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7"/>
  </p:notesMasterIdLst>
  <p:sldIdLst>
    <p:sldId id="256" r:id="rId2"/>
    <p:sldId id="288" r:id="rId3"/>
    <p:sldId id="277" r:id="rId4"/>
    <p:sldId id="276" r:id="rId5"/>
    <p:sldId id="279" r:id="rId6"/>
    <p:sldId id="280" r:id="rId7"/>
    <p:sldId id="278" r:id="rId8"/>
    <p:sldId id="281" r:id="rId9"/>
    <p:sldId id="282" r:id="rId10"/>
    <p:sldId id="284" r:id="rId11"/>
    <p:sldId id="285" r:id="rId12"/>
    <p:sldId id="286" r:id="rId13"/>
    <p:sldId id="287" r:id="rId14"/>
    <p:sldId id="300" r:id="rId15"/>
    <p:sldId id="263" r:id="rId16"/>
    <p:sldId id="301" r:id="rId17"/>
    <p:sldId id="290" r:id="rId18"/>
    <p:sldId id="291" r:id="rId19"/>
    <p:sldId id="292" r:id="rId20"/>
    <p:sldId id="295" r:id="rId21"/>
    <p:sldId id="294" r:id="rId22"/>
    <p:sldId id="296" r:id="rId23"/>
    <p:sldId id="297" r:id="rId24"/>
    <p:sldId id="298" r:id="rId25"/>
    <p:sldId id="299" r:id="rId26"/>
  </p:sldIdLst>
  <p:sldSz cx="18288000" cy="10287000"/>
  <p:notesSz cx="6858000" cy="9144000"/>
  <p:embeddedFontLst>
    <p:embeddedFont>
      <p:font typeface="Calibri" pitchFamily="34" charset="0"/>
      <p:regular r:id="rId28"/>
      <p:bold r:id="rId29"/>
      <p:italic r:id="rId30"/>
      <p:boldItalic r:id="rId31"/>
    </p:embeddedFont>
    <p:embeddedFont>
      <p:font typeface="Shadows Into Light Two" charset="0"/>
      <p:regular r:id="rId32"/>
    </p:embeddedFont>
    <p:embeddedFont>
      <p:font typeface="Arial Black" pitchFamily="34" charset="0"/>
      <p:bold r:id="rId33"/>
    </p:embeddedFont>
    <p:embeddedFont>
      <p:font typeface="Questrial" charset="0"/>
      <p:regular r:id="rId34"/>
    </p:embeddedFont>
    <p:embeddedFont>
      <p:font typeface="Pompiere" charset="0"/>
      <p:regular r:id="rId35"/>
    </p:embeddedFont>
    <p:embeddedFont>
      <p:font typeface="Tahoma" pitchFamily="3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5EA680D-5670-44C0-824B-049F2EA2BB10}">
  <a:tblStyle styleId="{C5EA680D-5670-44C0-824B-049F2EA2BB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8" d="100"/>
          <a:sy n="48" d="100"/>
        </p:scale>
        <p:origin x="-552" y="30"/>
      </p:cViewPr>
      <p:guideLst>
        <p:guide orient="horz" pos="3240"/>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524710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4"/>
        <p:cNvGrpSpPr/>
        <p:nvPr/>
      </p:nvGrpSpPr>
      <p:grpSpPr>
        <a:xfrm>
          <a:off x="0" y="0"/>
          <a:ext cx="0" cy="0"/>
          <a:chOff x="0" y="0"/>
          <a:chExt cx="0" cy="0"/>
        </a:xfrm>
      </p:grpSpPr>
      <p:sp>
        <p:nvSpPr>
          <p:cNvPr id="3115" name="Google Shape;3115;gfd6f18662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6" name="Google Shape;3116;gfd6f18662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0"/>
        <p:cNvGrpSpPr/>
        <p:nvPr/>
      </p:nvGrpSpPr>
      <p:grpSpPr>
        <a:xfrm>
          <a:off x="0" y="0"/>
          <a:ext cx="0" cy="0"/>
          <a:chOff x="0" y="0"/>
          <a:chExt cx="0" cy="0"/>
        </a:xfrm>
      </p:grpSpPr>
      <p:sp>
        <p:nvSpPr>
          <p:cNvPr id="3361" name="Google Shape;3361;gfd6f18662e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2" name="Google Shape;3362;gfd6f18662e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1"/>
        <p:cNvGrpSpPr/>
        <p:nvPr/>
      </p:nvGrpSpPr>
      <p:grpSpPr>
        <a:xfrm>
          <a:off x="0" y="0"/>
          <a:ext cx="0" cy="0"/>
          <a:chOff x="0" y="0"/>
          <a:chExt cx="0" cy="0"/>
        </a:xfrm>
      </p:grpSpPr>
      <p:sp>
        <p:nvSpPr>
          <p:cNvPr id="3372" name="Google Shape;3372;gf86b4f6fdb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3" name="Google Shape;3373;gf86b4f6fdb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9"/>
        <p:cNvGrpSpPr/>
        <p:nvPr/>
      </p:nvGrpSpPr>
      <p:grpSpPr>
        <a:xfrm>
          <a:off x="0" y="0"/>
          <a:ext cx="0" cy="0"/>
          <a:chOff x="0" y="0"/>
          <a:chExt cx="0" cy="0"/>
        </a:xfrm>
      </p:grpSpPr>
      <p:sp>
        <p:nvSpPr>
          <p:cNvPr id="3380" name="Google Shape;3380;gfd6f18662e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1" name="Google Shape;3381;gfd6f18662e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1"/>
        <p:cNvGrpSpPr/>
        <p:nvPr/>
      </p:nvGrpSpPr>
      <p:grpSpPr>
        <a:xfrm>
          <a:off x="0" y="0"/>
          <a:ext cx="0" cy="0"/>
          <a:chOff x="0" y="0"/>
          <a:chExt cx="0" cy="0"/>
        </a:xfrm>
      </p:grpSpPr>
      <p:sp>
        <p:nvSpPr>
          <p:cNvPr id="3372" name="Google Shape;3372;gf86b4f6fdb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3" name="Google Shape;3373;gf86b4f6fdb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1"/>
        <p:cNvGrpSpPr/>
        <p:nvPr/>
      </p:nvGrpSpPr>
      <p:grpSpPr>
        <a:xfrm>
          <a:off x="0" y="0"/>
          <a:ext cx="0" cy="0"/>
          <a:chOff x="0" y="0"/>
          <a:chExt cx="0" cy="0"/>
        </a:xfrm>
      </p:grpSpPr>
      <p:sp>
        <p:nvSpPr>
          <p:cNvPr id="3372" name="Google Shape;3372;gf86b4f6fdb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3" name="Google Shape;3373;gf86b4f6fdb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6"/>
        <p:cNvGrpSpPr/>
        <p:nvPr/>
      </p:nvGrpSpPr>
      <p:grpSpPr>
        <a:xfrm>
          <a:off x="0" y="0"/>
          <a:ext cx="0" cy="0"/>
          <a:chOff x="0" y="0"/>
          <a:chExt cx="0" cy="0"/>
        </a:xfrm>
      </p:grpSpPr>
      <p:sp>
        <p:nvSpPr>
          <p:cNvPr id="3247" name="Google Shape;3247;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8" name="Google Shape;3248;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0"/>
        <p:cNvGrpSpPr/>
        <p:nvPr/>
      </p:nvGrpSpPr>
      <p:grpSpPr>
        <a:xfrm>
          <a:off x="0" y="0"/>
          <a:ext cx="0" cy="0"/>
          <a:chOff x="0" y="0"/>
          <a:chExt cx="0" cy="0"/>
        </a:xfrm>
      </p:grpSpPr>
      <p:sp>
        <p:nvSpPr>
          <p:cNvPr id="3361" name="Google Shape;3361;gfd6f18662e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2" name="Google Shape;3362;gfd6f18662e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6"/>
        <p:cNvGrpSpPr/>
        <p:nvPr/>
      </p:nvGrpSpPr>
      <p:grpSpPr>
        <a:xfrm>
          <a:off x="0" y="0"/>
          <a:ext cx="0" cy="0"/>
          <a:chOff x="0" y="0"/>
          <a:chExt cx="0" cy="0"/>
        </a:xfrm>
      </p:grpSpPr>
      <p:sp>
        <p:nvSpPr>
          <p:cNvPr id="3217" name="Google Shape;3217;gfd6f18662e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8" name="Google Shape;3218;gfd6f18662e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0"/>
        <p:cNvGrpSpPr/>
        <p:nvPr/>
      </p:nvGrpSpPr>
      <p:grpSpPr>
        <a:xfrm>
          <a:off x="0" y="0"/>
          <a:ext cx="0" cy="0"/>
          <a:chOff x="0" y="0"/>
          <a:chExt cx="0" cy="0"/>
        </a:xfrm>
      </p:grpSpPr>
      <p:sp>
        <p:nvSpPr>
          <p:cNvPr id="3361" name="Google Shape;3361;gfd6f18662e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2" name="Google Shape;3362;gfd6f18662e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9"/>
        <p:cNvGrpSpPr/>
        <p:nvPr/>
      </p:nvGrpSpPr>
      <p:grpSpPr>
        <a:xfrm>
          <a:off x="0" y="0"/>
          <a:ext cx="0" cy="0"/>
          <a:chOff x="0" y="0"/>
          <a:chExt cx="0" cy="0"/>
        </a:xfrm>
      </p:grpSpPr>
      <p:sp>
        <p:nvSpPr>
          <p:cNvPr id="3380" name="Google Shape;3380;gfd6f18662e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1" name="Google Shape;3381;gfd6f18662e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0"/>
        <p:cNvGrpSpPr/>
        <p:nvPr/>
      </p:nvGrpSpPr>
      <p:grpSpPr>
        <a:xfrm>
          <a:off x="0" y="0"/>
          <a:ext cx="0" cy="0"/>
          <a:chOff x="0" y="0"/>
          <a:chExt cx="0" cy="0"/>
        </a:xfrm>
      </p:grpSpPr>
      <p:sp>
        <p:nvSpPr>
          <p:cNvPr id="3361" name="Google Shape;3361;gfd6f18662e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2" name="Google Shape;3362;gfd6f18662e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1"/>
        <p:cNvGrpSpPr/>
        <p:nvPr/>
      </p:nvGrpSpPr>
      <p:grpSpPr>
        <a:xfrm>
          <a:off x="0" y="0"/>
          <a:ext cx="0" cy="0"/>
          <a:chOff x="0" y="0"/>
          <a:chExt cx="0" cy="0"/>
        </a:xfrm>
      </p:grpSpPr>
      <p:sp>
        <p:nvSpPr>
          <p:cNvPr id="3372" name="Google Shape;3372;gf86b4f6fdb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3" name="Google Shape;3373;gf86b4f6fdb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0"/>
        <p:cNvGrpSpPr/>
        <p:nvPr/>
      </p:nvGrpSpPr>
      <p:grpSpPr>
        <a:xfrm>
          <a:off x="0" y="0"/>
          <a:ext cx="0" cy="0"/>
          <a:chOff x="0" y="0"/>
          <a:chExt cx="0" cy="0"/>
        </a:xfrm>
      </p:grpSpPr>
      <p:sp>
        <p:nvSpPr>
          <p:cNvPr id="3361" name="Google Shape;3361;gfd6f18662e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2" name="Google Shape;3362;gfd6f18662e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1"/>
        <p:cNvGrpSpPr/>
        <p:nvPr/>
      </p:nvGrpSpPr>
      <p:grpSpPr>
        <a:xfrm>
          <a:off x="0" y="0"/>
          <a:ext cx="0" cy="0"/>
          <a:chOff x="0" y="0"/>
          <a:chExt cx="0" cy="0"/>
        </a:xfrm>
      </p:grpSpPr>
      <p:sp>
        <p:nvSpPr>
          <p:cNvPr id="3372" name="Google Shape;3372;gf86b4f6fdb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3" name="Google Shape;3373;gf86b4f6fdb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0"/>
        <p:cNvGrpSpPr/>
        <p:nvPr/>
      </p:nvGrpSpPr>
      <p:grpSpPr>
        <a:xfrm>
          <a:off x="0" y="0"/>
          <a:ext cx="0" cy="0"/>
          <a:chOff x="0" y="0"/>
          <a:chExt cx="0" cy="0"/>
        </a:xfrm>
      </p:grpSpPr>
      <p:sp>
        <p:nvSpPr>
          <p:cNvPr id="3361" name="Google Shape;3361;gfd6f18662e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2" name="Google Shape;3362;gfd6f18662e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0"/>
        <p:cNvGrpSpPr/>
        <p:nvPr/>
      </p:nvGrpSpPr>
      <p:grpSpPr>
        <a:xfrm>
          <a:off x="0" y="0"/>
          <a:ext cx="0" cy="0"/>
          <a:chOff x="0" y="0"/>
          <a:chExt cx="0" cy="0"/>
        </a:xfrm>
      </p:grpSpPr>
      <p:sp>
        <p:nvSpPr>
          <p:cNvPr id="3361" name="Google Shape;3361;gfd6f18662e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2" name="Google Shape;3362;gfd6f18662e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0"/>
        <p:cNvGrpSpPr/>
        <p:nvPr/>
      </p:nvGrpSpPr>
      <p:grpSpPr>
        <a:xfrm>
          <a:off x="0" y="0"/>
          <a:ext cx="0" cy="0"/>
          <a:chOff x="0" y="0"/>
          <a:chExt cx="0" cy="0"/>
        </a:xfrm>
      </p:grpSpPr>
      <p:sp>
        <p:nvSpPr>
          <p:cNvPr id="3361" name="Google Shape;3361;gfd6f18662e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2" name="Google Shape;3362;gfd6f18662e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1"/>
        <p:cNvGrpSpPr/>
        <p:nvPr/>
      </p:nvGrpSpPr>
      <p:grpSpPr>
        <a:xfrm>
          <a:off x="0" y="0"/>
          <a:ext cx="0" cy="0"/>
          <a:chOff x="0" y="0"/>
          <a:chExt cx="0" cy="0"/>
        </a:xfrm>
      </p:grpSpPr>
      <p:sp>
        <p:nvSpPr>
          <p:cNvPr id="3372" name="Google Shape;3372;gf86b4f6fdb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3" name="Google Shape;3373;gf86b4f6fdb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1"/>
        <p:cNvGrpSpPr/>
        <p:nvPr/>
      </p:nvGrpSpPr>
      <p:grpSpPr>
        <a:xfrm>
          <a:off x="0" y="0"/>
          <a:ext cx="0" cy="0"/>
          <a:chOff x="0" y="0"/>
          <a:chExt cx="0" cy="0"/>
        </a:xfrm>
      </p:grpSpPr>
      <p:sp>
        <p:nvSpPr>
          <p:cNvPr id="3372" name="Google Shape;3372;gf86b4f6fdb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3" name="Google Shape;3373;gf86b4f6fdb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0"/>
        <p:cNvGrpSpPr/>
        <p:nvPr/>
      </p:nvGrpSpPr>
      <p:grpSpPr>
        <a:xfrm>
          <a:off x="0" y="0"/>
          <a:ext cx="0" cy="0"/>
          <a:chOff x="0" y="0"/>
          <a:chExt cx="0" cy="0"/>
        </a:xfrm>
      </p:grpSpPr>
      <p:sp>
        <p:nvSpPr>
          <p:cNvPr id="3361" name="Google Shape;3361;gfd6f18662e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2" name="Google Shape;3362;gfd6f18662e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0"/>
        <p:cNvGrpSpPr/>
        <p:nvPr/>
      </p:nvGrpSpPr>
      <p:grpSpPr>
        <a:xfrm>
          <a:off x="0" y="0"/>
          <a:ext cx="0" cy="0"/>
          <a:chOff x="0" y="0"/>
          <a:chExt cx="0" cy="0"/>
        </a:xfrm>
      </p:grpSpPr>
      <p:sp>
        <p:nvSpPr>
          <p:cNvPr id="3361" name="Google Shape;3361;gfd6f18662e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2" name="Google Shape;3362;gfd6f18662e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7"/>
        <p:cNvGrpSpPr/>
        <p:nvPr/>
      </p:nvGrpSpPr>
      <p:grpSpPr>
        <a:xfrm>
          <a:off x="0" y="0"/>
          <a:ext cx="0" cy="0"/>
          <a:chOff x="0" y="0"/>
          <a:chExt cx="0" cy="0"/>
        </a:xfrm>
      </p:grpSpPr>
      <p:sp>
        <p:nvSpPr>
          <p:cNvPr id="3348" name="Google Shape;3348;gfd6f18662e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9" name="Google Shape;3349;gfd6f18662e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0"/>
        <p:cNvGrpSpPr/>
        <p:nvPr/>
      </p:nvGrpSpPr>
      <p:grpSpPr>
        <a:xfrm>
          <a:off x="0" y="0"/>
          <a:ext cx="0" cy="0"/>
          <a:chOff x="0" y="0"/>
          <a:chExt cx="0" cy="0"/>
        </a:xfrm>
      </p:grpSpPr>
      <p:sp>
        <p:nvSpPr>
          <p:cNvPr id="3361" name="Google Shape;3361;gfd6f18662e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2" name="Google Shape;3362;gfd6f18662e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5"/>
        <p:cNvGrpSpPr/>
        <p:nvPr/>
      </p:nvGrpSpPr>
      <p:grpSpPr>
        <a:xfrm>
          <a:off x="0" y="0"/>
          <a:ext cx="0" cy="0"/>
          <a:chOff x="0" y="0"/>
          <a:chExt cx="0" cy="0"/>
        </a:xfrm>
      </p:grpSpPr>
      <p:sp>
        <p:nvSpPr>
          <p:cNvPr id="3126" name="Google Shape;3126;g111c087bdce_2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7" name="Google Shape;3127;g111c087bdce_2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grpSp>
        <p:nvGrpSpPr>
          <p:cNvPr id="11" name="Google Shape;11;p2"/>
          <p:cNvGrpSpPr/>
          <p:nvPr/>
        </p:nvGrpSpPr>
        <p:grpSpPr>
          <a:xfrm rot="1552322">
            <a:off x="16540639" y="1061526"/>
            <a:ext cx="777769" cy="1303822"/>
            <a:chOff x="5875210" y="3579589"/>
            <a:chExt cx="504443" cy="845629"/>
          </a:xfrm>
        </p:grpSpPr>
        <p:grpSp>
          <p:nvGrpSpPr>
            <p:cNvPr id="12" name="Google Shape;12;p2"/>
            <p:cNvGrpSpPr/>
            <p:nvPr/>
          </p:nvGrpSpPr>
          <p:grpSpPr>
            <a:xfrm>
              <a:off x="5875210" y="3579589"/>
              <a:ext cx="504443" cy="845629"/>
              <a:chOff x="5875210" y="3579589"/>
              <a:chExt cx="504443" cy="845629"/>
            </a:xfrm>
          </p:grpSpPr>
          <p:grpSp>
            <p:nvGrpSpPr>
              <p:cNvPr id="13" name="Google Shape;13;p2"/>
              <p:cNvGrpSpPr/>
              <p:nvPr/>
            </p:nvGrpSpPr>
            <p:grpSpPr>
              <a:xfrm>
                <a:off x="5875210" y="3579589"/>
                <a:ext cx="504443" cy="845629"/>
                <a:chOff x="5875210" y="3579589"/>
                <a:chExt cx="504443" cy="845629"/>
              </a:xfrm>
            </p:grpSpPr>
            <p:sp>
              <p:nvSpPr>
                <p:cNvPr id="14" name="Google Shape;14;p2"/>
                <p:cNvSpPr/>
                <p:nvPr/>
              </p:nvSpPr>
              <p:spPr>
                <a:xfrm>
                  <a:off x="5889498" y="3593782"/>
                  <a:ext cx="475868" cy="817149"/>
                </a:xfrm>
                <a:custGeom>
                  <a:avLst/>
                  <a:gdLst/>
                  <a:ahLst/>
                  <a:cxnLst/>
                  <a:rect l="l" t="t" r="r" b="b"/>
                  <a:pathLst>
                    <a:path w="475868" h="817149" extrusionOk="0">
                      <a:moveTo>
                        <a:pt x="422910" y="817150"/>
                      </a:moveTo>
                      <a:lnTo>
                        <a:pt x="52959" y="817150"/>
                      </a:lnTo>
                      <a:cubicBezTo>
                        <a:pt x="23813" y="817150"/>
                        <a:pt x="0" y="793337"/>
                        <a:pt x="0" y="764191"/>
                      </a:cubicBezTo>
                      <a:lnTo>
                        <a:pt x="0" y="52959"/>
                      </a:lnTo>
                      <a:cubicBezTo>
                        <a:pt x="0" y="23813"/>
                        <a:pt x="23813" y="0"/>
                        <a:pt x="52959" y="0"/>
                      </a:cubicBezTo>
                      <a:lnTo>
                        <a:pt x="422910" y="0"/>
                      </a:lnTo>
                      <a:cubicBezTo>
                        <a:pt x="452056" y="0"/>
                        <a:pt x="475869" y="23813"/>
                        <a:pt x="475869" y="52959"/>
                      </a:cubicBezTo>
                      <a:lnTo>
                        <a:pt x="475869" y="764191"/>
                      </a:lnTo>
                      <a:cubicBezTo>
                        <a:pt x="475774" y="793337"/>
                        <a:pt x="451961" y="817150"/>
                        <a:pt x="422910" y="81715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5875210" y="3579589"/>
                  <a:ext cx="504443" cy="845629"/>
                </a:xfrm>
                <a:custGeom>
                  <a:avLst/>
                  <a:gdLst/>
                  <a:ahLst/>
                  <a:cxnLst/>
                  <a:rect l="l" t="t" r="r" b="b"/>
                  <a:pathLst>
                    <a:path w="504443" h="845629" extrusionOk="0">
                      <a:moveTo>
                        <a:pt x="437197" y="845630"/>
                      </a:moveTo>
                      <a:lnTo>
                        <a:pt x="67246" y="845630"/>
                      </a:lnTo>
                      <a:cubicBezTo>
                        <a:pt x="30194" y="845630"/>
                        <a:pt x="0" y="815435"/>
                        <a:pt x="0" y="778478"/>
                      </a:cubicBezTo>
                      <a:lnTo>
                        <a:pt x="0" y="67246"/>
                      </a:lnTo>
                      <a:cubicBezTo>
                        <a:pt x="0" y="30194"/>
                        <a:pt x="30194" y="0"/>
                        <a:pt x="67246" y="0"/>
                      </a:cubicBezTo>
                      <a:lnTo>
                        <a:pt x="437197" y="0"/>
                      </a:lnTo>
                      <a:cubicBezTo>
                        <a:pt x="474250" y="0"/>
                        <a:pt x="504444" y="30194"/>
                        <a:pt x="504444" y="67246"/>
                      </a:cubicBezTo>
                      <a:lnTo>
                        <a:pt x="504444" y="778478"/>
                      </a:lnTo>
                      <a:cubicBezTo>
                        <a:pt x="504349" y="815435"/>
                        <a:pt x="474250" y="845630"/>
                        <a:pt x="437197" y="845630"/>
                      </a:cubicBezTo>
                      <a:close/>
                      <a:moveTo>
                        <a:pt x="67246" y="28480"/>
                      </a:moveTo>
                      <a:cubicBezTo>
                        <a:pt x="45911" y="28480"/>
                        <a:pt x="28575" y="45815"/>
                        <a:pt x="28575" y="67151"/>
                      </a:cubicBezTo>
                      <a:lnTo>
                        <a:pt x="28575" y="778383"/>
                      </a:lnTo>
                      <a:cubicBezTo>
                        <a:pt x="28575" y="799719"/>
                        <a:pt x="45911" y="816959"/>
                        <a:pt x="67246" y="816959"/>
                      </a:cubicBezTo>
                      <a:lnTo>
                        <a:pt x="437197" y="816959"/>
                      </a:lnTo>
                      <a:cubicBezTo>
                        <a:pt x="458533" y="816959"/>
                        <a:pt x="475869" y="799624"/>
                        <a:pt x="475869" y="778383"/>
                      </a:cubicBezTo>
                      <a:lnTo>
                        <a:pt x="475869" y="67151"/>
                      </a:lnTo>
                      <a:cubicBezTo>
                        <a:pt x="475869" y="45815"/>
                        <a:pt x="458533" y="28480"/>
                        <a:pt x="437197" y="28480"/>
                      </a:cubicBezTo>
                      <a:lnTo>
                        <a:pt x="67246" y="2848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 name="Google Shape;16;p2"/>
              <p:cNvGrpSpPr/>
              <p:nvPr/>
            </p:nvGrpSpPr>
            <p:grpSpPr>
              <a:xfrm>
                <a:off x="5875210" y="3776090"/>
                <a:ext cx="504348" cy="442245"/>
                <a:chOff x="5875210" y="3776090"/>
                <a:chExt cx="504348" cy="442245"/>
              </a:xfrm>
            </p:grpSpPr>
            <p:sp>
              <p:nvSpPr>
                <p:cNvPr id="17" name="Google Shape;17;p2"/>
                <p:cNvSpPr/>
                <p:nvPr/>
              </p:nvSpPr>
              <p:spPr>
                <a:xfrm>
                  <a:off x="5889498" y="3790378"/>
                  <a:ext cx="475773" cy="413670"/>
                </a:xfrm>
                <a:custGeom>
                  <a:avLst/>
                  <a:gdLst/>
                  <a:ahLst/>
                  <a:cxnLst/>
                  <a:rect l="l" t="t" r="r" b="b"/>
                  <a:pathLst>
                    <a:path w="475773" h="413670" extrusionOk="0">
                      <a:moveTo>
                        <a:pt x="0" y="0"/>
                      </a:moveTo>
                      <a:lnTo>
                        <a:pt x="475774" y="0"/>
                      </a:lnTo>
                      <a:lnTo>
                        <a:pt x="475774" y="413671"/>
                      </a:lnTo>
                      <a:lnTo>
                        <a:pt x="0" y="41367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875210" y="3776090"/>
                  <a:ext cx="504348" cy="442245"/>
                </a:xfrm>
                <a:custGeom>
                  <a:avLst/>
                  <a:gdLst/>
                  <a:ahLst/>
                  <a:cxnLst/>
                  <a:rect l="l" t="t" r="r" b="b"/>
                  <a:pathLst>
                    <a:path w="504348" h="442245" extrusionOk="0">
                      <a:moveTo>
                        <a:pt x="490061" y="442246"/>
                      </a:moveTo>
                      <a:lnTo>
                        <a:pt x="14288" y="442246"/>
                      </a:lnTo>
                      <a:cubicBezTo>
                        <a:pt x="6382" y="442246"/>
                        <a:pt x="0" y="435864"/>
                        <a:pt x="0" y="427958"/>
                      </a:cubicBezTo>
                      <a:lnTo>
                        <a:pt x="0" y="14288"/>
                      </a:lnTo>
                      <a:cubicBezTo>
                        <a:pt x="0" y="6382"/>
                        <a:pt x="6382" y="0"/>
                        <a:pt x="14288" y="0"/>
                      </a:cubicBezTo>
                      <a:lnTo>
                        <a:pt x="490061" y="0"/>
                      </a:lnTo>
                      <a:cubicBezTo>
                        <a:pt x="497967" y="0"/>
                        <a:pt x="504349" y="6382"/>
                        <a:pt x="504349" y="14288"/>
                      </a:cubicBezTo>
                      <a:lnTo>
                        <a:pt x="504349" y="427958"/>
                      </a:lnTo>
                      <a:cubicBezTo>
                        <a:pt x="504349" y="435864"/>
                        <a:pt x="497967" y="442246"/>
                        <a:pt x="490061" y="442246"/>
                      </a:cubicBezTo>
                      <a:close/>
                      <a:moveTo>
                        <a:pt x="28575" y="413671"/>
                      </a:moveTo>
                      <a:lnTo>
                        <a:pt x="475774" y="413671"/>
                      </a:lnTo>
                      <a:lnTo>
                        <a:pt x="475774" y="28575"/>
                      </a:lnTo>
                      <a:lnTo>
                        <a:pt x="28575" y="28575"/>
                      </a:lnTo>
                      <a:lnTo>
                        <a:pt x="28575" y="41367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9" name="Google Shape;19;p2"/>
            <p:cNvSpPr/>
            <p:nvPr/>
          </p:nvSpPr>
          <p:spPr>
            <a:xfrm>
              <a:off x="5889498" y="3593782"/>
              <a:ext cx="195738" cy="817149"/>
            </a:xfrm>
            <a:custGeom>
              <a:avLst/>
              <a:gdLst/>
              <a:ahLst/>
              <a:cxnLst/>
              <a:rect l="l" t="t" r="r" b="b"/>
              <a:pathLst>
                <a:path w="195738" h="817149" extrusionOk="0">
                  <a:moveTo>
                    <a:pt x="195739" y="817150"/>
                  </a:moveTo>
                  <a:lnTo>
                    <a:pt x="52864" y="817150"/>
                  </a:lnTo>
                  <a:cubicBezTo>
                    <a:pt x="23813" y="817150"/>
                    <a:pt x="0" y="793337"/>
                    <a:pt x="0" y="764191"/>
                  </a:cubicBezTo>
                  <a:lnTo>
                    <a:pt x="0" y="52959"/>
                  </a:lnTo>
                  <a:cubicBezTo>
                    <a:pt x="0" y="23813"/>
                    <a:pt x="23813" y="0"/>
                    <a:pt x="52864" y="0"/>
                  </a:cubicBezTo>
                  <a:lnTo>
                    <a:pt x="195739" y="0"/>
                  </a:lnTo>
                  <a:cubicBezTo>
                    <a:pt x="166688" y="0"/>
                    <a:pt x="142875" y="23813"/>
                    <a:pt x="142875" y="52959"/>
                  </a:cubicBezTo>
                  <a:lnTo>
                    <a:pt x="142875" y="764191"/>
                  </a:lnTo>
                  <a:cubicBezTo>
                    <a:pt x="142875" y="793337"/>
                    <a:pt x="166688" y="817150"/>
                    <a:pt x="195739" y="81715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 name="Google Shape;20;p2"/>
          <p:cNvGrpSpPr/>
          <p:nvPr/>
        </p:nvGrpSpPr>
        <p:grpSpPr>
          <a:xfrm rot="-1773853">
            <a:off x="1427935" y="4129659"/>
            <a:ext cx="743609" cy="1330509"/>
            <a:chOff x="7289577" y="3651979"/>
            <a:chExt cx="482250" cy="862870"/>
          </a:xfrm>
        </p:grpSpPr>
        <p:grpSp>
          <p:nvGrpSpPr>
            <p:cNvPr id="21" name="Google Shape;21;p2"/>
            <p:cNvGrpSpPr/>
            <p:nvPr/>
          </p:nvGrpSpPr>
          <p:grpSpPr>
            <a:xfrm>
              <a:off x="7289577" y="3651979"/>
              <a:ext cx="482250" cy="862870"/>
              <a:chOff x="7289577" y="3651979"/>
              <a:chExt cx="482250" cy="862870"/>
            </a:xfrm>
          </p:grpSpPr>
          <p:grpSp>
            <p:nvGrpSpPr>
              <p:cNvPr id="22" name="Google Shape;22;p2"/>
              <p:cNvGrpSpPr/>
              <p:nvPr/>
            </p:nvGrpSpPr>
            <p:grpSpPr>
              <a:xfrm>
                <a:off x="7289577" y="4061840"/>
                <a:ext cx="482250" cy="130968"/>
                <a:chOff x="7289577" y="4061840"/>
                <a:chExt cx="482250" cy="130968"/>
              </a:xfrm>
            </p:grpSpPr>
            <p:sp>
              <p:nvSpPr>
                <p:cNvPr id="23" name="Google Shape;23;p2"/>
                <p:cNvSpPr/>
                <p:nvPr/>
              </p:nvSpPr>
              <p:spPr>
                <a:xfrm>
                  <a:off x="7303865" y="4076128"/>
                  <a:ext cx="453675" cy="102393"/>
                </a:xfrm>
                <a:custGeom>
                  <a:avLst/>
                  <a:gdLst/>
                  <a:ahLst/>
                  <a:cxnLst/>
                  <a:rect l="l" t="t" r="r" b="b"/>
                  <a:pathLst>
                    <a:path w="453675" h="102393" extrusionOk="0">
                      <a:moveTo>
                        <a:pt x="431673" y="102394"/>
                      </a:moveTo>
                      <a:lnTo>
                        <a:pt x="22003" y="102394"/>
                      </a:lnTo>
                      <a:cubicBezTo>
                        <a:pt x="9811" y="102394"/>
                        <a:pt x="0" y="92488"/>
                        <a:pt x="0" y="80391"/>
                      </a:cubicBezTo>
                      <a:lnTo>
                        <a:pt x="0" y="22003"/>
                      </a:lnTo>
                      <a:cubicBezTo>
                        <a:pt x="0" y="9811"/>
                        <a:pt x="9906" y="0"/>
                        <a:pt x="22003" y="0"/>
                      </a:cubicBezTo>
                      <a:lnTo>
                        <a:pt x="431673" y="0"/>
                      </a:lnTo>
                      <a:cubicBezTo>
                        <a:pt x="443865" y="0"/>
                        <a:pt x="453676" y="9906"/>
                        <a:pt x="453676" y="22003"/>
                      </a:cubicBezTo>
                      <a:lnTo>
                        <a:pt x="453676" y="80391"/>
                      </a:lnTo>
                      <a:cubicBezTo>
                        <a:pt x="453676" y="92583"/>
                        <a:pt x="443770" y="102394"/>
                        <a:pt x="431673" y="102394"/>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289577" y="4061840"/>
                  <a:ext cx="482250" cy="130968"/>
                </a:xfrm>
                <a:custGeom>
                  <a:avLst/>
                  <a:gdLst/>
                  <a:ahLst/>
                  <a:cxnLst/>
                  <a:rect l="l" t="t" r="r" b="b"/>
                  <a:pathLst>
                    <a:path w="482250" h="130968" extrusionOk="0">
                      <a:moveTo>
                        <a:pt x="445961" y="130969"/>
                      </a:moveTo>
                      <a:lnTo>
                        <a:pt x="36290" y="130969"/>
                      </a:lnTo>
                      <a:cubicBezTo>
                        <a:pt x="16288" y="130969"/>
                        <a:pt x="0" y="114681"/>
                        <a:pt x="0" y="94679"/>
                      </a:cubicBezTo>
                      <a:lnTo>
                        <a:pt x="0" y="36290"/>
                      </a:lnTo>
                      <a:cubicBezTo>
                        <a:pt x="0" y="16288"/>
                        <a:pt x="16288" y="0"/>
                        <a:pt x="36290" y="0"/>
                      </a:cubicBezTo>
                      <a:lnTo>
                        <a:pt x="445961" y="0"/>
                      </a:lnTo>
                      <a:cubicBezTo>
                        <a:pt x="465963" y="0"/>
                        <a:pt x="482251" y="16288"/>
                        <a:pt x="482251" y="36290"/>
                      </a:cubicBezTo>
                      <a:lnTo>
                        <a:pt x="482251" y="94679"/>
                      </a:lnTo>
                      <a:cubicBezTo>
                        <a:pt x="482251" y="114681"/>
                        <a:pt x="465963" y="130969"/>
                        <a:pt x="445961" y="130969"/>
                      </a:cubicBezTo>
                      <a:close/>
                      <a:moveTo>
                        <a:pt x="36290" y="28480"/>
                      </a:moveTo>
                      <a:cubicBezTo>
                        <a:pt x="32004" y="28480"/>
                        <a:pt x="28575" y="32004"/>
                        <a:pt x="28575" y="36195"/>
                      </a:cubicBezTo>
                      <a:lnTo>
                        <a:pt x="28575" y="94583"/>
                      </a:lnTo>
                      <a:cubicBezTo>
                        <a:pt x="28575" y="98870"/>
                        <a:pt x="32099" y="102298"/>
                        <a:pt x="36290" y="102298"/>
                      </a:cubicBezTo>
                      <a:lnTo>
                        <a:pt x="445961" y="102298"/>
                      </a:lnTo>
                      <a:cubicBezTo>
                        <a:pt x="450247" y="102298"/>
                        <a:pt x="453676" y="98774"/>
                        <a:pt x="453676" y="94583"/>
                      </a:cubicBezTo>
                      <a:lnTo>
                        <a:pt x="453676" y="36195"/>
                      </a:lnTo>
                      <a:cubicBezTo>
                        <a:pt x="453676" y="31909"/>
                        <a:pt x="450152" y="28480"/>
                        <a:pt x="445961" y="28480"/>
                      </a:cubicBezTo>
                      <a:lnTo>
                        <a:pt x="36290" y="2848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 name="Google Shape;25;p2"/>
              <p:cNvGrpSpPr/>
              <p:nvPr/>
            </p:nvGrpSpPr>
            <p:grpSpPr>
              <a:xfrm>
                <a:off x="7318724" y="3651979"/>
                <a:ext cx="423767" cy="130968"/>
                <a:chOff x="7318724" y="3651979"/>
                <a:chExt cx="423767" cy="130968"/>
              </a:xfrm>
            </p:grpSpPr>
            <p:sp>
              <p:nvSpPr>
                <p:cNvPr id="26" name="Google Shape;26;p2"/>
                <p:cNvSpPr/>
                <p:nvPr/>
              </p:nvSpPr>
              <p:spPr>
                <a:xfrm>
                  <a:off x="7333011" y="3666267"/>
                  <a:ext cx="395192" cy="102393"/>
                </a:xfrm>
                <a:custGeom>
                  <a:avLst/>
                  <a:gdLst/>
                  <a:ahLst/>
                  <a:cxnLst/>
                  <a:rect l="l" t="t" r="r" b="b"/>
                  <a:pathLst>
                    <a:path w="395192" h="102393" extrusionOk="0">
                      <a:moveTo>
                        <a:pt x="375285" y="102394"/>
                      </a:moveTo>
                      <a:lnTo>
                        <a:pt x="19907" y="102394"/>
                      </a:lnTo>
                      <a:cubicBezTo>
                        <a:pt x="8858" y="102394"/>
                        <a:pt x="0" y="93440"/>
                        <a:pt x="0" y="82487"/>
                      </a:cubicBezTo>
                      <a:lnTo>
                        <a:pt x="0" y="19907"/>
                      </a:lnTo>
                      <a:cubicBezTo>
                        <a:pt x="0" y="8858"/>
                        <a:pt x="8954" y="0"/>
                        <a:pt x="19907" y="0"/>
                      </a:cubicBezTo>
                      <a:lnTo>
                        <a:pt x="375285" y="0"/>
                      </a:lnTo>
                      <a:cubicBezTo>
                        <a:pt x="386334" y="0"/>
                        <a:pt x="395192" y="8954"/>
                        <a:pt x="395192" y="19907"/>
                      </a:cubicBezTo>
                      <a:lnTo>
                        <a:pt x="395192" y="82487"/>
                      </a:lnTo>
                      <a:cubicBezTo>
                        <a:pt x="395288" y="93535"/>
                        <a:pt x="386334" y="102394"/>
                        <a:pt x="375285" y="102394"/>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318724" y="3651979"/>
                  <a:ext cx="423767" cy="130968"/>
                </a:xfrm>
                <a:custGeom>
                  <a:avLst/>
                  <a:gdLst/>
                  <a:ahLst/>
                  <a:cxnLst/>
                  <a:rect l="l" t="t" r="r" b="b"/>
                  <a:pathLst>
                    <a:path w="423767" h="130968" extrusionOk="0">
                      <a:moveTo>
                        <a:pt x="389572" y="130969"/>
                      </a:moveTo>
                      <a:lnTo>
                        <a:pt x="34195" y="130969"/>
                      </a:lnTo>
                      <a:cubicBezTo>
                        <a:pt x="15335" y="130969"/>
                        <a:pt x="0" y="115633"/>
                        <a:pt x="0" y="96774"/>
                      </a:cubicBezTo>
                      <a:lnTo>
                        <a:pt x="0" y="34195"/>
                      </a:lnTo>
                      <a:cubicBezTo>
                        <a:pt x="0" y="15335"/>
                        <a:pt x="15335" y="0"/>
                        <a:pt x="34195" y="0"/>
                      </a:cubicBezTo>
                      <a:lnTo>
                        <a:pt x="389572" y="0"/>
                      </a:lnTo>
                      <a:cubicBezTo>
                        <a:pt x="408432" y="0"/>
                        <a:pt x="423767" y="15335"/>
                        <a:pt x="423767" y="34195"/>
                      </a:cubicBezTo>
                      <a:lnTo>
                        <a:pt x="423767" y="96774"/>
                      </a:lnTo>
                      <a:cubicBezTo>
                        <a:pt x="423863" y="115633"/>
                        <a:pt x="408527" y="130969"/>
                        <a:pt x="389572" y="130969"/>
                      </a:cubicBezTo>
                      <a:close/>
                      <a:moveTo>
                        <a:pt x="34290" y="28575"/>
                      </a:moveTo>
                      <a:cubicBezTo>
                        <a:pt x="31147" y="28575"/>
                        <a:pt x="28670" y="31147"/>
                        <a:pt x="28670" y="34195"/>
                      </a:cubicBezTo>
                      <a:lnTo>
                        <a:pt x="28670" y="96774"/>
                      </a:lnTo>
                      <a:cubicBezTo>
                        <a:pt x="28670" y="99917"/>
                        <a:pt x="31242" y="102394"/>
                        <a:pt x="34290" y="102394"/>
                      </a:cubicBezTo>
                      <a:lnTo>
                        <a:pt x="389668" y="102394"/>
                      </a:lnTo>
                      <a:cubicBezTo>
                        <a:pt x="392811" y="102394"/>
                        <a:pt x="395288" y="99822"/>
                        <a:pt x="395288" y="96774"/>
                      </a:cubicBezTo>
                      <a:lnTo>
                        <a:pt x="395288" y="34195"/>
                      </a:lnTo>
                      <a:cubicBezTo>
                        <a:pt x="395288" y="31051"/>
                        <a:pt x="392716" y="28575"/>
                        <a:pt x="389668" y="28575"/>
                      </a:cubicBezTo>
                      <a:lnTo>
                        <a:pt x="34290" y="2857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 name="Google Shape;28;p2"/>
              <p:cNvGrpSpPr/>
              <p:nvPr/>
            </p:nvGrpSpPr>
            <p:grpSpPr>
              <a:xfrm>
                <a:off x="7304014" y="3754278"/>
                <a:ext cx="453092" cy="336041"/>
                <a:chOff x="7304014" y="3754278"/>
                <a:chExt cx="453092" cy="336041"/>
              </a:xfrm>
            </p:grpSpPr>
            <p:sp>
              <p:nvSpPr>
                <p:cNvPr id="29" name="Google Shape;29;p2"/>
                <p:cNvSpPr/>
                <p:nvPr/>
              </p:nvSpPr>
              <p:spPr>
                <a:xfrm>
                  <a:off x="7318438" y="3768661"/>
                  <a:ext cx="424433" cy="307371"/>
                </a:xfrm>
                <a:custGeom>
                  <a:avLst/>
                  <a:gdLst/>
                  <a:ahLst/>
                  <a:cxnLst/>
                  <a:rect l="l" t="t" r="r" b="b"/>
                  <a:pathLst>
                    <a:path w="424433" h="307371" extrusionOk="0">
                      <a:moveTo>
                        <a:pt x="424434" y="307372"/>
                      </a:moveTo>
                      <a:lnTo>
                        <a:pt x="322040" y="225838"/>
                      </a:lnTo>
                      <a:lnTo>
                        <a:pt x="322040" y="83820"/>
                      </a:lnTo>
                      <a:lnTo>
                        <a:pt x="395192" y="0"/>
                      </a:lnTo>
                      <a:lnTo>
                        <a:pt x="29242" y="0"/>
                      </a:lnTo>
                      <a:lnTo>
                        <a:pt x="102489" y="83820"/>
                      </a:lnTo>
                      <a:lnTo>
                        <a:pt x="102489" y="225838"/>
                      </a:lnTo>
                      <a:lnTo>
                        <a:pt x="0" y="30737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7304014" y="3754278"/>
                  <a:ext cx="453092" cy="336041"/>
                </a:xfrm>
                <a:custGeom>
                  <a:avLst/>
                  <a:gdLst/>
                  <a:ahLst/>
                  <a:cxnLst/>
                  <a:rect l="l" t="t" r="r" b="b"/>
                  <a:pathLst>
                    <a:path w="453092" h="336041" extrusionOk="0">
                      <a:moveTo>
                        <a:pt x="438858" y="336042"/>
                      </a:moveTo>
                      <a:lnTo>
                        <a:pt x="14329" y="336042"/>
                      </a:lnTo>
                      <a:cubicBezTo>
                        <a:pt x="8233" y="336042"/>
                        <a:pt x="2804" y="332232"/>
                        <a:pt x="804" y="326517"/>
                      </a:cubicBezTo>
                      <a:cubicBezTo>
                        <a:pt x="-1196" y="320802"/>
                        <a:pt x="613" y="314420"/>
                        <a:pt x="5376" y="310610"/>
                      </a:cubicBezTo>
                      <a:lnTo>
                        <a:pt x="102435" y="233267"/>
                      </a:lnTo>
                      <a:lnTo>
                        <a:pt x="102435" y="103442"/>
                      </a:lnTo>
                      <a:lnTo>
                        <a:pt x="32808" y="23717"/>
                      </a:lnTo>
                      <a:cubicBezTo>
                        <a:pt x="29093" y="19526"/>
                        <a:pt x="28236" y="13526"/>
                        <a:pt x="30522" y="8382"/>
                      </a:cubicBezTo>
                      <a:cubicBezTo>
                        <a:pt x="32808" y="3239"/>
                        <a:pt x="37951" y="0"/>
                        <a:pt x="43571" y="0"/>
                      </a:cubicBezTo>
                      <a:lnTo>
                        <a:pt x="409522" y="0"/>
                      </a:lnTo>
                      <a:cubicBezTo>
                        <a:pt x="415141" y="0"/>
                        <a:pt x="420190" y="3239"/>
                        <a:pt x="422571" y="8382"/>
                      </a:cubicBezTo>
                      <a:cubicBezTo>
                        <a:pt x="424857" y="13526"/>
                        <a:pt x="423999" y="19431"/>
                        <a:pt x="420285" y="23717"/>
                      </a:cubicBezTo>
                      <a:lnTo>
                        <a:pt x="350657" y="103442"/>
                      </a:lnTo>
                      <a:lnTo>
                        <a:pt x="350657" y="233267"/>
                      </a:lnTo>
                      <a:lnTo>
                        <a:pt x="447717" y="310610"/>
                      </a:lnTo>
                      <a:cubicBezTo>
                        <a:pt x="452479" y="314420"/>
                        <a:pt x="454289" y="320802"/>
                        <a:pt x="452289" y="326517"/>
                      </a:cubicBezTo>
                      <a:cubicBezTo>
                        <a:pt x="450384" y="332232"/>
                        <a:pt x="444955" y="336042"/>
                        <a:pt x="438858" y="336042"/>
                      </a:cubicBezTo>
                      <a:close/>
                      <a:moveTo>
                        <a:pt x="55287" y="307467"/>
                      </a:moveTo>
                      <a:lnTo>
                        <a:pt x="397996" y="307467"/>
                      </a:lnTo>
                      <a:lnTo>
                        <a:pt x="327511" y="251365"/>
                      </a:lnTo>
                      <a:cubicBezTo>
                        <a:pt x="324082" y="248603"/>
                        <a:pt x="322082" y="244507"/>
                        <a:pt x="322082" y="240221"/>
                      </a:cubicBezTo>
                      <a:lnTo>
                        <a:pt x="322082" y="98203"/>
                      </a:lnTo>
                      <a:cubicBezTo>
                        <a:pt x="322082" y="94774"/>
                        <a:pt x="323320" y="91440"/>
                        <a:pt x="325606" y="88773"/>
                      </a:cubicBezTo>
                      <a:lnTo>
                        <a:pt x="378089" y="28670"/>
                      </a:lnTo>
                      <a:lnTo>
                        <a:pt x="75099" y="28670"/>
                      </a:lnTo>
                      <a:lnTo>
                        <a:pt x="127582" y="88773"/>
                      </a:lnTo>
                      <a:cubicBezTo>
                        <a:pt x="129867" y="91345"/>
                        <a:pt x="131106" y="94679"/>
                        <a:pt x="131106" y="98203"/>
                      </a:cubicBezTo>
                      <a:lnTo>
                        <a:pt x="131106" y="240221"/>
                      </a:lnTo>
                      <a:cubicBezTo>
                        <a:pt x="131106" y="244602"/>
                        <a:pt x="129106" y="248698"/>
                        <a:pt x="125676" y="251365"/>
                      </a:cubicBezTo>
                      <a:lnTo>
                        <a:pt x="55287" y="3074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 name="Google Shape;31;p2"/>
              <p:cNvGrpSpPr/>
              <p:nvPr/>
            </p:nvGrpSpPr>
            <p:grpSpPr>
              <a:xfrm>
                <a:off x="7451165" y="4164234"/>
                <a:ext cx="159069" cy="350615"/>
                <a:chOff x="7451165" y="4164234"/>
                <a:chExt cx="159069" cy="350615"/>
              </a:xfrm>
            </p:grpSpPr>
            <p:sp>
              <p:nvSpPr>
                <p:cNvPr id="32" name="Google Shape;32;p2"/>
                <p:cNvSpPr/>
                <p:nvPr/>
              </p:nvSpPr>
              <p:spPr>
                <a:xfrm>
                  <a:off x="7465504" y="4178521"/>
                  <a:ext cx="130397" cy="322040"/>
                </a:xfrm>
                <a:custGeom>
                  <a:avLst/>
                  <a:gdLst/>
                  <a:ahLst/>
                  <a:cxnLst/>
                  <a:rect l="l" t="t" r="r" b="b"/>
                  <a:pathLst>
                    <a:path w="130397" h="322040" extrusionOk="0">
                      <a:moveTo>
                        <a:pt x="0" y="0"/>
                      </a:moveTo>
                      <a:lnTo>
                        <a:pt x="61627" y="322040"/>
                      </a:lnTo>
                      <a:lnTo>
                        <a:pt x="130397" y="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7451165" y="4164234"/>
                  <a:ext cx="159069" cy="350615"/>
                </a:xfrm>
                <a:custGeom>
                  <a:avLst/>
                  <a:gdLst/>
                  <a:ahLst/>
                  <a:cxnLst/>
                  <a:rect l="l" t="t" r="r" b="b"/>
                  <a:pathLst>
                    <a:path w="159069" h="350615" extrusionOk="0">
                      <a:moveTo>
                        <a:pt x="76061" y="350615"/>
                      </a:moveTo>
                      <a:cubicBezTo>
                        <a:pt x="75965" y="350615"/>
                        <a:pt x="75965" y="350615"/>
                        <a:pt x="75870" y="350615"/>
                      </a:cubicBezTo>
                      <a:cubicBezTo>
                        <a:pt x="69107" y="350520"/>
                        <a:pt x="63297" y="345662"/>
                        <a:pt x="61964" y="338995"/>
                      </a:cubicBezTo>
                      <a:lnTo>
                        <a:pt x="241" y="16954"/>
                      </a:lnTo>
                      <a:cubicBezTo>
                        <a:pt x="-520" y="12763"/>
                        <a:pt x="527" y="8477"/>
                        <a:pt x="3290" y="5143"/>
                      </a:cubicBezTo>
                      <a:cubicBezTo>
                        <a:pt x="6052" y="1905"/>
                        <a:pt x="10052" y="0"/>
                        <a:pt x="14339" y="0"/>
                      </a:cubicBezTo>
                      <a:lnTo>
                        <a:pt x="144736" y="0"/>
                      </a:lnTo>
                      <a:cubicBezTo>
                        <a:pt x="149022" y="0"/>
                        <a:pt x="153118" y="1905"/>
                        <a:pt x="155880" y="5334"/>
                      </a:cubicBezTo>
                      <a:cubicBezTo>
                        <a:pt x="158547" y="8668"/>
                        <a:pt x="159690" y="13049"/>
                        <a:pt x="158738" y="17335"/>
                      </a:cubicBezTo>
                      <a:lnTo>
                        <a:pt x="90062" y="339376"/>
                      </a:lnTo>
                      <a:cubicBezTo>
                        <a:pt x="88538" y="345948"/>
                        <a:pt x="82728" y="350615"/>
                        <a:pt x="76061" y="350615"/>
                      </a:cubicBezTo>
                      <a:close/>
                      <a:moveTo>
                        <a:pt x="31579" y="28575"/>
                      </a:moveTo>
                      <a:lnTo>
                        <a:pt x="76727" y="264319"/>
                      </a:lnTo>
                      <a:lnTo>
                        <a:pt x="127019" y="28575"/>
                      </a:lnTo>
                      <a:lnTo>
                        <a:pt x="31579" y="2857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4" name="Google Shape;34;p2"/>
            <p:cNvSpPr/>
            <p:nvPr/>
          </p:nvSpPr>
          <p:spPr>
            <a:xfrm>
              <a:off x="7310437" y="3666267"/>
              <a:ext cx="183356" cy="512254"/>
            </a:xfrm>
            <a:custGeom>
              <a:avLst/>
              <a:gdLst/>
              <a:ahLst/>
              <a:cxnLst/>
              <a:rect l="l" t="t" r="r" b="b"/>
              <a:pathLst>
                <a:path w="183356" h="512254" extrusionOk="0">
                  <a:moveTo>
                    <a:pt x="77534" y="431863"/>
                  </a:moveTo>
                  <a:lnTo>
                    <a:pt x="77534" y="490252"/>
                  </a:lnTo>
                  <a:cubicBezTo>
                    <a:pt x="77534" y="502444"/>
                    <a:pt x="86392" y="512255"/>
                    <a:pt x="97441" y="512255"/>
                  </a:cubicBezTo>
                  <a:lnTo>
                    <a:pt x="19907" y="512255"/>
                  </a:lnTo>
                  <a:cubicBezTo>
                    <a:pt x="8858" y="512255"/>
                    <a:pt x="0" y="502444"/>
                    <a:pt x="0" y="490252"/>
                  </a:cubicBezTo>
                  <a:lnTo>
                    <a:pt x="0" y="431863"/>
                  </a:lnTo>
                  <a:cubicBezTo>
                    <a:pt x="0" y="419671"/>
                    <a:pt x="8858" y="409765"/>
                    <a:pt x="19907" y="409765"/>
                  </a:cubicBezTo>
                  <a:lnTo>
                    <a:pt x="13145" y="409765"/>
                  </a:lnTo>
                  <a:lnTo>
                    <a:pt x="105823" y="328231"/>
                  </a:lnTo>
                  <a:lnTo>
                    <a:pt x="105823" y="186214"/>
                  </a:lnTo>
                  <a:lnTo>
                    <a:pt x="39719" y="102394"/>
                  </a:lnTo>
                  <a:lnTo>
                    <a:pt x="44482" y="102394"/>
                  </a:lnTo>
                  <a:cubicBezTo>
                    <a:pt x="34576" y="102394"/>
                    <a:pt x="26479" y="93535"/>
                    <a:pt x="26479" y="82487"/>
                  </a:cubicBezTo>
                  <a:lnTo>
                    <a:pt x="26479" y="19907"/>
                  </a:lnTo>
                  <a:cubicBezTo>
                    <a:pt x="26479" y="8858"/>
                    <a:pt x="34576" y="0"/>
                    <a:pt x="44482" y="0"/>
                  </a:cubicBezTo>
                  <a:lnTo>
                    <a:pt x="122015" y="0"/>
                  </a:lnTo>
                  <a:cubicBezTo>
                    <a:pt x="112109" y="0"/>
                    <a:pt x="104013" y="8858"/>
                    <a:pt x="104013" y="19907"/>
                  </a:cubicBezTo>
                  <a:lnTo>
                    <a:pt x="104013" y="82487"/>
                  </a:lnTo>
                  <a:cubicBezTo>
                    <a:pt x="104013" y="93535"/>
                    <a:pt x="112109" y="102394"/>
                    <a:pt x="122015" y="102394"/>
                  </a:cubicBezTo>
                  <a:lnTo>
                    <a:pt x="117253" y="102394"/>
                  </a:lnTo>
                  <a:lnTo>
                    <a:pt x="183356" y="186214"/>
                  </a:lnTo>
                  <a:lnTo>
                    <a:pt x="183356" y="328231"/>
                  </a:lnTo>
                  <a:lnTo>
                    <a:pt x="90678" y="409765"/>
                  </a:lnTo>
                  <a:lnTo>
                    <a:pt x="97441" y="409765"/>
                  </a:lnTo>
                  <a:cubicBezTo>
                    <a:pt x="86392" y="409765"/>
                    <a:pt x="77534" y="419671"/>
                    <a:pt x="77534" y="43186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7456646" y="4178521"/>
              <a:ext cx="96583" cy="322040"/>
            </a:xfrm>
            <a:custGeom>
              <a:avLst/>
              <a:gdLst/>
              <a:ahLst/>
              <a:cxnLst/>
              <a:rect l="l" t="t" r="r" b="b"/>
              <a:pathLst>
                <a:path w="96583" h="322040" extrusionOk="0">
                  <a:moveTo>
                    <a:pt x="96583" y="110300"/>
                  </a:moveTo>
                  <a:lnTo>
                    <a:pt x="55816" y="322040"/>
                  </a:lnTo>
                  <a:lnTo>
                    <a:pt x="0" y="0"/>
                  </a:lnTo>
                  <a:lnTo>
                    <a:pt x="77533" y="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 name="Google Shape;36;p2"/>
          <p:cNvSpPr/>
          <p:nvPr/>
        </p:nvSpPr>
        <p:spPr>
          <a:xfrm rot="10800000" flipH="1">
            <a:off x="2625970" y="1808513"/>
            <a:ext cx="13036048" cy="666997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 name="Google Shape;37;p2"/>
          <p:cNvGrpSpPr/>
          <p:nvPr/>
        </p:nvGrpSpPr>
        <p:grpSpPr>
          <a:xfrm rot="8502245">
            <a:off x="1543643" y="5895190"/>
            <a:ext cx="1657853" cy="1653015"/>
            <a:chOff x="8171157" y="5416867"/>
            <a:chExt cx="1032469" cy="1029366"/>
          </a:xfrm>
        </p:grpSpPr>
        <p:grpSp>
          <p:nvGrpSpPr>
            <p:cNvPr id="38" name="Google Shape;38;p2"/>
            <p:cNvGrpSpPr/>
            <p:nvPr/>
          </p:nvGrpSpPr>
          <p:grpSpPr>
            <a:xfrm>
              <a:off x="8171157" y="5416867"/>
              <a:ext cx="705666" cy="1029366"/>
              <a:chOff x="8171157" y="5416867"/>
              <a:chExt cx="705666" cy="1029366"/>
            </a:xfrm>
          </p:grpSpPr>
          <p:grpSp>
            <p:nvGrpSpPr>
              <p:cNvPr id="39" name="Google Shape;39;p2"/>
              <p:cNvGrpSpPr/>
              <p:nvPr/>
            </p:nvGrpSpPr>
            <p:grpSpPr>
              <a:xfrm>
                <a:off x="8171157" y="5416867"/>
                <a:ext cx="705666" cy="1029366"/>
                <a:chOff x="8171157" y="5416867"/>
                <a:chExt cx="705666" cy="1029366"/>
              </a:xfrm>
            </p:grpSpPr>
            <p:sp>
              <p:nvSpPr>
                <p:cNvPr id="40" name="Google Shape;40;p2"/>
                <p:cNvSpPr/>
                <p:nvPr/>
              </p:nvSpPr>
              <p:spPr>
                <a:xfrm>
                  <a:off x="8185308" y="5431154"/>
                  <a:ext cx="677037" cy="1000696"/>
                </a:xfrm>
                <a:custGeom>
                  <a:avLst/>
                  <a:gdLst/>
                  <a:ahLst/>
                  <a:cxnLst/>
                  <a:rect l="l" t="t" r="r" b="b"/>
                  <a:pathLst>
                    <a:path w="677037" h="1000696" extrusionOk="0">
                      <a:moveTo>
                        <a:pt x="197930" y="292512"/>
                      </a:moveTo>
                      <a:lnTo>
                        <a:pt x="677037" y="1000697"/>
                      </a:lnTo>
                      <a:lnTo>
                        <a:pt x="677037" y="0"/>
                      </a:lnTo>
                      <a:lnTo>
                        <a:pt x="0" y="0"/>
                      </a:lnTo>
                      <a:lnTo>
                        <a:pt x="91440" y="135160"/>
                      </a:lnTo>
                      <a:moveTo>
                        <a:pt x="134398" y="198501"/>
                      </a:moveTo>
                      <a:lnTo>
                        <a:pt x="198025" y="292512"/>
                      </a:lnTo>
                      <a:moveTo>
                        <a:pt x="509874" y="447389"/>
                      </a:moveTo>
                      <a:lnTo>
                        <a:pt x="326041" y="175546"/>
                      </a:lnTo>
                      <a:lnTo>
                        <a:pt x="509874" y="175546"/>
                      </a:lnTo>
                      <a:lnTo>
                        <a:pt x="509874" y="447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8171157" y="5416867"/>
                  <a:ext cx="705666" cy="1029366"/>
                </a:xfrm>
                <a:custGeom>
                  <a:avLst/>
                  <a:gdLst/>
                  <a:ahLst/>
                  <a:cxnLst/>
                  <a:rect l="l" t="t" r="r" b="b"/>
                  <a:pathLst>
                    <a:path w="705666" h="1029366" extrusionOk="0">
                      <a:moveTo>
                        <a:pt x="691189" y="1029367"/>
                      </a:moveTo>
                      <a:cubicBezTo>
                        <a:pt x="686521" y="1029367"/>
                        <a:pt x="682044" y="1027081"/>
                        <a:pt x="679378" y="1023080"/>
                      </a:cubicBezTo>
                      <a:lnTo>
                        <a:pt x="200270" y="314896"/>
                      </a:lnTo>
                      <a:cubicBezTo>
                        <a:pt x="200270" y="314896"/>
                        <a:pt x="200270" y="314896"/>
                        <a:pt x="200270" y="314896"/>
                      </a:cubicBezTo>
                      <a:lnTo>
                        <a:pt x="136738" y="220885"/>
                      </a:lnTo>
                      <a:cubicBezTo>
                        <a:pt x="132357" y="214313"/>
                        <a:pt x="134071" y="205454"/>
                        <a:pt x="140548" y="201073"/>
                      </a:cubicBezTo>
                      <a:cubicBezTo>
                        <a:pt x="147025" y="196691"/>
                        <a:pt x="155979" y="198311"/>
                        <a:pt x="160360" y="204883"/>
                      </a:cubicBezTo>
                      <a:lnTo>
                        <a:pt x="223892" y="298895"/>
                      </a:lnTo>
                      <a:lnTo>
                        <a:pt x="223892" y="298895"/>
                      </a:lnTo>
                      <a:lnTo>
                        <a:pt x="676901" y="968502"/>
                      </a:lnTo>
                      <a:lnTo>
                        <a:pt x="676901" y="28575"/>
                      </a:lnTo>
                      <a:lnTo>
                        <a:pt x="41107" y="28575"/>
                      </a:lnTo>
                      <a:lnTo>
                        <a:pt x="117498" y="141446"/>
                      </a:lnTo>
                      <a:cubicBezTo>
                        <a:pt x="121879" y="148018"/>
                        <a:pt x="120165" y="156876"/>
                        <a:pt x="113688" y="161258"/>
                      </a:cubicBezTo>
                      <a:cubicBezTo>
                        <a:pt x="107211" y="165640"/>
                        <a:pt x="98257" y="164020"/>
                        <a:pt x="93876" y="157448"/>
                      </a:cubicBezTo>
                      <a:lnTo>
                        <a:pt x="2436" y="22288"/>
                      </a:lnTo>
                      <a:cubicBezTo>
                        <a:pt x="-517" y="17907"/>
                        <a:pt x="-802" y="12287"/>
                        <a:pt x="1674" y="7620"/>
                      </a:cubicBezTo>
                      <a:cubicBezTo>
                        <a:pt x="4150" y="2953"/>
                        <a:pt x="9008" y="0"/>
                        <a:pt x="14342" y="0"/>
                      </a:cubicBezTo>
                      <a:lnTo>
                        <a:pt x="691379" y="0"/>
                      </a:lnTo>
                      <a:cubicBezTo>
                        <a:pt x="699285" y="0"/>
                        <a:pt x="705667" y="6382"/>
                        <a:pt x="705667" y="14288"/>
                      </a:cubicBezTo>
                      <a:lnTo>
                        <a:pt x="705667" y="1014984"/>
                      </a:lnTo>
                      <a:cubicBezTo>
                        <a:pt x="705667" y="1021270"/>
                        <a:pt x="701571" y="1026795"/>
                        <a:pt x="695570" y="1028605"/>
                      </a:cubicBezTo>
                      <a:cubicBezTo>
                        <a:pt x="694046" y="1029081"/>
                        <a:pt x="692618" y="1029367"/>
                        <a:pt x="691189" y="1029367"/>
                      </a:cubicBezTo>
                      <a:close/>
                      <a:moveTo>
                        <a:pt x="524025" y="475964"/>
                      </a:moveTo>
                      <a:cubicBezTo>
                        <a:pt x="519358" y="475964"/>
                        <a:pt x="514881" y="473678"/>
                        <a:pt x="512214" y="469678"/>
                      </a:cubicBezTo>
                      <a:lnTo>
                        <a:pt x="328382" y="197834"/>
                      </a:lnTo>
                      <a:cubicBezTo>
                        <a:pt x="325429" y="193453"/>
                        <a:pt x="325143" y="187833"/>
                        <a:pt x="327619" y="183166"/>
                      </a:cubicBezTo>
                      <a:cubicBezTo>
                        <a:pt x="330096" y="178498"/>
                        <a:pt x="334954" y="175546"/>
                        <a:pt x="340288" y="175546"/>
                      </a:cubicBezTo>
                      <a:lnTo>
                        <a:pt x="524120" y="175546"/>
                      </a:lnTo>
                      <a:cubicBezTo>
                        <a:pt x="532026" y="175546"/>
                        <a:pt x="538408" y="181927"/>
                        <a:pt x="538408" y="189833"/>
                      </a:cubicBezTo>
                      <a:lnTo>
                        <a:pt x="538408" y="461676"/>
                      </a:lnTo>
                      <a:cubicBezTo>
                        <a:pt x="538408" y="467963"/>
                        <a:pt x="534312" y="473487"/>
                        <a:pt x="528311" y="475297"/>
                      </a:cubicBezTo>
                      <a:cubicBezTo>
                        <a:pt x="526882" y="475774"/>
                        <a:pt x="525454" y="475964"/>
                        <a:pt x="524025" y="475964"/>
                      </a:cubicBezTo>
                      <a:close/>
                      <a:moveTo>
                        <a:pt x="367148" y="204121"/>
                      </a:moveTo>
                      <a:lnTo>
                        <a:pt x="509833" y="415004"/>
                      </a:lnTo>
                      <a:lnTo>
                        <a:pt x="509833" y="204121"/>
                      </a:lnTo>
                      <a:lnTo>
                        <a:pt x="367148" y="20412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2" name="Google Shape;42;p2"/>
              <p:cNvGrpSpPr/>
              <p:nvPr/>
            </p:nvGrpSpPr>
            <p:grpSpPr>
              <a:xfrm>
                <a:off x="8751951" y="6169342"/>
                <a:ext cx="120300" cy="28575"/>
                <a:chOff x="8751951" y="6169342"/>
                <a:chExt cx="120300" cy="28575"/>
              </a:xfrm>
            </p:grpSpPr>
            <p:sp>
              <p:nvSpPr>
                <p:cNvPr id="43" name="Google Shape;43;p2"/>
                <p:cNvSpPr/>
                <p:nvPr/>
              </p:nvSpPr>
              <p:spPr>
                <a:xfrm>
                  <a:off x="8766238" y="6183629"/>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8751951" y="6169342"/>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 name="Google Shape;45;p2"/>
              <p:cNvGrpSpPr/>
              <p:nvPr/>
            </p:nvGrpSpPr>
            <p:grpSpPr>
              <a:xfrm>
                <a:off x="8751951" y="6060756"/>
                <a:ext cx="120300" cy="28575"/>
                <a:chOff x="8751951" y="6060756"/>
                <a:chExt cx="120300" cy="28575"/>
              </a:xfrm>
            </p:grpSpPr>
            <p:sp>
              <p:nvSpPr>
                <p:cNvPr id="46" name="Google Shape;46;p2"/>
                <p:cNvSpPr/>
                <p:nvPr/>
              </p:nvSpPr>
              <p:spPr>
                <a:xfrm>
                  <a:off x="8766238" y="6075044"/>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8751951" y="606075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 name="Google Shape;48;p2"/>
              <p:cNvGrpSpPr/>
              <p:nvPr/>
            </p:nvGrpSpPr>
            <p:grpSpPr>
              <a:xfrm>
                <a:off x="8751951" y="5952076"/>
                <a:ext cx="120300" cy="28575"/>
                <a:chOff x="8751951" y="5952076"/>
                <a:chExt cx="120300" cy="28575"/>
              </a:xfrm>
            </p:grpSpPr>
            <p:sp>
              <p:nvSpPr>
                <p:cNvPr id="49" name="Google Shape;49;p2"/>
                <p:cNvSpPr/>
                <p:nvPr/>
              </p:nvSpPr>
              <p:spPr>
                <a:xfrm>
                  <a:off x="8766238" y="5966364"/>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8751951" y="595207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 name="Google Shape;51;p2"/>
              <p:cNvGrpSpPr/>
              <p:nvPr/>
            </p:nvGrpSpPr>
            <p:grpSpPr>
              <a:xfrm>
                <a:off x="8751951" y="5843396"/>
                <a:ext cx="120300" cy="28575"/>
                <a:chOff x="8751951" y="5843396"/>
                <a:chExt cx="120300" cy="28575"/>
              </a:xfrm>
            </p:grpSpPr>
            <p:sp>
              <p:nvSpPr>
                <p:cNvPr id="52" name="Google Shape;52;p2"/>
                <p:cNvSpPr/>
                <p:nvPr/>
              </p:nvSpPr>
              <p:spPr>
                <a:xfrm>
                  <a:off x="8766238" y="5857684"/>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8751951" y="584339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 name="Google Shape;54;p2"/>
              <p:cNvGrpSpPr/>
              <p:nvPr/>
            </p:nvGrpSpPr>
            <p:grpSpPr>
              <a:xfrm>
                <a:off x="8751951" y="5734716"/>
                <a:ext cx="120300" cy="28575"/>
                <a:chOff x="8751951" y="5734716"/>
                <a:chExt cx="120300" cy="28575"/>
              </a:xfrm>
            </p:grpSpPr>
            <p:sp>
              <p:nvSpPr>
                <p:cNvPr id="55" name="Google Shape;55;p2"/>
                <p:cNvSpPr/>
                <p:nvPr/>
              </p:nvSpPr>
              <p:spPr>
                <a:xfrm>
                  <a:off x="8766238" y="5749099"/>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2"/>
                <p:cNvSpPr/>
                <p:nvPr/>
              </p:nvSpPr>
              <p:spPr>
                <a:xfrm>
                  <a:off x="8751951" y="573471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 name="Google Shape;57;p2"/>
              <p:cNvGrpSpPr/>
              <p:nvPr/>
            </p:nvGrpSpPr>
            <p:grpSpPr>
              <a:xfrm>
                <a:off x="8751951" y="5626131"/>
                <a:ext cx="120300" cy="28575"/>
                <a:chOff x="8751951" y="5626131"/>
                <a:chExt cx="120300" cy="28575"/>
              </a:xfrm>
            </p:grpSpPr>
            <p:sp>
              <p:nvSpPr>
                <p:cNvPr id="58" name="Google Shape;58;p2"/>
                <p:cNvSpPr/>
                <p:nvPr/>
              </p:nvSpPr>
              <p:spPr>
                <a:xfrm>
                  <a:off x="8766238" y="5640418"/>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8751951" y="5626131"/>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 name="Google Shape;60;p2"/>
              <p:cNvGrpSpPr/>
              <p:nvPr/>
            </p:nvGrpSpPr>
            <p:grpSpPr>
              <a:xfrm>
                <a:off x="8751951" y="5517451"/>
                <a:ext cx="120300" cy="28575"/>
                <a:chOff x="8751951" y="5517451"/>
                <a:chExt cx="120300" cy="28575"/>
              </a:xfrm>
            </p:grpSpPr>
            <p:sp>
              <p:nvSpPr>
                <p:cNvPr id="61" name="Google Shape;61;p2"/>
                <p:cNvSpPr/>
                <p:nvPr/>
              </p:nvSpPr>
              <p:spPr>
                <a:xfrm>
                  <a:off x="8766238" y="5531738"/>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2"/>
                <p:cNvSpPr/>
                <p:nvPr/>
              </p:nvSpPr>
              <p:spPr>
                <a:xfrm>
                  <a:off x="8751951" y="5517451"/>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3" name="Google Shape;63;p2"/>
            <p:cNvGrpSpPr/>
            <p:nvPr/>
          </p:nvGrpSpPr>
          <p:grpSpPr>
            <a:xfrm>
              <a:off x="8924353" y="5425249"/>
              <a:ext cx="279273" cy="1014793"/>
              <a:chOff x="8924353" y="5425249"/>
              <a:chExt cx="279273" cy="1014793"/>
            </a:xfrm>
          </p:grpSpPr>
          <p:sp>
            <p:nvSpPr>
              <p:cNvPr id="64" name="Google Shape;64;p2"/>
              <p:cNvSpPr/>
              <p:nvPr/>
            </p:nvSpPr>
            <p:spPr>
              <a:xfrm>
                <a:off x="8938641" y="5439536"/>
                <a:ext cx="250698" cy="986218"/>
              </a:xfrm>
              <a:custGeom>
                <a:avLst/>
                <a:gdLst/>
                <a:ahLst/>
                <a:cxnLst/>
                <a:rect l="l" t="t" r="r" b="b"/>
                <a:pathLst>
                  <a:path w="250698" h="986218" extrusionOk="0">
                    <a:moveTo>
                      <a:pt x="0" y="613410"/>
                    </a:moveTo>
                    <a:lnTo>
                      <a:pt x="0" y="0"/>
                    </a:lnTo>
                    <a:lnTo>
                      <a:pt x="250698" y="0"/>
                    </a:lnTo>
                    <a:lnTo>
                      <a:pt x="250698" y="986218"/>
                    </a:lnTo>
                    <a:lnTo>
                      <a:pt x="0" y="986218"/>
                    </a:lnTo>
                    <a:lnTo>
                      <a:pt x="0" y="715042"/>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8924353" y="5425249"/>
                <a:ext cx="279273" cy="1014793"/>
              </a:xfrm>
              <a:custGeom>
                <a:avLst/>
                <a:gdLst/>
                <a:ahLst/>
                <a:cxnLst/>
                <a:rect l="l" t="t" r="r" b="b"/>
                <a:pathLst>
                  <a:path w="279273" h="1014793" extrusionOk="0">
                    <a:moveTo>
                      <a:pt x="264986" y="1014793"/>
                    </a:moveTo>
                    <a:lnTo>
                      <a:pt x="14288" y="1014793"/>
                    </a:lnTo>
                    <a:cubicBezTo>
                      <a:pt x="6382" y="1014793"/>
                      <a:pt x="0" y="1008412"/>
                      <a:pt x="0" y="1000506"/>
                    </a:cubicBezTo>
                    <a:lnTo>
                      <a:pt x="0" y="729329"/>
                    </a:lnTo>
                    <a:cubicBezTo>
                      <a:pt x="0" y="721423"/>
                      <a:pt x="6382" y="715042"/>
                      <a:pt x="14288" y="715042"/>
                    </a:cubicBezTo>
                    <a:cubicBezTo>
                      <a:pt x="22193" y="715042"/>
                      <a:pt x="28575" y="721423"/>
                      <a:pt x="28575" y="729329"/>
                    </a:cubicBezTo>
                    <a:lnTo>
                      <a:pt x="28575" y="986218"/>
                    </a:lnTo>
                    <a:lnTo>
                      <a:pt x="250698" y="986218"/>
                    </a:lnTo>
                    <a:lnTo>
                      <a:pt x="250698" y="28575"/>
                    </a:lnTo>
                    <a:lnTo>
                      <a:pt x="28575" y="28575"/>
                    </a:lnTo>
                    <a:lnTo>
                      <a:pt x="28575" y="627602"/>
                    </a:lnTo>
                    <a:cubicBezTo>
                      <a:pt x="28575" y="635508"/>
                      <a:pt x="22193" y="641889"/>
                      <a:pt x="14288" y="641889"/>
                    </a:cubicBezTo>
                    <a:cubicBezTo>
                      <a:pt x="6382" y="641889"/>
                      <a:pt x="0" y="635508"/>
                      <a:pt x="0" y="627602"/>
                    </a:cubicBezTo>
                    <a:lnTo>
                      <a:pt x="0" y="14288"/>
                    </a:lnTo>
                    <a:cubicBezTo>
                      <a:pt x="0" y="6382"/>
                      <a:pt x="6382" y="0"/>
                      <a:pt x="14288" y="0"/>
                    </a:cubicBezTo>
                    <a:lnTo>
                      <a:pt x="264986" y="0"/>
                    </a:lnTo>
                    <a:cubicBezTo>
                      <a:pt x="272891" y="0"/>
                      <a:pt x="279273" y="6382"/>
                      <a:pt x="279273" y="14288"/>
                    </a:cubicBezTo>
                    <a:lnTo>
                      <a:pt x="279273" y="1000506"/>
                    </a:lnTo>
                    <a:cubicBezTo>
                      <a:pt x="279273" y="1008412"/>
                      <a:pt x="272891" y="1014793"/>
                      <a:pt x="264986" y="101479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6" name="Google Shape;66;p2"/>
            <p:cNvGrpSpPr/>
            <p:nvPr/>
          </p:nvGrpSpPr>
          <p:grpSpPr>
            <a:xfrm>
              <a:off x="9085421" y="6300691"/>
              <a:ext cx="118205" cy="28575"/>
              <a:chOff x="9085421" y="6300691"/>
              <a:chExt cx="118205" cy="28575"/>
            </a:xfrm>
          </p:grpSpPr>
          <p:sp>
            <p:nvSpPr>
              <p:cNvPr id="67" name="Google Shape;67;p2"/>
              <p:cNvSpPr/>
              <p:nvPr/>
            </p:nvSpPr>
            <p:spPr>
              <a:xfrm>
                <a:off x="9099708" y="6314979"/>
                <a:ext cx="89630" cy="9525"/>
              </a:xfrm>
              <a:custGeom>
                <a:avLst/>
                <a:gdLst/>
                <a:ahLst/>
                <a:cxnLst/>
                <a:rect l="l" t="t" r="r" b="b"/>
                <a:pathLst>
                  <a:path w="89630" h="9525" extrusionOk="0">
                    <a:moveTo>
                      <a:pt x="89630"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2"/>
              <p:cNvSpPr/>
              <p:nvPr/>
            </p:nvSpPr>
            <p:spPr>
              <a:xfrm>
                <a:off x="9085421" y="6300691"/>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 name="Google Shape;69;p2"/>
            <p:cNvGrpSpPr/>
            <p:nvPr/>
          </p:nvGrpSpPr>
          <p:grpSpPr>
            <a:xfrm>
              <a:off x="9027794" y="6192107"/>
              <a:ext cx="175831" cy="28575"/>
              <a:chOff x="9027794" y="6192107"/>
              <a:chExt cx="175831" cy="28575"/>
            </a:xfrm>
          </p:grpSpPr>
          <p:sp>
            <p:nvSpPr>
              <p:cNvPr id="70" name="Google Shape;70;p2"/>
              <p:cNvSpPr/>
              <p:nvPr/>
            </p:nvSpPr>
            <p:spPr>
              <a:xfrm>
                <a:off x="9042082" y="6206394"/>
                <a:ext cx="147256" cy="9525"/>
              </a:xfrm>
              <a:custGeom>
                <a:avLst/>
                <a:gdLst/>
                <a:ahLst/>
                <a:cxnLst/>
                <a:rect l="l" t="t" r="r" b="b"/>
                <a:pathLst>
                  <a:path w="147256" h="9525" extrusionOk="0">
                    <a:moveTo>
                      <a:pt x="147257"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9027794" y="6192107"/>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 name="Google Shape;72;p2"/>
            <p:cNvGrpSpPr/>
            <p:nvPr/>
          </p:nvGrpSpPr>
          <p:grpSpPr>
            <a:xfrm>
              <a:off x="9085421" y="6083426"/>
              <a:ext cx="118205" cy="28575"/>
              <a:chOff x="9085421" y="6083426"/>
              <a:chExt cx="118205" cy="28575"/>
            </a:xfrm>
          </p:grpSpPr>
          <p:sp>
            <p:nvSpPr>
              <p:cNvPr id="73" name="Google Shape;73;p2"/>
              <p:cNvSpPr/>
              <p:nvPr/>
            </p:nvSpPr>
            <p:spPr>
              <a:xfrm>
                <a:off x="9099708" y="6097713"/>
                <a:ext cx="89630" cy="9525"/>
              </a:xfrm>
              <a:custGeom>
                <a:avLst/>
                <a:gdLst/>
                <a:ahLst/>
                <a:cxnLst/>
                <a:rect l="l" t="t" r="r" b="b"/>
                <a:pathLst>
                  <a:path w="89630" h="9525" extrusionOk="0">
                    <a:moveTo>
                      <a:pt x="89630"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2"/>
              <p:cNvSpPr/>
              <p:nvPr/>
            </p:nvSpPr>
            <p:spPr>
              <a:xfrm>
                <a:off x="9085421" y="6083426"/>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5" name="Google Shape;75;p2"/>
            <p:cNvGrpSpPr/>
            <p:nvPr/>
          </p:nvGrpSpPr>
          <p:grpSpPr>
            <a:xfrm>
              <a:off x="9027794" y="5974746"/>
              <a:ext cx="175831" cy="28575"/>
              <a:chOff x="9027794" y="5974746"/>
              <a:chExt cx="175831" cy="28575"/>
            </a:xfrm>
          </p:grpSpPr>
          <p:sp>
            <p:nvSpPr>
              <p:cNvPr id="76" name="Google Shape;76;p2"/>
              <p:cNvSpPr/>
              <p:nvPr/>
            </p:nvSpPr>
            <p:spPr>
              <a:xfrm>
                <a:off x="9042082" y="5989033"/>
                <a:ext cx="147256" cy="9525"/>
              </a:xfrm>
              <a:custGeom>
                <a:avLst/>
                <a:gdLst/>
                <a:ahLst/>
                <a:cxnLst/>
                <a:rect l="l" t="t" r="r" b="b"/>
                <a:pathLst>
                  <a:path w="147256" h="9525" extrusionOk="0">
                    <a:moveTo>
                      <a:pt x="147257"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2"/>
              <p:cNvSpPr/>
              <p:nvPr/>
            </p:nvSpPr>
            <p:spPr>
              <a:xfrm>
                <a:off x="9027794" y="5974746"/>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 name="Google Shape;78;p2"/>
            <p:cNvGrpSpPr/>
            <p:nvPr/>
          </p:nvGrpSpPr>
          <p:grpSpPr>
            <a:xfrm>
              <a:off x="9085421" y="5866065"/>
              <a:ext cx="118205" cy="28575"/>
              <a:chOff x="9085421" y="5866065"/>
              <a:chExt cx="118205" cy="28575"/>
            </a:xfrm>
          </p:grpSpPr>
          <p:sp>
            <p:nvSpPr>
              <p:cNvPr id="79" name="Google Shape;79;p2"/>
              <p:cNvSpPr/>
              <p:nvPr/>
            </p:nvSpPr>
            <p:spPr>
              <a:xfrm>
                <a:off x="9099708" y="5880353"/>
                <a:ext cx="89630" cy="9525"/>
              </a:xfrm>
              <a:custGeom>
                <a:avLst/>
                <a:gdLst/>
                <a:ahLst/>
                <a:cxnLst/>
                <a:rect l="l" t="t" r="r" b="b"/>
                <a:pathLst>
                  <a:path w="89630" h="9525" extrusionOk="0">
                    <a:moveTo>
                      <a:pt x="89630"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9085421" y="5866065"/>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1" name="Google Shape;81;p2"/>
            <p:cNvGrpSpPr/>
            <p:nvPr/>
          </p:nvGrpSpPr>
          <p:grpSpPr>
            <a:xfrm>
              <a:off x="9027794" y="5757481"/>
              <a:ext cx="175831" cy="28575"/>
              <a:chOff x="9027794" y="5757481"/>
              <a:chExt cx="175831" cy="28575"/>
            </a:xfrm>
          </p:grpSpPr>
          <p:sp>
            <p:nvSpPr>
              <p:cNvPr id="82" name="Google Shape;82;p2"/>
              <p:cNvSpPr/>
              <p:nvPr/>
            </p:nvSpPr>
            <p:spPr>
              <a:xfrm>
                <a:off x="9042082" y="5771768"/>
                <a:ext cx="147256" cy="9525"/>
              </a:xfrm>
              <a:custGeom>
                <a:avLst/>
                <a:gdLst/>
                <a:ahLst/>
                <a:cxnLst/>
                <a:rect l="l" t="t" r="r" b="b"/>
                <a:pathLst>
                  <a:path w="147256" h="9525" extrusionOk="0">
                    <a:moveTo>
                      <a:pt x="147257"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2"/>
              <p:cNvSpPr/>
              <p:nvPr/>
            </p:nvSpPr>
            <p:spPr>
              <a:xfrm>
                <a:off x="9027794" y="5757481"/>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 name="Google Shape;84;p2"/>
            <p:cNvGrpSpPr/>
            <p:nvPr/>
          </p:nvGrpSpPr>
          <p:grpSpPr>
            <a:xfrm>
              <a:off x="9085421" y="5648800"/>
              <a:ext cx="118205" cy="28575"/>
              <a:chOff x="9085421" y="5648800"/>
              <a:chExt cx="118205" cy="28575"/>
            </a:xfrm>
          </p:grpSpPr>
          <p:sp>
            <p:nvSpPr>
              <p:cNvPr id="85" name="Google Shape;85;p2"/>
              <p:cNvSpPr/>
              <p:nvPr/>
            </p:nvSpPr>
            <p:spPr>
              <a:xfrm>
                <a:off x="9099708" y="5663088"/>
                <a:ext cx="89630" cy="9525"/>
              </a:xfrm>
              <a:custGeom>
                <a:avLst/>
                <a:gdLst/>
                <a:ahLst/>
                <a:cxnLst/>
                <a:rect l="l" t="t" r="r" b="b"/>
                <a:pathLst>
                  <a:path w="89630" h="9525" extrusionOk="0">
                    <a:moveTo>
                      <a:pt x="89630"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2"/>
              <p:cNvSpPr/>
              <p:nvPr/>
            </p:nvSpPr>
            <p:spPr>
              <a:xfrm>
                <a:off x="9085421" y="5648800"/>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7" name="Google Shape;87;p2"/>
            <p:cNvGrpSpPr/>
            <p:nvPr/>
          </p:nvGrpSpPr>
          <p:grpSpPr>
            <a:xfrm>
              <a:off x="9027794" y="5540120"/>
              <a:ext cx="175831" cy="28575"/>
              <a:chOff x="9027794" y="5540120"/>
              <a:chExt cx="175831" cy="28575"/>
            </a:xfrm>
          </p:grpSpPr>
          <p:sp>
            <p:nvSpPr>
              <p:cNvPr id="88" name="Google Shape;88;p2"/>
              <p:cNvSpPr/>
              <p:nvPr/>
            </p:nvSpPr>
            <p:spPr>
              <a:xfrm>
                <a:off x="9042082" y="5554408"/>
                <a:ext cx="147256" cy="9525"/>
              </a:xfrm>
              <a:custGeom>
                <a:avLst/>
                <a:gdLst/>
                <a:ahLst/>
                <a:cxnLst/>
                <a:rect l="l" t="t" r="r" b="b"/>
                <a:pathLst>
                  <a:path w="147256" h="9525" extrusionOk="0">
                    <a:moveTo>
                      <a:pt x="147257"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2"/>
              <p:cNvSpPr/>
              <p:nvPr/>
            </p:nvSpPr>
            <p:spPr>
              <a:xfrm>
                <a:off x="9027794" y="5540120"/>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0" name="Google Shape;90;p2"/>
            <p:cNvSpPr/>
            <p:nvPr/>
          </p:nvSpPr>
          <p:spPr>
            <a:xfrm>
              <a:off x="8189594" y="5435345"/>
              <a:ext cx="676941" cy="1000696"/>
            </a:xfrm>
            <a:custGeom>
              <a:avLst/>
              <a:gdLst/>
              <a:ahLst/>
              <a:cxnLst/>
              <a:rect l="l" t="t" r="r" b="b"/>
              <a:pathLst>
                <a:path w="676941" h="1000696" extrusionOk="0">
                  <a:moveTo>
                    <a:pt x="676942" y="1000697"/>
                  </a:moveTo>
                  <a:lnTo>
                    <a:pt x="676942" y="877157"/>
                  </a:lnTo>
                  <a:lnTo>
                    <a:pt x="592646" y="752475"/>
                  </a:lnTo>
                  <a:lnTo>
                    <a:pt x="83534" y="0"/>
                  </a:lnTo>
                  <a:lnTo>
                    <a:pt x="0" y="0"/>
                  </a:lnTo>
                  <a:lnTo>
                    <a:pt x="164306" y="242792"/>
                  </a:lnTo>
                  <a:moveTo>
                    <a:pt x="164211" y="242888"/>
                  </a:moveTo>
                  <a:lnTo>
                    <a:pt x="238125" y="352139"/>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8941784" y="5443727"/>
              <a:ext cx="75247" cy="986218"/>
            </a:xfrm>
            <a:custGeom>
              <a:avLst/>
              <a:gdLst/>
              <a:ahLst/>
              <a:cxnLst/>
              <a:rect l="l" t="t" r="r" b="b"/>
              <a:pathLst>
                <a:path w="75247" h="986218" extrusionOk="0">
                  <a:moveTo>
                    <a:pt x="0" y="0"/>
                  </a:moveTo>
                  <a:lnTo>
                    <a:pt x="75248" y="0"/>
                  </a:lnTo>
                  <a:lnTo>
                    <a:pt x="75248" y="986219"/>
                  </a:lnTo>
                  <a:lnTo>
                    <a:pt x="0" y="98621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2" name="Google Shape;92;p2"/>
          <p:cNvSpPr/>
          <p:nvPr/>
        </p:nvSpPr>
        <p:spPr>
          <a:xfrm>
            <a:off x="5140975" y="7796500"/>
            <a:ext cx="8635730"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3" name="Google Shape;93;p2"/>
          <p:cNvGrpSpPr/>
          <p:nvPr/>
        </p:nvGrpSpPr>
        <p:grpSpPr>
          <a:xfrm rot="-408978">
            <a:off x="16516689" y="5867319"/>
            <a:ext cx="825500" cy="1120590"/>
            <a:chOff x="4584954" y="2452115"/>
            <a:chExt cx="607790" cy="825055"/>
          </a:xfrm>
        </p:grpSpPr>
        <p:grpSp>
          <p:nvGrpSpPr>
            <p:cNvPr id="94" name="Google Shape;94;p2"/>
            <p:cNvGrpSpPr/>
            <p:nvPr/>
          </p:nvGrpSpPr>
          <p:grpSpPr>
            <a:xfrm>
              <a:off x="4584954" y="2452115"/>
              <a:ext cx="607790" cy="825055"/>
              <a:chOff x="4584954" y="2452115"/>
              <a:chExt cx="607790" cy="825055"/>
            </a:xfrm>
          </p:grpSpPr>
          <p:sp>
            <p:nvSpPr>
              <p:cNvPr id="95" name="Google Shape;95;p2"/>
              <p:cNvSpPr/>
              <p:nvPr/>
            </p:nvSpPr>
            <p:spPr>
              <a:xfrm>
                <a:off x="4599241" y="2466402"/>
                <a:ext cx="579215" cy="796480"/>
              </a:xfrm>
              <a:custGeom>
                <a:avLst/>
                <a:gdLst/>
                <a:ahLst/>
                <a:cxnLst/>
                <a:rect l="l" t="t" r="r" b="b"/>
                <a:pathLst>
                  <a:path w="579215" h="796480" extrusionOk="0">
                    <a:moveTo>
                      <a:pt x="470630" y="398240"/>
                    </a:moveTo>
                    <a:cubicBezTo>
                      <a:pt x="470630" y="472916"/>
                      <a:pt x="516731" y="535686"/>
                      <a:pt x="579215" y="553498"/>
                    </a:cubicBezTo>
                    <a:lnTo>
                      <a:pt x="579215" y="796481"/>
                    </a:lnTo>
                    <a:lnTo>
                      <a:pt x="0" y="796481"/>
                    </a:lnTo>
                    <a:lnTo>
                      <a:pt x="0" y="553498"/>
                    </a:lnTo>
                    <a:cubicBezTo>
                      <a:pt x="62484" y="535686"/>
                      <a:pt x="108585" y="472916"/>
                      <a:pt x="108585" y="398240"/>
                    </a:cubicBezTo>
                    <a:cubicBezTo>
                      <a:pt x="108585" y="323564"/>
                      <a:pt x="62484" y="260795"/>
                      <a:pt x="0" y="242983"/>
                    </a:cubicBezTo>
                    <a:lnTo>
                      <a:pt x="0" y="0"/>
                    </a:lnTo>
                    <a:lnTo>
                      <a:pt x="579215" y="0"/>
                    </a:lnTo>
                    <a:lnTo>
                      <a:pt x="579215" y="242983"/>
                    </a:lnTo>
                    <a:cubicBezTo>
                      <a:pt x="516731" y="260795"/>
                      <a:pt x="470630" y="323564"/>
                      <a:pt x="470630" y="39824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2"/>
              <p:cNvSpPr/>
              <p:nvPr/>
            </p:nvSpPr>
            <p:spPr>
              <a:xfrm>
                <a:off x="4584954" y="2452115"/>
                <a:ext cx="607790" cy="825055"/>
              </a:xfrm>
              <a:custGeom>
                <a:avLst/>
                <a:gdLst/>
                <a:ahLst/>
                <a:cxnLst/>
                <a:rect l="l" t="t" r="r" b="b"/>
                <a:pathLst>
                  <a:path w="607790" h="825055" extrusionOk="0">
                    <a:moveTo>
                      <a:pt x="593503" y="825056"/>
                    </a:moveTo>
                    <a:lnTo>
                      <a:pt x="14288" y="825056"/>
                    </a:lnTo>
                    <a:cubicBezTo>
                      <a:pt x="6382" y="825056"/>
                      <a:pt x="0" y="818674"/>
                      <a:pt x="0" y="810768"/>
                    </a:cubicBezTo>
                    <a:lnTo>
                      <a:pt x="0" y="567785"/>
                    </a:lnTo>
                    <a:cubicBezTo>
                      <a:pt x="0" y="561404"/>
                      <a:pt x="4191" y="555784"/>
                      <a:pt x="10382" y="554069"/>
                    </a:cubicBezTo>
                    <a:cubicBezTo>
                      <a:pt x="68199" y="537591"/>
                      <a:pt x="108585" y="479393"/>
                      <a:pt x="108585" y="412528"/>
                    </a:cubicBezTo>
                    <a:cubicBezTo>
                      <a:pt x="108585" y="345662"/>
                      <a:pt x="68199" y="287465"/>
                      <a:pt x="10382" y="270986"/>
                    </a:cubicBezTo>
                    <a:cubicBezTo>
                      <a:pt x="4286" y="269272"/>
                      <a:pt x="0" y="263652"/>
                      <a:pt x="0" y="257270"/>
                    </a:cubicBezTo>
                    <a:lnTo>
                      <a:pt x="0" y="14288"/>
                    </a:lnTo>
                    <a:cubicBezTo>
                      <a:pt x="0" y="6382"/>
                      <a:pt x="6382" y="0"/>
                      <a:pt x="14288" y="0"/>
                    </a:cubicBezTo>
                    <a:lnTo>
                      <a:pt x="593503" y="0"/>
                    </a:lnTo>
                    <a:cubicBezTo>
                      <a:pt x="601409" y="0"/>
                      <a:pt x="607790" y="6382"/>
                      <a:pt x="607790" y="14288"/>
                    </a:cubicBezTo>
                    <a:lnTo>
                      <a:pt x="607790" y="257270"/>
                    </a:lnTo>
                    <a:cubicBezTo>
                      <a:pt x="607790" y="263652"/>
                      <a:pt x="603599" y="269272"/>
                      <a:pt x="597408" y="270986"/>
                    </a:cubicBezTo>
                    <a:cubicBezTo>
                      <a:pt x="539591" y="287465"/>
                      <a:pt x="499205" y="345662"/>
                      <a:pt x="499205" y="412528"/>
                    </a:cubicBezTo>
                    <a:cubicBezTo>
                      <a:pt x="499205" y="479393"/>
                      <a:pt x="539591" y="537591"/>
                      <a:pt x="597408" y="554069"/>
                    </a:cubicBezTo>
                    <a:cubicBezTo>
                      <a:pt x="603504" y="555784"/>
                      <a:pt x="607790" y="561404"/>
                      <a:pt x="607790" y="567785"/>
                    </a:cubicBezTo>
                    <a:lnTo>
                      <a:pt x="607790" y="810768"/>
                    </a:lnTo>
                    <a:cubicBezTo>
                      <a:pt x="607790" y="818579"/>
                      <a:pt x="601409" y="825056"/>
                      <a:pt x="593503" y="825056"/>
                    </a:cubicBezTo>
                    <a:close/>
                    <a:moveTo>
                      <a:pt x="28575" y="796481"/>
                    </a:moveTo>
                    <a:lnTo>
                      <a:pt x="579215" y="796481"/>
                    </a:lnTo>
                    <a:lnTo>
                      <a:pt x="579215" y="578168"/>
                    </a:lnTo>
                    <a:cubicBezTo>
                      <a:pt x="514731" y="554641"/>
                      <a:pt x="470630" y="488061"/>
                      <a:pt x="470630" y="412528"/>
                    </a:cubicBezTo>
                    <a:cubicBezTo>
                      <a:pt x="470630" y="336995"/>
                      <a:pt x="514731" y="270510"/>
                      <a:pt x="579215" y="246888"/>
                    </a:cubicBezTo>
                    <a:lnTo>
                      <a:pt x="579215" y="28575"/>
                    </a:lnTo>
                    <a:lnTo>
                      <a:pt x="28575" y="28575"/>
                    </a:lnTo>
                    <a:lnTo>
                      <a:pt x="28575" y="246888"/>
                    </a:lnTo>
                    <a:cubicBezTo>
                      <a:pt x="93059" y="270415"/>
                      <a:pt x="137160" y="336899"/>
                      <a:pt x="137160" y="412528"/>
                    </a:cubicBezTo>
                    <a:cubicBezTo>
                      <a:pt x="137160" y="488061"/>
                      <a:pt x="93059" y="554546"/>
                      <a:pt x="28575" y="578168"/>
                    </a:cubicBezTo>
                    <a:lnTo>
                      <a:pt x="28575" y="79648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7" name="Google Shape;97;p2"/>
            <p:cNvSpPr/>
            <p:nvPr/>
          </p:nvSpPr>
          <p:spPr>
            <a:xfrm>
              <a:off x="4599241" y="2466402"/>
              <a:ext cx="232409" cy="796480"/>
            </a:xfrm>
            <a:custGeom>
              <a:avLst/>
              <a:gdLst/>
              <a:ahLst/>
              <a:cxnLst/>
              <a:rect l="l" t="t" r="r" b="b"/>
              <a:pathLst>
                <a:path w="232409" h="796480" extrusionOk="0">
                  <a:moveTo>
                    <a:pt x="232410" y="398240"/>
                  </a:moveTo>
                  <a:cubicBezTo>
                    <a:pt x="232410" y="472916"/>
                    <a:pt x="186214" y="535686"/>
                    <a:pt x="123825" y="553498"/>
                  </a:cubicBezTo>
                  <a:lnTo>
                    <a:pt x="123825" y="796481"/>
                  </a:lnTo>
                  <a:lnTo>
                    <a:pt x="0" y="796481"/>
                  </a:lnTo>
                  <a:lnTo>
                    <a:pt x="0" y="553498"/>
                  </a:lnTo>
                  <a:cubicBezTo>
                    <a:pt x="62389" y="535686"/>
                    <a:pt x="108585" y="472916"/>
                    <a:pt x="108585" y="398240"/>
                  </a:cubicBezTo>
                  <a:cubicBezTo>
                    <a:pt x="108585" y="323564"/>
                    <a:pt x="62389" y="260795"/>
                    <a:pt x="0" y="242983"/>
                  </a:cubicBezTo>
                  <a:lnTo>
                    <a:pt x="0" y="0"/>
                  </a:lnTo>
                  <a:lnTo>
                    <a:pt x="123825" y="0"/>
                  </a:lnTo>
                  <a:lnTo>
                    <a:pt x="123825" y="242983"/>
                  </a:lnTo>
                  <a:cubicBezTo>
                    <a:pt x="186214" y="260795"/>
                    <a:pt x="232410" y="323564"/>
                    <a:pt x="232410" y="39824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8" name="Google Shape;98;p2"/>
            <p:cNvGrpSpPr/>
            <p:nvPr/>
          </p:nvGrpSpPr>
          <p:grpSpPr>
            <a:xfrm>
              <a:off x="4745259" y="2514218"/>
              <a:ext cx="287178" cy="752570"/>
              <a:chOff x="4745259" y="2514218"/>
              <a:chExt cx="287178" cy="752570"/>
            </a:xfrm>
          </p:grpSpPr>
          <p:sp>
            <p:nvSpPr>
              <p:cNvPr id="99" name="Google Shape;99;p2"/>
              <p:cNvSpPr/>
              <p:nvPr/>
            </p:nvSpPr>
            <p:spPr>
              <a:xfrm>
                <a:off x="4759547" y="2528506"/>
                <a:ext cx="258603" cy="723995"/>
              </a:xfrm>
              <a:custGeom>
                <a:avLst/>
                <a:gdLst/>
                <a:ahLst/>
                <a:cxnLst/>
                <a:rect l="l" t="t" r="r" b="b"/>
                <a:pathLst>
                  <a:path w="258603" h="723995" extrusionOk="0">
                    <a:moveTo>
                      <a:pt x="0" y="0"/>
                    </a:moveTo>
                    <a:lnTo>
                      <a:pt x="258604" y="0"/>
                    </a:lnTo>
                    <a:lnTo>
                      <a:pt x="258604" y="723995"/>
                    </a:lnTo>
                    <a:lnTo>
                      <a:pt x="0" y="72399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2"/>
              <p:cNvSpPr/>
              <p:nvPr/>
            </p:nvSpPr>
            <p:spPr>
              <a:xfrm>
                <a:off x="4745259" y="2514218"/>
                <a:ext cx="287178" cy="752570"/>
              </a:xfrm>
              <a:custGeom>
                <a:avLst/>
                <a:gdLst/>
                <a:ahLst/>
                <a:cxnLst/>
                <a:rect l="l" t="t" r="r" b="b"/>
                <a:pathLst>
                  <a:path w="287178" h="752570" extrusionOk="0">
                    <a:moveTo>
                      <a:pt x="272891" y="752570"/>
                    </a:moveTo>
                    <a:lnTo>
                      <a:pt x="14288" y="752570"/>
                    </a:lnTo>
                    <a:cubicBezTo>
                      <a:pt x="6382" y="752570"/>
                      <a:pt x="0" y="746189"/>
                      <a:pt x="0" y="738283"/>
                    </a:cubicBezTo>
                    <a:lnTo>
                      <a:pt x="0" y="14288"/>
                    </a:lnTo>
                    <a:cubicBezTo>
                      <a:pt x="0" y="6382"/>
                      <a:pt x="6382" y="0"/>
                      <a:pt x="14288" y="0"/>
                    </a:cubicBezTo>
                    <a:lnTo>
                      <a:pt x="272891" y="0"/>
                    </a:lnTo>
                    <a:cubicBezTo>
                      <a:pt x="280797" y="0"/>
                      <a:pt x="287179" y="6382"/>
                      <a:pt x="287179" y="14288"/>
                    </a:cubicBezTo>
                    <a:lnTo>
                      <a:pt x="287179" y="738283"/>
                    </a:lnTo>
                    <a:cubicBezTo>
                      <a:pt x="287179" y="746189"/>
                      <a:pt x="280797" y="752570"/>
                      <a:pt x="272891" y="752570"/>
                    </a:cubicBezTo>
                    <a:close/>
                    <a:moveTo>
                      <a:pt x="28575" y="723995"/>
                    </a:moveTo>
                    <a:lnTo>
                      <a:pt x="258604" y="723995"/>
                    </a:lnTo>
                    <a:lnTo>
                      <a:pt x="258604" y="28575"/>
                    </a:lnTo>
                    <a:lnTo>
                      <a:pt x="28575" y="28575"/>
                    </a:lnTo>
                    <a:lnTo>
                      <a:pt x="28575" y="72399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 name="Google Shape;101;p2"/>
            <p:cNvGrpSpPr/>
            <p:nvPr/>
          </p:nvGrpSpPr>
          <p:grpSpPr>
            <a:xfrm>
              <a:off x="4923662" y="2514218"/>
              <a:ext cx="111347" cy="752570"/>
              <a:chOff x="4923662" y="2514218"/>
              <a:chExt cx="111347" cy="752570"/>
            </a:xfrm>
          </p:grpSpPr>
          <p:sp>
            <p:nvSpPr>
              <p:cNvPr id="102" name="Google Shape;102;p2"/>
              <p:cNvSpPr/>
              <p:nvPr/>
            </p:nvSpPr>
            <p:spPr>
              <a:xfrm>
                <a:off x="4937950" y="2528506"/>
                <a:ext cx="82772" cy="723995"/>
              </a:xfrm>
              <a:custGeom>
                <a:avLst/>
                <a:gdLst/>
                <a:ahLst/>
                <a:cxnLst/>
                <a:rect l="l" t="t" r="r" b="b"/>
                <a:pathLst>
                  <a:path w="82772" h="723995" extrusionOk="0">
                    <a:moveTo>
                      <a:pt x="0" y="0"/>
                    </a:moveTo>
                    <a:lnTo>
                      <a:pt x="82772" y="0"/>
                    </a:lnTo>
                    <a:lnTo>
                      <a:pt x="82772" y="723995"/>
                    </a:lnTo>
                    <a:lnTo>
                      <a:pt x="0" y="72399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2"/>
              <p:cNvSpPr/>
              <p:nvPr/>
            </p:nvSpPr>
            <p:spPr>
              <a:xfrm>
                <a:off x="4923662" y="2514218"/>
                <a:ext cx="111347" cy="752570"/>
              </a:xfrm>
              <a:custGeom>
                <a:avLst/>
                <a:gdLst/>
                <a:ahLst/>
                <a:cxnLst/>
                <a:rect l="l" t="t" r="r" b="b"/>
                <a:pathLst>
                  <a:path w="111347" h="752570" extrusionOk="0">
                    <a:moveTo>
                      <a:pt x="97060" y="752570"/>
                    </a:moveTo>
                    <a:lnTo>
                      <a:pt x="14288" y="752570"/>
                    </a:lnTo>
                    <a:cubicBezTo>
                      <a:pt x="6382" y="752570"/>
                      <a:pt x="0" y="746189"/>
                      <a:pt x="0" y="738283"/>
                    </a:cubicBezTo>
                    <a:lnTo>
                      <a:pt x="0" y="14288"/>
                    </a:lnTo>
                    <a:cubicBezTo>
                      <a:pt x="0" y="6382"/>
                      <a:pt x="6382" y="0"/>
                      <a:pt x="14288" y="0"/>
                    </a:cubicBezTo>
                    <a:lnTo>
                      <a:pt x="97060" y="0"/>
                    </a:lnTo>
                    <a:cubicBezTo>
                      <a:pt x="104966" y="0"/>
                      <a:pt x="111347" y="6382"/>
                      <a:pt x="111347" y="14288"/>
                    </a:cubicBezTo>
                    <a:lnTo>
                      <a:pt x="111347" y="738283"/>
                    </a:lnTo>
                    <a:cubicBezTo>
                      <a:pt x="111347" y="746189"/>
                      <a:pt x="104966" y="752570"/>
                      <a:pt x="97060" y="752570"/>
                    </a:cubicBezTo>
                    <a:close/>
                    <a:moveTo>
                      <a:pt x="28575" y="723995"/>
                    </a:moveTo>
                    <a:lnTo>
                      <a:pt x="82772" y="723995"/>
                    </a:lnTo>
                    <a:lnTo>
                      <a:pt x="82772" y="28575"/>
                    </a:lnTo>
                    <a:lnTo>
                      <a:pt x="28575" y="28575"/>
                    </a:lnTo>
                    <a:lnTo>
                      <a:pt x="28575" y="72399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4" name="Google Shape;104;p2"/>
            <p:cNvGrpSpPr/>
            <p:nvPr/>
          </p:nvGrpSpPr>
          <p:grpSpPr>
            <a:xfrm>
              <a:off x="4799552" y="2803778"/>
              <a:ext cx="100965" cy="100964"/>
              <a:chOff x="4799552" y="2803778"/>
              <a:chExt cx="100965" cy="100964"/>
            </a:xfrm>
          </p:grpSpPr>
          <p:sp>
            <p:nvSpPr>
              <p:cNvPr id="105" name="Google Shape;105;p2"/>
              <p:cNvSpPr/>
              <p:nvPr/>
            </p:nvSpPr>
            <p:spPr>
              <a:xfrm>
                <a:off x="4813839" y="2818066"/>
                <a:ext cx="72390" cy="72389"/>
              </a:xfrm>
              <a:custGeom>
                <a:avLst/>
                <a:gdLst/>
                <a:ahLst/>
                <a:cxnLst/>
                <a:rect l="l" t="t" r="r" b="b"/>
                <a:pathLst>
                  <a:path w="72390" h="72389" extrusionOk="0">
                    <a:moveTo>
                      <a:pt x="72390" y="36195"/>
                    </a:moveTo>
                    <a:cubicBezTo>
                      <a:pt x="72390" y="56185"/>
                      <a:pt x="56185" y="72390"/>
                      <a:pt x="36195" y="72390"/>
                    </a:cubicBezTo>
                    <a:cubicBezTo>
                      <a:pt x="16205" y="72390"/>
                      <a:pt x="0" y="56185"/>
                      <a:pt x="0" y="36195"/>
                    </a:cubicBezTo>
                    <a:cubicBezTo>
                      <a:pt x="0" y="16205"/>
                      <a:pt x="16205" y="0"/>
                      <a:pt x="36195" y="0"/>
                    </a:cubicBezTo>
                    <a:cubicBezTo>
                      <a:pt x="56185" y="0"/>
                      <a:pt x="72390" y="16205"/>
                      <a:pt x="72390" y="3619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2"/>
              <p:cNvSpPr/>
              <p:nvPr/>
            </p:nvSpPr>
            <p:spPr>
              <a:xfrm>
                <a:off x="4799552" y="2803778"/>
                <a:ext cx="100965" cy="100964"/>
              </a:xfrm>
              <a:custGeom>
                <a:avLst/>
                <a:gdLst/>
                <a:ahLst/>
                <a:cxnLst/>
                <a:rect l="l" t="t" r="r" b="b"/>
                <a:pathLst>
                  <a:path w="100965" h="100964" extrusionOk="0">
                    <a:moveTo>
                      <a:pt x="50483" y="100965"/>
                    </a:moveTo>
                    <a:cubicBezTo>
                      <a:pt x="22670" y="100965"/>
                      <a:pt x="0" y="78296"/>
                      <a:pt x="0" y="50482"/>
                    </a:cubicBezTo>
                    <a:cubicBezTo>
                      <a:pt x="0" y="22670"/>
                      <a:pt x="22670" y="0"/>
                      <a:pt x="50483" y="0"/>
                    </a:cubicBezTo>
                    <a:cubicBezTo>
                      <a:pt x="78296" y="0"/>
                      <a:pt x="100965" y="22670"/>
                      <a:pt x="100965" y="50482"/>
                    </a:cubicBezTo>
                    <a:cubicBezTo>
                      <a:pt x="100965" y="78391"/>
                      <a:pt x="78296" y="100965"/>
                      <a:pt x="50483" y="100965"/>
                    </a:cubicBezTo>
                    <a:close/>
                    <a:moveTo>
                      <a:pt x="50483" y="28575"/>
                    </a:moveTo>
                    <a:cubicBezTo>
                      <a:pt x="38386" y="28575"/>
                      <a:pt x="28575" y="38386"/>
                      <a:pt x="28575" y="50482"/>
                    </a:cubicBezTo>
                    <a:cubicBezTo>
                      <a:pt x="28575" y="62579"/>
                      <a:pt x="38386" y="72390"/>
                      <a:pt x="50483" y="72390"/>
                    </a:cubicBezTo>
                    <a:cubicBezTo>
                      <a:pt x="62579" y="72390"/>
                      <a:pt x="72390" y="62579"/>
                      <a:pt x="72390" y="50482"/>
                    </a:cubicBezTo>
                    <a:cubicBezTo>
                      <a:pt x="72390" y="38386"/>
                      <a:pt x="62579" y="28575"/>
                      <a:pt x="5048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7" name="Google Shape;107;p2"/>
          <p:cNvGrpSpPr/>
          <p:nvPr/>
        </p:nvGrpSpPr>
        <p:grpSpPr>
          <a:xfrm rot="392636">
            <a:off x="11649302" y="667954"/>
            <a:ext cx="1028819" cy="1356862"/>
            <a:chOff x="4572000" y="3600062"/>
            <a:chExt cx="618078" cy="815155"/>
          </a:xfrm>
        </p:grpSpPr>
        <p:grpSp>
          <p:nvGrpSpPr>
            <p:cNvPr id="108" name="Google Shape;108;p2"/>
            <p:cNvGrpSpPr/>
            <p:nvPr/>
          </p:nvGrpSpPr>
          <p:grpSpPr>
            <a:xfrm>
              <a:off x="4572000" y="4024312"/>
              <a:ext cx="618078" cy="390525"/>
              <a:chOff x="4572000" y="4024312"/>
              <a:chExt cx="618078" cy="390525"/>
            </a:xfrm>
          </p:grpSpPr>
          <p:sp>
            <p:nvSpPr>
              <p:cNvPr id="109" name="Google Shape;109;p2"/>
              <p:cNvSpPr/>
              <p:nvPr/>
            </p:nvSpPr>
            <p:spPr>
              <a:xfrm>
                <a:off x="4586287" y="4038599"/>
                <a:ext cx="589502" cy="362045"/>
              </a:xfrm>
              <a:custGeom>
                <a:avLst/>
                <a:gdLst/>
                <a:ahLst/>
                <a:cxnLst/>
                <a:rect l="l" t="t" r="r" b="b"/>
                <a:pathLst>
                  <a:path w="589502" h="362045" extrusionOk="0">
                    <a:moveTo>
                      <a:pt x="0" y="0"/>
                    </a:moveTo>
                    <a:lnTo>
                      <a:pt x="589502" y="0"/>
                    </a:lnTo>
                    <a:lnTo>
                      <a:pt x="589502" y="362045"/>
                    </a:lnTo>
                    <a:lnTo>
                      <a:pt x="0" y="36204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2"/>
              <p:cNvSpPr/>
              <p:nvPr/>
            </p:nvSpPr>
            <p:spPr>
              <a:xfrm>
                <a:off x="4572000" y="4024312"/>
                <a:ext cx="618078" cy="390525"/>
              </a:xfrm>
              <a:custGeom>
                <a:avLst/>
                <a:gdLst/>
                <a:ahLst/>
                <a:cxnLst/>
                <a:rect l="l" t="t" r="r" b="b"/>
                <a:pathLst>
                  <a:path w="618078" h="390525" extrusionOk="0">
                    <a:moveTo>
                      <a:pt x="603885" y="390525"/>
                    </a:moveTo>
                    <a:lnTo>
                      <a:pt x="14288" y="390525"/>
                    </a:lnTo>
                    <a:cubicBezTo>
                      <a:pt x="6382" y="390525"/>
                      <a:pt x="0" y="384143"/>
                      <a:pt x="0" y="376238"/>
                    </a:cubicBezTo>
                    <a:lnTo>
                      <a:pt x="0" y="14288"/>
                    </a:lnTo>
                    <a:cubicBezTo>
                      <a:pt x="0" y="6382"/>
                      <a:pt x="6382" y="0"/>
                      <a:pt x="14288" y="0"/>
                    </a:cubicBezTo>
                    <a:lnTo>
                      <a:pt x="603790" y="0"/>
                    </a:lnTo>
                    <a:cubicBezTo>
                      <a:pt x="611696" y="0"/>
                      <a:pt x="618077" y="6382"/>
                      <a:pt x="618077" y="14288"/>
                    </a:cubicBezTo>
                    <a:lnTo>
                      <a:pt x="618077" y="376333"/>
                    </a:lnTo>
                    <a:cubicBezTo>
                      <a:pt x="618172" y="384143"/>
                      <a:pt x="611696" y="390525"/>
                      <a:pt x="603885" y="390525"/>
                    </a:cubicBezTo>
                    <a:close/>
                    <a:moveTo>
                      <a:pt x="28575" y="361950"/>
                    </a:moveTo>
                    <a:lnTo>
                      <a:pt x="589502" y="361950"/>
                    </a:lnTo>
                    <a:lnTo>
                      <a:pt x="589502" y="28575"/>
                    </a:lnTo>
                    <a:lnTo>
                      <a:pt x="28575" y="28575"/>
                    </a:lnTo>
                    <a:lnTo>
                      <a:pt x="28575" y="36195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1" name="Google Shape;111;p2"/>
            <p:cNvSpPr/>
            <p:nvPr/>
          </p:nvSpPr>
          <p:spPr>
            <a:xfrm>
              <a:off x="4664868" y="3600062"/>
              <a:ext cx="421576" cy="763053"/>
            </a:xfrm>
            <a:custGeom>
              <a:avLst/>
              <a:gdLst/>
              <a:ahLst/>
              <a:cxnLst/>
              <a:rect l="l" t="t" r="r" b="b"/>
              <a:pathLst>
                <a:path w="421576" h="763053" extrusionOk="0">
                  <a:moveTo>
                    <a:pt x="407575" y="763053"/>
                  </a:moveTo>
                  <a:lnTo>
                    <a:pt x="324803" y="763053"/>
                  </a:lnTo>
                  <a:cubicBezTo>
                    <a:pt x="317563" y="763053"/>
                    <a:pt x="311467" y="757624"/>
                    <a:pt x="310610" y="750480"/>
                  </a:cubicBezTo>
                  <a:cubicBezTo>
                    <a:pt x="300228" y="664279"/>
                    <a:pt x="289941" y="575411"/>
                    <a:pt x="279559" y="486543"/>
                  </a:cubicBezTo>
                  <a:cubicBezTo>
                    <a:pt x="269176" y="397865"/>
                    <a:pt x="258889" y="309092"/>
                    <a:pt x="248507" y="222986"/>
                  </a:cubicBezTo>
                  <a:cubicBezTo>
                    <a:pt x="247745" y="216318"/>
                    <a:pt x="251650" y="209937"/>
                    <a:pt x="258032" y="207746"/>
                  </a:cubicBezTo>
                  <a:cubicBezTo>
                    <a:pt x="304514" y="191839"/>
                    <a:pt x="335280" y="150215"/>
                    <a:pt x="331184" y="108876"/>
                  </a:cubicBezTo>
                  <a:cubicBezTo>
                    <a:pt x="325946" y="56013"/>
                    <a:pt x="263462" y="30105"/>
                    <a:pt x="220789" y="28676"/>
                  </a:cubicBezTo>
                  <a:cubicBezTo>
                    <a:pt x="174593" y="26961"/>
                    <a:pt x="107251" y="54108"/>
                    <a:pt x="101060" y="109067"/>
                  </a:cubicBezTo>
                  <a:cubicBezTo>
                    <a:pt x="96774" y="147167"/>
                    <a:pt x="123254" y="188029"/>
                    <a:pt x="165449" y="208317"/>
                  </a:cubicBezTo>
                  <a:cubicBezTo>
                    <a:pt x="170783" y="210889"/>
                    <a:pt x="173926" y="216414"/>
                    <a:pt x="173450" y="222319"/>
                  </a:cubicBezTo>
                  <a:cubicBezTo>
                    <a:pt x="166497" y="310616"/>
                    <a:pt x="154210" y="400246"/>
                    <a:pt x="142304" y="486924"/>
                  </a:cubicBezTo>
                  <a:cubicBezTo>
                    <a:pt x="130492" y="573125"/>
                    <a:pt x="118205" y="662374"/>
                    <a:pt x="111347" y="749814"/>
                  </a:cubicBezTo>
                  <a:cubicBezTo>
                    <a:pt x="110776" y="757243"/>
                    <a:pt x="104584" y="762958"/>
                    <a:pt x="97060" y="762958"/>
                  </a:cubicBezTo>
                  <a:lnTo>
                    <a:pt x="14288" y="762958"/>
                  </a:lnTo>
                  <a:cubicBezTo>
                    <a:pt x="6382" y="762958"/>
                    <a:pt x="0" y="756576"/>
                    <a:pt x="0" y="748671"/>
                  </a:cubicBezTo>
                  <a:cubicBezTo>
                    <a:pt x="0" y="740765"/>
                    <a:pt x="6382" y="734383"/>
                    <a:pt x="14288" y="734383"/>
                  </a:cubicBezTo>
                  <a:lnTo>
                    <a:pt x="83820" y="734383"/>
                  </a:lnTo>
                  <a:cubicBezTo>
                    <a:pt x="90868" y="650373"/>
                    <a:pt x="102584" y="565314"/>
                    <a:pt x="113824" y="483018"/>
                  </a:cubicBezTo>
                  <a:cubicBezTo>
                    <a:pt x="125254" y="399865"/>
                    <a:pt x="137065" y="313950"/>
                    <a:pt x="144018" y="229463"/>
                  </a:cubicBezTo>
                  <a:cubicBezTo>
                    <a:pt x="95536" y="202317"/>
                    <a:pt x="67056" y="153739"/>
                    <a:pt x="72390" y="105828"/>
                  </a:cubicBezTo>
                  <a:cubicBezTo>
                    <a:pt x="80105" y="37629"/>
                    <a:pt x="155734" y="-2280"/>
                    <a:pt x="221551" y="101"/>
                  </a:cubicBezTo>
                  <a:cubicBezTo>
                    <a:pt x="274606" y="1911"/>
                    <a:pt x="352520" y="36010"/>
                    <a:pt x="359378" y="106019"/>
                  </a:cubicBezTo>
                  <a:cubicBezTo>
                    <a:pt x="364426" y="156978"/>
                    <a:pt x="330613" y="207651"/>
                    <a:pt x="277939" y="230511"/>
                  </a:cubicBezTo>
                  <a:cubicBezTo>
                    <a:pt x="287846" y="313188"/>
                    <a:pt x="297751" y="398246"/>
                    <a:pt x="307658" y="483209"/>
                  </a:cubicBezTo>
                  <a:cubicBezTo>
                    <a:pt x="317468" y="567696"/>
                    <a:pt x="327374" y="652182"/>
                    <a:pt x="337185" y="734478"/>
                  </a:cubicBezTo>
                  <a:lnTo>
                    <a:pt x="407289" y="734478"/>
                  </a:lnTo>
                  <a:cubicBezTo>
                    <a:pt x="415195" y="734478"/>
                    <a:pt x="421576" y="740860"/>
                    <a:pt x="421576" y="748766"/>
                  </a:cubicBezTo>
                  <a:cubicBezTo>
                    <a:pt x="421576" y="756672"/>
                    <a:pt x="415480" y="763053"/>
                    <a:pt x="407575" y="76305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2" name="Google Shape;112;p2"/>
            <p:cNvGrpSpPr/>
            <p:nvPr/>
          </p:nvGrpSpPr>
          <p:grpSpPr>
            <a:xfrm>
              <a:off x="4572000" y="4305775"/>
              <a:ext cx="612933" cy="109442"/>
              <a:chOff x="4572000" y="4305775"/>
              <a:chExt cx="612933" cy="109442"/>
            </a:xfrm>
          </p:grpSpPr>
          <p:grpSp>
            <p:nvGrpSpPr>
              <p:cNvPr id="113" name="Google Shape;113;p2"/>
              <p:cNvGrpSpPr/>
              <p:nvPr/>
            </p:nvGrpSpPr>
            <p:grpSpPr>
              <a:xfrm>
                <a:off x="4572000" y="4305775"/>
                <a:ext cx="156114" cy="109442"/>
                <a:chOff x="4572000" y="4305775"/>
                <a:chExt cx="156114" cy="109442"/>
              </a:xfrm>
            </p:grpSpPr>
            <p:sp>
              <p:nvSpPr>
                <p:cNvPr id="114" name="Google Shape;114;p2"/>
                <p:cNvSpPr/>
                <p:nvPr/>
              </p:nvSpPr>
              <p:spPr>
                <a:xfrm>
                  <a:off x="4586287"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2"/>
                <p:cNvSpPr/>
                <p:nvPr/>
              </p:nvSpPr>
              <p:spPr>
                <a:xfrm>
                  <a:off x="4572000"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575" y="80867"/>
                      </a:moveTo>
                      <a:lnTo>
                        <a:pt x="127540" y="80867"/>
                      </a:lnTo>
                      <a:lnTo>
                        <a:pt x="127540" y="28575"/>
                      </a:lnTo>
                      <a:lnTo>
                        <a:pt x="28575" y="28575"/>
                      </a:lnTo>
                      <a:lnTo>
                        <a:pt x="28575"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6" name="Google Shape;116;p2"/>
              <p:cNvGrpSpPr/>
              <p:nvPr/>
            </p:nvGrpSpPr>
            <p:grpSpPr>
              <a:xfrm>
                <a:off x="4800409" y="4305775"/>
                <a:ext cx="156114" cy="109442"/>
                <a:chOff x="4800409" y="4305775"/>
                <a:chExt cx="156114" cy="109442"/>
              </a:xfrm>
            </p:grpSpPr>
            <p:sp>
              <p:nvSpPr>
                <p:cNvPr id="117" name="Google Shape;117;p2"/>
                <p:cNvSpPr/>
                <p:nvPr/>
              </p:nvSpPr>
              <p:spPr>
                <a:xfrm>
                  <a:off x="4814697"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2"/>
                <p:cNvSpPr/>
                <p:nvPr/>
              </p:nvSpPr>
              <p:spPr>
                <a:xfrm>
                  <a:off x="4800409"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575" y="80867"/>
                      </a:moveTo>
                      <a:lnTo>
                        <a:pt x="127540" y="80867"/>
                      </a:lnTo>
                      <a:lnTo>
                        <a:pt x="127540" y="28575"/>
                      </a:lnTo>
                      <a:lnTo>
                        <a:pt x="28575" y="28575"/>
                      </a:lnTo>
                      <a:lnTo>
                        <a:pt x="28575"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9" name="Google Shape;119;p2"/>
              <p:cNvGrpSpPr/>
              <p:nvPr/>
            </p:nvGrpSpPr>
            <p:grpSpPr>
              <a:xfrm>
                <a:off x="5028819" y="4305775"/>
                <a:ext cx="156114" cy="109442"/>
                <a:chOff x="5028819" y="4305775"/>
                <a:chExt cx="156114" cy="109442"/>
              </a:xfrm>
            </p:grpSpPr>
            <p:sp>
              <p:nvSpPr>
                <p:cNvPr id="120" name="Google Shape;120;p2"/>
                <p:cNvSpPr/>
                <p:nvPr/>
              </p:nvSpPr>
              <p:spPr>
                <a:xfrm>
                  <a:off x="5043201"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2"/>
                <p:cNvSpPr/>
                <p:nvPr/>
              </p:nvSpPr>
              <p:spPr>
                <a:xfrm>
                  <a:off x="5028819"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670" y="80867"/>
                      </a:moveTo>
                      <a:lnTo>
                        <a:pt x="127635" y="80867"/>
                      </a:lnTo>
                      <a:lnTo>
                        <a:pt x="127635" y="28575"/>
                      </a:lnTo>
                      <a:lnTo>
                        <a:pt x="28670" y="28575"/>
                      </a:lnTo>
                      <a:lnTo>
                        <a:pt x="28670"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22" name="Google Shape;122;p2"/>
            <p:cNvSpPr/>
            <p:nvPr/>
          </p:nvSpPr>
          <p:spPr>
            <a:xfrm>
              <a:off x="4586287" y="4043362"/>
              <a:ext cx="142875" cy="361950"/>
            </a:xfrm>
            <a:custGeom>
              <a:avLst/>
              <a:gdLst/>
              <a:ahLst/>
              <a:cxnLst/>
              <a:rect l="l" t="t" r="r" b="b"/>
              <a:pathLst>
                <a:path w="142875" h="361950" extrusionOk="0">
                  <a:moveTo>
                    <a:pt x="0" y="0"/>
                  </a:moveTo>
                  <a:lnTo>
                    <a:pt x="142875" y="0"/>
                  </a:lnTo>
                  <a:lnTo>
                    <a:pt x="142875" y="361950"/>
                  </a:lnTo>
                  <a:lnTo>
                    <a:pt x="0" y="36195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 name="Google Shape;123;p2"/>
          <p:cNvGrpSpPr/>
          <p:nvPr/>
        </p:nvGrpSpPr>
        <p:grpSpPr>
          <a:xfrm rot="-1773853">
            <a:off x="1427935" y="4131996"/>
            <a:ext cx="743609" cy="1330509"/>
            <a:chOff x="7289577" y="3651979"/>
            <a:chExt cx="482250" cy="862870"/>
          </a:xfrm>
        </p:grpSpPr>
        <p:grpSp>
          <p:nvGrpSpPr>
            <p:cNvPr id="124" name="Google Shape;124;p2"/>
            <p:cNvGrpSpPr/>
            <p:nvPr/>
          </p:nvGrpSpPr>
          <p:grpSpPr>
            <a:xfrm>
              <a:off x="7289577" y="3651979"/>
              <a:ext cx="482250" cy="862870"/>
              <a:chOff x="7289577" y="3651979"/>
              <a:chExt cx="482250" cy="862870"/>
            </a:xfrm>
          </p:grpSpPr>
          <p:grpSp>
            <p:nvGrpSpPr>
              <p:cNvPr id="125" name="Google Shape;125;p2"/>
              <p:cNvGrpSpPr/>
              <p:nvPr/>
            </p:nvGrpSpPr>
            <p:grpSpPr>
              <a:xfrm>
                <a:off x="7289577" y="4061840"/>
                <a:ext cx="482250" cy="130968"/>
                <a:chOff x="7289577" y="4061840"/>
                <a:chExt cx="482250" cy="130968"/>
              </a:xfrm>
            </p:grpSpPr>
            <p:sp>
              <p:nvSpPr>
                <p:cNvPr id="126" name="Google Shape;126;p2"/>
                <p:cNvSpPr/>
                <p:nvPr/>
              </p:nvSpPr>
              <p:spPr>
                <a:xfrm>
                  <a:off x="7303865" y="4076128"/>
                  <a:ext cx="453675" cy="102393"/>
                </a:xfrm>
                <a:custGeom>
                  <a:avLst/>
                  <a:gdLst/>
                  <a:ahLst/>
                  <a:cxnLst/>
                  <a:rect l="l" t="t" r="r" b="b"/>
                  <a:pathLst>
                    <a:path w="453675" h="102393" extrusionOk="0">
                      <a:moveTo>
                        <a:pt x="431673" y="102394"/>
                      </a:moveTo>
                      <a:lnTo>
                        <a:pt x="22003" y="102394"/>
                      </a:lnTo>
                      <a:cubicBezTo>
                        <a:pt x="9811" y="102394"/>
                        <a:pt x="0" y="92488"/>
                        <a:pt x="0" y="80391"/>
                      </a:cubicBezTo>
                      <a:lnTo>
                        <a:pt x="0" y="22003"/>
                      </a:lnTo>
                      <a:cubicBezTo>
                        <a:pt x="0" y="9811"/>
                        <a:pt x="9906" y="0"/>
                        <a:pt x="22003" y="0"/>
                      </a:cubicBezTo>
                      <a:lnTo>
                        <a:pt x="431673" y="0"/>
                      </a:lnTo>
                      <a:cubicBezTo>
                        <a:pt x="443865" y="0"/>
                        <a:pt x="453676" y="9906"/>
                        <a:pt x="453676" y="22003"/>
                      </a:cubicBezTo>
                      <a:lnTo>
                        <a:pt x="453676" y="80391"/>
                      </a:lnTo>
                      <a:cubicBezTo>
                        <a:pt x="453676" y="92583"/>
                        <a:pt x="443770" y="102394"/>
                        <a:pt x="431673" y="1023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2"/>
                <p:cNvSpPr/>
                <p:nvPr/>
              </p:nvSpPr>
              <p:spPr>
                <a:xfrm>
                  <a:off x="7289577" y="4061840"/>
                  <a:ext cx="482250" cy="130968"/>
                </a:xfrm>
                <a:custGeom>
                  <a:avLst/>
                  <a:gdLst/>
                  <a:ahLst/>
                  <a:cxnLst/>
                  <a:rect l="l" t="t" r="r" b="b"/>
                  <a:pathLst>
                    <a:path w="482250" h="130968" extrusionOk="0">
                      <a:moveTo>
                        <a:pt x="445961" y="130969"/>
                      </a:moveTo>
                      <a:lnTo>
                        <a:pt x="36290" y="130969"/>
                      </a:lnTo>
                      <a:cubicBezTo>
                        <a:pt x="16288" y="130969"/>
                        <a:pt x="0" y="114681"/>
                        <a:pt x="0" y="94679"/>
                      </a:cubicBezTo>
                      <a:lnTo>
                        <a:pt x="0" y="36290"/>
                      </a:lnTo>
                      <a:cubicBezTo>
                        <a:pt x="0" y="16288"/>
                        <a:pt x="16288" y="0"/>
                        <a:pt x="36290" y="0"/>
                      </a:cubicBezTo>
                      <a:lnTo>
                        <a:pt x="445961" y="0"/>
                      </a:lnTo>
                      <a:cubicBezTo>
                        <a:pt x="465963" y="0"/>
                        <a:pt x="482251" y="16288"/>
                        <a:pt x="482251" y="36290"/>
                      </a:cubicBezTo>
                      <a:lnTo>
                        <a:pt x="482251" y="94679"/>
                      </a:lnTo>
                      <a:cubicBezTo>
                        <a:pt x="482251" y="114681"/>
                        <a:pt x="465963" y="130969"/>
                        <a:pt x="445961" y="130969"/>
                      </a:cubicBezTo>
                      <a:close/>
                      <a:moveTo>
                        <a:pt x="36290" y="28480"/>
                      </a:moveTo>
                      <a:cubicBezTo>
                        <a:pt x="32004" y="28480"/>
                        <a:pt x="28575" y="32004"/>
                        <a:pt x="28575" y="36195"/>
                      </a:cubicBezTo>
                      <a:lnTo>
                        <a:pt x="28575" y="94583"/>
                      </a:lnTo>
                      <a:cubicBezTo>
                        <a:pt x="28575" y="98870"/>
                        <a:pt x="32099" y="102298"/>
                        <a:pt x="36290" y="102298"/>
                      </a:cubicBezTo>
                      <a:lnTo>
                        <a:pt x="445961" y="102298"/>
                      </a:lnTo>
                      <a:cubicBezTo>
                        <a:pt x="450247" y="102298"/>
                        <a:pt x="453676" y="98774"/>
                        <a:pt x="453676" y="94583"/>
                      </a:cubicBezTo>
                      <a:lnTo>
                        <a:pt x="453676" y="36195"/>
                      </a:lnTo>
                      <a:cubicBezTo>
                        <a:pt x="453676" y="31909"/>
                        <a:pt x="450152" y="28480"/>
                        <a:pt x="445961" y="28480"/>
                      </a:cubicBezTo>
                      <a:lnTo>
                        <a:pt x="36290" y="28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8" name="Google Shape;128;p2"/>
              <p:cNvGrpSpPr/>
              <p:nvPr/>
            </p:nvGrpSpPr>
            <p:grpSpPr>
              <a:xfrm>
                <a:off x="7318724" y="3651979"/>
                <a:ext cx="423767" cy="130968"/>
                <a:chOff x="7318724" y="3651979"/>
                <a:chExt cx="423767" cy="130968"/>
              </a:xfrm>
            </p:grpSpPr>
            <p:sp>
              <p:nvSpPr>
                <p:cNvPr id="129" name="Google Shape;129;p2"/>
                <p:cNvSpPr/>
                <p:nvPr/>
              </p:nvSpPr>
              <p:spPr>
                <a:xfrm>
                  <a:off x="7333011" y="3666267"/>
                  <a:ext cx="395192" cy="102393"/>
                </a:xfrm>
                <a:custGeom>
                  <a:avLst/>
                  <a:gdLst/>
                  <a:ahLst/>
                  <a:cxnLst/>
                  <a:rect l="l" t="t" r="r" b="b"/>
                  <a:pathLst>
                    <a:path w="395192" h="102393" extrusionOk="0">
                      <a:moveTo>
                        <a:pt x="375285" y="102394"/>
                      </a:moveTo>
                      <a:lnTo>
                        <a:pt x="19907" y="102394"/>
                      </a:lnTo>
                      <a:cubicBezTo>
                        <a:pt x="8858" y="102394"/>
                        <a:pt x="0" y="93440"/>
                        <a:pt x="0" y="82487"/>
                      </a:cubicBezTo>
                      <a:lnTo>
                        <a:pt x="0" y="19907"/>
                      </a:lnTo>
                      <a:cubicBezTo>
                        <a:pt x="0" y="8858"/>
                        <a:pt x="8954" y="0"/>
                        <a:pt x="19907" y="0"/>
                      </a:cubicBezTo>
                      <a:lnTo>
                        <a:pt x="375285" y="0"/>
                      </a:lnTo>
                      <a:cubicBezTo>
                        <a:pt x="386334" y="0"/>
                        <a:pt x="395192" y="8954"/>
                        <a:pt x="395192" y="19907"/>
                      </a:cubicBezTo>
                      <a:lnTo>
                        <a:pt x="395192" y="82487"/>
                      </a:lnTo>
                      <a:cubicBezTo>
                        <a:pt x="395288" y="93535"/>
                        <a:pt x="386334" y="102394"/>
                        <a:pt x="375285" y="1023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7318724" y="3651979"/>
                  <a:ext cx="423767" cy="130968"/>
                </a:xfrm>
                <a:custGeom>
                  <a:avLst/>
                  <a:gdLst/>
                  <a:ahLst/>
                  <a:cxnLst/>
                  <a:rect l="l" t="t" r="r" b="b"/>
                  <a:pathLst>
                    <a:path w="423767" h="130968" extrusionOk="0">
                      <a:moveTo>
                        <a:pt x="389572" y="130969"/>
                      </a:moveTo>
                      <a:lnTo>
                        <a:pt x="34195" y="130969"/>
                      </a:lnTo>
                      <a:cubicBezTo>
                        <a:pt x="15335" y="130969"/>
                        <a:pt x="0" y="115633"/>
                        <a:pt x="0" y="96774"/>
                      </a:cubicBezTo>
                      <a:lnTo>
                        <a:pt x="0" y="34195"/>
                      </a:lnTo>
                      <a:cubicBezTo>
                        <a:pt x="0" y="15335"/>
                        <a:pt x="15335" y="0"/>
                        <a:pt x="34195" y="0"/>
                      </a:cubicBezTo>
                      <a:lnTo>
                        <a:pt x="389572" y="0"/>
                      </a:lnTo>
                      <a:cubicBezTo>
                        <a:pt x="408432" y="0"/>
                        <a:pt x="423767" y="15335"/>
                        <a:pt x="423767" y="34195"/>
                      </a:cubicBezTo>
                      <a:lnTo>
                        <a:pt x="423767" y="96774"/>
                      </a:lnTo>
                      <a:cubicBezTo>
                        <a:pt x="423863" y="115633"/>
                        <a:pt x="408527" y="130969"/>
                        <a:pt x="389572" y="130969"/>
                      </a:cubicBezTo>
                      <a:close/>
                      <a:moveTo>
                        <a:pt x="34290" y="28575"/>
                      </a:moveTo>
                      <a:cubicBezTo>
                        <a:pt x="31147" y="28575"/>
                        <a:pt x="28670" y="31147"/>
                        <a:pt x="28670" y="34195"/>
                      </a:cubicBezTo>
                      <a:lnTo>
                        <a:pt x="28670" y="96774"/>
                      </a:lnTo>
                      <a:cubicBezTo>
                        <a:pt x="28670" y="99917"/>
                        <a:pt x="31242" y="102394"/>
                        <a:pt x="34290" y="102394"/>
                      </a:cubicBezTo>
                      <a:lnTo>
                        <a:pt x="389668" y="102394"/>
                      </a:lnTo>
                      <a:cubicBezTo>
                        <a:pt x="392811" y="102394"/>
                        <a:pt x="395288" y="99822"/>
                        <a:pt x="395288" y="96774"/>
                      </a:cubicBezTo>
                      <a:lnTo>
                        <a:pt x="395288" y="34195"/>
                      </a:lnTo>
                      <a:cubicBezTo>
                        <a:pt x="395288" y="31051"/>
                        <a:pt x="392716" y="28575"/>
                        <a:pt x="389668" y="28575"/>
                      </a:cubicBezTo>
                      <a:lnTo>
                        <a:pt x="34290" y="2857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1" name="Google Shape;131;p2"/>
              <p:cNvGrpSpPr/>
              <p:nvPr/>
            </p:nvGrpSpPr>
            <p:grpSpPr>
              <a:xfrm>
                <a:off x="7304014" y="3754278"/>
                <a:ext cx="453092" cy="336041"/>
                <a:chOff x="7304014" y="3754278"/>
                <a:chExt cx="453092" cy="336041"/>
              </a:xfrm>
            </p:grpSpPr>
            <p:sp>
              <p:nvSpPr>
                <p:cNvPr id="132" name="Google Shape;132;p2"/>
                <p:cNvSpPr/>
                <p:nvPr/>
              </p:nvSpPr>
              <p:spPr>
                <a:xfrm>
                  <a:off x="7318438" y="3768661"/>
                  <a:ext cx="424433" cy="307371"/>
                </a:xfrm>
                <a:custGeom>
                  <a:avLst/>
                  <a:gdLst/>
                  <a:ahLst/>
                  <a:cxnLst/>
                  <a:rect l="l" t="t" r="r" b="b"/>
                  <a:pathLst>
                    <a:path w="424433" h="307371" extrusionOk="0">
                      <a:moveTo>
                        <a:pt x="424434" y="307372"/>
                      </a:moveTo>
                      <a:lnTo>
                        <a:pt x="322040" y="225838"/>
                      </a:lnTo>
                      <a:lnTo>
                        <a:pt x="322040" y="83820"/>
                      </a:lnTo>
                      <a:lnTo>
                        <a:pt x="395192" y="0"/>
                      </a:lnTo>
                      <a:lnTo>
                        <a:pt x="29242" y="0"/>
                      </a:lnTo>
                      <a:lnTo>
                        <a:pt x="102489" y="83820"/>
                      </a:lnTo>
                      <a:lnTo>
                        <a:pt x="102489" y="225838"/>
                      </a:lnTo>
                      <a:lnTo>
                        <a:pt x="0" y="30737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2"/>
                <p:cNvSpPr/>
                <p:nvPr/>
              </p:nvSpPr>
              <p:spPr>
                <a:xfrm>
                  <a:off x="7304014" y="3754278"/>
                  <a:ext cx="453092" cy="336041"/>
                </a:xfrm>
                <a:custGeom>
                  <a:avLst/>
                  <a:gdLst/>
                  <a:ahLst/>
                  <a:cxnLst/>
                  <a:rect l="l" t="t" r="r" b="b"/>
                  <a:pathLst>
                    <a:path w="453092" h="336041" extrusionOk="0">
                      <a:moveTo>
                        <a:pt x="438858" y="336042"/>
                      </a:moveTo>
                      <a:lnTo>
                        <a:pt x="14329" y="336042"/>
                      </a:lnTo>
                      <a:cubicBezTo>
                        <a:pt x="8233" y="336042"/>
                        <a:pt x="2804" y="332232"/>
                        <a:pt x="804" y="326517"/>
                      </a:cubicBezTo>
                      <a:cubicBezTo>
                        <a:pt x="-1196" y="320802"/>
                        <a:pt x="613" y="314420"/>
                        <a:pt x="5376" y="310610"/>
                      </a:cubicBezTo>
                      <a:lnTo>
                        <a:pt x="102435" y="233267"/>
                      </a:lnTo>
                      <a:lnTo>
                        <a:pt x="102435" y="103442"/>
                      </a:lnTo>
                      <a:lnTo>
                        <a:pt x="32808" y="23717"/>
                      </a:lnTo>
                      <a:cubicBezTo>
                        <a:pt x="29093" y="19526"/>
                        <a:pt x="28236" y="13526"/>
                        <a:pt x="30522" y="8382"/>
                      </a:cubicBezTo>
                      <a:cubicBezTo>
                        <a:pt x="32808" y="3239"/>
                        <a:pt x="37951" y="0"/>
                        <a:pt x="43571" y="0"/>
                      </a:cubicBezTo>
                      <a:lnTo>
                        <a:pt x="409522" y="0"/>
                      </a:lnTo>
                      <a:cubicBezTo>
                        <a:pt x="415141" y="0"/>
                        <a:pt x="420190" y="3239"/>
                        <a:pt x="422571" y="8382"/>
                      </a:cubicBezTo>
                      <a:cubicBezTo>
                        <a:pt x="424857" y="13526"/>
                        <a:pt x="423999" y="19431"/>
                        <a:pt x="420285" y="23717"/>
                      </a:cubicBezTo>
                      <a:lnTo>
                        <a:pt x="350657" y="103442"/>
                      </a:lnTo>
                      <a:lnTo>
                        <a:pt x="350657" y="233267"/>
                      </a:lnTo>
                      <a:lnTo>
                        <a:pt x="447717" y="310610"/>
                      </a:lnTo>
                      <a:cubicBezTo>
                        <a:pt x="452479" y="314420"/>
                        <a:pt x="454289" y="320802"/>
                        <a:pt x="452289" y="326517"/>
                      </a:cubicBezTo>
                      <a:cubicBezTo>
                        <a:pt x="450384" y="332232"/>
                        <a:pt x="444955" y="336042"/>
                        <a:pt x="438858" y="336042"/>
                      </a:cubicBezTo>
                      <a:close/>
                      <a:moveTo>
                        <a:pt x="55287" y="307467"/>
                      </a:moveTo>
                      <a:lnTo>
                        <a:pt x="397996" y="307467"/>
                      </a:lnTo>
                      <a:lnTo>
                        <a:pt x="327511" y="251365"/>
                      </a:lnTo>
                      <a:cubicBezTo>
                        <a:pt x="324082" y="248603"/>
                        <a:pt x="322082" y="244507"/>
                        <a:pt x="322082" y="240221"/>
                      </a:cubicBezTo>
                      <a:lnTo>
                        <a:pt x="322082" y="98203"/>
                      </a:lnTo>
                      <a:cubicBezTo>
                        <a:pt x="322082" y="94774"/>
                        <a:pt x="323320" y="91440"/>
                        <a:pt x="325606" y="88773"/>
                      </a:cubicBezTo>
                      <a:lnTo>
                        <a:pt x="378089" y="28670"/>
                      </a:lnTo>
                      <a:lnTo>
                        <a:pt x="75099" y="28670"/>
                      </a:lnTo>
                      <a:lnTo>
                        <a:pt x="127582" y="88773"/>
                      </a:lnTo>
                      <a:cubicBezTo>
                        <a:pt x="129867" y="91345"/>
                        <a:pt x="131106" y="94679"/>
                        <a:pt x="131106" y="98203"/>
                      </a:cubicBezTo>
                      <a:lnTo>
                        <a:pt x="131106" y="240221"/>
                      </a:lnTo>
                      <a:cubicBezTo>
                        <a:pt x="131106" y="244602"/>
                        <a:pt x="129106" y="248698"/>
                        <a:pt x="125676" y="251365"/>
                      </a:cubicBezTo>
                      <a:lnTo>
                        <a:pt x="55287" y="3074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4" name="Google Shape;134;p2"/>
              <p:cNvGrpSpPr/>
              <p:nvPr/>
            </p:nvGrpSpPr>
            <p:grpSpPr>
              <a:xfrm>
                <a:off x="7451165" y="4164234"/>
                <a:ext cx="159069" cy="350615"/>
                <a:chOff x="7451165" y="4164234"/>
                <a:chExt cx="159069" cy="350615"/>
              </a:xfrm>
            </p:grpSpPr>
            <p:sp>
              <p:nvSpPr>
                <p:cNvPr id="135" name="Google Shape;135;p2"/>
                <p:cNvSpPr/>
                <p:nvPr/>
              </p:nvSpPr>
              <p:spPr>
                <a:xfrm>
                  <a:off x="7465504" y="4178521"/>
                  <a:ext cx="130397" cy="322040"/>
                </a:xfrm>
                <a:custGeom>
                  <a:avLst/>
                  <a:gdLst/>
                  <a:ahLst/>
                  <a:cxnLst/>
                  <a:rect l="l" t="t" r="r" b="b"/>
                  <a:pathLst>
                    <a:path w="130397" h="322040" extrusionOk="0">
                      <a:moveTo>
                        <a:pt x="0" y="0"/>
                      </a:moveTo>
                      <a:lnTo>
                        <a:pt x="61627" y="322040"/>
                      </a:lnTo>
                      <a:lnTo>
                        <a:pt x="130397" y="0"/>
                      </a:lnTo>
                      <a:close/>
                    </a:path>
                  </a:pathLst>
                </a:custGeom>
                <a:solidFill>
                  <a:srgbClr val="D3D3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2"/>
                <p:cNvSpPr/>
                <p:nvPr/>
              </p:nvSpPr>
              <p:spPr>
                <a:xfrm>
                  <a:off x="7451165" y="4164234"/>
                  <a:ext cx="159069" cy="350615"/>
                </a:xfrm>
                <a:custGeom>
                  <a:avLst/>
                  <a:gdLst/>
                  <a:ahLst/>
                  <a:cxnLst/>
                  <a:rect l="l" t="t" r="r" b="b"/>
                  <a:pathLst>
                    <a:path w="159069" h="350615" extrusionOk="0">
                      <a:moveTo>
                        <a:pt x="76061" y="350615"/>
                      </a:moveTo>
                      <a:cubicBezTo>
                        <a:pt x="75965" y="350615"/>
                        <a:pt x="75965" y="350615"/>
                        <a:pt x="75870" y="350615"/>
                      </a:cubicBezTo>
                      <a:cubicBezTo>
                        <a:pt x="69107" y="350520"/>
                        <a:pt x="63297" y="345662"/>
                        <a:pt x="61964" y="338995"/>
                      </a:cubicBezTo>
                      <a:lnTo>
                        <a:pt x="241" y="16954"/>
                      </a:lnTo>
                      <a:cubicBezTo>
                        <a:pt x="-520" y="12763"/>
                        <a:pt x="527" y="8477"/>
                        <a:pt x="3290" y="5143"/>
                      </a:cubicBezTo>
                      <a:cubicBezTo>
                        <a:pt x="6052" y="1905"/>
                        <a:pt x="10052" y="0"/>
                        <a:pt x="14339" y="0"/>
                      </a:cubicBezTo>
                      <a:lnTo>
                        <a:pt x="144736" y="0"/>
                      </a:lnTo>
                      <a:cubicBezTo>
                        <a:pt x="149022" y="0"/>
                        <a:pt x="153118" y="1905"/>
                        <a:pt x="155880" y="5334"/>
                      </a:cubicBezTo>
                      <a:cubicBezTo>
                        <a:pt x="158547" y="8668"/>
                        <a:pt x="159690" y="13049"/>
                        <a:pt x="158738" y="17335"/>
                      </a:cubicBezTo>
                      <a:lnTo>
                        <a:pt x="90062" y="339376"/>
                      </a:lnTo>
                      <a:cubicBezTo>
                        <a:pt x="88538" y="345948"/>
                        <a:pt x="82728" y="350615"/>
                        <a:pt x="76061" y="350615"/>
                      </a:cubicBezTo>
                      <a:close/>
                      <a:moveTo>
                        <a:pt x="31579" y="28575"/>
                      </a:moveTo>
                      <a:lnTo>
                        <a:pt x="76727" y="264319"/>
                      </a:lnTo>
                      <a:lnTo>
                        <a:pt x="127019" y="28575"/>
                      </a:lnTo>
                      <a:lnTo>
                        <a:pt x="31579" y="2857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37" name="Google Shape;137;p2"/>
            <p:cNvSpPr/>
            <p:nvPr/>
          </p:nvSpPr>
          <p:spPr>
            <a:xfrm>
              <a:off x="7310437" y="3666267"/>
              <a:ext cx="183356" cy="512254"/>
            </a:xfrm>
            <a:custGeom>
              <a:avLst/>
              <a:gdLst/>
              <a:ahLst/>
              <a:cxnLst/>
              <a:rect l="l" t="t" r="r" b="b"/>
              <a:pathLst>
                <a:path w="183356" h="512254" extrusionOk="0">
                  <a:moveTo>
                    <a:pt x="77534" y="431863"/>
                  </a:moveTo>
                  <a:lnTo>
                    <a:pt x="77534" y="490252"/>
                  </a:lnTo>
                  <a:cubicBezTo>
                    <a:pt x="77534" y="502444"/>
                    <a:pt x="86392" y="512255"/>
                    <a:pt x="97441" y="512255"/>
                  </a:cubicBezTo>
                  <a:lnTo>
                    <a:pt x="19907" y="512255"/>
                  </a:lnTo>
                  <a:cubicBezTo>
                    <a:pt x="8858" y="512255"/>
                    <a:pt x="0" y="502444"/>
                    <a:pt x="0" y="490252"/>
                  </a:cubicBezTo>
                  <a:lnTo>
                    <a:pt x="0" y="431863"/>
                  </a:lnTo>
                  <a:cubicBezTo>
                    <a:pt x="0" y="419671"/>
                    <a:pt x="8858" y="409765"/>
                    <a:pt x="19907" y="409765"/>
                  </a:cubicBezTo>
                  <a:lnTo>
                    <a:pt x="13145" y="409765"/>
                  </a:lnTo>
                  <a:lnTo>
                    <a:pt x="105823" y="328231"/>
                  </a:lnTo>
                  <a:lnTo>
                    <a:pt x="105823" y="186214"/>
                  </a:lnTo>
                  <a:lnTo>
                    <a:pt x="39719" y="102394"/>
                  </a:lnTo>
                  <a:lnTo>
                    <a:pt x="44482" y="102394"/>
                  </a:lnTo>
                  <a:cubicBezTo>
                    <a:pt x="34576" y="102394"/>
                    <a:pt x="26479" y="93535"/>
                    <a:pt x="26479" y="82487"/>
                  </a:cubicBezTo>
                  <a:lnTo>
                    <a:pt x="26479" y="19907"/>
                  </a:lnTo>
                  <a:cubicBezTo>
                    <a:pt x="26479" y="8858"/>
                    <a:pt x="34576" y="0"/>
                    <a:pt x="44482" y="0"/>
                  </a:cubicBezTo>
                  <a:lnTo>
                    <a:pt x="122015" y="0"/>
                  </a:lnTo>
                  <a:cubicBezTo>
                    <a:pt x="112109" y="0"/>
                    <a:pt x="104013" y="8858"/>
                    <a:pt x="104013" y="19907"/>
                  </a:cubicBezTo>
                  <a:lnTo>
                    <a:pt x="104013" y="82487"/>
                  </a:lnTo>
                  <a:cubicBezTo>
                    <a:pt x="104013" y="93535"/>
                    <a:pt x="112109" y="102394"/>
                    <a:pt x="122015" y="102394"/>
                  </a:cubicBezTo>
                  <a:lnTo>
                    <a:pt x="117253" y="102394"/>
                  </a:lnTo>
                  <a:lnTo>
                    <a:pt x="183356" y="186214"/>
                  </a:lnTo>
                  <a:lnTo>
                    <a:pt x="183356" y="328231"/>
                  </a:lnTo>
                  <a:lnTo>
                    <a:pt x="90678" y="409765"/>
                  </a:lnTo>
                  <a:lnTo>
                    <a:pt x="97441" y="409765"/>
                  </a:lnTo>
                  <a:cubicBezTo>
                    <a:pt x="86392" y="409765"/>
                    <a:pt x="77534" y="419671"/>
                    <a:pt x="77534" y="431863"/>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2"/>
            <p:cNvSpPr/>
            <p:nvPr/>
          </p:nvSpPr>
          <p:spPr>
            <a:xfrm>
              <a:off x="7456646" y="4178521"/>
              <a:ext cx="96583" cy="322040"/>
            </a:xfrm>
            <a:custGeom>
              <a:avLst/>
              <a:gdLst/>
              <a:ahLst/>
              <a:cxnLst/>
              <a:rect l="l" t="t" r="r" b="b"/>
              <a:pathLst>
                <a:path w="96583" h="322040" extrusionOk="0">
                  <a:moveTo>
                    <a:pt x="96583" y="110300"/>
                  </a:moveTo>
                  <a:lnTo>
                    <a:pt x="55816" y="322040"/>
                  </a:lnTo>
                  <a:lnTo>
                    <a:pt x="0" y="0"/>
                  </a:lnTo>
                  <a:lnTo>
                    <a:pt x="77533" y="0"/>
                  </a:ln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 name="Google Shape;139;p2"/>
          <p:cNvGrpSpPr/>
          <p:nvPr/>
        </p:nvGrpSpPr>
        <p:grpSpPr>
          <a:xfrm>
            <a:off x="15073538" y="4288134"/>
            <a:ext cx="1477581" cy="1710736"/>
            <a:chOff x="8390004" y="456115"/>
            <a:chExt cx="904162" cy="1046834"/>
          </a:xfrm>
        </p:grpSpPr>
        <p:grpSp>
          <p:nvGrpSpPr>
            <p:cNvPr id="140" name="Google Shape;140;p2"/>
            <p:cNvGrpSpPr/>
            <p:nvPr/>
          </p:nvGrpSpPr>
          <p:grpSpPr>
            <a:xfrm>
              <a:off x="8390004" y="1344626"/>
              <a:ext cx="193429" cy="158323"/>
              <a:chOff x="8390004" y="1344626"/>
              <a:chExt cx="193429" cy="158323"/>
            </a:xfrm>
          </p:grpSpPr>
          <p:sp>
            <p:nvSpPr>
              <p:cNvPr id="141" name="Google Shape;141;p2"/>
              <p:cNvSpPr/>
              <p:nvPr/>
            </p:nvSpPr>
            <p:spPr>
              <a:xfrm>
                <a:off x="8404193" y="1358836"/>
                <a:ext cx="164687" cy="129825"/>
              </a:xfrm>
              <a:custGeom>
                <a:avLst/>
                <a:gdLst/>
                <a:ahLst/>
                <a:cxnLst/>
                <a:rect l="l" t="t" r="r" b="b"/>
                <a:pathLst>
                  <a:path w="164687" h="129825" extrusionOk="0">
                    <a:moveTo>
                      <a:pt x="94012" y="0"/>
                    </a:moveTo>
                    <a:lnTo>
                      <a:pt x="0" y="122396"/>
                    </a:lnTo>
                    <a:lnTo>
                      <a:pt x="106680" y="129826"/>
                    </a:lnTo>
                    <a:lnTo>
                      <a:pt x="164687" y="54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
              <p:cNvSpPr/>
              <p:nvPr/>
            </p:nvSpPr>
            <p:spPr>
              <a:xfrm>
                <a:off x="8390004" y="1344626"/>
                <a:ext cx="193429" cy="158323"/>
              </a:xfrm>
              <a:custGeom>
                <a:avLst/>
                <a:gdLst/>
                <a:ahLst/>
                <a:cxnLst/>
                <a:rect l="l" t="t" r="r" b="b"/>
                <a:pathLst>
                  <a:path w="193429" h="158323" extrusionOk="0">
                    <a:moveTo>
                      <a:pt x="120869" y="158323"/>
                    </a:moveTo>
                    <a:cubicBezTo>
                      <a:pt x="120488" y="158323"/>
                      <a:pt x="120202" y="158323"/>
                      <a:pt x="119916" y="158323"/>
                    </a:cubicBezTo>
                    <a:lnTo>
                      <a:pt x="13236" y="150894"/>
                    </a:lnTo>
                    <a:cubicBezTo>
                      <a:pt x="7998" y="150513"/>
                      <a:pt x="3330" y="147274"/>
                      <a:pt x="1235" y="142511"/>
                    </a:cubicBezTo>
                    <a:cubicBezTo>
                      <a:pt x="-861" y="137749"/>
                      <a:pt x="-289" y="132129"/>
                      <a:pt x="2950" y="127938"/>
                    </a:cubicBezTo>
                    <a:lnTo>
                      <a:pt x="97057" y="5542"/>
                    </a:lnTo>
                    <a:cubicBezTo>
                      <a:pt x="99343" y="2494"/>
                      <a:pt x="102771" y="589"/>
                      <a:pt x="106582" y="113"/>
                    </a:cubicBezTo>
                    <a:cubicBezTo>
                      <a:pt x="110296" y="-364"/>
                      <a:pt x="114106" y="684"/>
                      <a:pt x="117154" y="2970"/>
                    </a:cubicBezTo>
                    <a:lnTo>
                      <a:pt x="187830" y="57263"/>
                    </a:lnTo>
                    <a:cubicBezTo>
                      <a:pt x="194116" y="62025"/>
                      <a:pt x="195259" y="71074"/>
                      <a:pt x="190497" y="77265"/>
                    </a:cubicBezTo>
                    <a:lnTo>
                      <a:pt x="132394" y="152798"/>
                    </a:lnTo>
                    <a:cubicBezTo>
                      <a:pt x="129441" y="156227"/>
                      <a:pt x="125250" y="158323"/>
                      <a:pt x="120869" y="158323"/>
                    </a:cubicBezTo>
                    <a:close/>
                    <a:moveTo>
                      <a:pt x="41716" y="124128"/>
                    </a:moveTo>
                    <a:lnTo>
                      <a:pt x="114202" y="129177"/>
                    </a:lnTo>
                    <a:lnTo>
                      <a:pt x="158874" y="71074"/>
                    </a:lnTo>
                    <a:lnTo>
                      <a:pt x="110867" y="34117"/>
                    </a:lnTo>
                    <a:lnTo>
                      <a:pt x="41716" y="12412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3" name="Google Shape;143;p2"/>
            <p:cNvGrpSpPr/>
            <p:nvPr/>
          </p:nvGrpSpPr>
          <p:grpSpPr>
            <a:xfrm>
              <a:off x="8437418" y="1249718"/>
              <a:ext cx="235873" cy="221893"/>
              <a:chOff x="8437418" y="1249718"/>
              <a:chExt cx="235873" cy="221893"/>
            </a:xfrm>
          </p:grpSpPr>
          <p:sp>
            <p:nvSpPr>
              <p:cNvPr id="144" name="Google Shape;144;p2"/>
              <p:cNvSpPr/>
              <p:nvPr/>
            </p:nvSpPr>
            <p:spPr>
              <a:xfrm rot="-3144837">
                <a:off x="8502712" y="1270078"/>
                <a:ext cx="104782" cy="180987"/>
              </a:xfrm>
              <a:custGeom>
                <a:avLst/>
                <a:gdLst/>
                <a:ahLst/>
                <a:cxnLst/>
                <a:rect l="l" t="t" r="r" b="b"/>
                <a:pathLst>
                  <a:path w="104774" h="180973" extrusionOk="0">
                    <a:moveTo>
                      <a:pt x="0" y="0"/>
                    </a:moveTo>
                    <a:lnTo>
                      <a:pt x="104774" y="0"/>
                    </a:lnTo>
                    <a:lnTo>
                      <a:pt x="104774" y="180974"/>
                    </a:lnTo>
                    <a:lnTo>
                      <a:pt x="0" y="18097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2"/>
              <p:cNvSpPr/>
              <p:nvPr/>
            </p:nvSpPr>
            <p:spPr>
              <a:xfrm>
                <a:off x="8437418" y="1249718"/>
                <a:ext cx="235873" cy="221893"/>
              </a:xfrm>
              <a:custGeom>
                <a:avLst/>
                <a:gdLst/>
                <a:ahLst/>
                <a:cxnLst/>
                <a:rect l="l" t="t" r="r" b="b"/>
                <a:pathLst>
                  <a:path w="235873" h="221893" extrusionOk="0">
                    <a:moveTo>
                      <a:pt x="157656" y="221893"/>
                    </a:moveTo>
                    <a:cubicBezTo>
                      <a:pt x="154608" y="221893"/>
                      <a:pt x="151560" y="220941"/>
                      <a:pt x="148989" y="218941"/>
                    </a:cubicBezTo>
                    <a:lnTo>
                      <a:pt x="5542" y="108641"/>
                    </a:lnTo>
                    <a:cubicBezTo>
                      <a:pt x="2494" y="106355"/>
                      <a:pt x="589" y="102926"/>
                      <a:pt x="113" y="99211"/>
                    </a:cubicBezTo>
                    <a:cubicBezTo>
                      <a:pt x="-363" y="95497"/>
                      <a:pt x="684" y="91687"/>
                      <a:pt x="2970" y="88639"/>
                    </a:cubicBezTo>
                    <a:lnTo>
                      <a:pt x="66883" y="5581"/>
                    </a:lnTo>
                    <a:cubicBezTo>
                      <a:pt x="71740" y="-706"/>
                      <a:pt x="80694" y="-1849"/>
                      <a:pt x="86885" y="3009"/>
                    </a:cubicBezTo>
                    <a:lnTo>
                      <a:pt x="230332" y="113308"/>
                    </a:lnTo>
                    <a:cubicBezTo>
                      <a:pt x="233380" y="115594"/>
                      <a:pt x="235285" y="119023"/>
                      <a:pt x="235761" y="122738"/>
                    </a:cubicBezTo>
                    <a:cubicBezTo>
                      <a:pt x="236237" y="126453"/>
                      <a:pt x="235190" y="130263"/>
                      <a:pt x="232904" y="133311"/>
                    </a:cubicBezTo>
                    <a:lnTo>
                      <a:pt x="168991" y="216369"/>
                    </a:lnTo>
                    <a:cubicBezTo>
                      <a:pt x="166133" y="219893"/>
                      <a:pt x="161847" y="221893"/>
                      <a:pt x="157656" y="221893"/>
                    </a:cubicBezTo>
                    <a:close/>
                    <a:moveTo>
                      <a:pt x="34212" y="94639"/>
                    </a:moveTo>
                    <a:lnTo>
                      <a:pt x="154989" y="187508"/>
                    </a:lnTo>
                    <a:lnTo>
                      <a:pt x="201471" y="127120"/>
                    </a:lnTo>
                    <a:lnTo>
                      <a:pt x="80694" y="34251"/>
                    </a:lnTo>
                    <a:lnTo>
                      <a:pt x="34212" y="9463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6" name="Google Shape;146;p2"/>
            <p:cNvSpPr/>
            <p:nvPr/>
          </p:nvSpPr>
          <p:spPr>
            <a:xfrm>
              <a:off x="8403145" y="1357978"/>
              <a:ext cx="131254" cy="126301"/>
            </a:xfrm>
            <a:custGeom>
              <a:avLst/>
              <a:gdLst/>
              <a:ahLst/>
              <a:cxnLst/>
              <a:rect l="l" t="t" r="r" b="b"/>
              <a:pathLst>
                <a:path w="131254" h="126301" extrusionOk="0">
                  <a:moveTo>
                    <a:pt x="131255" y="28480"/>
                  </a:moveTo>
                  <a:lnTo>
                    <a:pt x="56007" y="126302"/>
                  </a:lnTo>
                  <a:lnTo>
                    <a:pt x="0" y="122396"/>
                  </a:lnTo>
                  <a:lnTo>
                    <a:pt x="94202" y="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2"/>
            <p:cNvSpPr/>
            <p:nvPr/>
          </p:nvSpPr>
          <p:spPr>
            <a:xfrm rot="-3144837">
              <a:off x="8450770" y="1293300"/>
              <a:ext cx="104782" cy="66679"/>
            </a:xfrm>
            <a:custGeom>
              <a:avLst/>
              <a:gdLst/>
              <a:ahLst/>
              <a:cxnLst/>
              <a:rect l="l" t="t" r="r" b="b"/>
              <a:pathLst>
                <a:path w="104774" h="66674" extrusionOk="0">
                  <a:moveTo>
                    <a:pt x="0" y="0"/>
                  </a:moveTo>
                  <a:lnTo>
                    <a:pt x="104774" y="0"/>
                  </a:lnTo>
                  <a:lnTo>
                    <a:pt x="104774" y="66675"/>
                  </a:lnTo>
                  <a:lnTo>
                    <a:pt x="0" y="6667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8" name="Google Shape;148;p2"/>
            <p:cNvGrpSpPr/>
            <p:nvPr/>
          </p:nvGrpSpPr>
          <p:grpSpPr>
            <a:xfrm>
              <a:off x="8433011" y="1095392"/>
              <a:ext cx="388579" cy="353169"/>
              <a:chOff x="8433011" y="1095392"/>
              <a:chExt cx="388579" cy="353169"/>
            </a:xfrm>
          </p:grpSpPr>
          <p:sp>
            <p:nvSpPr>
              <p:cNvPr id="149" name="Google Shape;149;p2"/>
              <p:cNvSpPr/>
              <p:nvPr/>
            </p:nvSpPr>
            <p:spPr>
              <a:xfrm>
                <a:off x="8447246" y="1109662"/>
                <a:ext cx="360045" cy="324612"/>
              </a:xfrm>
              <a:custGeom>
                <a:avLst/>
                <a:gdLst/>
                <a:ahLst/>
                <a:cxnLst/>
                <a:rect l="l" t="t" r="r" b="b"/>
                <a:pathLst>
                  <a:path w="360045" h="324612" extrusionOk="0">
                    <a:moveTo>
                      <a:pt x="55150" y="0"/>
                    </a:moveTo>
                    <a:lnTo>
                      <a:pt x="0" y="149828"/>
                    </a:lnTo>
                    <a:lnTo>
                      <a:pt x="227267" y="324612"/>
                    </a:lnTo>
                    <a:lnTo>
                      <a:pt x="360045" y="23450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2"/>
              <p:cNvSpPr/>
              <p:nvPr/>
            </p:nvSpPr>
            <p:spPr>
              <a:xfrm>
                <a:off x="8433011" y="1095392"/>
                <a:ext cx="388579" cy="353169"/>
              </a:xfrm>
              <a:custGeom>
                <a:avLst/>
                <a:gdLst/>
                <a:ahLst/>
                <a:cxnLst/>
                <a:rect l="l" t="t" r="r" b="b"/>
                <a:pathLst>
                  <a:path w="388579" h="353169" extrusionOk="0">
                    <a:moveTo>
                      <a:pt x="241502" y="353169"/>
                    </a:moveTo>
                    <a:cubicBezTo>
                      <a:pt x="238454" y="353169"/>
                      <a:pt x="235310" y="352217"/>
                      <a:pt x="232834" y="350217"/>
                    </a:cubicBezTo>
                    <a:lnTo>
                      <a:pt x="5567" y="175433"/>
                    </a:lnTo>
                    <a:cubicBezTo>
                      <a:pt x="614" y="171623"/>
                      <a:pt x="-1291" y="165051"/>
                      <a:pt x="900" y="159145"/>
                    </a:cubicBezTo>
                    <a:lnTo>
                      <a:pt x="56050" y="9317"/>
                    </a:lnTo>
                    <a:cubicBezTo>
                      <a:pt x="57574" y="5031"/>
                      <a:pt x="61098" y="1792"/>
                      <a:pt x="65479" y="554"/>
                    </a:cubicBezTo>
                    <a:cubicBezTo>
                      <a:pt x="69861" y="-684"/>
                      <a:pt x="74528" y="173"/>
                      <a:pt x="78148" y="2935"/>
                    </a:cubicBezTo>
                    <a:lnTo>
                      <a:pt x="383043" y="237441"/>
                    </a:lnTo>
                    <a:cubicBezTo>
                      <a:pt x="386663" y="240203"/>
                      <a:pt x="388758" y="244584"/>
                      <a:pt x="388568" y="249156"/>
                    </a:cubicBezTo>
                    <a:cubicBezTo>
                      <a:pt x="388473" y="253728"/>
                      <a:pt x="386091" y="258015"/>
                      <a:pt x="382281" y="260586"/>
                    </a:cubicBezTo>
                    <a:lnTo>
                      <a:pt x="249502" y="350693"/>
                    </a:lnTo>
                    <a:cubicBezTo>
                      <a:pt x="247121" y="352407"/>
                      <a:pt x="244264" y="353169"/>
                      <a:pt x="241502" y="353169"/>
                    </a:cubicBezTo>
                    <a:close/>
                    <a:moveTo>
                      <a:pt x="31285" y="159145"/>
                    </a:moveTo>
                    <a:lnTo>
                      <a:pt x="242073" y="321261"/>
                    </a:lnTo>
                    <a:lnTo>
                      <a:pt x="349991" y="248013"/>
                    </a:lnTo>
                    <a:lnTo>
                      <a:pt x="76147" y="37416"/>
                    </a:lnTo>
                    <a:lnTo>
                      <a:pt x="31285" y="15914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1" name="Google Shape;151;p2"/>
            <p:cNvGrpSpPr/>
            <p:nvPr/>
          </p:nvGrpSpPr>
          <p:grpSpPr>
            <a:xfrm>
              <a:off x="8457991" y="456115"/>
              <a:ext cx="836175" cy="922341"/>
              <a:chOff x="8457991" y="456115"/>
              <a:chExt cx="836175" cy="922341"/>
            </a:xfrm>
          </p:grpSpPr>
          <p:sp>
            <p:nvSpPr>
              <p:cNvPr id="152" name="Google Shape;152;p2"/>
              <p:cNvSpPr/>
              <p:nvPr/>
            </p:nvSpPr>
            <p:spPr>
              <a:xfrm>
                <a:off x="8472298" y="470875"/>
                <a:ext cx="807218" cy="893293"/>
              </a:xfrm>
              <a:custGeom>
                <a:avLst/>
                <a:gdLst/>
                <a:ahLst/>
                <a:cxnLst/>
                <a:rect l="l" t="t" r="r" b="b"/>
                <a:pathLst>
                  <a:path w="807218" h="893293" extrusionOk="0">
                    <a:moveTo>
                      <a:pt x="527017" y="680506"/>
                    </a:moveTo>
                    <a:lnTo>
                      <a:pt x="399573" y="880055"/>
                    </a:lnTo>
                    <a:cubicBezTo>
                      <a:pt x="388142" y="894914"/>
                      <a:pt x="366711" y="897676"/>
                      <a:pt x="351852" y="886246"/>
                    </a:cubicBezTo>
                    <a:lnTo>
                      <a:pt x="13239" y="625833"/>
                    </a:lnTo>
                    <a:cubicBezTo>
                      <a:pt x="-1620" y="614403"/>
                      <a:pt x="-4382" y="592972"/>
                      <a:pt x="7047" y="578112"/>
                    </a:cubicBezTo>
                    <a:lnTo>
                      <a:pt x="482345" y="60524"/>
                    </a:lnTo>
                    <a:cubicBezTo>
                      <a:pt x="547972" y="-10914"/>
                      <a:pt x="657319" y="-20343"/>
                      <a:pt x="734186" y="38807"/>
                    </a:cubicBezTo>
                    <a:lnTo>
                      <a:pt x="734186" y="38807"/>
                    </a:lnTo>
                    <a:cubicBezTo>
                      <a:pt x="811053" y="97957"/>
                      <a:pt x="830007" y="206066"/>
                      <a:pt x="777811" y="287791"/>
                    </a:cubicBezTo>
                    <a:lnTo>
                      <a:pt x="574642" y="606021"/>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2"/>
              <p:cNvSpPr/>
              <p:nvPr/>
            </p:nvSpPr>
            <p:spPr>
              <a:xfrm>
                <a:off x="8457991" y="456115"/>
                <a:ext cx="836175" cy="922341"/>
              </a:xfrm>
              <a:custGeom>
                <a:avLst/>
                <a:gdLst/>
                <a:ahLst/>
                <a:cxnLst/>
                <a:rect l="l" t="t" r="r" b="b"/>
                <a:pathLst>
                  <a:path w="836175" h="922341" extrusionOk="0">
                    <a:moveTo>
                      <a:pt x="386828" y="922342"/>
                    </a:moveTo>
                    <a:cubicBezTo>
                      <a:pt x="376541" y="922342"/>
                      <a:pt x="366159" y="919103"/>
                      <a:pt x="357396" y="912341"/>
                    </a:cubicBezTo>
                    <a:lnTo>
                      <a:pt x="18782" y="651927"/>
                    </a:lnTo>
                    <a:cubicBezTo>
                      <a:pt x="8590" y="644117"/>
                      <a:pt x="2018" y="632687"/>
                      <a:pt x="399" y="619828"/>
                    </a:cubicBezTo>
                    <a:cubicBezTo>
                      <a:pt x="-1221" y="606969"/>
                      <a:pt x="2113" y="594301"/>
                      <a:pt x="10019" y="584109"/>
                    </a:cubicBezTo>
                    <a:cubicBezTo>
                      <a:pt x="10305" y="583823"/>
                      <a:pt x="10495" y="583442"/>
                      <a:pt x="10781" y="583157"/>
                    </a:cubicBezTo>
                    <a:lnTo>
                      <a:pt x="486079" y="65568"/>
                    </a:lnTo>
                    <a:cubicBezTo>
                      <a:pt x="557230" y="-11965"/>
                      <a:pt x="673816" y="-21967"/>
                      <a:pt x="757160" y="42137"/>
                    </a:cubicBezTo>
                    <a:cubicBezTo>
                      <a:pt x="840599" y="106240"/>
                      <a:pt x="860792" y="221492"/>
                      <a:pt x="804118" y="310170"/>
                    </a:cubicBezTo>
                    <a:lnTo>
                      <a:pt x="600950" y="628400"/>
                    </a:lnTo>
                    <a:cubicBezTo>
                      <a:pt x="596664" y="635068"/>
                      <a:pt x="587805" y="636973"/>
                      <a:pt x="581233" y="632782"/>
                    </a:cubicBezTo>
                    <a:cubicBezTo>
                      <a:pt x="574566" y="628496"/>
                      <a:pt x="572660" y="619733"/>
                      <a:pt x="576851" y="613065"/>
                    </a:cubicBezTo>
                    <a:lnTo>
                      <a:pt x="780020" y="294835"/>
                    </a:lnTo>
                    <a:cubicBezTo>
                      <a:pt x="828597" y="218730"/>
                      <a:pt x="811262" y="119861"/>
                      <a:pt x="739729" y="64806"/>
                    </a:cubicBezTo>
                    <a:cubicBezTo>
                      <a:pt x="668196" y="9752"/>
                      <a:pt x="568184" y="18419"/>
                      <a:pt x="507128" y="84904"/>
                    </a:cubicBezTo>
                    <a:lnTo>
                      <a:pt x="32307" y="601921"/>
                    </a:lnTo>
                    <a:cubicBezTo>
                      <a:pt x="29355" y="606017"/>
                      <a:pt x="28116" y="610970"/>
                      <a:pt x="28688" y="616113"/>
                    </a:cubicBezTo>
                    <a:cubicBezTo>
                      <a:pt x="29355" y="621352"/>
                      <a:pt x="32022" y="626019"/>
                      <a:pt x="36213" y="629258"/>
                    </a:cubicBezTo>
                    <a:lnTo>
                      <a:pt x="374827" y="889671"/>
                    </a:lnTo>
                    <a:cubicBezTo>
                      <a:pt x="383303" y="896243"/>
                      <a:pt x="395496" y="894719"/>
                      <a:pt x="402259" y="886433"/>
                    </a:cubicBezTo>
                    <a:lnTo>
                      <a:pt x="529226" y="687551"/>
                    </a:lnTo>
                    <a:cubicBezTo>
                      <a:pt x="533513" y="680883"/>
                      <a:pt x="542371" y="678978"/>
                      <a:pt x="548943" y="683169"/>
                    </a:cubicBezTo>
                    <a:cubicBezTo>
                      <a:pt x="555611" y="687455"/>
                      <a:pt x="557516" y="696218"/>
                      <a:pt x="553325" y="702886"/>
                    </a:cubicBezTo>
                    <a:lnTo>
                      <a:pt x="425880" y="902435"/>
                    </a:lnTo>
                    <a:cubicBezTo>
                      <a:pt x="425690" y="902816"/>
                      <a:pt x="425404" y="903101"/>
                      <a:pt x="425118" y="903482"/>
                    </a:cubicBezTo>
                    <a:cubicBezTo>
                      <a:pt x="415689" y="915865"/>
                      <a:pt x="401401" y="922342"/>
                      <a:pt x="386828" y="92234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4" name="Google Shape;154;p2"/>
            <p:cNvGrpSpPr/>
            <p:nvPr/>
          </p:nvGrpSpPr>
          <p:grpSpPr>
            <a:xfrm>
              <a:off x="9017765" y="1062485"/>
              <a:ext cx="43394" cy="51843"/>
              <a:chOff x="9017765" y="1062485"/>
              <a:chExt cx="43394" cy="51843"/>
            </a:xfrm>
          </p:grpSpPr>
          <p:sp>
            <p:nvSpPr>
              <p:cNvPr id="155" name="Google Shape;155;p2"/>
              <p:cNvSpPr/>
              <p:nvPr/>
            </p:nvSpPr>
            <p:spPr>
              <a:xfrm>
                <a:off x="9032081" y="1076800"/>
                <a:ext cx="14858" cy="23240"/>
              </a:xfrm>
              <a:custGeom>
                <a:avLst/>
                <a:gdLst/>
                <a:ahLst/>
                <a:cxnLst/>
                <a:rect l="l" t="t" r="r" b="b"/>
                <a:pathLst>
                  <a:path w="14858" h="23240" extrusionOk="0">
                    <a:moveTo>
                      <a:pt x="14859" y="0"/>
                    </a:moveTo>
                    <a:lnTo>
                      <a:pt x="0" y="23241"/>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2"/>
              <p:cNvSpPr/>
              <p:nvPr/>
            </p:nvSpPr>
            <p:spPr>
              <a:xfrm>
                <a:off x="9017765" y="1062485"/>
                <a:ext cx="43394" cy="51843"/>
              </a:xfrm>
              <a:custGeom>
                <a:avLst/>
                <a:gdLst/>
                <a:ahLst/>
                <a:cxnLst/>
                <a:rect l="l" t="t" r="r" b="b"/>
                <a:pathLst>
                  <a:path w="43394" h="51843" extrusionOk="0">
                    <a:moveTo>
                      <a:pt x="14315" y="51844"/>
                    </a:moveTo>
                    <a:cubicBezTo>
                      <a:pt x="11648" y="51844"/>
                      <a:pt x="8981" y="51082"/>
                      <a:pt x="6600" y="49558"/>
                    </a:cubicBezTo>
                    <a:cubicBezTo>
                      <a:pt x="-67" y="45272"/>
                      <a:pt x="-1973" y="36508"/>
                      <a:pt x="2218" y="29841"/>
                    </a:cubicBezTo>
                    <a:lnTo>
                      <a:pt x="17077" y="6600"/>
                    </a:lnTo>
                    <a:cubicBezTo>
                      <a:pt x="21364" y="-68"/>
                      <a:pt x="30127" y="-1973"/>
                      <a:pt x="36794" y="2218"/>
                    </a:cubicBezTo>
                    <a:cubicBezTo>
                      <a:pt x="43462" y="6505"/>
                      <a:pt x="45367" y="15268"/>
                      <a:pt x="41176" y="21935"/>
                    </a:cubicBezTo>
                    <a:lnTo>
                      <a:pt x="26317" y="45176"/>
                    </a:lnTo>
                    <a:cubicBezTo>
                      <a:pt x="23650" y="49558"/>
                      <a:pt x="18983" y="51844"/>
                      <a:pt x="14315" y="51844"/>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7" name="Google Shape;157;p2"/>
            <p:cNvGrpSpPr/>
            <p:nvPr/>
          </p:nvGrpSpPr>
          <p:grpSpPr>
            <a:xfrm>
              <a:off x="8715085" y="603328"/>
              <a:ext cx="436817" cy="522335"/>
              <a:chOff x="8715085" y="603328"/>
              <a:chExt cx="436817" cy="522335"/>
            </a:xfrm>
          </p:grpSpPr>
          <p:sp>
            <p:nvSpPr>
              <p:cNvPr id="158" name="Google Shape;158;p2"/>
              <p:cNvSpPr/>
              <p:nvPr/>
            </p:nvSpPr>
            <p:spPr>
              <a:xfrm>
                <a:off x="8729477" y="617605"/>
                <a:ext cx="408231" cy="493699"/>
              </a:xfrm>
              <a:custGeom>
                <a:avLst/>
                <a:gdLst/>
                <a:ahLst/>
                <a:cxnLst/>
                <a:rect l="l" t="t" r="r" b="b"/>
                <a:pathLst>
                  <a:path w="408231" h="493699" extrusionOk="0">
                    <a:moveTo>
                      <a:pt x="24093" y="480912"/>
                    </a:moveTo>
                    <a:lnTo>
                      <a:pt x="24093" y="480912"/>
                    </a:lnTo>
                    <a:cubicBezTo>
                      <a:pt x="-2863" y="460148"/>
                      <a:pt x="-8006" y="421095"/>
                      <a:pt x="12759" y="394044"/>
                    </a:cubicBezTo>
                    <a:lnTo>
                      <a:pt x="297270" y="24093"/>
                    </a:lnTo>
                    <a:cubicBezTo>
                      <a:pt x="318035" y="-2862"/>
                      <a:pt x="357087" y="-8006"/>
                      <a:pt x="384138" y="12759"/>
                    </a:cubicBezTo>
                    <a:lnTo>
                      <a:pt x="384138" y="12759"/>
                    </a:lnTo>
                    <a:cubicBezTo>
                      <a:pt x="411094" y="33523"/>
                      <a:pt x="416237" y="72576"/>
                      <a:pt x="395473" y="99627"/>
                    </a:cubicBezTo>
                    <a:lnTo>
                      <a:pt x="110961" y="469578"/>
                    </a:lnTo>
                    <a:cubicBezTo>
                      <a:pt x="90102" y="496629"/>
                      <a:pt x="51049" y="501677"/>
                      <a:pt x="24093" y="48091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a:off x="8715085" y="603328"/>
                <a:ext cx="436817" cy="522335"/>
              </a:xfrm>
              <a:custGeom>
                <a:avLst/>
                <a:gdLst/>
                <a:ahLst/>
                <a:cxnLst/>
                <a:rect l="l" t="t" r="r" b="b"/>
                <a:pathLst>
                  <a:path w="436817" h="522335" extrusionOk="0">
                    <a:moveTo>
                      <a:pt x="76108" y="522336"/>
                    </a:moveTo>
                    <a:cubicBezTo>
                      <a:pt x="59916" y="522336"/>
                      <a:pt x="43533" y="517192"/>
                      <a:pt x="29722" y="506524"/>
                    </a:cubicBezTo>
                    <a:cubicBezTo>
                      <a:pt x="-3616" y="480902"/>
                      <a:pt x="-9807" y="432991"/>
                      <a:pt x="15720" y="399654"/>
                    </a:cubicBezTo>
                    <a:lnTo>
                      <a:pt x="300231" y="29703"/>
                    </a:lnTo>
                    <a:cubicBezTo>
                      <a:pt x="325854" y="-3635"/>
                      <a:pt x="373765" y="-9826"/>
                      <a:pt x="407102" y="15796"/>
                    </a:cubicBezTo>
                    <a:cubicBezTo>
                      <a:pt x="423200" y="28179"/>
                      <a:pt x="433486" y="46086"/>
                      <a:pt x="436153" y="66374"/>
                    </a:cubicBezTo>
                    <a:cubicBezTo>
                      <a:pt x="438820" y="86662"/>
                      <a:pt x="433391" y="106569"/>
                      <a:pt x="421104" y="122667"/>
                    </a:cubicBezTo>
                    <a:lnTo>
                      <a:pt x="136592" y="492618"/>
                    </a:lnTo>
                    <a:cubicBezTo>
                      <a:pt x="121638" y="512049"/>
                      <a:pt x="98968" y="522336"/>
                      <a:pt x="76108" y="522336"/>
                    </a:cubicBezTo>
                    <a:close/>
                    <a:moveTo>
                      <a:pt x="360810" y="28560"/>
                    </a:moveTo>
                    <a:cubicBezTo>
                      <a:pt x="346523" y="28560"/>
                      <a:pt x="332331" y="34941"/>
                      <a:pt x="322996" y="47133"/>
                    </a:cubicBezTo>
                    <a:lnTo>
                      <a:pt x="38485" y="417084"/>
                    </a:lnTo>
                    <a:cubicBezTo>
                      <a:pt x="22483" y="437944"/>
                      <a:pt x="26388" y="467853"/>
                      <a:pt x="47247" y="483855"/>
                    </a:cubicBezTo>
                    <a:lnTo>
                      <a:pt x="47247" y="483855"/>
                    </a:lnTo>
                    <a:cubicBezTo>
                      <a:pt x="57249" y="491570"/>
                      <a:pt x="69726" y="494904"/>
                      <a:pt x="82395" y="493284"/>
                    </a:cubicBezTo>
                    <a:cubicBezTo>
                      <a:pt x="95063" y="491665"/>
                      <a:pt x="106303" y="485188"/>
                      <a:pt x="114018" y="475187"/>
                    </a:cubicBezTo>
                    <a:lnTo>
                      <a:pt x="398530" y="105236"/>
                    </a:lnTo>
                    <a:cubicBezTo>
                      <a:pt x="406245" y="95235"/>
                      <a:pt x="409578" y="82757"/>
                      <a:pt x="407959" y="70089"/>
                    </a:cubicBezTo>
                    <a:cubicBezTo>
                      <a:pt x="406340" y="57420"/>
                      <a:pt x="399863" y="46181"/>
                      <a:pt x="389862" y="38466"/>
                    </a:cubicBezTo>
                    <a:cubicBezTo>
                      <a:pt x="381099" y="31798"/>
                      <a:pt x="370907" y="28560"/>
                      <a:pt x="360810" y="2856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 name="Google Shape;160;p2"/>
            <p:cNvSpPr/>
            <p:nvPr/>
          </p:nvSpPr>
          <p:spPr>
            <a:xfrm>
              <a:off x="8435816" y="1106899"/>
              <a:ext cx="115538" cy="196310"/>
            </a:xfrm>
            <a:custGeom>
              <a:avLst/>
              <a:gdLst/>
              <a:ahLst/>
              <a:cxnLst/>
              <a:rect l="l" t="t" r="r" b="b"/>
              <a:pathLst>
                <a:path w="115538" h="196310" extrusionOk="0">
                  <a:moveTo>
                    <a:pt x="60388" y="196310"/>
                  </a:moveTo>
                  <a:lnTo>
                    <a:pt x="0" y="149828"/>
                  </a:lnTo>
                  <a:lnTo>
                    <a:pt x="55150" y="0"/>
                  </a:lnTo>
                  <a:lnTo>
                    <a:pt x="115538" y="4638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2"/>
            <p:cNvSpPr/>
            <p:nvPr/>
          </p:nvSpPr>
          <p:spPr>
            <a:xfrm>
              <a:off x="8466611" y="460493"/>
              <a:ext cx="768161" cy="683935"/>
            </a:xfrm>
            <a:custGeom>
              <a:avLst/>
              <a:gdLst/>
              <a:ahLst/>
              <a:cxnLst/>
              <a:rect l="l" t="t" r="r" b="b"/>
              <a:pathLst>
                <a:path w="768161" h="683935" extrusionOk="0">
                  <a:moveTo>
                    <a:pt x="768162" y="72716"/>
                  </a:moveTo>
                  <a:cubicBezTo>
                    <a:pt x="697010" y="42617"/>
                    <a:pt x="612332" y="59190"/>
                    <a:pt x="557850" y="118626"/>
                  </a:cubicBezTo>
                  <a:lnTo>
                    <a:pt x="82552" y="636215"/>
                  </a:lnTo>
                  <a:cubicBezTo>
                    <a:pt x="71122" y="651074"/>
                    <a:pt x="73884" y="672600"/>
                    <a:pt x="88743" y="683935"/>
                  </a:cubicBezTo>
                  <a:lnTo>
                    <a:pt x="13210" y="625833"/>
                  </a:lnTo>
                  <a:cubicBezTo>
                    <a:pt x="-1554" y="614498"/>
                    <a:pt x="-4411" y="592971"/>
                    <a:pt x="7019" y="578113"/>
                  </a:cubicBezTo>
                  <a:lnTo>
                    <a:pt x="482316" y="60524"/>
                  </a:lnTo>
                  <a:cubicBezTo>
                    <a:pt x="547943" y="-10914"/>
                    <a:pt x="657291" y="-20343"/>
                    <a:pt x="734157" y="38807"/>
                  </a:cubicBezTo>
                  <a:cubicBezTo>
                    <a:pt x="747207" y="48808"/>
                    <a:pt x="758637" y="60143"/>
                    <a:pt x="768162" y="72716"/>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2"/>
            <p:cNvSpPr/>
            <p:nvPr/>
          </p:nvSpPr>
          <p:spPr>
            <a:xfrm>
              <a:off x="8725685" y="613189"/>
              <a:ext cx="390596" cy="484128"/>
            </a:xfrm>
            <a:custGeom>
              <a:avLst/>
              <a:gdLst/>
              <a:ahLst/>
              <a:cxnLst/>
              <a:rect l="l" t="t" r="r" b="b"/>
              <a:pathLst>
                <a:path w="390596" h="484128" extrusionOk="0">
                  <a:moveTo>
                    <a:pt x="44172" y="483995"/>
                  </a:moveTo>
                  <a:cubicBezTo>
                    <a:pt x="33695" y="484757"/>
                    <a:pt x="23789" y="482280"/>
                    <a:pt x="15788" y="476089"/>
                  </a:cubicBezTo>
                  <a:cubicBezTo>
                    <a:pt x="-5167" y="459992"/>
                    <a:pt x="-5262" y="424845"/>
                    <a:pt x="15502" y="397794"/>
                  </a:cubicBezTo>
                  <a:lnTo>
                    <a:pt x="300014" y="27843"/>
                  </a:lnTo>
                  <a:cubicBezTo>
                    <a:pt x="320779" y="792"/>
                    <a:pt x="354878" y="-8067"/>
                    <a:pt x="375738" y="8031"/>
                  </a:cubicBezTo>
                  <a:cubicBezTo>
                    <a:pt x="383739" y="14222"/>
                    <a:pt x="388692" y="23175"/>
                    <a:pt x="390597" y="33462"/>
                  </a:cubicBezTo>
                  <a:cubicBezTo>
                    <a:pt x="373833" y="34796"/>
                    <a:pt x="356021" y="44511"/>
                    <a:pt x="343257" y="61180"/>
                  </a:cubicBezTo>
                  <a:lnTo>
                    <a:pt x="58746" y="431131"/>
                  </a:lnTo>
                  <a:cubicBezTo>
                    <a:pt x="45982" y="447705"/>
                    <a:pt x="41125" y="467421"/>
                    <a:pt x="44172" y="48399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3" name="Google Shape;163;p2"/>
          <p:cNvGrpSpPr/>
          <p:nvPr/>
        </p:nvGrpSpPr>
        <p:grpSpPr>
          <a:xfrm>
            <a:off x="15662019" y="7580072"/>
            <a:ext cx="1385387" cy="1633742"/>
            <a:chOff x="4444301" y="5303307"/>
            <a:chExt cx="837446" cy="987573"/>
          </a:xfrm>
        </p:grpSpPr>
        <p:grpSp>
          <p:nvGrpSpPr>
            <p:cNvPr id="164" name="Google Shape;164;p2"/>
            <p:cNvGrpSpPr/>
            <p:nvPr/>
          </p:nvGrpSpPr>
          <p:grpSpPr>
            <a:xfrm>
              <a:off x="4447958" y="5864581"/>
              <a:ext cx="411276" cy="403725"/>
              <a:chOff x="4447958" y="5864581"/>
              <a:chExt cx="411276" cy="403725"/>
            </a:xfrm>
          </p:grpSpPr>
          <p:sp>
            <p:nvSpPr>
              <p:cNvPr id="165" name="Google Shape;165;p2"/>
              <p:cNvSpPr/>
              <p:nvPr/>
            </p:nvSpPr>
            <p:spPr>
              <a:xfrm>
                <a:off x="4462272" y="5878734"/>
                <a:ext cx="382714" cy="375285"/>
              </a:xfrm>
              <a:custGeom>
                <a:avLst/>
                <a:gdLst/>
                <a:ahLst/>
                <a:cxnLst/>
                <a:rect l="l" t="t" r="r" b="b"/>
                <a:pathLst>
                  <a:path w="382714" h="375285" extrusionOk="0">
                    <a:moveTo>
                      <a:pt x="310324" y="326327"/>
                    </a:moveTo>
                    <a:lnTo>
                      <a:pt x="382714" y="232600"/>
                    </a:lnTo>
                    <a:lnTo>
                      <a:pt x="81629" y="0"/>
                    </a:lnTo>
                    <a:lnTo>
                      <a:pt x="9239" y="93726"/>
                    </a:lnTo>
                    <a:lnTo>
                      <a:pt x="0" y="252222"/>
                    </a:lnTo>
                    <a:cubicBezTo>
                      <a:pt x="53530" y="293561"/>
                      <a:pt x="106204" y="334233"/>
                      <a:pt x="159258" y="375285"/>
                    </a:cubicBezTo>
                    <a:lnTo>
                      <a:pt x="310324" y="32632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2"/>
              <p:cNvSpPr/>
              <p:nvPr/>
            </p:nvSpPr>
            <p:spPr>
              <a:xfrm>
                <a:off x="4447958" y="5864581"/>
                <a:ext cx="411276" cy="403725"/>
              </a:xfrm>
              <a:custGeom>
                <a:avLst/>
                <a:gdLst/>
                <a:ahLst/>
                <a:cxnLst/>
                <a:rect l="l" t="t" r="r" b="b"/>
                <a:pathLst>
                  <a:path w="411276" h="403725" extrusionOk="0">
                    <a:moveTo>
                      <a:pt x="173571" y="403726"/>
                    </a:moveTo>
                    <a:cubicBezTo>
                      <a:pt x="170428" y="403726"/>
                      <a:pt x="167380" y="402678"/>
                      <a:pt x="164808" y="400773"/>
                    </a:cubicBezTo>
                    <a:lnTo>
                      <a:pt x="5550" y="277710"/>
                    </a:lnTo>
                    <a:cubicBezTo>
                      <a:pt x="1836" y="274852"/>
                      <a:pt x="-260" y="270280"/>
                      <a:pt x="26" y="265613"/>
                    </a:cubicBezTo>
                    <a:lnTo>
                      <a:pt x="9265" y="107117"/>
                    </a:lnTo>
                    <a:cubicBezTo>
                      <a:pt x="9456" y="104260"/>
                      <a:pt x="10408" y="101497"/>
                      <a:pt x="12218" y="99211"/>
                    </a:cubicBezTo>
                    <a:lnTo>
                      <a:pt x="84608" y="5580"/>
                    </a:lnTo>
                    <a:cubicBezTo>
                      <a:pt x="89465" y="-706"/>
                      <a:pt x="98419" y="-1849"/>
                      <a:pt x="104610" y="3009"/>
                    </a:cubicBezTo>
                    <a:lnTo>
                      <a:pt x="405696" y="235609"/>
                    </a:lnTo>
                    <a:cubicBezTo>
                      <a:pt x="411982" y="240467"/>
                      <a:pt x="413125" y="249421"/>
                      <a:pt x="408267" y="255612"/>
                    </a:cubicBezTo>
                    <a:lnTo>
                      <a:pt x="335877" y="349338"/>
                    </a:lnTo>
                    <a:cubicBezTo>
                      <a:pt x="334163" y="351624"/>
                      <a:pt x="331686" y="353338"/>
                      <a:pt x="329019" y="354196"/>
                    </a:cubicBezTo>
                    <a:lnTo>
                      <a:pt x="177953" y="403154"/>
                    </a:lnTo>
                    <a:cubicBezTo>
                      <a:pt x="176619" y="403440"/>
                      <a:pt x="175095" y="403726"/>
                      <a:pt x="173571" y="403726"/>
                    </a:cubicBezTo>
                    <a:close/>
                    <a:moveTo>
                      <a:pt x="28982" y="259707"/>
                    </a:moveTo>
                    <a:lnTo>
                      <a:pt x="176333" y="373531"/>
                    </a:lnTo>
                    <a:lnTo>
                      <a:pt x="315970" y="328287"/>
                    </a:lnTo>
                    <a:lnTo>
                      <a:pt x="376930" y="249421"/>
                    </a:lnTo>
                    <a:lnTo>
                      <a:pt x="98419" y="34346"/>
                    </a:lnTo>
                    <a:lnTo>
                      <a:pt x="37459" y="113213"/>
                    </a:lnTo>
                    <a:lnTo>
                      <a:pt x="28982" y="259707"/>
                    </a:lnTo>
                    <a:close/>
                    <a:moveTo>
                      <a:pt x="324638" y="340480"/>
                    </a:moveTo>
                    <a:lnTo>
                      <a:pt x="324638" y="340480"/>
                    </a:lnTo>
                    <a:lnTo>
                      <a:pt x="324638" y="34048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7" name="Google Shape;167;p2"/>
            <p:cNvGrpSpPr/>
            <p:nvPr/>
          </p:nvGrpSpPr>
          <p:grpSpPr>
            <a:xfrm>
              <a:off x="4444301" y="6116630"/>
              <a:ext cx="191552" cy="174250"/>
              <a:chOff x="4444301" y="6116630"/>
              <a:chExt cx="191552" cy="174250"/>
            </a:xfrm>
          </p:grpSpPr>
          <p:sp>
            <p:nvSpPr>
              <p:cNvPr id="168" name="Google Shape;168;p2"/>
              <p:cNvSpPr/>
              <p:nvPr/>
            </p:nvSpPr>
            <p:spPr>
              <a:xfrm>
                <a:off x="4458610" y="6130956"/>
                <a:ext cx="162919" cy="145708"/>
              </a:xfrm>
              <a:custGeom>
                <a:avLst/>
                <a:gdLst/>
                <a:ahLst/>
                <a:cxnLst/>
                <a:rect l="l" t="t" r="r" b="b"/>
                <a:pathLst>
                  <a:path w="162919" h="145708" extrusionOk="0">
                    <a:moveTo>
                      <a:pt x="3662" y="0"/>
                    </a:moveTo>
                    <a:lnTo>
                      <a:pt x="137" y="60389"/>
                    </a:lnTo>
                    <a:cubicBezTo>
                      <a:pt x="-3101" y="116967"/>
                      <a:pt x="51477" y="159163"/>
                      <a:pt x="105389" y="141732"/>
                    </a:cubicBezTo>
                    <a:lnTo>
                      <a:pt x="162920" y="123063"/>
                    </a:lnTo>
                    <a:cubicBezTo>
                      <a:pt x="109866" y="82011"/>
                      <a:pt x="57192" y="41339"/>
                      <a:pt x="3662"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2"/>
              <p:cNvSpPr/>
              <p:nvPr/>
            </p:nvSpPr>
            <p:spPr>
              <a:xfrm>
                <a:off x="4444301" y="6116630"/>
                <a:ext cx="191552" cy="174250"/>
              </a:xfrm>
              <a:custGeom>
                <a:avLst/>
                <a:gdLst/>
                <a:ahLst/>
                <a:cxnLst/>
                <a:rect l="l" t="t" r="r" b="b"/>
                <a:pathLst>
                  <a:path w="191552" h="174250" extrusionOk="0">
                    <a:moveTo>
                      <a:pt x="94838" y="174250"/>
                    </a:moveTo>
                    <a:cubicBezTo>
                      <a:pt x="74169" y="174250"/>
                      <a:pt x="53690" y="167487"/>
                      <a:pt x="36830" y="154438"/>
                    </a:cubicBezTo>
                    <a:cubicBezTo>
                      <a:pt x="12065" y="135293"/>
                      <a:pt x="-1650" y="105194"/>
                      <a:pt x="159" y="73857"/>
                    </a:cubicBezTo>
                    <a:lnTo>
                      <a:pt x="3684" y="13468"/>
                    </a:lnTo>
                    <a:cubicBezTo>
                      <a:pt x="3969" y="8134"/>
                      <a:pt x="7208" y="3467"/>
                      <a:pt x="12065" y="1276"/>
                    </a:cubicBezTo>
                    <a:cubicBezTo>
                      <a:pt x="16923" y="-914"/>
                      <a:pt x="22543" y="-248"/>
                      <a:pt x="26734" y="2991"/>
                    </a:cubicBezTo>
                    <a:lnTo>
                      <a:pt x="185992" y="126054"/>
                    </a:lnTo>
                    <a:cubicBezTo>
                      <a:pt x="190183" y="129292"/>
                      <a:pt x="192278" y="134626"/>
                      <a:pt x="191326" y="139770"/>
                    </a:cubicBezTo>
                    <a:cubicBezTo>
                      <a:pt x="190469" y="145009"/>
                      <a:pt x="186659" y="149295"/>
                      <a:pt x="181706" y="150914"/>
                    </a:cubicBezTo>
                    <a:lnTo>
                      <a:pt x="124175" y="169583"/>
                    </a:lnTo>
                    <a:cubicBezTo>
                      <a:pt x="114554" y="172726"/>
                      <a:pt x="104648" y="174250"/>
                      <a:pt x="94838" y="174250"/>
                    </a:cubicBezTo>
                    <a:close/>
                    <a:moveTo>
                      <a:pt x="30639" y="42139"/>
                    </a:moveTo>
                    <a:lnTo>
                      <a:pt x="28734" y="75476"/>
                    </a:lnTo>
                    <a:cubicBezTo>
                      <a:pt x="27496" y="97669"/>
                      <a:pt x="36830" y="118148"/>
                      <a:pt x="54356" y="131769"/>
                    </a:cubicBezTo>
                    <a:cubicBezTo>
                      <a:pt x="71978" y="145389"/>
                      <a:pt x="94171" y="149200"/>
                      <a:pt x="115317" y="142341"/>
                    </a:cubicBezTo>
                    <a:lnTo>
                      <a:pt x="147130" y="132055"/>
                    </a:lnTo>
                    <a:lnTo>
                      <a:pt x="30639" y="4213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0" name="Google Shape;170;p2"/>
            <p:cNvGrpSpPr/>
            <p:nvPr/>
          </p:nvGrpSpPr>
          <p:grpSpPr>
            <a:xfrm>
              <a:off x="4462311" y="5636933"/>
              <a:ext cx="572525" cy="575651"/>
              <a:chOff x="4462311" y="5636933"/>
              <a:chExt cx="572525" cy="575651"/>
            </a:xfrm>
          </p:grpSpPr>
          <p:sp>
            <p:nvSpPr>
              <p:cNvPr id="171" name="Google Shape;171;p2"/>
              <p:cNvSpPr/>
              <p:nvPr/>
            </p:nvSpPr>
            <p:spPr>
              <a:xfrm>
                <a:off x="4476654" y="5651277"/>
                <a:ext cx="544067" cy="547116"/>
              </a:xfrm>
              <a:custGeom>
                <a:avLst/>
                <a:gdLst/>
                <a:ahLst/>
                <a:cxnLst/>
                <a:rect l="l" t="t" r="r" b="b"/>
                <a:pathLst>
                  <a:path w="544067" h="547116" extrusionOk="0">
                    <a:moveTo>
                      <a:pt x="544068" y="232600"/>
                    </a:moveTo>
                    <a:lnTo>
                      <a:pt x="301180" y="547116"/>
                    </a:lnTo>
                    <a:lnTo>
                      <a:pt x="297847" y="544544"/>
                    </a:lnTo>
                    <a:cubicBezTo>
                      <a:pt x="272987" y="525399"/>
                      <a:pt x="306610" y="481870"/>
                      <a:pt x="281845" y="462725"/>
                    </a:cubicBezTo>
                    <a:cubicBezTo>
                      <a:pt x="256985" y="443579"/>
                      <a:pt x="223457" y="487013"/>
                      <a:pt x="198596" y="467868"/>
                    </a:cubicBezTo>
                    <a:cubicBezTo>
                      <a:pt x="173736" y="448723"/>
                      <a:pt x="207359" y="405193"/>
                      <a:pt x="182594" y="386049"/>
                    </a:cubicBezTo>
                    <a:cubicBezTo>
                      <a:pt x="157734" y="366903"/>
                      <a:pt x="124206" y="410337"/>
                      <a:pt x="99346" y="391192"/>
                    </a:cubicBezTo>
                    <a:cubicBezTo>
                      <a:pt x="74486" y="372046"/>
                      <a:pt x="108109" y="328517"/>
                      <a:pt x="83249" y="309372"/>
                    </a:cubicBezTo>
                    <a:cubicBezTo>
                      <a:pt x="58388" y="290227"/>
                      <a:pt x="24860" y="333661"/>
                      <a:pt x="0" y="314516"/>
                    </a:cubicBezTo>
                    <a:lnTo>
                      <a:pt x="242888" y="0"/>
                    </a:lnTo>
                    <a:lnTo>
                      <a:pt x="544068" y="23260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2"/>
              <p:cNvSpPr/>
              <p:nvPr/>
            </p:nvSpPr>
            <p:spPr>
              <a:xfrm>
                <a:off x="4462311" y="5636933"/>
                <a:ext cx="572525" cy="575651"/>
              </a:xfrm>
              <a:custGeom>
                <a:avLst/>
                <a:gdLst/>
                <a:ahLst/>
                <a:cxnLst/>
                <a:rect l="l" t="t" r="r" b="b"/>
                <a:pathLst>
                  <a:path w="572525" h="575651" extrusionOk="0">
                    <a:moveTo>
                      <a:pt x="315429" y="575652"/>
                    </a:moveTo>
                    <a:cubicBezTo>
                      <a:pt x="312381" y="575652"/>
                      <a:pt x="309333" y="574700"/>
                      <a:pt x="306666" y="572699"/>
                    </a:cubicBezTo>
                    <a:lnTo>
                      <a:pt x="303332" y="570127"/>
                    </a:lnTo>
                    <a:cubicBezTo>
                      <a:pt x="284282" y="555459"/>
                      <a:pt x="287521" y="532599"/>
                      <a:pt x="289902" y="515835"/>
                    </a:cubicBezTo>
                    <a:cubicBezTo>
                      <a:pt x="292092" y="500119"/>
                      <a:pt x="292569" y="492308"/>
                      <a:pt x="287330" y="488308"/>
                    </a:cubicBezTo>
                    <a:cubicBezTo>
                      <a:pt x="282091" y="484212"/>
                      <a:pt x="274567" y="486689"/>
                      <a:pt x="259898" y="492784"/>
                    </a:cubicBezTo>
                    <a:cubicBezTo>
                      <a:pt x="244372" y="499261"/>
                      <a:pt x="223036" y="508120"/>
                      <a:pt x="204082" y="493451"/>
                    </a:cubicBezTo>
                    <a:cubicBezTo>
                      <a:pt x="185127" y="478783"/>
                      <a:pt x="188270" y="455923"/>
                      <a:pt x="190651" y="439158"/>
                    </a:cubicBezTo>
                    <a:cubicBezTo>
                      <a:pt x="192842" y="423443"/>
                      <a:pt x="193318" y="415632"/>
                      <a:pt x="188080" y="411632"/>
                    </a:cubicBezTo>
                    <a:cubicBezTo>
                      <a:pt x="182841" y="407536"/>
                      <a:pt x="175316" y="410012"/>
                      <a:pt x="160648" y="416108"/>
                    </a:cubicBezTo>
                    <a:cubicBezTo>
                      <a:pt x="145122" y="422585"/>
                      <a:pt x="123786" y="431443"/>
                      <a:pt x="104831" y="416775"/>
                    </a:cubicBezTo>
                    <a:cubicBezTo>
                      <a:pt x="85876" y="402107"/>
                      <a:pt x="89019" y="379246"/>
                      <a:pt x="91401" y="362578"/>
                    </a:cubicBezTo>
                    <a:cubicBezTo>
                      <a:pt x="93592" y="346861"/>
                      <a:pt x="94068" y="339051"/>
                      <a:pt x="88829" y="334955"/>
                    </a:cubicBezTo>
                    <a:cubicBezTo>
                      <a:pt x="83590" y="330859"/>
                      <a:pt x="76066" y="333336"/>
                      <a:pt x="61397" y="339432"/>
                    </a:cubicBezTo>
                    <a:cubicBezTo>
                      <a:pt x="45871" y="345909"/>
                      <a:pt x="24535" y="354767"/>
                      <a:pt x="5581" y="340099"/>
                    </a:cubicBezTo>
                    <a:cubicBezTo>
                      <a:pt x="-706" y="335241"/>
                      <a:pt x="-1849" y="326287"/>
                      <a:pt x="3009" y="320096"/>
                    </a:cubicBezTo>
                    <a:lnTo>
                      <a:pt x="245896" y="5581"/>
                    </a:lnTo>
                    <a:cubicBezTo>
                      <a:pt x="250754" y="-706"/>
                      <a:pt x="259708" y="-1849"/>
                      <a:pt x="265899" y="3009"/>
                    </a:cubicBezTo>
                    <a:lnTo>
                      <a:pt x="566984" y="235609"/>
                    </a:lnTo>
                    <a:cubicBezTo>
                      <a:pt x="569937" y="237896"/>
                      <a:pt x="571937" y="241325"/>
                      <a:pt x="572413" y="245134"/>
                    </a:cubicBezTo>
                    <a:cubicBezTo>
                      <a:pt x="572890" y="248849"/>
                      <a:pt x="571842" y="252659"/>
                      <a:pt x="569556" y="255707"/>
                    </a:cubicBezTo>
                    <a:lnTo>
                      <a:pt x="326668" y="570223"/>
                    </a:lnTo>
                    <a:cubicBezTo>
                      <a:pt x="323906" y="573747"/>
                      <a:pt x="319715" y="575652"/>
                      <a:pt x="315429" y="575652"/>
                    </a:cubicBezTo>
                    <a:close/>
                    <a:moveTo>
                      <a:pt x="281520" y="457732"/>
                    </a:moveTo>
                    <a:cubicBezTo>
                      <a:pt x="289330" y="457732"/>
                      <a:pt x="297236" y="459828"/>
                      <a:pt x="304856" y="465638"/>
                    </a:cubicBezTo>
                    <a:cubicBezTo>
                      <a:pt x="323811" y="480307"/>
                      <a:pt x="320572" y="503071"/>
                      <a:pt x="318286" y="519740"/>
                    </a:cubicBezTo>
                    <a:cubicBezTo>
                      <a:pt x="317334" y="526693"/>
                      <a:pt x="316667" y="532123"/>
                      <a:pt x="316762" y="536314"/>
                    </a:cubicBezTo>
                    <a:lnTo>
                      <a:pt x="538314" y="249516"/>
                    </a:lnTo>
                    <a:lnTo>
                      <a:pt x="259803" y="34441"/>
                    </a:lnTo>
                    <a:lnTo>
                      <a:pt x="41871" y="316572"/>
                    </a:lnTo>
                    <a:cubicBezTo>
                      <a:pt x="44442" y="315619"/>
                      <a:pt x="47205" y="314477"/>
                      <a:pt x="50443" y="313143"/>
                    </a:cubicBezTo>
                    <a:cubicBezTo>
                      <a:pt x="65969" y="306666"/>
                      <a:pt x="87305" y="297808"/>
                      <a:pt x="106260" y="312476"/>
                    </a:cubicBezTo>
                    <a:cubicBezTo>
                      <a:pt x="125215" y="327145"/>
                      <a:pt x="122071" y="350005"/>
                      <a:pt x="119690" y="366673"/>
                    </a:cubicBezTo>
                    <a:cubicBezTo>
                      <a:pt x="117499" y="382390"/>
                      <a:pt x="117023" y="390200"/>
                      <a:pt x="122357" y="394296"/>
                    </a:cubicBezTo>
                    <a:cubicBezTo>
                      <a:pt x="127596" y="398392"/>
                      <a:pt x="135121" y="395915"/>
                      <a:pt x="149789" y="389819"/>
                    </a:cubicBezTo>
                    <a:cubicBezTo>
                      <a:pt x="165315" y="383342"/>
                      <a:pt x="186651" y="374484"/>
                      <a:pt x="205606" y="389152"/>
                    </a:cubicBezTo>
                    <a:cubicBezTo>
                      <a:pt x="224560" y="403821"/>
                      <a:pt x="221322" y="426586"/>
                      <a:pt x="219036" y="443255"/>
                    </a:cubicBezTo>
                    <a:cubicBezTo>
                      <a:pt x="216845" y="458971"/>
                      <a:pt x="216369" y="466877"/>
                      <a:pt x="221608" y="470877"/>
                    </a:cubicBezTo>
                    <a:cubicBezTo>
                      <a:pt x="226846" y="474973"/>
                      <a:pt x="234371" y="472496"/>
                      <a:pt x="249040" y="466400"/>
                    </a:cubicBezTo>
                    <a:cubicBezTo>
                      <a:pt x="258374" y="462495"/>
                      <a:pt x="269804" y="457732"/>
                      <a:pt x="281520" y="45773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3" name="Google Shape;173;p2"/>
            <p:cNvGrpSpPr/>
            <p:nvPr/>
          </p:nvGrpSpPr>
          <p:grpSpPr>
            <a:xfrm>
              <a:off x="4751814" y="5483009"/>
              <a:ext cx="402028" cy="354862"/>
              <a:chOff x="4751814" y="5483009"/>
              <a:chExt cx="402028" cy="354862"/>
            </a:xfrm>
          </p:grpSpPr>
          <p:sp>
            <p:nvSpPr>
              <p:cNvPr id="174" name="Google Shape;174;p2"/>
              <p:cNvSpPr/>
              <p:nvPr/>
            </p:nvSpPr>
            <p:spPr>
              <a:xfrm rot="-3138037">
                <a:off x="4893835" y="5470086"/>
                <a:ext cx="118585" cy="381135"/>
              </a:xfrm>
              <a:custGeom>
                <a:avLst/>
                <a:gdLst/>
                <a:ahLst/>
                <a:cxnLst/>
                <a:rect l="l" t="t" r="r" b="b"/>
                <a:pathLst>
                  <a:path w="118395" h="380524" extrusionOk="0">
                    <a:moveTo>
                      <a:pt x="0" y="0"/>
                    </a:moveTo>
                    <a:lnTo>
                      <a:pt x="118396" y="0"/>
                    </a:lnTo>
                    <a:lnTo>
                      <a:pt x="118396" y="380524"/>
                    </a:lnTo>
                    <a:lnTo>
                      <a:pt x="0" y="38052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2"/>
              <p:cNvSpPr/>
              <p:nvPr/>
            </p:nvSpPr>
            <p:spPr>
              <a:xfrm>
                <a:off x="4751814" y="5483009"/>
                <a:ext cx="402028" cy="354862"/>
              </a:xfrm>
              <a:custGeom>
                <a:avLst/>
                <a:gdLst/>
                <a:ahLst/>
                <a:cxnLst/>
                <a:rect l="l" t="t" r="r" b="b"/>
                <a:pathLst>
                  <a:path w="402028" h="354862" extrusionOk="0">
                    <a:moveTo>
                      <a:pt x="315390" y="354862"/>
                    </a:moveTo>
                    <a:cubicBezTo>
                      <a:pt x="312342" y="354862"/>
                      <a:pt x="309294" y="353910"/>
                      <a:pt x="306627" y="351910"/>
                    </a:cubicBezTo>
                    <a:lnTo>
                      <a:pt x="5542" y="119309"/>
                    </a:lnTo>
                    <a:cubicBezTo>
                      <a:pt x="2589" y="117023"/>
                      <a:pt x="589" y="113594"/>
                      <a:pt x="113" y="109784"/>
                    </a:cubicBezTo>
                    <a:cubicBezTo>
                      <a:pt x="-364" y="106069"/>
                      <a:pt x="684" y="102259"/>
                      <a:pt x="2970" y="99211"/>
                    </a:cubicBezTo>
                    <a:lnTo>
                      <a:pt x="75360" y="5580"/>
                    </a:lnTo>
                    <a:cubicBezTo>
                      <a:pt x="80218" y="-706"/>
                      <a:pt x="89171" y="-1849"/>
                      <a:pt x="95363" y="3009"/>
                    </a:cubicBezTo>
                    <a:lnTo>
                      <a:pt x="396448" y="235609"/>
                    </a:lnTo>
                    <a:cubicBezTo>
                      <a:pt x="402734" y="240467"/>
                      <a:pt x="403878" y="249421"/>
                      <a:pt x="399020" y="255612"/>
                    </a:cubicBezTo>
                    <a:lnTo>
                      <a:pt x="326630" y="349242"/>
                    </a:lnTo>
                    <a:cubicBezTo>
                      <a:pt x="323867" y="352957"/>
                      <a:pt x="319676" y="354862"/>
                      <a:pt x="315390" y="354862"/>
                    </a:cubicBezTo>
                    <a:close/>
                    <a:moveTo>
                      <a:pt x="34308" y="105403"/>
                    </a:moveTo>
                    <a:lnTo>
                      <a:pt x="312818" y="320477"/>
                    </a:lnTo>
                    <a:lnTo>
                      <a:pt x="367682" y="249421"/>
                    </a:lnTo>
                    <a:lnTo>
                      <a:pt x="89171" y="34251"/>
                    </a:lnTo>
                    <a:lnTo>
                      <a:pt x="34308" y="10540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6" name="Google Shape;176;p2"/>
            <p:cNvGrpSpPr/>
            <p:nvPr/>
          </p:nvGrpSpPr>
          <p:grpSpPr>
            <a:xfrm>
              <a:off x="4865542" y="5303307"/>
              <a:ext cx="416205" cy="387402"/>
              <a:chOff x="4865542" y="5303307"/>
              <a:chExt cx="416205" cy="387402"/>
            </a:xfrm>
          </p:grpSpPr>
          <p:sp>
            <p:nvSpPr>
              <p:cNvPr id="177" name="Google Shape;177;p2"/>
              <p:cNvSpPr/>
              <p:nvPr/>
            </p:nvSpPr>
            <p:spPr>
              <a:xfrm>
                <a:off x="4879848" y="5317553"/>
                <a:ext cx="387730" cy="358870"/>
              </a:xfrm>
              <a:custGeom>
                <a:avLst/>
                <a:gdLst/>
                <a:ahLst/>
                <a:cxnLst/>
                <a:rect l="l" t="t" r="r" b="b"/>
                <a:pathLst>
                  <a:path w="387730" h="358870" extrusionOk="0">
                    <a:moveTo>
                      <a:pt x="301085" y="358870"/>
                    </a:moveTo>
                    <a:lnTo>
                      <a:pt x="0" y="126270"/>
                    </a:lnTo>
                    <a:lnTo>
                      <a:pt x="61913" y="46069"/>
                    </a:lnTo>
                    <a:cubicBezTo>
                      <a:pt x="101917" y="-5747"/>
                      <a:pt x="176308" y="-15272"/>
                      <a:pt x="228124" y="24733"/>
                    </a:cubicBezTo>
                    <a:lnTo>
                      <a:pt x="341662" y="112459"/>
                    </a:lnTo>
                    <a:cubicBezTo>
                      <a:pt x="393478" y="152464"/>
                      <a:pt x="403003" y="226854"/>
                      <a:pt x="362998" y="278670"/>
                    </a:cubicBezTo>
                    <a:lnTo>
                      <a:pt x="301085" y="35887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2"/>
              <p:cNvSpPr/>
              <p:nvPr/>
            </p:nvSpPr>
            <p:spPr>
              <a:xfrm>
                <a:off x="4865542" y="5303307"/>
                <a:ext cx="416205" cy="387402"/>
              </a:xfrm>
              <a:custGeom>
                <a:avLst/>
                <a:gdLst/>
                <a:ahLst/>
                <a:cxnLst/>
                <a:rect l="l" t="t" r="r" b="b"/>
                <a:pathLst>
                  <a:path w="416205" h="387402" extrusionOk="0">
                    <a:moveTo>
                      <a:pt x="315390" y="387403"/>
                    </a:moveTo>
                    <a:cubicBezTo>
                      <a:pt x="312247" y="387403"/>
                      <a:pt x="309199" y="386355"/>
                      <a:pt x="306627" y="384450"/>
                    </a:cubicBezTo>
                    <a:lnTo>
                      <a:pt x="5542" y="151849"/>
                    </a:lnTo>
                    <a:cubicBezTo>
                      <a:pt x="2589" y="149563"/>
                      <a:pt x="589" y="146135"/>
                      <a:pt x="113" y="142324"/>
                    </a:cubicBezTo>
                    <a:cubicBezTo>
                      <a:pt x="-363" y="138515"/>
                      <a:pt x="684" y="134800"/>
                      <a:pt x="2970" y="131752"/>
                    </a:cubicBezTo>
                    <a:lnTo>
                      <a:pt x="64883" y="51551"/>
                    </a:lnTo>
                    <a:cubicBezTo>
                      <a:pt x="109650" y="-6361"/>
                      <a:pt x="193185" y="-17124"/>
                      <a:pt x="251096" y="27644"/>
                    </a:cubicBezTo>
                    <a:lnTo>
                      <a:pt x="364634" y="115369"/>
                    </a:lnTo>
                    <a:cubicBezTo>
                      <a:pt x="392733" y="137086"/>
                      <a:pt x="410640" y="168328"/>
                      <a:pt x="415117" y="203571"/>
                    </a:cubicBezTo>
                    <a:cubicBezTo>
                      <a:pt x="419594" y="238718"/>
                      <a:pt x="410164" y="273579"/>
                      <a:pt x="388542" y="301678"/>
                    </a:cubicBezTo>
                    <a:lnTo>
                      <a:pt x="326630" y="381878"/>
                    </a:lnTo>
                    <a:cubicBezTo>
                      <a:pt x="324344" y="384831"/>
                      <a:pt x="320915" y="386832"/>
                      <a:pt x="317105" y="387308"/>
                    </a:cubicBezTo>
                    <a:cubicBezTo>
                      <a:pt x="316629" y="387308"/>
                      <a:pt x="315962" y="387403"/>
                      <a:pt x="315390" y="387403"/>
                    </a:cubicBezTo>
                    <a:close/>
                    <a:moveTo>
                      <a:pt x="34308" y="137943"/>
                    </a:moveTo>
                    <a:lnTo>
                      <a:pt x="312818" y="353113"/>
                    </a:lnTo>
                    <a:lnTo>
                      <a:pt x="366063" y="284247"/>
                    </a:lnTo>
                    <a:cubicBezTo>
                      <a:pt x="383113" y="262244"/>
                      <a:pt x="390543" y="234908"/>
                      <a:pt x="386923" y="207285"/>
                    </a:cubicBezTo>
                    <a:cubicBezTo>
                      <a:pt x="383304" y="179663"/>
                      <a:pt x="369302" y="155088"/>
                      <a:pt x="347299" y="138134"/>
                    </a:cubicBezTo>
                    <a:lnTo>
                      <a:pt x="233761" y="50408"/>
                    </a:lnTo>
                    <a:cubicBezTo>
                      <a:pt x="188231" y="15261"/>
                      <a:pt x="122700" y="23739"/>
                      <a:pt x="87647" y="69172"/>
                    </a:cubicBezTo>
                    <a:lnTo>
                      <a:pt x="34308" y="13794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9" name="Google Shape;179;p2"/>
            <p:cNvGrpSpPr/>
            <p:nvPr/>
          </p:nvGrpSpPr>
          <p:grpSpPr>
            <a:xfrm>
              <a:off x="4804248" y="5401592"/>
              <a:ext cx="421233" cy="357222"/>
              <a:chOff x="4804248" y="5401592"/>
              <a:chExt cx="421233" cy="357222"/>
            </a:xfrm>
          </p:grpSpPr>
          <p:sp>
            <p:nvSpPr>
              <p:cNvPr id="180" name="Google Shape;180;p2"/>
              <p:cNvSpPr/>
              <p:nvPr/>
            </p:nvSpPr>
            <p:spPr>
              <a:xfrm>
                <a:off x="4818528" y="5415840"/>
                <a:ext cx="392578" cy="328665"/>
              </a:xfrm>
              <a:custGeom>
                <a:avLst/>
                <a:gdLst/>
                <a:ahLst/>
                <a:cxnLst/>
                <a:rect l="l" t="t" r="r" b="b"/>
                <a:pathLst>
                  <a:path w="392578" h="328665" extrusionOk="0">
                    <a:moveTo>
                      <a:pt x="315828" y="320781"/>
                    </a:moveTo>
                    <a:lnTo>
                      <a:pt x="14743" y="88180"/>
                    </a:lnTo>
                    <a:cubicBezTo>
                      <a:pt x="-1831" y="75417"/>
                      <a:pt x="-4879" y="51318"/>
                      <a:pt x="7885" y="34745"/>
                    </a:cubicBezTo>
                    <a:lnTo>
                      <a:pt x="23315" y="14743"/>
                    </a:lnTo>
                    <a:cubicBezTo>
                      <a:pt x="36079" y="-1831"/>
                      <a:pt x="60177" y="-4879"/>
                      <a:pt x="76750" y="7884"/>
                    </a:cubicBezTo>
                    <a:lnTo>
                      <a:pt x="377836" y="240485"/>
                    </a:lnTo>
                    <a:cubicBezTo>
                      <a:pt x="394409" y="253248"/>
                      <a:pt x="397457" y="277347"/>
                      <a:pt x="384694" y="293920"/>
                    </a:cubicBezTo>
                    <a:lnTo>
                      <a:pt x="369263" y="313923"/>
                    </a:lnTo>
                    <a:cubicBezTo>
                      <a:pt x="356500" y="330496"/>
                      <a:pt x="332402" y="333544"/>
                      <a:pt x="315828" y="32078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2"/>
              <p:cNvSpPr/>
              <p:nvPr/>
            </p:nvSpPr>
            <p:spPr>
              <a:xfrm>
                <a:off x="4804248" y="5401592"/>
                <a:ext cx="421233" cy="357222"/>
              </a:xfrm>
              <a:custGeom>
                <a:avLst/>
                <a:gdLst/>
                <a:ahLst/>
                <a:cxnLst/>
                <a:rect l="l" t="t" r="r" b="b"/>
                <a:pathLst>
                  <a:path w="421233" h="357222" extrusionOk="0">
                    <a:moveTo>
                      <a:pt x="353253" y="357222"/>
                    </a:moveTo>
                    <a:cubicBezTo>
                      <a:pt x="341729" y="357222"/>
                      <a:pt x="330584" y="353412"/>
                      <a:pt x="321440" y="346364"/>
                    </a:cubicBezTo>
                    <a:lnTo>
                      <a:pt x="20355" y="113763"/>
                    </a:lnTo>
                    <a:cubicBezTo>
                      <a:pt x="9306" y="105191"/>
                      <a:pt x="2257" y="92903"/>
                      <a:pt x="448" y="78997"/>
                    </a:cubicBezTo>
                    <a:cubicBezTo>
                      <a:pt x="-1362" y="65091"/>
                      <a:pt x="2353" y="51374"/>
                      <a:pt x="10925" y="40326"/>
                    </a:cubicBezTo>
                    <a:lnTo>
                      <a:pt x="26356" y="20323"/>
                    </a:lnTo>
                    <a:cubicBezTo>
                      <a:pt x="44072" y="-2537"/>
                      <a:pt x="76933" y="-6728"/>
                      <a:pt x="99793" y="10893"/>
                    </a:cubicBezTo>
                    <a:lnTo>
                      <a:pt x="400878" y="243494"/>
                    </a:lnTo>
                    <a:cubicBezTo>
                      <a:pt x="411928" y="252066"/>
                      <a:pt x="418976" y="264353"/>
                      <a:pt x="420786" y="278260"/>
                    </a:cubicBezTo>
                    <a:cubicBezTo>
                      <a:pt x="422596" y="292167"/>
                      <a:pt x="418881" y="305883"/>
                      <a:pt x="410309" y="316932"/>
                    </a:cubicBezTo>
                    <a:lnTo>
                      <a:pt x="394878" y="336934"/>
                    </a:lnTo>
                    <a:cubicBezTo>
                      <a:pt x="386305" y="347983"/>
                      <a:pt x="374018" y="355032"/>
                      <a:pt x="360112" y="356841"/>
                    </a:cubicBezTo>
                    <a:cubicBezTo>
                      <a:pt x="357826" y="357032"/>
                      <a:pt x="355540" y="357222"/>
                      <a:pt x="353253" y="357222"/>
                    </a:cubicBezTo>
                    <a:close/>
                    <a:moveTo>
                      <a:pt x="67885" y="28515"/>
                    </a:moveTo>
                    <a:cubicBezTo>
                      <a:pt x="60741" y="28515"/>
                      <a:pt x="53692" y="31658"/>
                      <a:pt x="49025" y="37754"/>
                    </a:cubicBezTo>
                    <a:lnTo>
                      <a:pt x="33595" y="57756"/>
                    </a:lnTo>
                    <a:cubicBezTo>
                      <a:pt x="29689" y="62709"/>
                      <a:pt x="28070" y="68996"/>
                      <a:pt x="28832" y="75282"/>
                    </a:cubicBezTo>
                    <a:cubicBezTo>
                      <a:pt x="29689" y="81664"/>
                      <a:pt x="32833" y="87189"/>
                      <a:pt x="37881" y="91094"/>
                    </a:cubicBezTo>
                    <a:lnTo>
                      <a:pt x="338966" y="323694"/>
                    </a:lnTo>
                    <a:lnTo>
                      <a:pt x="338966" y="323694"/>
                    </a:lnTo>
                    <a:cubicBezTo>
                      <a:pt x="344014" y="327599"/>
                      <a:pt x="350206" y="329219"/>
                      <a:pt x="356492" y="328457"/>
                    </a:cubicBezTo>
                    <a:cubicBezTo>
                      <a:pt x="362874" y="327599"/>
                      <a:pt x="368398" y="324456"/>
                      <a:pt x="372303" y="319408"/>
                    </a:cubicBezTo>
                    <a:lnTo>
                      <a:pt x="387734" y="299406"/>
                    </a:lnTo>
                    <a:cubicBezTo>
                      <a:pt x="391639" y="294453"/>
                      <a:pt x="393259" y="288166"/>
                      <a:pt x="392497" y="281880"/>
                    </a:cubicBezTo>
                    <a:cubicBezTo>
                      <a:pt x="391639" y="275593"/>
                      <a:pt x="388496" y="269973"/>
                      <a:pt x="383448" y="266068"/>
                    </a:cubicBezTo>
                    <a:lnTo>
                      <a:pt x="82363" y="33467"/>
                    </a:lnTo>
                    <a:cubicBezTo>
                      <a:pt x="78076" y="30134"/>
                      <a:pt x="72933" y="28515"/>
                      <a:pt x="67885" y="2851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2" name="Google Shape;182;p2"/>
            <p:cNvGrpSpPr/>
            <p:nvPr/>
          </p:nvGrpSpPr>
          <p:grpSpPr>
            <a:xfrm>
              <a:off x="4680264" y="5562151"/>
              <a:ext cx="421201" cy="357254"/>
              <a:chOff x="4680264" y="5562151"/>
              <a:chExt cx="421201" cy="357254"/>
            </a:xfrm>
          </p:grpSpPr>
          <p:sp>
            <p:nvSpPr>
              <p:cNvPr id="183" name="Google Shape;183;p2"/>
              <p:cNvSpPr/>
              <p:nvPr/>
            </p:nvSpPr>
            <p:spPr>
              <a:xfrm>
                <a:off x="4694512" y="5576431"/>
                <a:ext cx="392578" cy="328665"/>
              </a:xfrm>
              <a:custGeom>
                <a:avLst/>
                <a:gdLst/>
                <a:ahLst/>
                <a:cxnLst/>
                <a:rect l="l" t="t" r="r" b="b"/>
                <a:pathLst>
                  <a:path w="392578" h="328665" extrusionOk="0">
                    <a:moveTo>
                      <a:pt x="315828" y="320781"/>
                    </a:moveTo>
                    <a:lnTo>
                      <a:pt x="14743" y="88180"/>
                    </a:lnTo>
                    <a:cubicBezTo>
                      <a:pt x="-1831" y="75417"/>
                      <a:pt x="-4879" y="51319"/>
                      <a:pt x="7885" y="34745"/>
                    </a:cubicBezTo>
                    <a:lnTo>
                      <a:pt x="23315" y="14743"/>
                    </a:lnTo>
                    <a:cubicBezTo>
                      <a:pt x="36078" y="-1831"/>
                      <a:pt x="60177" y="-4879"/>
                      <a:pt x="76750" y="7885"/>
                    </a:cubicBezTo>
                    <a:lnTo>
                      <a:pt x="377836" y="240485"/>
                    </a:lnTo>
                    <a:cubicBezTo>
                      <a:pt x="394409" y="253248"/>
                      <a:pt x="397457" y="277347"/>
                      <a:pt x="384694" y="293920"/>
                    </a:cubicBezTo>
                    <a:lnTo>
                      <a:pt x="369263" y="313923"/>
                    </a:lnTo>
                    <a:cubicBezTo>
                      <a:pt x="356404" y="330497"/>
                      <a:pt x="332401" y="333544"/>
                      <a:pt x="315828" y="32078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2"/>
              <p:cNvSpPr/>
              <p:nvPr/>
            </p:nvSpPr>
            <p:spPr>
              <a:xfrm>
                <a:off x="4680264" y="5562151"/>
                <a:ext cx="421201" cy="357254"/>
              </a:xfrm>
              <a:custGeom>
                <a:avLst/>
                <a:gdLst/>
                <a:ahLst/>
                <a:cxnLst/>
                <a:rect l="l" t="t" r="r" b="b"/>
                <a:pathLst>
                  <a:path w="421201" h="357254" extrusionOk="0">
                    <a:moveTo>
                      <a:pt x="353317" y="357254"/>
                    </a:moveTo>
                    <a:cubicBezTo>
                      <a:pt x="342173" y="357254"/>
                      <a:pt x="330838" y="353730"/>
                      <a:pt x="321408" y="346396"/>
                    </a:cubicBezTo>
                    <a:lnTo>
                      <a:pt x="321408" y="346396"/>
                    </a:lnTo>
                    <a:lnTo>
                      <a:pt x="20323" y="113795"/>
                    </a:lnTo>
                    <a:cubicBezTo>
                      <a:pt x="-2537" y="96174"/>
                      <a:pt x="-6728" y="63218"/>
                      <a:pt x="10893" y="40357"/>
                    </a:cubicBezTo>
                    <a:lnTo>
                      <a:pt x="26324" y="20355"/>
                    </a:lnTo>
                    <a:cubicBezTo>
                      <a:pt x="34896" y="9306"/>
                      <a:pt x="47184" y="2257"/>
                      <a:pt x="61090" y="448"/>
                    </a:cubicBezTo>
                    <a:cubicBezTo>
                      <a:pt x="74997" y="-1362"/>
                      <a:pt x="88713" y="2353"/>
                      <a:pt x="99762" y="10925"/>
                    </a:cubicBezTo>
                    <a:lnTo>
                      <a:pt x="400847" y="243430"/>
                    </a:lnTo>
                    <a:cubicBezTo>
                      <a:pt x="411896" y="252003"/>
                      <a:pt x="418944" y="264290"/>
                      <a:pt x="420754" y="278196"/>
                    </a:cubicBezTo>
                    <a:cubicBezTo>
                      <a:pt x="422564" y="292103"/>
                      <a:pt x="418849" y="305819"/>
                      <a:pt x="410277" y="316868"/>
                    </a:cubicBezTo>
                    <a:lnTo>
                      <a:pt x="394846" y="336871"/>
                    </a:lnTo>
                    <a:cubicBezTo>
                      <a:pt x="384464" y="350301"/>
                      <a:pt x="368938" y="357254"/>
                      <a:pt x="353317" y="357254"/>
                    </a:cubicBezTo>
                    <a:close/>
                    <a:moveTo>
                      <a:pt x="338839" y="323726"/>
                    </a:moveTo>
                    <a:cubicBezTo>
                      <a:pt x="349221" y="331727"/>
                      <a:pt x="364176" y="329822"/>
                      <a:pt x="372177" y="319440"/>
                    </a:cubicBezTo>
                    <a:lnTo>
                      <a:pt x="387607" y="299438"/>
                    </a:lnTo>
                    <a:cubicBezTo>
                      <a:pt x="391512" y="294484"/>
                      <a:pt x="393132" y="288198"/>
                      <a:pt x="392370" y="281911"/>
                    </a:cubicBezTo>
                    <a:cubicBezTo>
                      <a:pt x="391512" y="275530"/>
                      <a:pt x="388369" y="270005"/>
                      <a:pt x="383321" y="266100"/>
                    </a:cubicBezTo>
                    <a:lnTo>
                      <a:pt x="82236" y="33499"/>
                    </a:lnTo>
                    <a:cubicBezTo>
                      <a:pt x="77187" y="29594"/>
                      <a:pt x="70901" y="27975"/>
                      <a:pt x="64710" y="28737"/>
                    </a:cubicBezTo>
                    <a:cubicBezTo>
                      <a:pt x="58328" y="29594"/>
                      <a:pt x="52803" y="32738"/>
                      <a:pt x="48898" y="37785"/>
                    </a:cubicBezTo>
                    <a:lnTo>
                      <a:pt x="33468" y="57788"/>
                    </a:lnTo>
                    <a:cubicBezTo>
                      <a:pt x="25467" y="68170"/>
                      <a:pt x="27372" y="83125"/>
                      <a:pt x="37754" y="91126"/>
                    </a:cubicBezTo>
                    <a:lnTo>
                      <a:pt x="338839" y="32372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5" name="Google Shape;185;p2"/>
            <p:cNvSpPr/>
            <p:nvPr/>
          </p:nvSpPr>
          <p:spPr>
            <a:xfrm>
              <a:off x="4464025" y="5942775"/>
              <a:ext cx="326343" cy="268571"/>
            </a:xfrm>
            <a:custGeom>
              <a:avLst/>
              <a:gdLst/>
              <a:ahLst/>
              <a:cxnLst/>
              <a:rect l="l" t="t" r="r" b="b"/>
              <a:pathLst>
                <a:path w="326343" h="268571" extrusionOk="0">
                  <a:moveTo>
                    <a:pt x="312095" y="268571"/>
                  </a:moveTo>
                  <a:cubicBezTo>
                    <a:pt x="309047" y="268571"/>
                    <a:pt x="305999" y="267619"/>
                    <a:pt x="303332" y="265618"/>
                  </a:cubicBezTo>
                  <a:cubicBezTo>
                    <a:pt x="284377" y="250950"/>
                    <a:pt x="287521" y="228090"/>
                    <a:pt x="289902" y="211421"/>
                  </a:cubicBezTo>
                  <a:cubicBezTo>
                    <a:pt x="292092" y="195705"/>
                    <a:pt x="292569" y="187895"/>
                    <a:pt x="287330" y="183894"/>
                  </a:cubicBezTo>
                  <a:cubicBezTo>
                    <a:pt x="282091" y="179798"/>
                    <a:pt x="274566" y="182275"/>
                    <a:pt x="259898" y="188371"/>
                  </a:cubicBezTo>
                  <a:cubicBezTo>
                    <a:pt x="244372" y="194848"/>
                    <a:pt x="223036" y="203706"/>
                    <a:pt x="204082" y="189038"/>
                  </a:cubicBezTo>
                  <a:cubicBezTo>
                    <a:pt x="185127" y="174369"/>
                    <a:pt x="188270" y="151509"/>
                    <a:pt x="190651" y="134745"/>
                  </a:cubicBezTo>
                  <a:cubicBezTo>
                    <a:pt x="192842" y="119029"/>
                    <a:pt x="193318" y="111219"/>
                    <a:pt x="188080" y="107218"/>
                  </a:cubicBezTo>
                  <a:cubicBezTo>
                    <a:pt x="182841" y="103122"/>
                    <a:pt x="175316" y="105599"/>
                    <a:pt x="160648" y="111695"/>
                  </a:cubicBezTo>
                  <a:cubicBezTo>
                    <a:pt x="145122" y="118172"/>
                    <a:pt x="123786" y="127030"/>
                    <a:pt x="104831" y="112362"/>
                  </a:cubicBezTo>
                  <a:cubicBezTo>
                    <a:pt x="85876" y="97693"/>
                    <a:pt x="89020" y="74833"/>
                    <a:pt x="91401" y="58164"/>
                  </a:cubicBezTo>
                  <a:cubicBezTo>
                    <a:pt x="93591" y="42448"/>
                    <a:pt x="94068" y="34637"/>
                    <a:pt x="88829" y="30542"/>
                  </a:cubicBezTo>
                  <a:cubicBezTo>
                    <a:pt x="83590" y="26446"/>
                    <a:pt x="76065" y="28922"/>
                    <a:pt x="61397" y="35019"/>
                  </a:cubicBezTo>
                  <a:cubicBezTo>
                    <a:pt x="45871" y="41496"/>
                    <a:pt x="24535" y="50354"/>
                    <a:pt x="5581" y="35685"/>
                  </a:cubicBezTo>
                  <a:cubicBezTo>
                    <a:pt x="-706" y="30828"/>
                    <a:pt x="-1849" y="21874"/>
                    <a:pt x="3009" y="15683"/>
                  </a:cubicBezTo>
                  <a:cubicBezTo>
                    <a:pt x="7866" y="9396"/>
                    <a:pt x="16820" y="8253"/>
                    <a:pt x="23011" y="13111"/>
                  </a:cubicBezTo>
                  <a:cubicBezTo>
                    <a:pt x="28250" y="17206"/>
                    <a:pt x="35775" y="14730"/>
                    <a:pt x="50443" y="8634"/>
                  </a:cubicBezTo>
                  <a:cubicBezTo>
                    <a:pt x="65969" y="2157"/>
                    <a:pt x="87305" y="-6701"/>
                    <a:pt x="106260" y="7967"/>
                  </a:cubicBezTo>
                  <a:cubicBezTo>
                    <a:pt x="125215" y="22636"/>
                    <a:pt x="122071" y="45496"/>
                    <a:pt x="119690" y="62165"/>
                  </a:cubicBezTo>
                  <a:cubicBezTo>
                    <a:pt x="117499" y="77881"/>
                    <a:pt x="117023" y="85691"/>
                    <a:pt x="122262" y="89787"/>
                  </a:cubicBezTo>
                  <a:cubicBezTo>
                    <a:pt x="127500" y="93883"/>
                    <a:pt x="135025" y="91406"/>
                    <a:pt x="149694" y="85310"/>
                  </a:cubicBezTo>
                  <a:cubicBezTo>
                    <a:pt x="165220" y="78833"/>
                    <a:pt x="186556" y="69975"/>
                    <a:pt x="205510" y="84643"/>
                  </a:cubicBezTo>
                  <a:cubicBezTo>
                    <a:pt x="224465" y="99312"/>
                    <a:pt x="221227" y="122077"/>
                    <a:pt x="218940" y="138745"/>
                  </a:cubicBezTo>
                  <a:cubicBezTo>
                    <a:pt x="216750" y="154462"/>
                    <a:pt x="216274" y="162368"/>
                    <a:pt x="221512" y="166368"/>
                  </a:cubicBezTo>
                  <a:cubicBezTo>
                    <a:pt x="226751" y="170464"/>
                    <a:pt x="234276" y="167987"/>
                    <a:pt x="248944" y="161891"/>
                  </a:cubicBezTo>
                  <a:cubicBezTo>
                    <a:pt x="264470" y="155414"/>
                    <a:pt x="285806" y="146556"/>
                    <a:pt x="304761" y="161225"/>
                  </a:cubicBezTo>
                  <a:cubicBezTo>
                    <a:pt x="323716" y="175893"/>
                    <a:pt x="320477" y="198658"/>
                    <a:pt x="318191" y="215327"/>
                  </a:cubicBezTo>
                  <a:cubicBezTo>
                    <a:pt x="316000" y="231043"/>
                    <a:pt x="315524" y="238949"/>
                    <a:pt x="320763" y="242949"/>
                  </a:cubicBezTo>
                  <a:cubicBezTo>
                    <a:pt x="327049" y="247807"/>
                    <a:pt x="328192" y="256760"/>
                    <a:pt x="323334" y="262952"/>
                  </a:cubicBezTo>
                  <a:cubicBezTo>
                    <a:pt x="320572" y="266666"/>
                    <a:pt x="316286" y="268571"/>
                    <a:pt x="312095" y="26857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6" name="Google Shape;186;p2"/>
            <p:cNvGrpSpPr/>
            <p:nvPr/>
          </p:nvGrpSpPr>
          <p:grpSpPr>
            <a:xfrm>
              <a:off x="4661227" y="5807423"/>
              <a:ext cx="195857" cy="208030"/>
              <a:chOff x="4661227" y="5807423"/>
              <a:chExt cx="195857" cy="208030"/>
            </a:xfrm>
          </p:grpSpPr>
          <p:sp>
            <p:nvSpPr>
              <p:cNvPr id="187" name="Google Shape;187;p2"/>
              <p:cNvSpPr/>
              <p:nvPr/>
            </p:nvSpPr>
            <p:spPr>
              <a:xfrm rot="-3138037">
                <a:off x="4670240" y="5856391"/>
                <a:ext cx="177831" cy="110094"/>
              </a:xfrm>
              <a:custGeom>
                <a:avLst/>
                <a:gdLst/>
                <a:ahLst/>
                <a:cxnLst/>
                <a:rect l="l" t="t" r="r" b="b"/>
                <a:pathLst>
                  <a:path w="177546" h="109918" extrusionOk="0">
                    <a:moveTo>
                      <a:pt x="177546" y="54959"/>
                    </a:moveTo>
                    <a:cubicBezTo>
                      <a:pt x="177546" y="85313"/>
                      <a:pt x="137801" y="109919"/>
                      <a:pt x="88773" y="109919"/>
                    </a:cubicBezTo>
                    <a:cubicBezTo>
                      <a:pt x="39745" y="109919"/>
                      <a:pt x="0" y="85313"/>
                      <a:pt x="0" y="54959"/>
                    </a:cubicBezTo>
                    <a:cubicBezTo>
                      <a:pt x="0" y="24606"/>
                      <a:pt x="39745" y="0"/>
                      <a:pt x="88773" y="0"/>
                    </a:cubicBezTo>
                    <a:cubicBezTo>
                      <a:pt x="137801" y="0"/>
                      <a:pt x="177546" y="24606"/>
                      <a:pt x="177546" y="54959"/>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2"/>
              <p:cNvSpPr/>
              <p:nvPr/>
            </p:nvSpPr>
            <p:spPr>
              <a:xfrm>
                <a:off x="4675124" y="5819105"/>
                <a:ext cx="167770" cy="184501"/>
              </a:xfrm>
              <a:custGeom>
                <a:avLst/>
                <a:gdLst/>
                <a:ahLst/>
                <a:cxnLst/>
                <a:rect l="l" t="t" r="r" b="b"/>
                <a:pathLst>
                  <a:path w="167770" h="184501" extrusionOk="0">
                    <a:moveTo>
                      <a:pt x="53657" y="184502"/>
                    </a:moveTo>
                    <a:cubicBezTo>
                      <a:pt x="41465" y="184502"/>
                      <a:pt x="30225" y="181073"/>
                      <a:pt x="20891" y="173834"/>
                    </a:cubicBezTo>
                    <a:cubicBezTo>
                      <a:pt x="-9875" y="150117"/>
                      <a:pt x="-6256" y="95633"/>
                      <a:pt x="29082" y="49914"/>
                    </a:cubicBezTo>
                    <a:cubicBezTo>
                      <a:pt x="45179" y="29054"/>
                      <a:pt x="65563" y="13243"/>
                      <a:pt x="86518" y="5432"/>
                    </a:cubicBezTo>
                    <a:cubicBezTo>
                      <a:pt x="109759" y="-3331"/>
                      <a:pt x="131285" y="-1426"/>
                      <a:pt x="146906" y="10671"/>
                    </a:cubicBezTo>
                    <a:cubicBezTo>
                      <a:pt x="162623" y="22768"/>
                      <a:pt x="169766" y="43056"/>
                      <a:pt x="167290" y="67821"/>
                    </a:cubicBezTo>
                    <a:cubicBezTo>
                      <a:pt x="165004" y="90014"/>
                      <a:pt x="154812" y="113731"/>
                      <a:pt x="138715" y="134591"/>
                    </a:cubicBezTo>
                    <a:lnTo>
                      <a:pt x="138715" y="134591"/>
                    </a:lnTo>
                    <a:cubicBezTo>
                      <a:pt x="114045" y="166499"/>
                      <a:pt x="81565" y="184502"/>
                      <a:pt x="53657" y="184502"/>
                    </a:cubicBezTo>
                    <a:close/>
                    <a:moveTo>
                      <a:pt x="114236" y="28673"/>
                    </a:moveTo>
                    <a:cubicBezTo>
                      <a:pt x="107568" y="28673"/>
                      <a:pt x="100996" y="30578"/>
                      <a:pt x="96519" y="32197"/>
                    </a:cubicBezTo>
                    <a:cubicBezTo>
                      <a:pt x="80707" y="38103"/>
                      <a:pt x="64420" y="50962"/>
                      <a:pt x="51656" y="67440"/>
                    </a:cubicBezTo>
                    <a:cubicBezTo>
                      <a:pt x="24796" y="102206"/>
                      <a:pt x="23081" y="139544"/>
                      <a:pt x="38321" y="151260"/>
                    </a:cubicBezTo>
                    <a:cubicBezTo>
                      <a:pt x="53561" y="162975"/>
                      <a:pt x="89185" y="151927"/>
                      <a:pt x="116045" y="117160"/>
                    </a:cubicBezTo>
                    <a:lnTo>
                      <a:pt x="116045" y="117160"/>
                    </a:lnTo>
                    <a:cubicBezTo>
                      <a:pt x="128714" y="100682"/>
                      <a:pt x="137000" y="81632"/>
                      <a:pt x="138810" y="64868"/>
                    </a:cubicBezTo>
                    <a:cubicBezTo>
                      <a:pt x="139667" y="56486"/>
                      <a:pt x="139572" y="41151"/>
                      <a:pt x="129380" y="33340"/>
                    </a:cubicBezTo>
                    <a:cubicBezTo>
                      <a:pt x="124904" y="29911"/>
                      <a:pt x="119474" y="28673"/>
                      <a:pt x="114236" y="28673"/>
                    </a:cubicBezTo>
                    <a:close/>
                    <a:moveTo>
                      <a:pt x="127380" y="125923"/>
                    </a:moveTo>
                    <a:lnTo>
                      <a:pt x="127380" y="125923"/>
                    </a:lnTo>
                    <a:lnTo>
                      <a:pt x="127380" y="12592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9" name="Google Shape;189;p2"/>
            <p:cNvSpPr/>
            <p:nvPr/>
          </p:nvSpPr>
          <p:spPr>
            <a:xfrm>
              <a:off x="4462652" y="5435059"/>
              <a:ext cx="812248" cy="844788"/>
            </a:xfrm>
            <a:custGeom>
              <a:avLst/>
              <a:gdLst/>
              <a:ahLst/>
              <a:cxnLst/>
              <a:rect l="l" t="t" r="r" b="b"/>
              <a:pathLst>
                <a:path w="812248" h="844788" extrusionOk="0">
                  <a:moveTo>
                    <a:pt x="673703" y="304800"/>
                  </a:moveTo>
                  <a:lnTo>
                    <a:pt x="611696" y="385096"/>
                  </a:lnTo>
                  <a:lnTo>
                    <a:pt x="615125" y="387763"/>
                  </a:lnTo>
                  <a:cubicBezTo>
                    <a:pt x="629793" y="399098"/>
                    <a:pt x="632555" y="420434"/>
                    <a:pt x="621221" y="435102"/>
                  </a:cubicBezTo>
                  <a:lnTo>
                    <a:pt x="600456" y="461963"/>
                  </a:lnTo>
                  <a:cubicBezTo>
                    <a:pt x="589121" y="476726"/>
                    <a:pt x="567690" y="479393"/>
                    <a:pt x="553117" y="468059"/>
                  </a:cubicBezTo>
                  <a:lnTo>
                    <a:pt x="549688" y="465391"/>
                  </a:lnTo>
                  <a:lnTo>
                    <a:pt x="311944" y="773239"/>
                  </a:lnTo>
                  <a:lnTo>
                    <a:pt x="160973" y="822198"/>
                  </a:lnTo>
                  <a:lnTo>
                    <a:pt x="103442" y="840772"/>
                  </a:lnTo>
                  <a:cubicBezTo>
                    <a:pt x="56960" y="855916"/>
                    <a:pt x="9716" y="826484"/>
                    <a:pt x="0" y="781812"/>
                  </a:cubicBezTo>
                  <a:cubicBezTo>
                    <a:pt x="17812" y="790575"/>
                    <a:pt x="39148" y="793052"/>
                    <a:pt x="60293" y="786099"/>
                  </a:cubicBezTo>
                  <a:lnTo>
                    <a:pt x="117824" y="767525"/>
                  </a:lnTo>
                  <a:lnTo>
                    <a:pt x="268796" y="718566"/>
                  </a:lnTo>
                  <a:lnTo>
                    <a:pt x="506540" y="410718"/>
                  </a:lnTo>
                  <a:lnTo>
                    <a:pt x="509969" y="413385"/>
                  </a:lnTo>
                  <a:cubicBezTo>
                    <a:pt x="524637" y="424720"/>
                    <a:pt x="545973" y="421957"/>
                    <a:pt x="557308" y="407289"/>
                  </a:cubicBezTo>
                  <a:lnTo>
                    <a:pt x="578072" y="380429"/>
                  </a:lnTo>
                  <a:cubicBezTo>
                    <a:pt x="589407" y="365760"/>
                    <a:pt x="586645" y="344424"/>
                    <a:pt x="571976" y="333090"/>
                  </a:cubicBezTo>
                  <a:lnTo>
                    <a:pt x="568547" y="330422"/>
                  </a:lnTo>
                  <a:lnTo>
                    <a:pt x="630555" y="250127"/>
                  </a:lnTo>
                  <a:lnTo>
                    <a:pt x="633984" y="252794"/>
                  </a:lnTo>
                  <a:cubicBezTo>
                    <a:pt x="648653" y="264129"/>
                    <a:pt x="669988" y="261366"/>
                    <a:pt x="681323" y="246698"/>
                  </a:cubicBezTo>
                  <a:lnTo>
                    <a:pt x="702088" y="219837"/>
                  </a:lnTo>
                  <a:cubicBezTo>
                    <a:pt x="713422" y="205169"/>
                    <a:pt x="710660" y="183832"/>
                    <a:pt x="695992" y="172498"/>
                  </a:cubicBezTo>
                  <a:lnTo>
                    <a:pt x="692563" y="169831"/>
                  </a:lnTo>
                  <a:lnTo>
                    <a:pt x="747141" y="99156"/>
                  </a:lnTo>
                  <a:cubicBezTo>
                    <a:pt x="769716" y="69914"/>
                    <a:pt x="774478" y="32481"/>
                    <a:pt x="763143" y="0"/>
                  </a:cubicBezTo>
                  <a:lnTo>
                    <a:pt x="771335" y="6382"/>
                  </a:lnTo>
                  <a:cubicBezTo>
                    <a:pt x="817341" y="41910"/>
                    <a:pt x="825817" y="107918"/>
                    <a:pt x="790289" y="153924"/>
                  </a:cubicBezTo>
                  <a:lnTo>
                    <a:pt x="735711" y="224600"/>
                  </a:lnTo>
                  <a:lnTo>
                    <a:pt x="739140" y="227266"/>
                  </a:lnTo>
                  <a:cubicBezTo>
                    <a:pt x="753808" y="238601"/>
                    <a:pt x="756571" y="259938"/>
                    <a:pt x="745236" y="274606"/>
                  </a:cubicBezTo>
                  <a:lnTo>
                    <a:pt x="724472" y="301466"/>
                  </a:lnTo>
                  <a:cubicBezTo>
                    <a:pt x="713137" y="316230"/>
                    <a:pt x="691801" y="318897"/>
                    <a:pt x="677132" y="307563"/>
                  </a:cubicBezTo>
                  <a:lnTo>
                    <a:pt x="673703" y="30480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0" name="Google Shape;190;p2"/>
          <p:cNvGrpSpPr/>
          <p:nvPr/>
        </p:nvGrpSpPr>
        <p:grpSpPr>
          <a:xfrm rot="-408978">
            <a:off x="16516689" y="5867319"/>
            <a:ext cx="825500" cy="1120590"/>
            <a:chOff x="4584954" y="2452115"/>
            <a:chExt cx="607790" cy="825055"/>
          </a:xfrm>
        </p:grpSpPr>
        <p:grpSp>
          <p:nvGrpSpPr>
            <p:cNvPr id="191" name="Google Shape;191;p2"/>
            <p:cNvGrpSpPr/>
            <p:nvPr/>
          </p:nvGrpSpPr>
          <p:grpSpPr>
            <a:xfrm>
              <a:off x="4584954" y="2452115"/>
              <a:ext cx="607790" cy="825055"/>
              <a:chOff x="4584954" y="2452115"/>
              <a:chExt cx="607790" cy="825055"/>
            </a:xfrm>
          </p:grpSpPr>
          <p:sp>
            <p:nvSpPr>
              <p:cNvPr id="192" name="Google Shape;192;p2"/>
              <p:cNvSpPr/>
              <p:nvPr/>
            </p:nvSpPr>
            <p:spPr>
              <a:xfrm>
                <a:off x="4599241" y="2466402"/>
                <a:ext cx="579215" cy="796480"/>
              </a:xfrm>
              <a:custGeom>
                <a:avLst/>
                <a:gdLst/>
                <a:ahLst/>
                <a:cxnLst/>
                <a:rect l="l" t="t" r="r" b="b"/>
                <a:pathLst>
                  <a:path w="579215" h="796480" extrusionOk="0">
                    <a:moveTo>
                      <a:pt x="470630" y="398240"/>
                    </a:moveTo>
                    <a:cubicBezTo>
                      <a:pt x="470630" y="472916"/>
                      <a:pt x="516731" y="535686"/>
                      <a:pt x="579215" y="553498"/>
                    </a:cubicBezTo>
                    <a:lnTo>
                      <a:pt x="579215" y="796481"/>
                    </a:lnTo>
                    <a:lnTo>
                      <a:pt x="0" y="796481"/>
                    </a:lnTo>
                    <a:lnTo>
                      <a:pt x="0" y="553498"/>
                    </a:lnTo>
                    <a:cubicBezTo>
                      <a:pt x="62484" y="535686"/>
                      <a:pt x="108585" y="472916"/>
                      <a:pt x="108585" y="398240"/>
                    </a:cubicBezTo>
                    <a:cubicBezTo>
                      <a:pt x="108585" y="323564"/>
                      <a:pt x="62484" y="260795"/>
                      <a:pt x="0" y="242983"/>
                    </a:cubicBezTo>
                    <a:lnTo>
                      <a:pt x="0" y="0"/>
                    </a:lnTo>
                    <a:lnTo>
                      <a:pt x="579215" y="0"/>
                    </a:lnTo>
                    <a:lnTo>
                      <a:pt x="579215" y="242983"/>
                    </a:lnTo>
                    <a:cubicBezTo>
                      <a:pt x="516731" y="260795"/>
                      <a:pt x="470630" y="323564"/>
                      <a:pt x="470630" y="3982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2"/>
              <p:cNvSpPr/>
              <p:nvPr/>
            </p:nvSpPr>
            <p:spPr>
              <a:xfrm>
                <a:off x="4584954" y="2452115"/>
                <a:ext cx="607790" cy="825055"/>
              </a:xfrm>
              <a:custGeom>
                <a:avLst/>
                <a:gdLst/>
                <a:ahLst/>
                <a:cxnLst/>
                <a:rect l="l" t="t" r="r" b="b"/>
                <a:pathLst>
                  <a:path w="607790" h="825055" extrusionOk="0">
                    <a:moveTo>
                      <a:pt x="593503" y="825056"/>
                    </a:moveTo>
                    <a:lnTo>
                      <a:pt x="14288" y="825056"/>
                    </a:lnTo>
                    <a:cubicBezTo>
                      <a:pt x="6382" y="825056"/>
                      <a:pt x="0" y="818674"/>
                      <a:pt x="0" y="810768"/>
                    </a:cubicBezTo>
                    <a:lnTo>
                      <a:pt x="0" y="567785"/>
                    </a:lnTo>
                    <a:cubicBezTo>
                      <a:pt x="0" y="561404"/>
                      <a:pt x="4191" y="555784"/>
                      <a:pt x="10382" y="554069"/>
                    </a:cubicBezTo>
                    <a:cubicBezTo>
                      <a:pt x="68199" y="537591"/>
                      <a:pt x="108585" y="479393"/>
                      <a:pt x="108585" y="412528"/>
                    </a:cubicBezTo>
                    <a:cubicBezTo>
                      <a:pt x="108585" y="345662"/>
                      <a:pt x="68199" y="287465"/>
                      <a:pt x="10382" y="270986"/>
                    </a:cubicBezTo>
                    <a:cubicBezTo>
                      <a:pt x="4286" y="269272"/>
                      <a:pt x="0" y="263652"/>
                      <a:pt x="0" y="257270"/>
                    </a:cubicBezTo>
                    <a:lnTo>
                      <a:pt x="0" y="14288"/>
                    </a:lnTo>
                    <a:cubicBezTo>
                      <a:pt x="0" y="6382"/>
                      <a:pt x="6382" y="0"/>
                      <a:pt x="14288" y="0"/>
                    </a:cubicBezTo>
                    <a:lnTo>
                      <a:pt x="593503" y="0"/>
                    </a:lnTo>
                    <a:cubicBezTo>
                      <a:pt x="601409" y="0"/>
                      <a:pt x="607790" y="6382"/>
                      <a:pt x="607790" y="14288"/>
                    </a:cubicBezTo>
                    <a:lnTo>
                      <a:pt x="607790" y="257270"/>
                    </a:lnTo>
                    <a:cubicBezTo>
                      <a:pt x="607790" y="263652"/>
                      <a:pt x="603599" y="269272"/>
                      <a:pt x="597408" y="270986"/>
                    </a:cubicBezTo>
                    <a:cubicBezTo>
                      <a:pt x="539591" y="287465"/>
                      <a:pt x="499205" y="345662"/>
                      <a:pt x="499205" y="412528"/>
                    </a:cubicBezTo>
                    <a:cubicBezTo>
                      <a:pt x="499205" y="479393"/>
                      <a:pt x="539591" y="537591"/>
                      <a:pt x="597408" y="554069"/>
                    </a:cubicBezTo>
                    <a:cubicBezTo>
                      <a:pt x="603504" y="555784"/>
                      <a:pt x="607790" y="561404"/>
                      <a:pt x="607790" y="567785"/>
                    </a:cubicBezTo>
                    <a:lnTo>
                      <a:pt x="607790" y="810768"/>
                    </a:lnTo>
                    <a:cubicBezTo>
                      <a:pt x="607790" y="818579"/>
                      <a:pt x="601409" y="825056"/>
                      <a:pt x="593503" y="825056"/>
                    </a:cubicBezTo>
                    <a:close/>
                    <a:moveTo>
                      <a:pt x="28575" y="796481"/>
                    </a:moveTo>
                    <a:lnTo>
                      <a:pt x="579215" y="796481"/>
                    </a:lnTo>
                    <a:lnTo>
                      <a:pt x="579215" y="578168"/>
                    </a:lnTo>
                    <a:cubicBezTo>
                      <a:pt x="514731" y="554641"/>
                      <a:pt x="470630" y="488061"/>
                      <a:pt x="470630" y="412528"/>
                    </a:cubicBezTo>
                    <a:cubicBezTo>
                      <a:pt x="470630" y="336995"/>
                      <a:pt x="514731" y="270510"/>
                      <a:pt x="579215" y="246888"/>
                    </a:cubicBezTo>
                    <a:lnTo>
                      <a:pt x="579215" y="28575"/>
                    </a:lnTo>
                    <a:lnTo>
                      <a:pt x="28575" y="28575"/>
                    </a:lnTo>
                    <a:lnTo>
                      <a:pt x="28575" y="246888"/>
                    </a:lnTo>
                    <a:cubicBezTo>
                      <a:pt x="93059" y="270415"/>
                      <a:pt x="137160" y="336899"/>
                      <a:pt x="137160" y="412528"/>
                    </a:cubicBezTo>
                    <a:cubicBezTo>
                      <a:pt x="137160" y="488061"/>
                      <a:pt x="93059" y="554546"/>
                      <a:pt x="28575" y="578168"/>
                    </a:cubicBezTo>
                    <a:lnTo>
                      <a:pt x="28575" y="7964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4" name="Google Shape;194;p2"/>
            <p:cNvSpPr/>
            <p:nvPr/>
          </p:nvSpPr>
          <p:spPr>
            <a:xfrm>
              <a:off x="4599241" y="2466402"/>
              <a:ext cx="232409" cy="796480"/>
            </a:xfrm>
            <a:custGeom>
              <a:avLst/>
              <a:gdLst/>
              <a:ahLst/>
              <a:cxnLst/>
              <a:rect l="l" t="t" r="r" b="b"/>
              <a:pathLst>
                <a:path w="232409" h="796480" extrusionOk="0">
                  <a:moveTo>
                    <a:pt x="232410" y="398240"/>
                  </a:moveTo>
                  <a:cubicBezTo>
                    <a:pt x="232410" y="472916"/>
                    <a:pt x="186214" y="535686"/>
                    <a:pt x="123825" y="553498"/>
                  </a:cubicBezTo>
                  <a:lnTo>
                    <a:pt x="123825" y="796481"/>
                  </a:lnTo>
                  <a:lnTo>
                    <a:pt x="0" y="796481"/>
                  </a:lnTo>
                  <a:lnTo>
                    <a:pt x="0" y="553498"/>
                  </a:lnTo>
                  <a:cubicBezTo>
                    <a:pt x="62389" y="535686"/>
                    <a:pt x="108585" y="472916"/>
                    <a:pt x="108585" y="398240"/>
                  </a:cubicBezTo>
                  <a:cubicBezTo>
                    <a:pt x="108585" y="323564"/>
                    <a:pt x="62389" y="260795"/>
                    <a:pt x="0" y="242983"/>
                  </a:cubicBezTo>
                  <a:lnTo>
                    <a:pt x="0" y="0"/>
                  </a:lnTo>
                  <a:lnTo>
                    <a:pt x="123825" y="0"/>
                  </a:lnTo>
                  <a:lnTo>
                    <a:pt x="123825" y="242983"/>
                  </a:lnTo>
                  <a:cubicBezTo>
                    <a:pt x="186214" y="260795"/>
                    <a:pt x="232410" y="323564"/>
                    <a:pt x="232410" y="398240"/>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5" name="Google Shape;195;p2"/>
            <p:cNvGrpSpPr/>
            <p:nvPr/>
          </p:nvGrpSpPr>
          <p:grpSpPr>
            <a:xfrm>
              <a:off x="4745259" y="2514218"/>
              <a:ext cx="287178" cy="752570"/>
              <a:chOff x="4745259" y="2514218"/>
              <a:chExt cx="287178" cy="752570"/>
            </a:xfrm>
          </p:grpSpPr>
          <p:sp>
            <p:nvSpPr>
              <p:cNvPr id="196" name="Google Shape;196;p2"/>
              <p:cNvSpPr/>
              <p:nvPr/>
            </p:nvSpPr>
            <p:spPr>
              <a:xfrm>
                <a:off x="4759547" y="2528506"/>
                <a:ext cx="258603" cy="723995"/>
              </a:xfrm>
              <a:custGeom>
                <a:avLst/>
                <a:gdLst/>
                <a:ahLst/>
                <a:cxnLst/>
                <a:rect l="l" t="t" r="r" b="b"/>
                <a:pathLst>
                  <a:path w="258603" h="723995" extrusionOk="0">
                    <a:moveTo>
                      <a:pt x="0" y="0"/>
                    </a:moveTo>
                    <a:lnTo>
                      <a:pt x="258604" y="0"/>
                    </a:lnTo>
                    <a:lnTo>
                      <a:pt x="258604" y="723995"/>
                    </a:lnTo>
                    <a:lnTo>
                      <a:pt x="0" y="723995"/>
                    </a:lnTo>
                    <a:close/>
                  </a:path>
                </a:pathLst>
              </a:custGeom>
              <a:solidFill>
                <a:srgbClr val="A1A1A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2"/>
              <p:cNvSpPr/>
              <p:nvPr/>
            </p:nvSpPr>
            <p:spPr>
              <a:xfrm>
                <a:off x="4745259" y="2514218"/>
                <a:ext cx="287178" cy="752570"/>
              </a:xfrm>
              <a:custGeom>
                <a:avLst/>
                <a:gdLst/>
                <a:ahLst/>
                <a:cxnLst/>
                <a:rect l="l" t="t" r="r" b="b"/>
                <a:pathLst>
                  <a:path w="287178" h="752570" extrusionOk="0">
                    <a:moveTo>
                      <a:pt x="272891" y="752570"/>
                    </a:moveTo>
                    <a:lnTo>
                      <a:pt x="14288" y="752570"/>
                    </a:lnTo>
                    <a:cubicBezTo>
                      <a:pt x="6382" y="752570"/>
                      <a:pt x="0" y="746189"/>
                      <a:pt x="0" y="738283"/>
                    </a:cubicBezTo>
                    <a:lnTo>
                      <a:pt x="0" y="14288"/>
                    </a:lnTo>
                    <a:cubicBezTo>
                      <a:pt x="0" y="6382"/>
                      <a:pt x="6382" y="0"/>
                      <a:pt x="14288" y="0"/>
                    </a:cubicBezTo>
                    <a:lnTo>
                      <a:pt x="272891" y="0"/>
                    </a:lnTo>
                    <a:cubicBezTo>
                      <a:pt x="280797" y="0"/>
                      <a:pt x="287179" y="6382"/>
                      <a:pt x="287179" y="14288"/>
                    </a:cubicBezTo>
                    <a:lnTo>
                      <a:pt x="287179" y="738283"/>
                    </a:lnTo>
                    <a:cubicBezTo>
                      <a:pt x="287179" y="746189"/>
                      <a:pt x="280797" y="752570"/>
                      <a:pt x="272891" y="752570"/>
                    </a:cubicBezTo>
                    <a:close/>
                    <a:moveTo>
                      <a:pt x="28575" y="723995"/>
                    </a:moveTo>
                    <a:lnTo>
                      <a:pt x="258604" y="723995"/>
                    </a:lnTo>
                    <a:lnTo>
                      <a:pt x="258604" y="28575"/>
                    </a:lnTo>
                    <a:lnTo>
                      <a:pt x="28575" y="28575"/>
                    </a:lnTo>
                    <a:lnTo>
                      <a:pt x="28575" y="7239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8" name="Google Shape;198;p2"/>
            <p:cNvGrpSpPr/>
            <p:nvPr/>
          </p:nvGrpSpPr>
          <p:grpSpPr>
            <a:xfrm>
              <a:off x="4923662" y="2514218"/>
              <a:ext cx="111347" cy="752570"/>
              <a:chOff x="4923662" y="2514218"/>
              <a:chExt cx="111347" cy="752570"/>
            </a:xfrm>
          </p:grpSpPr>
          <p:sp>
            <p:nvSpPr>
              <p:cNvPr id="199" name="Google Shape;199;p2"/>
              <p:cNvSpPr/>
              <p:nvPr/>
            </p:nvSpPr>
            <p:spPr>
              <a:xfrm>
                <a:off x="4937950" y="2528506"/>
                <a:ext cx="82772" cy="723995"/>
              </a:xfrm>
              <a:custGeom>
                <a:avLst/>
                <a:gdLst/>
                <a:ahLst/>
                <a:cxnLst/>
                <a:rect l="l" t="t" r="r" b="b"/>
                <a:pathLst>
                  <a:path w="82772" h="723995" extrusionOk="0">
                    <a:moveTo>
                      <a:pt x="0" y="0"/>
                    </a:moveTo>
                    <a:lnTo>
                      <a:pt x="82772" y="0"/>
                    </a:lnTo>
                    <a:lnTo>
                      <a:pt x="82772" y="723995"/>
                    </a:lnTo>
                    <a:lnTo>
                      <a:pt x="0" y="723995"/>
                    </a:lnTo>
                    <a:close/>
                  </a:path>
                </a:pathLst>
              </a:custGeom>
              <a:solidFill>
                <a:srgbClr val="D3D3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2"/>
              <p:cNvSpPr/>
              <p:nvPr/>
            </p:nvSpPr>
            <p:spPr>
              <a:xfrm>
                <a:off x="4923662" y="2514218"/>
                <a:ext cx="111347" cy="752570"/>
              </a:xfrm>
              <a:custGeom>
                <a:avLst/>
                <a:gdLst/>
                <a:ahLst/>
                <a:cxnLst/>
                <a:rect l="l" t="t" r="r" b="b"/>
                <a:pathLst>
                  <a:path w="111347" h="752570" extrusionOk="0">
                    <a:moveTo>
                      <a:pt x="97060" y="752570"/>
                    </a:moveTo>
                    <a:lnTo>
                      <a:pt x="14288" y="752570"/>
                    </a:lnTo>
                    <a:cubicBezTo>
                      <a:pt x="6382" y="752570"/>
                      <a:pt x="0" y="746189"/>
                      <a:pt x="0" y="738283"/>
                    </a:cubicBezTo>
                    <a:lnTo>
                      <a:pt x="0" y="14288"/>
                    </a:lnTo>
                    <a:cubicBezTo>
                      <a:pt x="0" y="6382"/>
                      <a:pt x="6382" y="0"/>
                      <a:pt x="14288" y="0"/>
                    </a:cubicBezTo>
                    <a:lnTo>
                      <a:pt x="97060" y="0"/>
                    </a:lnTo>
                    <a:cubicBezTo>
                      <a:pt x="104966" y="0"/>
                      <a:pt x="111347" y="6382"/>
                      <a:pt x="111347" y="14288"/>
                    </a:cubicBezTo>
                    <a:lnTo>
                      <a:pt x="111347" y="738283"/>
                    </a:lnTo>
                    <a:cubicBezTo>
                      <a:pt x="111347" y="746189"/>
                      <a:pt x="104966" y="752570"/>
                      <a:pt x="97060" y="752570"/>
                    </a:cubicBezTo>
                    <a:close/>
                    <a:moveTo>
                      <a:pt x="28575" y="723995"/>
                    </a:moveTo>
                    <a:lnTo>
                      <a:pt x="82772" y="723995"/>
                    </a:lnTo>
                    <a:lnTo>
                      <a:pt x="82772" y="28575"/>
                    </a:lnTo>
                    <a:lnTo>
                      <a:pt x="28575" y="28575"/>
                    </a:lnTo>
                    <a:lnTo>
                      <a:pt x="28575" y="7239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1" name="Google Shape;201;p2"/>
            <p:cNvGrpSpPr/>
            <p:nvPr/>
          </p:nvGrpSpPr>
          <p:grpSpPr>
            <a:xfrm>
              <a:off x="4799552" y="2803778"/>
              <a:ext cx="100965" cy="100964"/>
              <a:chOff x="4799552" y="2803778"/>
              <a:chExt cx="100965" cy="100964"/>
            </a:xfrm>
          </p:grpSpPr>
          <p:sp>
            <p:nvSpPr>
              <p:cNvPr id="202" name="Google Shape;202;p2"/>
              <p:cNvSpPr/>
              <p:nvPr/>
            </p:nvSpPr>
            <p:spPr>
              <a:xfrm>
                <a:off x="4813839" y="2818066"/>
                <a:ext cx="72390" cy="72389"/>
              </a:xfrm>
              <a:custGeom>
                <a:avLst/>
                <a:gdLst/>
                <a:ahLst/>
                <a:cxnLst/>
                <a:rect l="l" t="t" r="r" b="b"/>
                <a:pathLst>
                  <a:path w="72390" h="72389" extrusionOk="0">
                    <a:moveTo>
                      <a:pt x="72390" y="36195"/>
                    </a:moveTo>
                    <a:cubicBezTo>
                      <a:pt x="72390" y="56185"/>
                      <a:pt x="56185" y="72390"/>
                      <a:pt x="36195" y="72390"/>
                    </a:cubicBezTo>
                    <a:cubicBezTo>
                      <a:pt x="16205" y="72390"/>
                      <a:pt x="0" y="56185"/>
                      <a:pt x="0" y="36195"/>
                    </a:cubicBezTo>
                    <a:cubicBezTo>
                      <a:pt x="0" y="16205"/>
                      <a:pt x="16205" y="0"/>
                      <a:pt x="36195" y="0"/>
                    </a:cubicBezTo>
                    <a:cubicBezTo>
                      <a:pt x="56185" y="0"/>
                      <a:pt x="72390" y="16205"/>
                      <a:pt x="72390" y="36195"/>
                    </a:cubicBezTo>
                    <a:close/>
                  </a:path>
                </a:pathLst>
              </a:custGeom>
              <a:solidFill>
                <a:srgbClr val="D3D3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2"/>
              <p:cNvSpPr/>
              <p:nvPr/>
            </p:nvSpPr>
            <p:spPr>
              <a:xfrm>
                <a:off x="4799552" y="2803778"/>
                <a:ext cx="100965" cy="100964"/>
              </a:xfrm>
              <a:custGeom>
                <a:avLst/>
                <a:gdLst/>
                <a:ahLst/>
                <a:cxnLst/>
                <a:rect l="l" t="t" r="r" b="b"/>
                <a:pathLst>
                  <a:path w="100965" h="100964" extrusionOk="0">
                    <a:moveTo>
                      <a:pt x="50483" y="100965"/>
                    </a:moveTo>
                    <a:cubicBezTo>
                      <a:pt x="22670" y="100965"/>
                      <a:pt x="0" y="78296"/>
                      <a:pt x="0" y="50482"/>
                    </a:cubicBezTo>
                    <a:cubicBezTo>
                      <a:pt x="0" y="22670"/>
                      <a:pt x="22670" y="0"/>
                      <a:pt x="50483" y="0"/>
                    </a:cubicBezTo>
                    <a:cubicBezTo>
                      <a:pt x="78296" y="0"/>
                      <a:pt x="100965" y="22670"/>
                      <a:pt x="100965" y="50482"/>
                    </a:cubicBezTo>
                    <a:cubicBezTo>
                      <a:pt x="100965" y="78391"/>
                      <a:pt x="78296" y="100965"/>
                      <a:pt x="50483" y="100965"/>
                    </a:cubicBezTo>
                    <a:close/>
                    <a:moveTo>
                      <a:pt x="50483" y="28575"/>
                    </a:moveTo>
                    <a:cubicBezTo>
                      <a:pt x="38386" y="28575"/>
                      <a:pt x="28575" y="38386"/>
                      <a:pt x="28575" y="50482"/>
                    </a:cubicBezTo>
                    <a:cubicBezTo>
                      <a:pt x="28575" y="62579"/>
                      <a:pt x="38386" y="72390"/>
                      <a:pt x="50483" y="72390"/>
                    </a:cubicBezTo>
                    <a:cubicBezTo>
                      <a:pt x="62579" y="72390"/>
                      <a:pt x="72390" y="62579"/>
                      <a:pt x="72390" y="50482"/>
                    </a:cubicBezTo>
                    <a:cubicBezTo>
                      <a:pt x="72390" y="38386"/>
                      <a:pt x="62579" y="28575"/>
                      <a:pt x="5048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04" name="Google Shape;204;p2"/>
          <p:cNvGrpSpPr/>
          <p:nvPr/>
        </p:nvGrpSpPr>
        <p:grpSpPr>
          <a:xfrm>
            <a:off x="15662019" y="7573647"/>
            <a:ext cx="1385387" cy="1633742"/>
            <a:chOff x="4444301" y="5303307"/>
            <a:chExt cx="837446" cy="987573"/>
          </a:xfrm>
        </p:grpSpPr>
        <p:grpSp>
          <p:nvGrpSpPr>
            <p:cNvPr id="205" name="Google Shape;205;p2"/>
            <p:cNvGrpSpPr/>
            <p:nvPr/>
          </p:nvGrpSpPr>
          <p:grpSpPr>
            <a:xfrm>
              <a:off x="4447958" y="5864581"/>
              <a:ext cx="411276" cy="403725"/>
              <a:chOff x="4447958" y="5864581"/>
              <a:chExt cx="411276" cy="403725"/>
            </a:xfrm>
          </p:grpSpPr>
          <p:sp>
            <p:nvSpPr>
              <p:cNvPr id="206" name="Google Shape;206;p2"/>
              <p:cNvSpPr/>
              <p:nvPr/>
            </p:nvSpPr>
            <p:spPr>
              <a:xfrm>
                <a:off x="4462272" y="5878734"/>
                <a:ext cx="382714" cy="375285"/>
              </a:xfrm>
              <a:custGeom>
                <a:avLst/>
                <a:gdLst/>
                <a:ahLst/>
                <a:cxnLst/>
                <a:rect l="l" t="t" r="r" b="b"/>
                <a:pathLst>
                  <a:path w="382714" h="375285" extrusionOk="0">
                    <a:moveTo>
                      <a:pt x="310324" y="326327"/>
                    </a:moveTo>
                    <a:lnTo>
                      <a:pt x="382714" y="232600"/>
                    </a:lnTo>
                    <a:lnTo>
                      <a:pt x="81629" y="0"/>
                    </a:lnTo>
                    <a:lnTo>
                      <a:pt x="9239" y="93726"/>
                    </a:lnTo>
                    <a:lnTo>
                      <a:pt x="0" y="252222"/>
                    </a:lnTo>
                    <a:cubicBezTo>
                      <a:pt x="53530" y="293561"/>
                      <a:pt x="106204" y="334233"/>
                      <a:pt x="159258" y="375285"/>
                    </a:cubicBezTo>
                    <a:lnTo>
                      <a:pt x="310324" y="3263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2"/>
              <p:cNvSpPr/>
              <p:nvPr/>
            </p:nvSpPr>
            <p:spPr>
              <a:xfrm>
                <a:off x="4447958" y="5864581"/>
                <a:ext cx="411276" cy="403725"/>
              </a:xfrm>
              <a:custGeom>
                <a:avLst/>
                <a:gdLst/>
                <a:ahLst/>
                <a:cxnLst/>
                <a:rect l="l" t="t" r="r" b="b"/>
                <a:pathLst>
                  <a:path w="411276" h="403725" extrusionOk="0">
                    <a:moveTo>
                      <a:pt x="173571" y="403726"/>
                    </a:moveTo>
                    <a:cubicBezTo>
                      <a:pt x="170428" y="403726"/>
                      <a:pt x="167380" y="402678"/>
                      <a:pt x="164808" y="400773"/>
                    </a:cubicBezTo>
                    <a:lnTo>
                      <a:pt x="5550" y="277710"/>
                    </a:lnTo>
                    <a:cubicBezTo>
                      <a:pt x="1836" y="274852"/>
                      <a:pt x="-260" y="270280"/>
                      <a:pt x="26" y="265613"/>
                    </a:cubicBezTo>
                    <a:lnTo>
                      <a:pt x="9265" y="107117"/>
                    </a:lnTo>
                    <a:cubicBezTo>
                      <a:pt x="9456" y="104260"/>
                      <a:pt x="10408" y="101497"/>
                      <a:pt x="12218" y="99211"/>
                    </a:cubicBezTo>
                    <a:lnTo>
                      <a:pt x="84608" y="5580"/>
                    </a:lnTo>
                    <a:cubicBezTo>
                      <a:pt x="89465" y="-706"/>
                      <a:pt x="98419" y="-1849"/>
                      <a:pt x="104610" y="3009"/>
                    </a:cubicBezTo>
                    <a:lnTo>
                      <a:pt x="405696" y="235609"/>
                    </a:lnTo>
                    <a:cubicBezTo>
                      <a:pt x="411982" y="240467"/>
                      <a:pt x="413125" y="249421"/>
                      <a:pt x="408267" y="255612"/>
                    </a:cubicBezTo>
                    <a:lnTo>
                      <a:pt x="335877" y="349338"/>
                    </a:lnTo>
                    <a:cubicBezTo>
                      <a:pt x="334163" y="351624"/>
                      <a:pt x="331686" y="353338"/>
                      <a:pt x="329019" y="354196"/>
                    </a:cubicBezTo>
                    <a:lnTo>
                      <a:pt x="177953" y="403154"/>
                    </a:lnTo>
                    <a:cubicBezTo>
                      <a:pt x="176619" y="403440"/>
                      <a:pt x="175095" y="403726"/>
                      <a:pt x="173571" y="403726"/>
                    </a:cubicBezTo>
                    <a:close/>
                    <a:moveTo>
                      <a:pt x="28982" y="259707"/>
                    </a:moveTo>
                    <a:lnTo>
                      <a:pt x="176333" y="373531"/>
                    </a:lnTo>
                    <a:lnTo>
                      <a:pt x="315970" y="328287"/>
                    </a:lnTo>
                    <a:lnTo>
                      <a:pt x="376930" y="249421"/>
                    </a:lnTo>
                    <a:lnTo>
                      <a:pt x="98419" y="34346"/>
                    </a:lnTo>
                    <a:lnTo>
                      <a:pt x="37459" y="113213"/>
                    </a:lnTo>
                    <a:lnTo>
                      <a:pt x="28982" y="259707"/>
                    </a:lnTo>
                    <a:close/>
                    <a:moveTo>
                      <a:pt x="324638" y="340480"/>
                    </a:moveTo>
                    <a:lnTo>
                      <a:pt x="324638" y="340480"/>
                    </a:lnTo>
                    <a:lnTo>
                      <a:pt x="324638" y="340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8" name="Google Shape;208;p2"/>
            <p:cNvGrpSpPr/>
            <p:nvPr/>
          </p:nvGrpSpPr>
          <p:grpSpPr>
            <a:xfrm>
              <a:off x="4444301" y="6116630"/>
              <a:ext cx="191552" cy="174250"/>
              <a:chOff x="4444301" y="6116630"/>
              <a:chExt cx="191552" cy="174250"/>
            </a:xfrm>
          </p:grpSpPr>
          <p:sp>
            <p:nvSpPr>
              <p:cNvPr id="209" name="Google Shape;209;p2"/>
              <p:cNvSpPr/>
              <p:nvPr/>
            </p:nvSpPr>
            <p:spPr>
              <a:xfrm>
                <a:off x="4458610" y="6130956"/>
                <a:ext cx="162919" cy="145708"/>
              </a:xfrm>
              <a:custGeom>
                <a:avLst/>
                <a:gdLst/>
                <a:ahLst/>
                <a:cxnLst/>
                <a:rect l="l" t="t" r="r" b="b"/>
                <a:pathLst>
                  <a:path w="162919" h="145708" extrusionOk="0">
                    <a:moveTo>
                      <a:pt x="3662" y="0"/>
                    </a:moveTo>
                    <a:lnTo>
                      <a:pt x="137" y="60389"/>
                    </a:lnTo>
                    <a:cubicBezTo>
                      <a:pt x="-3101" y="116967"/>
                      <a:pt x="51477" y="159163"/>
                      <a:pt x="105389" y="141732"/>
                    </a:cubicBezTo>
                    <a:lnTo>
                      <a:pt x="162920" y="123063"/>
                    </a:lnTo>
                    <a:cubicBezTo>
                      <a:pt x="109866" y="82011"/>
                      <a:pt x="57192" y="41339"/>
                      <a:pt x="3662"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2"/>
              <p:cNvSpPr/>
              <p:nvPr/>
            </p:nvSpPr>
            <p:spPr>
              <a:xfrm>
                <a:off x="4444301" y="6116630"/>
                <a:ext cx="191552" cy="174250"/>
              </a:xfrm>
              <a:custGeom>
                <a:avLst/>
                <a:gdLst/>
                <a:ahLst/>
                <a:cxnLst/>
                <a:rect l="l" t="t" r="r" b="b"/>
                <a:pathLst>
                  <a:path w="191552" h="174250" extrusionOk="0">
                    <a:moveTo>
                      <a:pt x="94838" y="174250"/>
                    </a:moveTo>
                    <a:cubicBezTo>
                      <a:pt x="74169" y="174250"/>
                      <a:pt x="53690" y="167487"/>
                      <a:pt x="36830" y="154438"/>
                    </a:cubicBezTo>
                    <a:cubicBezTo>
                      <a:pt x="12065" y="135293"/>
                      <a:pt x="-1650" y="105194"/>
                      <a:pt x="159" y="73857"/>
                    </a:cubicBezTo>
                    <a:lnTo>
                      <a:pt x="3684" y="13468"/>
                    </a:lnTo>
                    <a:cubicBezTo>
                      <a:pt x="3969" y="8134"/>
                      <a:pt x="7208" y="3467"/>
                      <a:pt x="12065" y="1276"/>
                    </a:cubicBezTo>
                    <a:cubicBezTo>
                      <a:pt x="16923" y="-914"/>
                      <a:pt x="22543" y="-248"/>
                      <a:pt x="26734" y="2991"/>
                    </a:cubicBezTo>
                    <a:lnTo>
                      <a:pt x="185992" y="126054"/>
                    </a:lnTo>
                    <a:cubicBezTo>
                      <a:pt x="190183" y="129292"/>
                      <a:pt x="192278" y="134626"/>
                      <a:pt x="191326" y="139770"/>
                    </a:cubicBezTo>
                    <a:cubicBezTo>
                      <a:pt x="190469" y="145009"/>
                      <a:pt x="186659" y="149295"/>
                      <a:pt x="181706" y="150914"/>
                    </a:cubicBezTo>
                    <a:lnTo>
                      <a:pt x="124175" y="169583"/>
                    </a:lnTo>
                    <a:cubicBezTo>
                      <a:pt x="114554" y="172726"/>
                      <a:pt x="104648" y="174250"/>
                      <a:pt x="94838" y="174250"/>
                    </a:cubicBezTo>
                    <a:close/>
                    <a:moveTo>
                      <a:pt x="30639" y="42139"/>
                    </a:moveTo>
                    <a:lnTo>
                      <a:pt x="28734" y="75476"/>
                    </a:lnTo>
                    <a:cubicBezTo>
                      <a:pt x="27496" y="97669"/>
                      <a:pt x="36830" y="118148"/>
                      <a:pt x="54356" y="131769"/>
                    </a:cubicBezTo>
                    <a:cubicBezTo>
                      <a:pt x="71978" y="145389"/>
                      <a:pt x="94171" y="149200"/>
                      <a:pt x="115317" y="142341"/>
                    </a:cubicBezTo>
                    <a:lnTo>
                      <a:pt x="147130" y="132055"/>
                    </a:lnTo>
                    <a:lnTo>
                      <a:pt x="30639" y="421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2"/>
            <p:cNvGrpSpPr/>
            <p:nvPr/>
          </p:nvGrpSpPr>
          <p:grpSpPr>
            <a:xfrm>
              <a:off x="4462311" y="5636933"/>
              <a:ext cx="572525" cy="575651"/>
              <a:chOff x="4462311" y="5636933"/>
              <a:chExt cx="572525" cy="575651"/>
            </a:xfrm>
          </p:grpSpPr>
          <p:sp>
            <p:nvSpPr>
              <p:cNvPr id="212" name="Google Shape;212;p2"/>
              <p:cNvSpPr/>
              <p:nvPr/>
            </p:nvSpPr>
            <p:spPr>
              <a:xfrm>
                <a:off x="4476654" y="5651277"/>
                <a:ext cx="544067" cy="547116"/>
              </a:xfrm>
              <a:custGeom>
                <a:avLst/>
                <a:gdLst/>
                <a:ahLst/>
                <a:cxnLst/>
                <a:rect l="l" t="t" r="r" b="b"/>
                <a:pathLst>
                  <a:path w="544067" h="547116" extrusionOk="0">
                    <a:moveTo>
                      <a:pt x="544068" y="232600"/>
                    </a:moveTo>
                    <a:lnTo>
                      <a:pt x="301180" y="547116"/>
                    </a:lnTo>
                    <a:lnTo>
                      <a:pt x="297847" y="544544"/>
                    </a:lnTo>
                    <a:cubicBezTo>
                      <a:pt x="272987" y="525399"/>
                      <a:pt x="306610" y="481870"/>
                      <a:pt x="281845" y="462725"/>
                    </a:cubicBezTo>
                    <a:cubicBezTo>
                      <a:pt x="256985" y="443579"/>
                      <a:pt x="223457" y="487013"/>
                      <a:pt x="198596" y="467868"/>
                    </a:cubicBezTo>
                    <a:cubicBezTo>
                      <a:pt x="173736" y="448723"/>
                      <a:pt x="207359" y="405193"/>
                      <a:pt x="182594" y="386049"/>
                    </a:cubicBezTo>
                    <a:cubicBezTo>
                      <a:pt x="157734" y="366903"/>
                      <a:pt x="124206" y="410337"/>
                      <a:pt x="99346" y="391192"/>
                    </a:cubicBezTo>
                    <a:cubicBezTo>
                      <a:pt x="74486" y="372046"/>
                      <a:pt x="108109" y="328517"/>
                      <a:pt x="83249" y="309372"/>
                    </a:cubicBezTo>
                    <a:cubicBezTo>
                      <a:pt x="58388" y="290227"/>
                      <a:pt x="24860" y="333661"/>
                      <a:pt x="0" y="314516"/>
                    </a:cubicBezTo>
                    <a:lnTo>
                      <a:pt x="242888" y="0"/>
                    </a:lnTo>
                    <a:lnTo>
                      <a:pt x="544068" y="2326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2"/>
              <p:cNvSpPr/>
              <p:nvPr/>
            </p:nvSpPr>
            <p:spPr>
              <a:xfrm>
                <a:off x="4462311" y="5636933"/>
                <a:ext cx="572525" cy="575651"/>
              </a:xfrm>
              <a:custGeom>
                <a:avLst/>
                <a:gdLst/>
                <a:ahLst/>
                <a:cxnLst/>
                <a:rect l="l" t="t" r="r" b="b"/>
                <a:pathLst>
                  <a:path w="572525" h="575651" extrusionOk="0">
                    <a:moveTo>
                      <a:pt x="315429" y="575652"/>
                    </a:moveTo>
                    <a:cubicBezTo>
                      <a:pt x="312381" y="575652"/>
                      <a:pt x="309333" y="574700"/>
                      <a:pt x="306666" y="572699"/>
                    </a:cubicBezTo>
                    <a:lnTo>
                      <a:pt x="303332" y="570127"/>
                    </a:lnTo>
                    <a:cubicBezTo>
                      <a:pt x="284282" y="555459"/>
                      <a:pt x="287521" y="532599"/>
                      <a:pt x="289902" y="515835"/>
                    </a:cubicBezTo>
                    <a:cubicBezTo>
                      <a:pt x="292092" y="500119"/>
                      <a:pt x="292569" y="492308"/>
                      <a:pt x="287330" y="488308"/>
                    </a:cubicBezTo>
                    <a:cubicBezTo>
                      <a:pt x="282091" y="484212"/>
                      <a:pt x="274567" y="486689"/>
                      <a:pt x="259898" y="492784"/>
                    </a:cubicBezTo>
                    <a:cubicBezTo>
                      <a:pt x="244372" y="499261"/>
                      <a:pt x="223036" y="508120"/>
                      <a:pt x="204082" y="493451"/>
                    </a:cubicBezTo>
                    <a:cubicBezTo>
                      <a:pt x="185127" y="478783"/>
                      <a:pt x="188270" y="455923"/>
                      <a:pt x="190651" y="439158"/>
                    </a:cubicBezTo>
                    <a:cubicBezTo>
                      <a:pt x="192842" y="423443"/>
                      <a:pt x="193318" y="415632"/>
                      <a:pt x="188080" y="411632"/>
                    </a:cubicBezTo>
                    <a:cubicBezTo>
                      <a:pt x="182841" y="407536"/>
                      <a:pt x="175316" y="410012"/>
                      <a:pt x="160648" y="416108"/>
                    </a:cubicBezTo>
                    <a:cubicBezTo>
                      <a:pt x="145122" y="422585"/>
                      <a:pt x="123786" y="431443"/>
                      <a:pt x="104831" y="416775"/>
                    </a:cubicBezTo>
                    <a:cubicBezTo>
                      <a:pt x="85876" y="402107"/>
                      <a:pt x="89019" y="379246"/>
                      <a:pt x="91401" y="362578"/>
                    </a:cubicBezTo>
                    <a:cubicBezTo>
                      <a:pt x="93592" y="346861"/>
                      <a:pt x="94068" y="339051"/>
                      <a:pt x="88829" y="334955"/>
                    </a:cubicBezTo>
                    <a:cubicBezTo>
                      <a:pt x="83590" y="330859"/>
                      <a:pt x="76066" y="333336"/>
                      <a:pt x="61397" y="339432"/>
                    </a:cubicBezTo>
                    <a:cubicBezTo>
                      <a:pt x="45871" y="345909"/>
                      <a:pt x="24535" y="354767"/>
                      <a:pt x="5581" y="340099"/>
                    </a:cubicBezTo>
                    <a:cubicBezTo>
                      <a:pt x="-706" y="335241"/>
                      <a:pt x="-1849" y="326287"/>
                      <a:pt x="3009" y="320096"/>
                    </a:cubicBezTo>
                    <a:lnTo>
                      <a:pt x="245896" y="5581"/>
                    </a:lnTo>
                    <a:cubicBezTo>
                      <a:pt x="250754" y="-706"/>
                      <a:pt x="259708" y="-1849"/>
                      <a:pt x="265899" y="3009"/>
                    </a:cubicBezTo>
                    <a:lnTo>
                      <a:pt x="566984" y="235609"/>
                    </a:lnTo>
                    <a:cubicBezTo>
                      <a:pt x="569937" y="237896"/>
                      <a:pt x="571937" y="241325"/>
                      <a:pt x="572413" y="245134"/>
                    </a:cubicBezTo>
                    <a:cubicBezTo>
                      <a:pt x="572890" y="248849"/>
                      <a:pt x="571842" y="252659"/>
                      <a:pt x="569556" y="255707"/>
                    </a:cubicBezTo>
                    <a:lnTo>
                      <a:pt x="326668" y="570223"/>
                    </a:lnTo>
                    <a:cubicBezTo>
                      <a:pt x="323906" y="573747"/>
                      <a:pt x="319715" y="575652"/>
                      <a:pt x="315429" y="575652"/>
                    </a:cubicBezTo>
                    <a:close/>
                    <a:moveTo>
                      <a:pt x="281520" y="457732"/>
                    </a:moveTo>
                    <a:cubicBezTo>
                      <a:pt x="289330" y="457732"/>
                      <a:pt x="297236" y="459828"/>
                      <a:pt x="304856" y="465638"/>
                    </a:cubicBezTo>
                    <a:cubicBezTo>
                      <a:pt x="323811" y="480307"/>
                      <a:pt x="320572" y="503071"/>
                      <a:pt x="318286" y="519740"/>
                    </a:cubicBezTo>
                    <a:cubicBezTo>
                      <a:pt x="317334" y="526693"/>
                      <a:pt x="316667" y="532123"/>
                      <a:pt x="316762" y="536314"/>
                    </a:cubicBezTo>
                    <a:lnTo>
                      <a:pt x="538314" y="249516"/>
                    </a:lnTo>
                    <a:lnTo>
                      <a:pt x="259803" y="34441"/>
                    </a:lnTo>
                    <a:lnTo>
                      <a:pt x="41871" y="316572"/>
                    </a:lnTo>
                    <a:cubicBezTo>
                      <a:pt x="44442" y="315619"/>
                      <a:pt x="47205" y="314477"/>
                      <a:pt x="50443" y="313143"/>
                    </a:cubicBezTo>
                    <a:cubicBezTo>
                      <a:pt x="65969" y="306666"/>
                      <a:pt x="87305" y="297808"/>
                      <a:pt x="106260" y="312476"/>
                    </a:cubicBezTo>
                    <a:cubicBezTo>
                      <a:pt x="125215" y="327145"/>
                      <a:pt x="122071" y="350005"/>
                      <a:pt x="119690" y="366673"/>
                    </a:cubicBezTo>
                    <a:cubicBezTo>
                      <a:pt x="117499" y="382390"/>
                      <a:pt x="117023" y="390200"/>
                      <a:pt x="122357" y="394296"/>
                    </a:cubicBezTo>
                    <a:cubicBezTo>
                      <a:pt x="127596" y="398392"/>
                      <a:pt x="135121" y="395915"/>
                      <a:pt x="149789" y="389819"/>
                    </a:cubicBezTo>
                    <a:cubicBezTo>
                      <a:pt x="165315" y="383342"/>
                      <a:pt x="186651" y="374484"/>
                      <a:pt x="205606" y="389152"/>
                    </a:cubicBezTo>
                    <a:cubicBezTo>
                      <a:pt x="224560" y="403821"/>
                      <a:pt x="221322" y="426586"/>
                      <a:pt x="219036" y="443255"/>
                    </a:cubicBezTo>
                    <a:cubicBezTo>
                      <a:pt x="216845" y="458971"/>
                      <a:pt x="216369" y="466877"/>
                      <a:pt x="221608" y="470877"/>
                    </a:cubicBezTo>
                    <a:cubicBezTo>
                      <a:pt x="226846" y="474973"/>
                      <a:pt x="234371" y="472496"/>
                      <a:pt x="249040" y="466400"/>
                    </a:cubicBezTo>
                    <a:cubicBezTo>
                      <a:pt x="258374" y="462495"/>
                      <a:pt x="269804" y="457732"/>
                      <a:pt x="281520" y="4577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4" name="Google Shape;214;p2"/>
            <p:cNvGrpSpPr/>
            <p:nvPr/>
          </p:nvGrpSpPr>
          <p:grpSpPr>
            <a:xfrm>
              <a:off x="4751814" y="5483009"/>
              <a:ext cx="402028" cy="354862"/>
              <a:chOff x="4751814" y="5483009"/>
              <a:chExt cx="402028" cy="354862"/>
            </a:xfrm>
          </p:grpSpPr>
          <p:sp>
            <p:nvSpPr>
              <p:cNvPr id="215" name="Google Shape;215;p2"/>
              <p:cNvSpPr/>
              <p:nvPr/>
            </p:nvSpPr>
            <p:spPr>
              <a:xfrm rot="-3138037">
                <a:off x="4893835" y="5470086"/>
                <a:ext cx="118585" cy="381135"/>
              </a:xfrm>
              <a:custGeom>
                <a:avLst/>
                <a:gdLst/>
                <a:ahLst/>
                <a:cxnLst/>
                <a:rect l="l" t="t" r="r" b="b"/>
                <a:pathLst>
                  <a:path w="118395" h="380524" extrusionOk="0">
                    <a:moveTo>
                      <a:pt x="0" y="0"/>
                    </a:moveTo>
                    <a:lnTo>
                      <a:pt x="118396" y="0"/>
                    </a:lnTo>
                    <a:lnTo>
                      <a:pt x="118396" y="380524"/>
                    </a:lnTo>
                    <a:lnTo>
                      <a:pt x="0" y="380524"/>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2"/>
              <p:cNvSpPr/>
              <p:nvPr/>
            </p:nvSpPr>
            <p:spPr>
              <a:xfrm>
                <a:off x="4751814" y="5483009"/>
                <a:ext cx="402028" cy="354862"/>
              </a:xfrm>
              <a:custGeom>
                <a:avLst/>
                <a:gdLst/>
                <a:ahLst/>
                <a:cxnLst/>
                <a:rect l="l" t="t" r="r" b="b"/>
                <a:pathLst>
                  <a:path w="402028" h="354862" extrusionOk="0">
                    <a:moveTo>
                      <a:pt x="315390" y="354862"/>
                    </a:moveTo>
                    <a:cubicBezTo>
                      <a:pt x="312342" y="354862"/>
                      <a:pt x="309294" y="353910"/>
                      <a:pt x="306627" y="351910"/>
                    </a:cubicBezTo>
                    <a:lnTo>
                      <a:pt x="5542" y="119309"/>
                    </a:lnTo>
                    <a:cubicBezTo>
                      <a:pt x="2589" y="117023"/>
                      <a:pt x="589" y="113594"/>
                      <a:pt x="113" y="109784"/>
                    </a:cubicBezTo>
                    <a:cubicBezTo>
                      <a:pt x="-364" y="106069"/>
                      <a:pt x="684" y="102259"/>
                      <a:pt x="2970" y="99211"/>
                    </a:cubicBezTo>
                    <a:lnTo>
                      <a:pt x="75360" y="5580"/>
                    </a:lnTo>
                    <a:cubicBezTo>
                      <a:pt x="80218" y="-706"/>
                      <a:pt x="89171" y="-1849"/>
                      <a:pt x="95363" y="3009"/>
                    </a:cubicBezTo>
                    <a:lnTo>
                      <a:pt x="396448" y="235609"/>
                    </a:lnTo>
                    <a:cubicBezTo>
                      <a:pt x="402734" y="240467"/>
                      <a:pt x="403878" y="249421"/>
                      <a:pt x="399020" y="255612"/>
                    </a:cubicBezTo>
                    <a:lnTo>
                      <a:pt x="326630" y="349242"/>
                    </a:lnTo>
                    <a:cubicBezTo>
                      <a:pt x="323867" y="352957"/>
                      <a:pt x="319676" y="354862"/>
                      <a:pt x="315390" y="354862"/>
                    </a:cubicBezTo>
                    <a:close/>
                    <a:moveTo>
                      <a:pt x="34308" y="105403"/>
                    </a:moveTo>
                    <a:lnTo>
                      <a:pt x="312818" y="320477"/>
                    </a:lnTo>
                    <a:lnTo>
                      <a:pt x="367682" y="249421"/>
                    </a:lnTo>
                    <a:lnTo>
                      <a:pt x="89171" y="34251"/>
                    </a:lnTo>
                    <a:lnTo>
                      <a:pt x="34308" y="1054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7" name="Google Shape;217;p2"/>
            <p:cNvGrpSpPr/>
            <p:nvPr/>
          </p:nvGrpSpPr>
          <p:grpSpPr>
            <a:xfrm>
              <a:off x="4865542" y="5303307"/>
              <a:ext cx="416205" cy="387402"/>
              <a:chOff x="4865542" y="5303307"/>
              <a:chExt cx="416205" cy="387402"/>
            </a:xfrm>
          </p:grpSpPr>
          <p:sp>
            <p:nvSpPr>
              <p:cNvPr id="218" name="Google Shape;218;p2"/>
              <p:cNvSpPr/>
              <p:nvPr/>
            </p:nvSpPr>
            <p:spPr>
              <a:xfrm>
                <a:off x="4879848" y="5317553"/>
                <a:ext cx="387730" cy="358870"/>
              </a:xfrm>
              <a:custGeom>
                <a:avLst/>
                <a:gdLst/>
                <a:ahLst/>
                <a:cxnLst/>
                <a:rect l="l" t="t" r="r" b="b"/>
                <a:pathLst>
                  <a:path w="387730" h="358870" extrusionOk="0">
                    <a:moveTo>
                      <a:pt x="301085" y="358870"/>
                    </a:moveTo>
                    <a:lnTo>
                      <a:pt x="0" y="126270"/>
                    </a:lnTo>
                    <a:lnTo>
                      <a:pt x="61913" y="46069"/>
                    </a:lnTo>
                    <a:cubicBezTo>
                      <a:pt x="101917" y="-5747"/>
                      <a:pt x="176308" y="-15272"/>
                      <a:pt x="228124" y="24733"/>
                    </a:cubicBezTo>
                    <a:lnTo>
                      <a:pt x="341662" y="112459"/>
                    </a:lnTo>
                    <a:cubicBezTo>
                      <a:pt x="393478" y="152464"/>
                      <a:pt x="403003" y="226854"/>
                      <a:pt x="362998" y="278670"/>
                    </a:cubicBezTo>
                    <a:lnTo>
                      <a:pt x="301085" y="35887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2"/>
              <p:cNvSpPr/>
              <p:nvPr/>
            </p:nvSpPr>
            <p:spPr>
              <a:xfrm>
                <a:off x="4865542" y="5303307"/>
                <a:ext cx="416205" cy="387402"/>
              </a:xfrm>
              <a:custGeom>
                <a:avLst/>
                <a:gdLst/>
                <a:ahLst/>
                <a:cxnLst/>
                <a:rect l="l" t="t" r="r" b="b"/>
                <a:pathLst>
                  <a:path w="416205" h="387402" extrusionOk="0">
                    <a:moveTo>
                      <a:pt x="315390" y="387403"/>
                    </a:moveTo>
                    <a:cubicBezTo>
                      <a:pt x="312247" y="387403"/>
                      <a:pt x="309199" y="386355"/>
                      <a:pt x="306627" y="384450"/>
                    </a:cubicBezTo>
                    <a:lnTo>
                      <a:pt x="5542" y="151849"/>
                    </a:lnTo>
                    <a:cubicBezTo>
                      <a:pt x="2589" y="149563"/>
                      <a:pt x="589" y="146135"/>
                      <a:pt x="113" y="142324"/>
                    </a:cubicBezTo>
                    <a:cubicBezTo>
                      <a:pt x="-363" y="138515"/>
                      <a:pt x="684" y="134800"/>
                      <a:pt x="2970" y="131752"/>
                    </a:cubicBezTo>
                    <a:lnTo>
                      <a:pt x="64883" y="51551"/>
                    </a:lnTo>
                    <a:cubicBezTo>
                      <a:pt x="109650" y="-6361"/>
                      <a:pt x="193185" y="-17124"/>
                      <a:pt x="251096" y="27644"/>
                    </a:cubicBezTo>
                    <a:lnTo>
                      <a:pt x="364634" y="115369"/>
                    </a:lnTo>
                    <a:cubicBezTo>
                      <a:pt x="392733" y="137086"/>
                      <a:pt x="410640" y="168328"/>
                      <a:pt x="415117" y="203571"/>
                    </a:cubicBezTo>
                    <a:cubicBezTo>
                      <a:pt x="419594" y="238718"/>
                      <a:pt x="410164" y="273579"/>
                      <a:pt x="388542" y="301678"/>
                    </a:cubicBezTo>
                    <a:lnTo>
                      <a:pt x="326630" y="381878"/>
                    </a:lnTo>
                    <a:cubicBezTo>
                      <a:pt x="324344" y="384831"/>
                      <a:pt x="320915" y="386832"/>
                      <a:pt x="317105" y="387308"/>
                    </a:cubicBezTo>
                    <a:cubicBezTo>
                      <a:pt x="316629" y="387308"/>
                      <a:pt x="315962" y="387403"/>
                      <a:pt x="315390" y="387403"/>
                    </a:cubicBezTo>
                    <a:close/>
                    <a:moveTo>
                      <a:pt x="34308" y="137943"/>
                    </a:moveTo>
                    <a:lnTo>
                      <a:pt x="312818" y="353113"/>
                    </a:lnTo>
                    <a:lnTo>
                      <a:pt x="366063" y="284247"/>
                    </a:lnTo>
                    <a:cubicBezTo>
                      <a:pt x="383113" y="262244"/>
                      <a:pt x="390543" y="234908"/>
                      <a:pt x="386923" y="207285"/>
                    </a:cubicBezTo>
                    <a:cubicBezTo>
                      <a:pt x="383304" y="179663"/>
                      <a:pt x="369302" y="155088"/>
                      <a:pt x="347299" y="138134"/>
                    </a:cubicBezTo>
                    <a:lnTo>
                      <a:pt x="233761" y="50408"/>
                    </a:lnTo>
                    <a:cubicBezTo>
                      <a:pt x="188231" y="15261"/>
                      <a:pt x="122700" y="23739"/>
                      <a:pt x="87647" y="69172"/>
                    </a:cubicBezTo>
                    <a:lnTo>
                      <a:pt x="34308" y="1379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0" name="Google Shape;220;p2"/>
            <p:cNvGrpSpPr/>
            <p:nvPr/>
          </p:nvGrpSpPr>
          <p:grpSpPr>
            <a:xfrm>
              <a:off x="4804248" y="5401592"/>
              <a:ext cx="421233" cy="357222"/>
              <a:chOff x="4804248" y="5401592"/>
              <a:chExt cx="421233" cy="357222"/>
            </a:xfrm>
          </p:grpSpPr>
          <p:sp>
            <p:nvSpPr>
              <p:cNvPr id="221" name="Google Shape;221;p2"/>
              <p:cNvSpPr/>
              <p:nvPr/>
            </p:nvSpPr>
            <p:spPr>
              <a:xfrm>
                <a:off x="4818528" y="5415840"/>
                <a:ext cx="392578" cy="328665"/>
              </a:xfrm>
              <a:custGeom>
                <a:avLst/>
                <a:gdLst/>
                <a:ahLst/>
                <a:cxnLst/>
                <a:rect l="l" t="t" r="r" b="b"/>
                <a:pathLst>
                  <a:path w="392578" h="328665" extrusionOk="0">
                    <a:moveTo>
                      <a:pt x="315828" y="320781"/>
                    </a:moveTo>
                    <a:lnTo>
                      <a:pt x="14743" y="88180"/>
                    </a:lnTo>
                    <a:cubicBezTo>
                      <a:pt x="-1831" y="75417"/>
                      <a:pt x="-4879" y="51318"/>
                      <a:pt x="7885" y="34745"/>
                    </a:cubicBezTo>
                    <a:lnTo>
                      <a:pt x="23315" y="14743"/>
                    </a:lnTo>
                    <a:cubicBezTo>
                      <a:pt x="36079" y="-1831"/>
                      <a:pt x="60177" y="-4879"/>
                      <a:pt x="76750" y="7884"/>
                    </a:cubicBezTo>
                    <a:lnTo>
                      <a:pt x="377836" y="240485"/>
                    </a:lnTo>
                    <a:cubicBezTo>
                      <a:pt x="394409" y="253248"/>
                      <a:pt x="397457" y="277347"/>
                      <a:pt x="384694" y="293920"/>
                    </a:cubicBezTo>
                    <a:lnTo>
                      <a:pt x="369263" y="313923"/>
                    </a:lnTo>
                    <a:cubicBezTo>
                      <a:pt x="356500" y="330496"/>
                      <a:pt x="332402" y="333544"/>
                      <a:pt x="315828" y="3207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2"/>
              <p:cNvSpPr/>
              <p:nvPr/>
            </p:nvSpPr>
            <p:spPr>
              <a:xfrm>
                <a:off x="4804248" y="5401592"/>
                <a:ext cx="421233" cy="357222"/>
              </a:xfrm>
              <a:custGeom>
                <a:avLst/>
                <a:gdLst/>
                <a:ahLst/>
                <a:cxnLst/>
                <a:rect l="l" t="t" r="r" b="b"/>
                <a:pathLst>
                  <a:path w="421233" h="357222" extrusionOk="0">
                    <a:moveTo>
                      <a:pt x="353253" y="357222"/>
                    </a:moveTo>
                    <a:cubicBezTo>
                      <a:pt x="341729" y="357222"/>
                      <a:pt x="330584" y="353412"/>
                      <a:pt x="321440" y="346364"/>
                    </a:cubicBezTo>
                    <a:lnTo>
                      <a:pt x="20355" y="113763"/>
                    </a:lnTo>
                    <a:cubicBezTo>
                      <a:pt x="9306" y="105191"/>
                      <a:pt x="2257" y="92903"/>
                      <a:pt x="448" y="78997"/>
                    </a:cubicBezTo>
                    <a:cubicBezTo>
                      <a:pt x="-1362" y="65091"/>
                      <a:pt x="2353" y="51374"/>
                      <a:pt x="10925" y="40326"/>
                    </a:cubicBezTo>
                    <a:lnTo>
                      <a:pt x="26356" y="20323"/>
                    </a:lnTo>
                    <a:cubicBezTo>
                      <a:pt x="44072" y="-2537"/>
                      <a:pt x="76933" y="-6728"/>
                      <a:pt x="99793" y="10893"/>
                    </a:cubicBezTo>
                    <a:lnTo>
                      <a:pt x="400878" y="243494"/>
                    </a:lnTo>
                    <a:cubicBezTo>
                      <a:pt x="411928" y="252066"/>
                      <a:pt x="418976" y="264353"/>
                      <a:pt x="420786" y="278260"/>
                    </a:cubicBezTo>
                    <a:cubicBezTo>
                      <a:pt x="422596" y="292167"/>
                      <a:pt x="418881" y="305883"/>
                      <a:pt x="410309" y="316932"/>
                    </a:cubicBezTo>
                    <a:lnTo>
                      <a:pt x="394878" y="336934"/>
                    </a:lnTo>
                    <a:cubicBezTo>
                      <a:pt x="386305" y="347983"/>
                      <a:pt x="374018" y="355032"/>
                      <a:pt x="360112" y="356841"/>
                    </a:cubicBezTo>
                    <a:cubicBezTo>
                      <a:pt x="357826" y="357032"/>
                      <a:pt x="355540" y="357222"/>
                      <a:pt x="353253" y="357222"/>
                    </a:cubicBezTo>
                    <a:close/>
                    <a:moveTo>
                      <a:pt x="67885" y="28515"/>
                    </a:moveTo>
                    <a:cubicBezTo>
                      <a:pt x="60741" y="28515"/>
                      <a:pt x="53692" y="31658"/>
                      <a:pt x="49025" y="37754"/>
                    </a:cubicBezTo>
                    <a:lnTo>
                      <a:pt x="33595" y="57756"/>
                    </a:lnTo>
                    <a:cubicBezTo>
                      <a:pt x="29689" y="62709"/>
                      <a:pt x="28070" y="68996"/>
                      <a:pt x="28832" y="75282"/>
                    </a:cubicBezTo>
                    <a:cubicBezTo>
                      <a:pt x="29689" y="81664"/>
                      <a:pt x="32833" y="87189"/>
                      <a:pt x="37881" y="91094"/>
                    </a:cubicBezTo>
                    <a:lnTo>
                      <a:pt x="338966" y="323694"/>
                    </a:lnTo>
                    <a:lnTo>
                      <a:pt x="338966" y="323694"/>
                    </a:lnTo>
                    <a:cubicBezTo>
                      <a:pt x="344014" y="327599"/>
                      <a:pt x="350206" y="329219"/>
                      <a:pt x="356492" y="328457"/>
                    </a:cubicBezTo>
                    <a:cubicBezTo>
                      <a:pt x="362874" y="327599"/>
                      <a:pt x="368398" y="324456"/>
                      <a:pt x="372303" y="319408"/>
                    </a:cubicBezTo>
                    <a:lnTo>
                      <a:pt x="387734" y="299406"/>
                    </a:lnTo>
                    <a:cubicBezTo>
                      <a:pt x="391639" y="294453"/>
                      <a:pt x="393259" y="288166"/>
                      <a:pt x="392497" y="281880"/>
                    </a:cubicBezTo>
                    <a:cubicBezTo>
                      <a:pt x="391639" y="275593"/>
                      <a:pt x="388496" y="269973"/>
                      <a:pt x="383448" y="266068"/>
                    </a:cubicBezTo>
                    <a:lnTo>
                      <a:pt x="82363" y="33467"/>
                    </a:lnTo>
                    <a:cubicBezTo>
                      <a:pt x="78076" y="30134"/>
                      <a:pt x="72933" y="28515"/>
                      <a:pt x="67885" y="28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3" name="Google Shape;223;p2"/>
            <p:cNvGrpSpPr/>
            <p:nvPr/>
          </p:nvGrpSpPr>
          <p:grpSpPr>
            <a:xfrm>
              <a:off x="4680264" y="5562151"/>
              <a:ext cx="421201" cy="357254"/>
              <a:chOff x="4680264" y="5562151"/>
              <a:chExt cx="421201" cy="357254"/>
            </a:xfrm>
          </p:grpSpPr>
          <p:sp>
            <p:nvSpPr>
              <p:cNvPr id="224" name="Google Shape;224;p2"/>
              <p:cNvSpPr/>
              <p:nvPr/>
            </p:nvSpPr>
            <p:spPr>
              <a:xfrm>
                <a:off x="4694512" y="5576431"/>
                <a:ext cx="392578" cy="328665"/>
              </a:xfrm>
              <a:custGeom>
                <a:avLst/>
                <a:gdLst/>
                <a:ahLst/>
                <a:cxnLst/>
                <a:rect l="l" t="t" r="r" b="b"/>
                <a:pathLst>
                  <a:path w="392578" h="328665" extrusionOk="0">
                    <a:moveTo>
                      <a:pt x="315828" y="320781"/>
                    </a:moveTo>
                    <a:lnTo>
                      <a:pt x="14743" y="88180"/>
                    </a:lnTo>
                    <a:cubicBezTo>
                      <a:pt x="-1831" y="75417"/>
                      <a:pt x="-4879" y="51319"/>
                      <a:pt x="7885" y="34745"/>
                    </a:cubicBezTo>
                    <a:lnTo>
                      <a:pt x="23315" y="14743"/>
                    </a:lnTo>
                    <a:cubicBezTo>
                      <a:pt x="36078" y="-1831"/>
                      <a:pt x="60177" y="-4879"/>
                      <a:pt x="76750" y="7885"/>
                    </a:cubicBezTo>
                    <a:lnTo>
                      <a:pt x="377836" y="240485"/>
                    </a:lnTo>
                    <a:cubicBezTo>
                      <a:pt x="394409" y="253248"/>
                      <a:pt x="397457" y="277347"/>
                      <a:pt x="384694" y="293920"/>
                    </a:cubicBezTo>
                    <a:lnTo>
                      <a:pt x="369263" y="313923"/>
                    </a:lnTo>
                    <a:cubicBezTo>
                      <a:pt x="356404" y="330497"/>
                      <a:pt x="332401" y="333544"/>
                      <a:pt x="315828" y="3207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2"/>
              <p:cNvSpPr/>
              <p:nvPr/>
            </p:nvSpPr>
            <p:spPr>
              <a:xfrm>
                <a:off x="4680264" y="5562151"/>
                <a:ext cx="421201" cy="357254"/>
              </a:xfrm>
              <a:custGeom>
                <a:avLst/>
                <a:gdLst/>
                <a:ahLst/>
                <a:cxnLst/>
                <a:rect l="l" t="t" r="r" b="b"/>
                <a:pathLst>
                  <a:path w="421201" h="357254" extrusionOk="0">
                    <a:moveTo>
                      <a:pt x="353317" y="357254"/>
                    </a:moveTo>
                    <a:cubicBezTo>
                      <a:pt x="342173" y="357254"/>
                      <a:pt x="330838" y="353730"/>
                      <a:pt x="321408" y="346396"/>
                    </a:cubicBezTo>
                    <a:lnTo>
                      <a:pt x="321408" y="346396"/>
                    </a:lnTo>
                    <a:lnTo>
                      <a:pt x="20323" y="113795"/>
                    </a:lnTo>
                    <a:cubicBezTo>
                      <a:pt x="-2537" y="96174"/>
                      <a:pt x="-6728" y="63218"/>
                      <a:pt x="10893" y="40357"/>
                    </a:cubicBezTo>
                    <a:lnTo>
                      <a:pt x="26324" y="20355"/>
                    </a:lnTo>
                    <a:cubicBezTo>
                      <a:pt x="34896" y="9306"/>
                      <a:pt x="47184" y="2257"/>
                      <a:pt x="61090" y="448"/>
                    </a:cubicBezTo>
                    <a:cubicBezTo>
                      <a:pt x="74997" y="-1362"/>
                      <a:pt x="88713" y="2353"/>
                      <a:pt x="99762" y="10925"/>
                    </a:cubicBezTo>
                    <a:lnTo>
                      <a:pt x="400847" y="243430"/>
                    </a:lnTo>
                    <a:cubicBezTo>
                      <a:pt x="411896" y="252003"/>
                      <a:pt x="418944" y="264290"/>
                      <a:pt x="420754" y="278196"/>
                    </a:cubicBezTo>
                    <a:cubicBezTo>
                      <a:pt x="422564" y="292103"/>
                      <a:pt x="418849" y="305819"/>
                      <a:pt x="410277" y="316868"/>
                    </a:cubicBezTo>
                    <a:lnTo>
                      <a:pt x="394846" y="336871"/>
                    </a:lnTo>
                    <a:cubicBezTo>
                      <a:pt x="384464" y="350301"/>
                      <a:pt x="368938" y="357254"/>
                      <a:pt x="353317" y="357254"/>
                    </a:cubicBezTo>
                    <a:close/>
                    <a:moveTo>
                      <a:pt x="338839" y="323726"/>
                    </a:moveTo>
                    <a:cubicBezTo>
                      <a:pt x="349221" y="331727"/>
                      <a:pt x="364176" y="329822"/>
                      <a:pt x="372177" y="319440"/>
                    </a:cubicBezTo>
                    <a:lnTo>
                      <a:pt x="387607" y="299438"/>
                    </a:lnTo>
                    <a:cubicBezTo>
                      <a:pt x="391512" y="294484"/>
                      <a:pt x="393132" y="288198"/>
                      <a:pt x="392370" y="281911"/>
                    </a:cubicBezTo>
                    <a:cubicBezTo>
                      <a:pt x="391512" y="275530"/>
                      <a:pt x="388369" y="270005"/>
                      <a:pt x="383321" y="266100"/>
                    </a:cubicBezTo>
                    <a:lnTo>
                      <a:pt x="82236" y="33499"/>
                    </a:lnTo>
                    <a:cubicBezTo>
                      <a:pt x="77187" y="29594"/>
                      <a:pt x="70901" y="27975"/>
                      <a:pt x="64710" y="28737"/>
                    </a:cubicBezTo>
                    <a:cubicBezTo>
                      <a:pt x="58328" y="29594"/>
                      <a:pt x="52803" y="32738"/>
                      <a:pt x="48898" y="37785"/>
                    </a:cubicBezTo>
                    <a:lnTo>
                      <a:pt x="33468" y="57788"/>
                    </a:lnTo>
                    <a:cubicBezTo>
                      <a:pt x="25467" y="68170"/>
                      <a:pt x="27372" y="83125"/>
                      <a:pt x="37754" y="91126"/>
                    </a:cubicBezTo>
                    <a:lnTo>
                      <a:pt x="338839" y="32372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6" name="Google Shape;226;p2"/>
            <p:cNvSpPr/>
            <p:nvPr/>
          </p:nvSpPr>
          <p:spPr>
            <a:xfrm>
              <a:off x="4464025" y="5942775"/>
              <a:ext cx="326343" cy="268571"/>
            </a:xfrm>
            <a:custGeom>
              <a:avLst/>
              <a:gdLst/>
              <a:ahLst/>
              <a:cxnLst/>
              <a:rect l="l" t="t" r="r" b="b"/>
              <a:pathLst>
                <a:path w="326343" h="268571" extrusionOk="0">
                  <a:moveTo>
                    <a:pt x="312095" y="268571"/>
                  </a:moveTo>
                  <a:cubicBezTo>
                    <a:pt x="309047" y="268571"/>
                    <a:pt x="305999" y="267619"/>
                    <a:pt x="303332" y="265618"/>
                  </a:cubicBezTo>
                  <a:cubicBezTo>
                    <a:pt x="284377" y="250950"/>
                    <a:pt x="287521" y="228090"/>
                    <a:pt x="289902" y="211421"/>
                  </a:cubicBezTo>
                  <a:cubicBezTo>
                    <a:pt x="292092" y="195705"/>
                    <a:pt x="292569" y="187895"/>
                    <a:pt x="287330" y="183894"/>
                  </a:cubicBezTo>
                  <a:cubicBezTo>
                    <a:pt x="282091" y="179798"/>
                    <a:pt x="274566" y="182275"/>
                    <a:pt x="259898" y="188371"/>
                  </a:cubicBezTo>
                  <a:cubicBezTo>
                    <a:pt x="244372" y="194848"/>
                    <a:pt x="223036" y="203706"/>
                    <a:pt x="204082" y="189038"/>
                  </a:cubicBezTo>
                  <a:cubicBezTo>
                    <a:pt x="185127" y="174369"/>
                    <a:pt x="188270" y="151509"/>
                    <a:pt x="190651" y="134745"/>
                  </a:cubicBezTo>
                  <a:cubicBezTo>
                    <a:pt x="192842" y="119029"/>
                    <a:pt x="193318" y="111219"/>
                    <a:pt x="188080" y="107218"/>
                  </a:cubicBezTo>
                  <a:cubicBezTo>
                    <a:pt x="182841" y="103122"/>
                    <a:pt x="175316" y="105599"/>
                    <a:pt x="160648" y="111695"/>
                  </a:cubicBezTo>
                  <a:cubicBezTo>
                    <a:pt x="145122" y="118172"/>
                    <a:pt x="123786" y="127030"/>
                    <a:pt x="104831" y="112362"/>
                  </a:cubicBezTo>
                  <a:cubicBezTo>
                    <a:pt x="85876" y="97693"/>
                    <a:pt x="89020" y="74833"/>
                    <a:pt x="91401" y="58164"/>
                  </a:cubicBezTo>
                  <a:cubicBezTo>
                    <a:pt x="93591" y="42448"/>
                    <a:pt x="94068" y="34637"/>
                    <a:pt x="88829" y="30542"/>
                  </a:cubicBezTo>
                  <a:cubicBezTo>
                    <a:pt x="83590" y="26446"/>
                    <a:pt x="76065" y="28922"/>
                    <a:pt x="61397" y="35019"/>
                  </a:cubicBezTo>
                  <a:cubicBezTo>
                    <a:pt x="45871" y="41496"/>
                    <a:pt x="24535" y="50354"/>
                    <a:pt x="5581" y="35685"/>
                  </a:cubicBezTo>
                  <a:cubicBezTo>
                    <a:pt x="-706" y="30828"/>
                    <a:pt x="-1849" y="21874"/>
                    <a:pt x="3009" y="15683"/>
                  </a:cubicBezTo>
                  <a:cubicBezTo>
                    <a:pt x="7866" y="9396"/>
                    <a:pt x="16820" y="8253"/>
                    <a:pt x="23011" y="13111"/>
                  </a:cubicBezTo>
                  <a:cubicBezTo>
                    <a:pt x="28250" y="17206"/>
                    <a:pt x="35775" y="14730"/>
                    <a:pt x="50443" y="8634"/>
                  </a:cubicBezTo>
                  <a:cubicBezTo>
                    <a:pt x="65969" y="2157"/>
                    <a:pt x="87305" y="-6701"/>
                    <a:pt x="106260" y="7967"/>
                  </a:cubicBezTo>
                  <a:cubicBezTo>
                    <a:pt x="125215" y="22636"/>
                    <a:pt x="122071" y="45496"/>
                    <a:pt x="119690" y="62165"/>
                  </a:cubicBezTo>
                  <a:cubicBezTo>
                    <a:pt x="117499" y="77881"/>
                    <a:pt x="117023" y="85691"/>
                    <a:pt x="122262" y="89787"/>
                  </a:cubicBezTo>
                  <a:cubicBezTo>
                    <a:pt x="127500" y="93883"/>
                    <a:pt x="135025" y="91406"/>
                    <a:pt x="149694" y="85310"/>
                  </a:cubicBezTo>
                  <a:cubicBezTo>
                    <a:pt x="165220" y="78833"/>
                    <a:pt x="186556" y="69975"/>
                    <a:pt x="205510" y="84643"/>
                  </a:cubicBezTo>
                  <a:cubicBezTo>
                    <a:pt x="224465" y="99312"/>
                    <a:pt x="221227" y="122077"/>
                    <a:pt x="218940" y="138745"/>
                  </a:cubicBezTo>
                  <a:cubicBezTo>
                    <a:pt x="216750" y="154462"/>
                    <a:pt x="216274" y="162368"/>
                    <a:pt x="221512" y="166368"/>
                  </a:cubicBezTo>
                  <a:cubicBezTo>
                    <a:pt x="226751" y="170464"/>
                    <a:pt x="234276" y="167987"/>
                    <a:pt x="248944" y="161891"/>
                  </a:cubicBezTo>
                  <a:cubicBezTo>
                    <a:pt x="264470" y="155414"/>
                    <a:pt x="285806" y="146556"/>
                    <a:pt x="304761" y="161225"/>
                  </a:cubicBezTo>
                  <a:cubicBezTo>
                    <a:pt x="323716" y="175893"/>
                    <a:pt x="320477" y="198658"/>
                    <a:pt x="318191" y="215327"/>
                  </a:cubicBezTo>
                  <a:cubicBezTo>
                    <a:pt x="316000" y="231043"/>
                    <a:pt x="315524" y="238949"/>
                    <a:pt x="320763" y="242949"/>
                  </a:cubicBezTo>
                  <a:cubicBezTo>
                    <a:pt x="327049" y="247807"/>
                    <a:pt x="328192" y="256760"/>
                    <a:pt x="323334" y="262952"/>
                  </a:cubicBezTo>
                  <a:cubicBezTo>
                    <a:pt x="320572" y="266666"/>
                    <a:pt x="316286" y="268571"/>
                    <a:pt x="312095" y="2685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7" name="Google Shape;227;p2"/>
            <p:cNvGrpSpPr/>
            <p:nvPr/>
          </p:nvGrpSpPr>
          <p:grpSpPr>
            <a:xfrm>
              <a:off x="4661227" y="5807423"/>
              <a:ext cx="195857" cy="208030"/>
              <a:chOff x="4661227" y="5807423"/>
              <a:chExt cx="195857" cy="208030"/>
            </a:xfrm>
          </p:grpSpPr>
          <p:sp>
            <p:nvSpPr>
              <p:cNvPr id="228" name="Google Shape;228;p2"/>
              <p:cNvSpPr/>
              <p:nvPr/>
            </p:nvSpPr>
            <p:spPr>
              <a:xfrm rot="-3138037">
                <a:off x="4670240" y="5856391"/>
                <a:ext cx="177831" cy="110094"/>
              </a:xfrm>
              <a:custGeom>
                <a:avLst/>
                <a:gdLst/>
                <a:ahLst/>
                <a:cxnLst/>
                <a:rect l="l" t="t" r="r" b="b"/>
                <a:pathLst>
                  <a:path w="177546" h="109918" extrusionOk="0">
                    <a:moveTo>
                      <a:pt x="177546" y="54959"/>
                    </a:moveTo>
                    <a:cubicBezTo>
                      <a:pt x="177546" y="85313"/>
                      <a:pt x="137801" y="109919"/>
                      <a:pt x="88773" y="109919"/>
                    </a:cubicBezTo>
                    <a:cubicBezTo>
                      <a:pt x="39745" y="109919"/>
                      <a:pt x="0" y="85313"/>
                      <a:pt x="0" y="54959"/>
                    </a:cubicBezTo>
                    <a:cubicBezTo>
                      <a:pt x="0" y="24606"/>
                      <a:pt x="39745" y="0"/>
                      <a:pt x="88773" y="0"/>
                    </a:cubicBezTo>
                    <a:cubicBezTo>
                      <a:pt x="137801" y="0"/>
                      <a:pt x="177546" y="24606"/>
                      <a:pt x="177546" y="54959"/>
                    </a:cubicBezTo>
                    <a:close/>
                  </a:path>
                </a:pathLst>
              </a:custGeom>
              <a:solidFill>
                <a:srgbClr val="D8D7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2"/>
              <p:cNvSpPr/>
              <p:nvPr/>
            </p:nvSpPr>
            <p:spPr>
              <a:xfrm>
                <a:off x="4675124" y="5819105"/>
                <a:ext cx="167770" cy="184501"/>
              </a:xfrm>
              <a:custGeom>
                <a:avLst/>
                <a:gdLst/>
                <a:ahLst/>
                <a:cxnLst/>
                <a:rect l="l" t="t" r="r" b="b"/>
                <a:pathLst>
                  <a:path w="167770" h="184501" extrusionOk="0">
                    <a:moveTo>
                      <a:pt x="53657" y="184502"/>
                    </a:moveTo>
                    <a:cubicBezTo>
                      <a:pt x="41465" y="184502"/>
                      <a:pt x="30225" y="181073"/>
                      <a:pt x="20891" y="173834"/>
                    </a:cubicBezTo>
                    <a:cubicBezTo>
                      <a:pt x="-9875" y="150117"/>
                      <a:pt x="-6256" y="95633"/>
                      <a:pt x="29082" y="49914"/>
                    </a:cubicBezTo>
                    <a:cubicBezTo>
                      <a:pt x="45179" y="29054"/>
                      <a:pt x="65563" y="13243"/>
                      <a:pt x="86518" y="5432"/>
                    </a:cubicBezTo>
                    <a:cubicBezTo>
                      <a:pt x="109759" y="-3331"/>
                      <a:pt x="131285" y="-1426"/>
                      <a:pt x="146906" y="10671"/>
                    </a:cubicBezTo>
                    <a:cubicBezTo>
                      <a:pt x="162623" y="22768"/>
                      <a:pt x="169766" y="43056"/>
                      <a:pt x="167290" y="67821"/>
                    </a:cubicBezTo>
                    <a:cubicBezTo>
                      <a:pt x="165004" y="90014"/>
                      <a:pt x="154812" y="113731"/>
                      <a:pt x="138715" y="134591"/>
                    </a:cubicBezTo>
                    <a:lnTo>
                      <a:pt x="138715" y="134591"/>
                    </a:lnTo>
                    <a:cubicBezTo>
                      <a:pt x="114045" y="166499"/>
                      <a:pt x="81565" y="184502"/>
                      <a:pt x="53657" y="184502"/>
                    </a:cubicBezTo>
                    <a:close/>
                    <a:moveTo>
                      <a:pt x="114236" y="28673"/>
                    </a:moveTo>
                    <a:cubicBezTo>
                      <a:pt x="107568" y="28673"/>
                      <a:pt x="100996" y="30578"/>
                      <a:pt x="96519" y="32197"/>
                    </a:cubicBezTo>
                    <a:cubicBezTo>
                      <a:pt x="80707" y="38103"/>
                      <a:pt x="64420" y="50962"/>
                      <a:pt x="51656" y="67440"/>
                    </a:cubicBezTo>
                    <a:cubicBezTo>
                      <a:pt x="24796" y="102206"/>
                      <a:pt x="23081" y="139544"/>
                      <a:pt x="38321" y="151260"/>
                    </a:cubicBezTo>
                    <a:cubicBezTo>
                      <a:pt x="53561" y="162975"/>
                      <a:pt x="89185" y="151927"/>
                      <a:pt x="116045" y="117160"/>
                    </a:cubicBezTo>
                    <a:lnTo>
                      <a:pt x="116045" y="117160"/>
                    </a:lnTo>
                    <a:cubicBezTo>
                      <a:pt x="128714" y="100682"/>
                      <a:pt x="137000" y="81632"/>
                      <a:pt x="138810" y="64868"/>
                    </a:cubicBezTo>
                    <a:cubicBezTo>
                      <a:pt x="139667" y="56486"/>
                      <a:pt x="139572" y="41151"/>
                      <a:pt x="129380" y="33340"/>
                    </a:cubicBezTo>
                    <a:cubicBezTo>
                      <a:pt x="124904" y="29911"/>
                      <a:pt x="119474" y="28673"/>
                      <a:pt x="114236" y="28673"/>
                    </a:cubicBezTo>
                    <a:close/>
                    <a:moveTo>
                      <a:pt x="127380" y="125923"/>
                    </a:moveTo>
                    <a:lnTo>
                      <a:pt x="127380" y="125923"/>
                    </a:lnTo>
                    <a:lnTo>
                      <a:pt x="127380" y="12592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0" name="Google Shape;230;p2"/>
            <p:cNvSpPr/>
            <p:nvPr/>
          </p:nvSpPr>
          <p:spPr>
            <a:xfrm>
              <a:off x="4462652" y="5435059"/>
              <a:ext cx="812248" cy="844788"/>
            </a:xfrm>
            <a:custGeom>
              <a:avLst/>
              <a:gdLst/>
              <a:ahLst/>
              <a:cxnLst/>
              <a:rect l="l" t="t" r="r" b="b"/>
              <a:pathLst>
                <a:path w="812248" h="844788" extrusionOk="0">
                  <a:moveTo>
                    <a:pt x="673703" y="304800"/>
                  </a:moveTo>
                  <a:lnTo>
                    <a:pt x="611696" y="385096"/>
                  </a:lnTo>
                  <a:lnTo>
                    <a:pt x="615125" y="387763"/>
                  </a:lnTo>
                  <a:cubicBezTo>
                    <a:pt x="629793" y="399098"/>
                    <a:pt x="632555" y="420434"/>
                    <a:pt x="621221" y="435102"/>
                  </a:cubicBezTo>
                  <a:lnTo>
                    <a:pt x="600456" y="461963"/>
                  </a:lnTo>
                  <a:cubicBezTo>
                    <a:pt x="589121" y="476726"/>
                    <a:pt x="567690" y="479393"/>
                    <a:pt x="553117" y="468059"/>
                  </a:cubicBezTo>
                  <a:lnTo>
                    <a:pt x="549688" y="465391"/>
                  </a:lnTo>
                  <a:lnTo>
                    <a:pt x="311944" y="773239"/>
                  </a:lnTo>
                  <a:lnTo>
                    <a:pt x="160973" y="822198"/>
                  </a:lnTo>
                  <a:lnTo>
                    <a:pt x="103442" y="840772"/>
                  </a:lnTo>
                  <a:cubicBezTo>
                    <a:pt x="56960" y="855916"/>
                    <a:pt x="9716" y="826484"/>
                    <a:pt x="0" y="781812"/>
                  </a:cubicBezTo>
                  <a:cubicBezTo>
                    <a:pt x="17812" y="790575"/>
                    <a:pt x="39148" y="793052"/>
                    <a:pt x="60293" y="786099"/>
                  </a:cubicBezTo>
                  <a:lnTo>
                    <a:pt x="117824" y="767525"/>
                  </a:lnTo>
                  <a:lnTo>
                    <a:pt x="268796" y="718566"/>
                  </a:lnTo>
                  <a:lnTo>
                    <a:pt x="506540" y="410718"/>
                  </a:lnTo>
                  <a:lnTo>
                    <a:pt x="509969" y="413385"/>
                  </a:lnTo>
                  <a:cubicBezTo>
                    <a:pt x="524637" y="424720"/>
                    <a:pt x="545973" y="421957"/>
                    <a:pt x="557308" y="407289"/>
                  </a:cubicBezTo>
                  <a:lnTo>
                    <a:pt x="578072" y="380429"/>
                  </a:lnTo>
                  <a:cubicBezTo>
                    <a:pt x="589407" y="365760"/>
                    <a:pt x="586645" y="344424"/>
                    <a:pt x="571976" y="333090"/>
                  </a:cubicBezTo>
                  <a:lnTo>
                    <a:pt x="568547" y="330422"/>
                  </a:lnTo>
                  <a:lnTo>
                    <a:pt x="630555" y="250127"/>
                  </a:lnTo>
                  <a:lnTo>
                    <a:pt x="633984" y="252794"/>
                  </a:lnTo>
                  <a:cubicBezTo>
                    <a:pt x="648653" y="264129"/>
                    <a:pt x="669988" y="261366"/>
                    <a:pt x="681323" y="246698"/>
                  </a:cubicBezTo>
                  <a:lnTo>
                    <a:pt x="702088" y="219837"/>
                  </a:lnTo>
                  <a:cubicBezTo>
                    <a:pt x="713422" y="205169"/>
                    <a:pt x="710660" y="183832"/>
                    <a:pt x="695992" y="172498"/>
                  </a:cubicBezTo>
                  <a:lnTo>
                    <a:pt x="692563" y="169831"/>
                  </a:lnTo>
                  <a:lnTo>
                    <a:pt x="747141" y="99156"/>
                  </a:lnTo>
                  <a:cubicBezTo>
                    <a:pt x="769716" y="69914"/>
                    <a:pt x="774478" y="32481"/>
                    <a:pt x="763143" y="0"/>
                  </a:cubicBezTo>
                  <a:lnTo>
                    <a:pt x="771335" y="6382"/>
                  </a:lnTo>
                  <a:cubicBezTo>
                    <a:pt x="817341" y="41910"/>
                    <a:pt x="825817" y="107918"/>
                    <a:pt x="790289" y="153924"/>
                  </a:cubicBezTo>
                  <a:lnTo>
                    <a:pt x="735711" y="224600"/>
                  </a:lnTo>
                  <a:lnTo>
                    <a:pt x="739140" y="227266"/>
                  </a:lnTo>
                  <a:cubicBezTo>
                    <a:pt x="753808" y="238601"/>
                    <a:pt x="756571" y="259938"/>
                    <a:pt x="745236" y="274606"/>
                  </a:cubicBezTo>
                  <a:lnTo>
                    <a:pt x="724472" y="301466"/>
                  </a:lnTo>
                  <a:cubicBezTo>
                    <a:pt x="713137" y="316230"/>
                    <a:pt x="691801" y="318897"/>
                    <a:pt x="677132" y="307563"/>
                  </a:cubicBezTo>
                  <a:lnTo>
                    <a:pt x="673703" y="3048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1" name="Google Shape;231;p2"/>
          <p:cNvGrpSpPr/>
          <p:nvPr/>
        </p:nvGrpSpPr>
        <p:grpSpPr>
          <a:xfrm rot="392636">
            <a:off x="11649302" y="667954"/>
            <a:ext cx="1028819" cy="1356862"/>
            <a:chOff x="4572000" y="3600062"/>
            <a:chExt cx="618078" cy="815155"/>
          </a:xfrm>
        </p:grpSpPr>
        <p:grpSp>
          <p:nvGrpSpPr>
            <p:cNvPr id="232" name="Google Shape;232;p2"/>
            <p:cNvGrpSpPr/>
            <p:nvPr/>
          </p:nvGrpSpPr>
          <p:grpSpPr>
            <a:xfrm>
              <a:off x="4572000" y="4024312"/>
              <a:ext cx="618078" cy="390525"/>
              <a:chOff x="4572000" y="4024312"/>
              <a:chExt cx="618078" cy="390525"/>
            </a:xfrm>
          </p:grpSpPr>
          <p:sp>
            <p:nvSpPr>
              <p:cNvPr id="233" name="Google Shape;233;p2"/>
              <p:cNvSpPr/>
              <p:nvPr/>
            </p:nvSpPr>
            <p:spPr>
              <a:xfrm>
                <a:off x="4586287" y="4038599"/>
                <a:ext cx="589502" cy="362045"/>
              </a:xfrm>
              <a:custGeom>
                <a:avLst/>
                <a:gdLst/>
                <a:ahLst/>
                <a:cxnLst/>
                <a:rect l="l" t="t" r="r" b="b"/>
                <a:pathLst>
                  <a:path w="589502" h="362045" extrusionOk="0">
                    <a:moveTo>
                      <a:pt x="0" y="0"/>
                    </a:moveTo>
                    <a:lnTo>
                      <a:pt x="589502" y="0"/>
                    </a:lnTo>
                    <a:lnTo>
                      <a:pt x="589502" y="362045"/>
                    </a:lnTo>
                    <a:lnTo>
                      <a:pt x="0" y="36204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2"/>
              <p:cNvSpPr/>
              <p:nvPr/>
            </p:nvSpPr>
            <p:spPr>
              <a:xfrm>
                <a:off x="4572000" y="4024312"/>
                <a:ext cx="618078" cy="390525"/>
              </a:xfrm>
              <a:custGeom>
                <a:avLst/>
                <a:gdLst/>
                <a:ahLst/>
                <a:cxnLst/>
                <a:rect l="l" t="t" r="r" b="b"/>
                <a:pathLst>
                  <a:path w="618078" h="390525" extrusionOk="0">
                    <a:moveTo>
                      <a:pt x="603885" y="390525"/>
                    </a:moveTo>
                    <a:lnTo>
                      <a:pt x="14288" y="390525"/>
                    </a:lnTo>
                    <a:cubicBezTo>
                      <a:pt x="6382" y="390525"/>
                      <a:pt x="0" y="384143"/>
                      <a:pt x="0" y="376238"/>
                    </a:cubicBezTo>
                    <a:lnTo>
                      <a:pt x="0" y="14288"/>
                    </a:lnTo>
                    <a:cubicBezTo>
                      <a:pt x="0" y="6382"/>
                      <a:pt x="6382" y="0"/>
                      <a:pt x="14288" y="0"/>
                    </a:cubicBezTo>
                    <a:lnTo>
                      <a:pt x="603790" y="0"/>
                    </a:lnTo>
                    <a:cubicBezTo>
                      <a:pt x="611696" y="0"/>
                      <a:pt x="618077" y="6382"/>
                      <a:pt x="618077" y="14288"/>
                    </a:cubicBezTo>
                    <a:lnTo>
                      <a:pt x="618077" y="376333"/>
                    </a:lnTo>
                    <a:cubicBezTo>
                      <a:pt x="618172" y="384143"/>
                      <a:pt x="611696" y="390525"/>
                      <a:pt x="603885" y="390525"/>
                    </a:cubicBezTo>
                    <a:close/>
                    <a:moveTo>
                      <a:pt x="28575" y="361950"/>
                    </a:moveTo>
                    <a:lnTo>
                      <a:pt x="589502" y="361950"/>
                    </a:lnTo>
                    <a:lnTo>
                      <a:pt x="589502" y="28575"/>
                    </a:lnTo>
                    <a:lnTo>
                      <a:pt x="28575" y="28575"/>
                    </a:lnTo>
                    <a:lnTo>
                      <a:pt x="28575" y="3619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5" name="Google Shape;235;p2"/>
            <p:cNvSpPr/>
            <p:nvPr/>
          </p:nvSpPr>
          <p:spPr>
            <a:xfrm>
              <a:off x="4664868" y="3600062"/>
              <a:ext cx="421576" cy="763053"/>
            </a:xfrm>
            <a:custGeom>
              <a:avLst/>
              <a:gdLst/>
              <a:ahLst/>
              <a:cxnLst/>
              <a:rect l="l" t="t" r="r" b="b"/>
              <a:pathLst>
                <a:path w="421576" h="763053" extrusionOk="0">
                  <a:moveTo>
                    <a:pt x="407575" y="763053"/>
                  </a:moveTo>
                  <a:lnTo>
                    <a:pt x="324803" y="763053"/>
                  </a:lnTo>
                  <a:cubicBezTo>
                    <a:pt x="317563" y="763053"/>
                    <a:pt x="311467" y="757624"/>
                    <a:pt x="310610" y="750480"/>
                  </a:cubicBezTo>
                  <a:cubicBezTo>
                    <a:pt x="300228" y="664279"/>
                    <a:pt x="289941" y="575411"/>
                    <a:pt x="279559" y="486543"/>
                  </a:cubicBezTo>
                  <a:cubicBezTo>
                    <a:pt x="269176" y="397865"/>
                    <a:pt x="258889" y="309092"/>
                    <a:pt x="248507" y="222986"/>
                  </a:cubicBezTo>
                  <a:cubicBezTo>
                    <a:pt x="247745" y="216318"/>
                    <a:pt x="251650" y="209937"/>
                    <a:pt x="258032" y="207746"/>
                  </a:cubicBezTo>
                  <a:cubicBezTo>
                    <a:pt x="304514" y="191839"/>
                    <a:pt x="335280" y="150215"/>
                    <a:pt x="331184" y="108876"/>
                  </a:cubicBezTo>
                  <a:cubicBezTo>
                    <a:pt x="325946" y="56013"/>
                    <a:pt x="263462" y="30105"/>
                    <a:pt x="220789" y="28676"/>
                  </a:cubicBezTo>
                  <a:cubicBezTo>
                    <a:pt x="174593" y="26961"/>
                    <a:pt x="107251" y="54108"/>
                    <a:pt x="101060" y="109067"/>
                  </a:cubicBezTo>
                  <a:cubicBezTo>
                    <a:pt x="96774" y="147167"/>
                    <a:pt x="123254" y="188029"/>
                    <a:pt x="165449" y="208317"/>
                  </a:cubicBezTo>
                  <a:cubicBezTo>
                    <a:pt x="170783" y="210889"/>
                    <a:pt x="173926" y="216414"/>
                    <a:pt x="173450" y="222319"/>
                  </a:cubicBezTo>
                  <a:cubicBezTo>
                    <a:pt x="166497" y="310616"/>
                    <a:pt x="154210" y="400246"/>
                    <a:pt x="142304" y="486924"/>
                  </a:cubicBezTo>
                  <a:cubicBezTo>
                    <a:pt x="130492" y="573125"/>
                    <a:pt x="118205" y="662374"/>
                    <a:pt x="111347" y="749814"/>
                  </a:cubicBezTo>
                  <a:cubicBezTo>
                    <a:pt x="110776" y="757243"/>
                    <a:pt x="104584" y="762958"/>
                    <a:pt x="97060" y="762958"/>
                  </a:cubicBezTo>
                  <a:lnTo>
                    <a:pt x="14288" y="762958"/>
                  </a:lnTo>
                  <a:cubicBezTo>
                    <a:pt x="6382" y="762958"/>
                    <a:pt x="0" y="756576"/>
                    <a:pt x="0" y="748671"/>
                  </a:cubicBezTo>
                  <a:cubicBezTo>
                    <a:pt x="0" y="740765"/>
                    <a:pt x="6382" y="734383"/>
                    <a:pt x="14288" y="734383"/>
                  </a:cubicBezTo>
                  <a:lnTo>
                    <a:pt x="83820" y="734383"/>
                  </a:lnTo>
                  <a:cubicBezTo>
                    <a:pt x="90868" y="650373"/>
                    <a:pt x="102584" y="565314"/>
                    <a:pt x="113824" y="483018"/>
                  </a:cubicBezTo>
                  <a:cubicBezTo>
                    <a:pt x="125254" y="399865"/>
                    <a:pt x="137065" y="313950"/>
                    <a:pt x="144018" y="229463"/>
                  </a:cubicBezTo>
                  <a:cubicBezTo>
                    <a:pt x="95536" y="202317"/>
                    <a:pt x="67056" y="153739"/>
                    <a:pt x="72390" y="105828"/>
                  </a:cubicBezTo>
                  <a:cubicBezTo>
                    <a:pt x="80105" y="37629"/>
                    <a:pt x="155734" y="-2280"/>
                    <a:pt x="221551" y="101"/>
                  </a:cubicBezTo>
                  <a:cubicBezTo>
                    <a:pt x="274606" y="1911"/>
                    <a:pt x="352520" y="36010"/>
                    <a:pt x="359378" y="106019"/>
                  </a:cubicBezTo>
                  <a:cubicBezTo>
                    <a:pt x="364426" y="156978"/>
                    <a:pt x="330613" y="207651"/>
                    <a:pt x="277939" y="230511"/>
                  </a:cubicBezTo>
                  <a:cubicBezTo>
                    <a:pt x="287846" y="313188"/>
                    <a:pt x="297751" y="398246"/>
                    <a:pt x="307658" y="483209"/>
                  </a:cubicBezTo>
                  <a:cubicBezTo>
                    <a:pt x="317468" y="567696"/>
                    <a:pt x="327374" y="652182"/>
                    <a:pt x="337185" y="734478"/>
                  </a:cubicBezTo>
                  <a:lnTo>
                    <a:pt x="407289" y="734478"/>
                  </a:lnTo>
                  <a:cubicBezTo>
                    <a:pt x="415195" y="734478"/>
                    <a:pt x="421576" y="740860"/>
                    <a:pt x="421576" y="748766"/>
                  </a:cubicBezTo>
                  <a:cubicBezTo>
                    <a:pt x="421576" y="756672"/>
                    <a:pt x="415480" y="763053"/>
                    <a:pt x="407575" y="7630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6" name="Google Shape;236;p2"/>
            <p:cNvGrpSpPr/>
            <p:nvPr/>
          </p:nvGrpSpPr>
          <p:grpSpPr>
            <a:xfrm>
              <a:off x="4572000" y="4305775"/>
              <a:ext cx="612933" cy="109442"/>
              <a:chOff x="4572000" y="4305775"/>
              <a:chExt cx="612933" cy="109442"/>
            </a:xfrm>
          </p:grpSpPr>
          <p:grpSp>
            <p:nvGrpSpPr>
              <p:cNvPr id="237" name="Google Shape;237;p2"/>
              <p:cNvGrpSpPr/>
              <p:nvPr/>
            </p:nvGrpSpPr>
            <p:grpSpPr>
              <a:xfrm>
                <a:off x="4572000" y="4305775"/>
                <a:ext cx="156114" cy="109442"/>
                <a:chOff x="4572000" y="4305775"/>
                <a:chExt cx="156114" cy="109442"/>
              </a:xfrm>
            </p:grpSpPr>
            <p:sp>
              <p:nvSpPr>
                <p:cNvPr id="238" name="Google Shape;238;p2"/>
                <p:cNvSpPr/>
                <p:nvPr/>
              </p:nvSpPr>
              <p:spPr>
                <a:xfrm>
                  <a:off x="4586287"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2"/>
                <p:cNvSpPr/>
                <p:nvPr/>
              </p:nvSpPr>
              <p:spPr>
                <a:xfrm>
                  <a:off x="4572000"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575" y="80867"/>
                      </a:moveTo>
                      <a:lnTo>
                        <a:pt x="127540" y="80867"/>
                      </a:lnTo>
                      <a:lnTo>
                        <a:pt x="127540" y="28575"/>
                      </a:lnTo>
                      <a:lnTo>
                        <a:pt x="28575" y="28575"/>
                      </a:lnTo>
                      <a:lnTo>
                        <a:pt x="28575" y="808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0" name="Google Shape;240;p2"/>
              <p:cNvGrpSpPr/>
              <p:nvPr/>
            </p:nvGrpSpPr>
            <p:grpSpPr>
              <a:xfrm>
                <a:off x="4800409" y="4305775"/>
                <a:ext cx="156114" cy="109442"/>
                <a:chOff x="4800409" y="4305775"/>
                <a:chExt cx="156114" cy="109442"/>
              </a:xfrm>
            </p:grpSpPr>
            <p:sp>
              <p:nvSpPr>
                <p:cNvPr id="241" name="Google Shape;241;p2"/>
                <p:cNvSpPr/>
                <p:nvPr/>
              </p:nvSpPr>
              <p:spPr>
                <a:xfrm>
                  <a:off x="4814697"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2"/>
                <p:cNvSpPr/>
                <p:nvPr/>
              </p:nvSpPr>
              <p:spPr>
                <a:xfrm>
                  <a:off x="4800409"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575" y="80867"/>
                      </a:moveTo>
                      <a:lnTo>
                        <a:pt x="127540" y="80867"/>
                      </a:lnTo>
                      <a:lnTo>
                        <a:pt x="127540" y="28575"/>
                      </a:lnTo>
                      <a:lnTo>
                        <a:pt x="28575" y="28575"/>
                      </a:lnTo>
                      <a:lnTo>
                        <a:pt x="28575" y="808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3" name="Google Shape;243;p2"/>
              <p:cNvGrpSpPr/>
              <p:nvPr/>
            </p:nvGrpSpPr>
            <p:grpSpPr>
              <a:xfrm>
                <a:off x="5028819" y="4305775"/>
                <a:ext cx="156114" cy="109442"/>
                <a:chOff x="5028819" y="4305775"/>
                <a:chExt cx="156114" cy="109442"/>
              </a:xfrm>
            </p:grpSpPr>
            <p:sp>
              <p:nvSpPr>
                <p:cNvPr id="244" name="Google Shape;244;p2"/>
                <p:cNvSpPr/>
                <p:nvPr/>
              </p:nvSpPr>
              <p:spPr>
                <a:xfrm>
                  <a:off x="5043201"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2"/>
                <p:cNvSpPr/>
                <p:nvPr/>
              </p:nvSpPr>
              <p:spPr>
                <a:xfrm>
                  <a:off x="5028819"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670" y="80867"/>
                      </a:moveTo>
                      <a:lnTo>
                        <a:pt x="127635" y="80867"/>
                      </a:lnTo>
                      <a:lnTo>
                        <a:pt x="127635" y="28575"/>
                      </a:lnTo>
                      <a:lnTo>
                        <a:pt x="28670" y="28575"/>
                      </a:lnTo>
                      <a:lnTo>
                        <a:pt x="28670" y="808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46" name="Google Shape;246;p2"/>
            <p:cNvSpPr/>
            <p:nvPr/>
          </p:nvSpPr>
          <p:spPr>
            <a:xfrm>
              <a:off x="4586287" y="4043362"/>
              <a:ext cx="142875" cy="361950"/>
            </a:xfrm>
            <a:custGeom>
              <a:avLst/>
              <a:gdLst/>
              <a:ahLst/>
              <a:cxnLst/>
              <a:rect l="l" t="t" r="r" b="b"/>
              <a:pathLst>
                <a:path w="142875" h="361950" extrusionOk="0">
                  <a:moveTo>
                    <a:pt x="0" y="0"/>
                  </a:moveTo>
                  <a:lnTo>
                    <a:pt x="142875" y="0"/>
                  </a:lnTo>
                  <a:lnTo>
                    <a:pt x="142875" y="361950"/>
                  </a:lnTo>
                  <a:lnTo>
                    <a:pt x="0" y="361950"/>
                  </a:ln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7" name="Google Shape;247;p2"/>
          <p:cNvGrpSpPr/>
          <p:nvPr/>
        </p:nvGrpSpPr>
        <p:grpSpPr>
          <a:xfrm rot="1662196">
            <a:off x="1130426" y="972965"/>
            <a:ext cx="1098840" cy="1482279"/>
            <a:chOff x="8283797" y="2441867"/>
            <a:chExt cx="597407" cy="805871"/>
          </a:xfrm>
        </p:grpSpPr>
        <p:grpSp>
          <p:nvGrpSpPr>
            <p:cNvPr id="248" name="Google Shape;248;p2"/>
            <p:cNvGrpSpPr/>
            <p:nvPr/>
          </p:nvGrpSpPr>
          <p:grpSpPr>
            <a:xfrm>
              <a:off x="8284787" y="2441867"/>
              <a:ext cx="419765" cy="628420"/>
              <a:chOff x="8284787" y="2441867"/>
              <a:chExt cx="419765" cy="628420"/>
            </a:xfrm>
          </p:grpSpPr>
          <p:sp>
            <p:nvSpPr>
              <p:cNvPr id="249" name="Google Shape;249;p2"/>
              <p:cNvSpPr/>
              <p:nvPr/>
            </p:nvSpPr>
            <p:spPr>
              <a:xfrm>
                <a:off x="8299028" y="2456115"/>
                <a:ext cx="391200" cy="599979"/>
              </a:xfrm>
              <a:custGeom>
                <a:avLst/>
                <a:gdLst/>
                <a:ahLst/>
                <a:cxnLst/>
                <a:rect l="l" t="t" r="r" b="b"/>
                <a:pathLst>
                  <a:path w="391200" h="599979" extrusionOk="0">
                    <a:moveTo>
                      <a:pt x="29060" y="0"/>
                    </a:moveTo>
                    <a:cubicBezTo>
                      <a:pt x="10296" y="41910"/>
                      <a:pt x="-12659" y="111919"/>
                      <a:pt x="8391" y="186214"/>
                    </a:cubicBezTo>
                    <a:cubicBezTo>
                      <a:pt x="23345" y="238887"/>
                      <a:pt x="54301" y="272129"/>
                      <a:pt x="70494" y="289655"/>
                    </a:cubicBezTo>
                    <a:cubicBezTo>
                      <a:pt x="137740" y="362807"/>
                      <a:pt x="220227" y="461105"/>
                      <a:pt x="329098" y="599980"/>
                    </a:cubicBezTo>
                    <a:cubicBezTo>
                      <a:pt x="349767" y="586169"/>
                      <a:pt x="370436" y="572357"/>
                      <a:pt x="391201" y="558641"/>
                    </a:cubicBezTo>
                    <a:cubicBezTo>
                      <a:pt x="270424" y="372332"/>
                      <a:pt x="149742" y="186119"/>
                      <a:pt x="29060"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2"/>
              <p:cNvSpPr/>
              <p:nvPr/>
            </p:nvSpPr>
            <p:spPr>
              <a:xfrm>
                <a:off x="8284787" y="2441867"/>
                <a:ext cx="419765" cy="628420"/>
              </a:xfrm>
              <a:custGeom>
                <a:avLst/>
                <a:gdLst/>
                <a:ahLst/>
                <a:cxnLst/>
                <a:rect l="l" t="t" r="r" b="b"/>
                <a:pathLst>
                  <a:path w="419765" h="628420" extrusionOk="0">
                    <a:moveTo>
                      <a:pt x="343339" y="628421"/>
                    </a:moveTo>
                    <a:cubicBezTo>
                      <a:pt x="339053" y="628421"/>
                      <a:pt x="334862" y="626516"/>
                      <a:pt x="332099" y="622991"/>
                    </a:cubicBezTo>
                    <a:cubicBezTo>
                      <a:pt x="228086" y="490308"/>
                      <a:pt x="143695" y="389057"/>
                      <a:pt x="74258" y="313524"/>
                    </a:cubicBezTo>
                    <a:cubicBezTo>
                      <a:pt x="56541" y="294284"/>
                      <a:pt x="24633" y="259613"/>
                      <a:pt x="9011" y="204368"/>
                    </a:cubicBezTo>
                    <a:cubicBezTo>
                      <a:pt x="-8038" y="144074"/>
                      <a:pt x="-894" y="78161"/>
                      <a:pt x="30443" y="8438"/>
                    </a:cubicBezTo>
                    <a:cubicBezTo>
                      <a:pt x="32538" y="3676"/>
                      <a:pt x="37206" y="437"/>
                      <a:pt x="42349" y="56"/>
                    </a:cubicBezTo>
                    <a:cubicBezTo>
                      <a:pt x="47588" y="-420"/>
                      <a:pt x="52636" y="2152"/>
                      <a:pt x="55398" y="6533"/>
                    </a:cubicBezTo>
                    <a:lnTo>
                      <a:pt x="417443" y="565079"/>
                    </a:lnTo>
                    <a:cubicBezTo>
                      <a:pt x="421730" y="571652"/>
                      <a:pt x="419920" y="580415"/>
                      <a:pt x="413348" y="584701"/>
                    </a:cubicBezTo>
                    <a:lnTo>
                      <a:pt x="351245" y="626039"/>
                    </a:lnTo>
                    <a:cubicBezTo>
                      <a:pt x="348768" y="627659"/>
                      <a:pt x="346006" y="628421"/>
                      <a:pt x="343339" y="628421"/>
                    </a:cubicBezTo>
                    <a:close/>
                    <a:moveTo>
                      <a:pt x="46254" y="45014"/>
                    </a:moveTo>
                    <a:cubicBezTo>
                      <a:pt x="26538" y="99116"/>
                      <a:pt x="23204" y="149980"/>
                      <a:pt x="36443" y="196557"/>
                    </a:cubicBezTo>
                    <a:cubicBezTo>
                      <a:pt x="50255" y="245325"/>
                      <a:pt x="79115" y="276662"/>
                      <a:pt x="94641" y="293522"/>
                    </a:cubicBezTo>
                    <a:cubicBezTo>
                      <a:pt x="163412" y="368293"/>
                      <a:pt x="245613" y="466686"/>
                      <a:pt x="346387" y="594988"/>
                    </a:cubicBezTo>
                    <a:lnTo>
                      <a:pt x="385725" y="568794"/>
                    </a:lnTo>
                    <a:lnTo>
                      <a:pt x="46254" y="4501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1" name="Google Shape;251;p2"/>
            <p:cNvSpPr/>
            <p:nvPr/>
          </p:nvSpPr>
          <p:spPr>
            <a:xfrm>
              <a:off x="8299028" y="2465640"/>
              <a:ext cx="391200" cy="599979"/>
            </a:xfrm>
            <a:custGeom>
              <a:avLst/>
              <a:gdLst/>
              <a:ahLst/>
              <a:cxnLst/>
              <a:rect l="l" t="t" r="r" b="b"/>
              <a:pathLst>
                <a:path w="391200" h="599979" extrusionOk="0">
                  <a:moveTo>
                    <a:pt x="29060" y="0"/>
                  </a:moveTo>
                  <a:cubicBezTo>
                    <a:pt x="10296" y="41910"/>
                    <a:pt x="-12659" y="111919"/>
                    <a:pt x="8391" y="186214"/>
                  </a:cubicBezTo>
                  <a:cubicBezTo>
                    <a:pt x="23345" y="238887"/>
                    <a:pt x="54301" y="272129"/>
                    <a:pt x="70494" y="289655"/>
                  </a:cubicBezTo>
                  <a:cubicBezTo>
                    <a:pt x="137740" y="362807"/>
                    <a:pt x="220227" y="461105"/>
                    <a:pt x="329098" y="599980"/>
                  </a:cubicBezTo>
                  <a:cubicBezTo>
                    <a:pt x="349767" y="586169"/>
                    <a:pt x="370436" y="572357"/>
                    <a:pt x="391201" y="558641"/>
                  </a:cubicBezTo>
                  <a:cubicBezTo>
                    <a:pt x="270424" y="372332"/>
                    <a:pt x="149742" y="186119"/>
                    <a:pt x="29060"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2" name="Google Shape;252;p2"/>
            <p:cNvGrpSpPr/>
            <p:nvPr/>
          </p:nvGrpSpPr>
          <p:grpSpPr>
            <a:xfrm>
              <a:off x="8460611" y="2441867"/>
              <a:ext cx="419676" cy="628420"/>
              <a:chOff x="8460611" y="2441867"/>
              <a:chExt cx="419676" cy="628420"/>
            </a:xfrm>
          </p:grpSpPr>
          <p:sp>
            <p:nvSpPr>
              <p:cNvPr id="253" name="Google Shape;253;p2"/>
              <p:cNvSpPr/>
              <p:nvPr/>
            </p:nvSpPr>
            <p:spPr>
              <a:xfrm>
                <a:off x="8474773" y="2456115"/>
                <a:ext cx="391200" cy="599979"/>
              </a:xfrm>
              <a:custGeom>
                <a:avLst/>
                <a:gdLst/>
                <a:ahLst/>
                <a:cxnLst/>
                <a:rect l="l" t="t" r="r" b="b"/>
                <a:pathLst>
                  <a:path w="391200" h="599979" extrusionOk="0">
                    <a:moveTo>
                      <a:pt x="362141" y="0"/>
                    </a:moveTo>
                    <a:cubicBezTo>
                      <a:pt x="380905" y="41910"/>
                      <a:pt x="403860" y="111919"/>
                      <a:pt x="382810" y="186214"/>
                    </a:cubicBezTo>
                    <a:cubicBezTo>
                      <a:pt x="367855" y="238887"/>
                      <a:pt x="336899" y="272129"/>
                      <a:pt x="320707" y="289655"/>
                    </a:cubicBezTo>
                    <a:cubicBezTo>
                      <a:pt x="253460" y="362807"/>
                      <a:pt x="170974" y="461105"/>
                      <a:pt x="62103" y="599980"/>
                    </a:cubicBezTo>
                    <a:cubicBezTo>
                      <a:pt x="41434" y="586169"/>
                      <a:pt x="20764" y="572357"/>
                      <a:pt x="0" y="558641"/>
                    </a:cubicBezTo>
                    <a:cubicBezTo>
                      <a:pt x="120777" y="372332"/>
                      <a:pt x="241459" y="186119"/>
                      <a:pt x="362141"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2"/>
              <p:cNvSpPr/>
              <p:nvPr/>
            </p:nvSpPr>
            <p:spPr>
              <a:xfrm>
                <a:off x="8460611" y="2441867"/>
                <a:ext cx="419676" cy="628420"/>
              </a:xfrm>
              <a:custGeom>
                <a:avLst/>
                <a:gdLst/>
                <a:ahLst/>
                <a:cxnLst/>
                <a:rect l="l" t="t" r="r" b="b"/>
                <a:pathLst>
                  <a:path w="419676" h="628420" extrusionOk="0">
                    <a:moveTo>
                      <a:pt x="76360" y="628421"/>
                    </a:moveTo>
                    <a:cubicBezTo>
                      <a:pt x="73598" y="628421"/>
                      <a:pt x="70836" y="627659"/>
                      <a:pt x="68455" y="626039"/>
                    </a:cubicBezTo>
                    <a:lnTo>
                      <a:pt x="6351" y="584701"/>
                    </a:lnTo>
                    <a:cubicBezTo>
                      <a:pt x="-126" y="580319"/>
                      <a:pt x="-1935" y="571556"/>
                      <a:pt x="2256" y="565079"/>
                    </a:cubicBezTo>
                    <a:lnTo>
                      <a:pt x="364301" y="6533"/>
                    </a:lnTo>
                    <a:cubicBezTo>
                      <a:pt x="367158" y="2152"/>
                      <a:pt x="372207" y="-420"/>
                      <a:pt x="377350" y="56"/>
                    </a:cubicBezTo>
                    <a:cubicBezTo>
                      <a:pt x="382589" y="437"/>
                      <a:pt x="387161" y="3676"/>
                      <a:pt x="389256" y="8438"/>
                    </a:cubicBezTo>
                    <a:cubicBezTo>
                      <a:pt x="420499" y="78161"/>
                      <a:pt x="427737" y="144074"/>
                      <a:pt x="410688" y="204368"/>
                    </a:cubicBezTo>
                    <a:cubicBezTo>
                      <a:pt x="394971" y="259708"/>
                      <a:pt x="363158" y="294284"/>
                      <a:pt x="346013" y="312857"/>
                    </a:cubicBezTo>
                    <a:cubicBezTo>
                      <a:pt x="275909" y="389057"/>
                      <a:pt x="191613" y="490213"/>
                      <a:pt x="87505" y="622991"/>
                    </a:cubicBezTo>
                    <a:cubicBezTo>
                      <a:pt x="84743" y="626516"/>
                      <a:pt x="80551" y="628421"/>
                      <a:pt x="76360" y="628421"/>
                    </a:cubicBezTo>
                    <a:close/>
                    <a:moveTo>
                      <a:pt x="33974" y="568699"/>
                    </a:moveTo>
                    <a:lnTo>
                      <a:pt x="73312" y="594893"/>
                    </a:lnTo>
                    <a:cubicBezTo>
                      <a:pt x="174087" y="466686"/>
                      <a:pt x="256287" y="368198"/>
                      <a:pt x="324487" y="294188"/>
                    </a:cubicBezTo>
                    <a:cubicBezTo>
                      <a:pt x="340584" y="276662"/>
                      <a:pt x="369444" y="245325"/>
                      <a:pt x="383351" y="196557"/>
                    </a:cubicBezTo>
                    <a:cubicBezTo>
                      <a:pt x="396591" y="149980"/>
                      <a:pt x="393257" y="99116"/>
                      <a:pt x="373540" y="45014"/>
                    </a:cubicBezTo>
                    <a:lnTo>
                      <a:pt x="33974" y="56869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5" name="Google Shape;255;p2"/>
            <p:cNvGrpSpPr/>
            <p:nvPr/>
          </p:nvGrpSpPr>
          <p:grpSpPr>
            <a:xfrm>
              <a:off x="8283797" y="2970942"/>
              <a:ext cx="597407" cy="276796"/>
              <a:chOff x="8283797" y="2970942"/>
              <a:chExt cx="597407" cy="276796"/>
            </a:xfrm>
          </p:grpSpPr>
          <p:grpSp>
            <p:nvGrpSpPr>
              <p:cNvPr id="256" name="Google Shape;256;p2"/>
              <p:cNvGrpSpPr/>
              <p:nvPr/>
            </p:nvGrpSpPr>
            <p:grpSpPr>
              <a:xfrm>
                <a:off x="8283797" y="2970942"/>
                <a:ext cx="276796" cy="276796"/>
                <a:chOff x="8283797" y="2970942"/>
                <a:chExt cx="276796" cy="276796"/>
              </a:xfrm>
            </p:grpSpPr>
            <p:sp>
              <p:nvSpPr>
                <p:cNvPr id="257" name="Google Shape;257;p2"/>
                <p:cNvSpPr/>
                <p:nvPr/>
              </p:nvSpPr>
              <p:spPr>
                <a:xfrm>
                  <a:off x="8298084" y="2985229"/>
                  <a:ext cx="248221" cy="248221"/>
                </a:xfrm>
                <a:custGeom>
                  <a:avLst/>
                  <a:gdLst/>
                  <a:ahLst/>
                  <a:cxnLst/>
                  <a:rect l="l" t="t" r="r" b="b"/>
                  <a:pathLst>
                    <a:path w="248221" h="248221" extrusionOk="0">
                      <a:moveTo>
                        <a:pt x="124110" y="0"/>
                      </a:moveTo>
                      <a:cubicBezTo>
                        <a:pt x="55531" y="0"/>
                        <a:pt x="0" y="55531"/>
                        <a:pt x="0" y="124111"/>
                      </a:cubicBezTo>
                      <a:cubicBezTo>
                        <a:pt x="0" y="192691"/>
                        <a:pt x="55531" y="248221"/>
                        <a:pt x="124110" y="248221"/>
                      </a:cubicBezTo>
                      <a:cubicBezTo>
                        <a:pt x="192691" y="248221"/>
                        <a:pt x="248221" y="192691"/>
                        <a:pt x="248221" y="124111"/>
                      </a:cubicBezTo>
                      <a:cubicBezTo>
                        <a:pt x="248221" y="55531"/>
                        <a:pt x="192691" y="0"/>
                        <a:pt x="124110" y="0"/>
                      </a:cubicBezTo>
                      <a:close/>
                      <a:moveTo>
                        <a:pt x="124110" y="175831"/>
                      </a:moveTo>
                      <a:cubicBezTo>
                        <a:pt x="95535" y="175831"/>
                        <a:pt x="72390" y="152686"/>
                        <a:pt x="72390" y="124111"/>
                      </a:cubicBezTo>
                      <a:cubicBezTo>
                        <a:pt x="72390" y="95536"/>
                        <a:pt x="95535" y="72390"/>
                        <a:pt x="124110" y="72390"/>
                      </a:cubicBezTo>
                      <a:cubicBezTo>
                        <a:pt x="152685" y="72390"/>
                        <a:pt x="175832" y="95536"/>
                        <a:pt x="175832" y="124111"/>
                      </a:cubicBezTo>
                      <a:cubicBezTo>
                        <a:pt x="175832" y="152686"/>
                        <a:pt x="152685" y="175831"/>
                        <a:pt x="124110" y="17583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2"/>
                <p:cNvSpPr/>
                <p:nvPr/>
              </p:nvSpPr>
              <p:spPr>
                <a:xfrm>
                  <a:off x="8283797" y="2970942"/>
                  <a:ext cx="276796" cy="276796"/>
                </a:xfrm>
                <a:custGeom>
                  <a:avLst/>
                  <a:gdLst/>
                  <a:ahLst/>
                  <a:cxnLst/>
                  <a:rect l="l" t="t" r="r" b="b"/>
                  <a:pathLst>
                    <a:path w="276796" h="276796" extrusionOk="0">
                      <a:moveTo>
                        <a:pt x="138398" y="276796"/>
                      </a:moveTo>
                      <a:cubicBezTo>
                        <a:pt x="62103" y="276796"/>
                        <a:pt x="0" y="214693"/>
                        <a:pt x="0" y="138398"/>
                      </a:cubicBezTo>
                      <a:cubicBezTo>
                        <a:pt x="0" y="62103"/>
                        <a:pt x="62103" y="0"/>
                        <a:pt x="138398" y="0"/>
                      </a:cubicBezTo>
                      <a:cubicBezTo>
                        <a:pt x="214693" y="0"/>
                        <a:pt x="276796" y="62103"/>
                        <a:pt x="276796" y="138398"/>
                      </a:cubicBezTo>
                      <a:cubicBezTo>
                        <a:pt x="276796" y="214693"/>
                        <a:pt x="214693" y="276796"/>
                        <a:pt x="138398" y="276796"/>
                      </a:cubicBezTo>
                      <a:close/>
                      <a:moveTo>
                        <a:pt x="138398" y="28575"/>
                      </a:moveTo>
                      <a:cubicBezTo>
                        <a:pt x="77819" y="28575"/>
                        <a:pt x="28575" y="77819"/>
                        <a:pt x="28575" y="138398"/>
                      </a:cubicBezTo>
                      <a:cubicBezTo>
                        <a:pt x="28575" y="198977"/>
                        <a:pt x="77819" y="248221"/>
                        <a:pt x="138398" y="248221"/>
                      </a:cubicBezTo>
                      <a:cubicBezTo>
                        <a:pt x="198977" y="248221"/>
                        <a:pt x="248221" y="198977"/>
                        <a:pt x="248221" y="138398"/>
                      </a:cubicBezTo>
                      <a:cubicBezTo>
                        <a:pt x="248221" y="77819"/>
                        <a:pt x="198977" y="28575"/>
                        <a:pt x="138398" y="28575"/>
                      </a:cubicBezTo>
                      <a:close/>
                      <a:moveTo>
                        <a:pt x="138398" y="204406"/>
                      </a:moveTo>
                      <a:cubicBezTo>
                        <a:pt x="102013" y="204406"/>
                        <a:pt x="72390" y="174784"/>
                        <a:pt x="72390" y="138398"/>
                      </a:cubicBezTo>
                      <a:cubicBezTo>
                        <a:pt x="72390" y="102013"/>
                        <a:pt x="102013" y="72390"/>
                        <a:pt x="138398" y="72390"/>
                      </a:cubicBezTo>
                      <a:cubicBezTo>
                        <a:pt x="174784" y="72390"/>
                        <a:pt x="204407" y="102013"/>
                        <a:pt x="204407" y="138398"/>
                      </a:cubicBezTo>
                      <a:cubicBezTo>
                        <a:pt x="204407" y="174784"/>
                        <a:pt x="174784" y="204406"/>
                        <a:pt x="138398" y="204406"/>
                      </a:cubicBezTo>
                      <a:close/>
                      <a:moveTo>
                        <a:pt x="138398" y="100965"/>
                      </a:moveTo>
                      <a:cubicBezTo>
                        <a:pt x="117729" y="100965"/>
                        <a:pt x="100965" y="117729"/>
                        <a:pt x="100965" y="138398"/>
                      </a:cubicBezTo>
                      <a:cubicBezTo>
                        <a:pt x="100965" y="159067"/>
                        <a:pt x="117729" y="175831"/>
                        <a:pt x="138398" y="175831"/>
                      </a:cubicBezTo>
                      <a:cubicBezTo>
                        <a:pt x="159068" y="175831"/>
                        <a:pt x="175832" y="159067"/>
                        <a:pt x="175832" y="138398"/>
                      </a:cubicBezTo>
                      <a:cubicBezTo>
                        <a:pt x="175832" y="117729"/>
                        <a:pt x="159068" y="100965"/>
                        <a:pt x="138398" y="10096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9" name="Google Shape;259;p2"/>
              <p:cNvGrpSpPr/>
              <p:nvPr/>
            </p:nvGrpSpPr>
            <p:grpSpPr>
              <a:xfrm>
                <a:off x="8604408" y="2970942"/>
                <a:ext cx="276796" cy="276796"/>
                <a:chOff x="8604408" y="2970942"/>
                <a:chExt cx="276796" cy="276796"/>
              </a:xfrm>
            </p:grpSpPr>
            <p:sp>
              <p:nvSpPr>
                <p:cNvPr id="260" name="Google Shape;260;p2"/>
                <p:cNvSpPr/>
                <p:nvPr/>
              </p:nvSpPr>
              <p:spPr>
                <a:xfrm>
                  <a:off x="8618696" y="2985229"/>
                  <a:ext cx="248221" cy="248221"/>
                </a:xfrm>
                <a:custGeom>
                  <a:avLst/>
                  <a:gdLst/>
                  <a:ahLst/>
                  <a:cxnLst/>
                  <a:rect l="l" t="t" r="r" b="b"/>
                  <a:pathLst>
                    <a:path w="248221" h="248221" extrusionOk="0">
                      <a:moveTo>
                        <a:pt x="124111" y="0"/>
                      </a:moveTo>
                      <a:cubicBezTo>
                        <a:pt x="55531" y="0"/>
                        <a:pt x="0" y="55531"/>
                        <a:pt x="0" y="124111"/>
                      </a:cubicBezTo>
                      <a:cubicBezTo>
                        <a:pt x="0" y="192691"/>
                        <a:pt x="55531" y="248221"/>
                        <a:pt x="124111" y="248221"/>
                      </a:cubicBezTo>
                      <a:cubicBezTo>
                        <a:pt x="192691" y="248221"/>
                        <a:pt x="248221" y="192691"/>
                        <a:pt x="248221" y="124111"/>
                      </a:cubicBezTo>
                      <a:cubicBezTo>
                        <a:pt x="248221" y="55531"/>
                        <a:pt x="192691" y="0"/>
                        <a:pt x="124111" y="0"/>
                      </a:cubicBezTo>
                      <a:close/>
                      <a:moveTo>
                        <a:pt x="124111" y="175831"/>
                      </a:moveTo>
                      <a:cubicBezTo>
                        <a:pt x="95536" y="175831"/>
                        <a:pt x="72390" y="152686"/>
                        <a:pt x="72390" y="124111"/>
                      </a:cubicBezTo>
                      <a:cubicBezTo>
                        <a:pt x="72390" y="95536"/>
                        <a:pt x="95536" y="72390"/>
                        <a:pt x="124111" y="72390"/>
                      </a:cubicBezTo>
                      <a:cubicBezTo>
                        <a:pt x="152686" y="72390"/>
                        <a:pt x="175832" y="95536"/>
                        <a:pt x="175832" y="124111"/>
                      </a:cubicBezTo>
                      <a:cubicBezTo>
                        <a:pt x="175832" y="152686"/>
                        <a:pt x="152686" y="175831"/>
                        <a:pt x="124111" y="17583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2"/>
                <p:cNvSpPr/>
                <p:nvPr/>
              </p:nvSpPr>
              <p:spPr>
                <a:xfrm>
                  <a:off x="8604408" y="2970942"/>
                  <a:ext cx="276796" cy="276796"/>
                </a:xfrm>
                <a:custGeom>
                  <a:avLst/>
                  <a:gdLst/>
                  <a:ahLst/>
                  <a:cxnLst/>
                  <a:rect l="l" t="t" r="r" b="b"/>
                  <a:pathLst>
                    <a:path w="276796" h="276796" extrusionOk="0">
                      <a:moveTo>
                        <a:pt x="138399" y="276796"/>
                      </a:moveTo>
                      <a:cubicBezTo>
                        <a:pt x="62103" y="276796"/>
                        <a:pt x="0" y="214693"/>
                        <a:pt x="0" y="138398"/>
                      </a:cubicBezTo>
                      <a:cubicBezTo>
                        <a:pt x="0" y="62103"/>
                        <a:pt x="62103" y="0"/>
                        <a:pt x="138399" y="0"/>
                      </a:cubicBezTo>
                      <a:cubicBezTo>
                        <a:pt x="214694" y="0"/>
                        <a:pt x="276796" y="62103"/>
                        <a:pt x="276796" y="138398"/>
                      </a:cubicBezTo>
                      <a:cubicBezTo>
                        <a:pt x="276796" y="214693"/>
                        <a:pt x="214694" y="276796"/>
                        <a:pt x="138399" y="276796"/>
                      </a:cubicBezTo>
                      <a:close/>
                      <a:moveTo>
                        <a:pt x="138399" y="28575"/>
                      </a:moveTo>
                      <a:cubicBezTo>
                        <a:pt x="77820" y="28575"/>
                        <a:pt x="28575" y="77819"/>
                        <a:pt x="28575" y="138398"/>
                      </a:cubicBezTo>
                      <a:cubicBezTo>
                        <a:pt x="28575" y="198977"/>
                        <a:pt x="77820" y="248221"/>
                        <a:pt x="138399" y="248221"/>
                      </a:cubicBezTo>
                      <a:cubicBezTo>
                        <a:pt x="198977" y="248221"/>
                        <a:pt x="248221" y="198977"/>
                        <a:pt x="248221" y="138398"/>
                      </a:cubicBezTo>
                      <a:cubicBezTo>
                        <a:pt x="248221" y="77819"/>
                        <a:pt x="198977" y="28575"/>
                        <a:pt x="138399" y="28575"/>
                      </a:cubicBezTo>
                      <a:close/>
                      <a:moveTo>
                        <a:pt x="138399" y="204406"/>
                      </a:moveTo>
                      <a:cubicBezTo>
                        <a:pt x="102013" y="204406"/>
                        <a:pt x="72390" y="174784"/>
                        <a:pt x="72390" y="138398"/>
                      </a:cubicBezTo>
                      <a:cubicBezTo>
                        <a:pt x="72390" y="102013"/>
                        <a:pt x="102013" y="72390"/>
                        <a:pt x="138399" y="72390"/>
                      </a:cubicBezTo>
                      <a:cubicBezTo>
                        <a:pt x="174784" y="72390"/>
                        <a:pt x="204407" y="102013"/>
                        <a:pt x="204407" y="138398"/>
                      </a:cubicBezTo>
                      <a:cubicBezTo>
                        <a:pt x="204407" y="174784"/>
                        <a:pt x="174784" y="204406"/>
                        <a:pt x="138399" y="204406"/>
                      </a:cubicBezTo>
                      <a:close/>
                      <a:moveTo>
                        <a:pt x="138399" y="100965"/>
                      </a:moveTo>
                      <a:cubicBezTo>
                        <a:pt x="117729" y="100965"/>
                        <a:pt x="100965" y="117729"/>
                        <a:pt x="100965" y="138398"/>
                      </a:cubicBezTo>
                      <a:cubicBezTo>
                        <a:pt x="100965" y="159067"/>
                        <a:pt x="117729" y="175831"/>
                        <a:pt x="138399" y="175831"/>
                      </a:cubicBezTo>
                      <a:cubicBezTo>
                        <a:pt x="159068" y="175831"/>
                        <a:pt x="175832" y="159067"/>
                        <a:pt x="175832" y="138398"/>
                      </a:cubicBezTo>
                      <a:cubicBezTo>
                        <a:pt x="175832" y="117729"/>
                        <a:pt x="159068" y="100965"/>
                        <a:pt x="138399" y="10096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2" name="Google Shape;262;p2"/>
            <p:cNvSpPr/>
            <p:nvPr/>
          </p:nvSpPr>
          <p:spPr>
            <a:xfrm>
              <a:off x="8294846" y="2985229"/>
              <a:ext cx="248221" cy="248221"/>
            </a:xfrm>
            <a:custGeom>
              <a:avLst/>
              <a:gdLst/>
              <a:ahLst/>
              <a:cxnLst/>
              <a:rect l="l" t="t" r="r" b="b"/>
              <a:pathLst>
                <a:path w="248221" h="248221" extrusionOk="0">
                  <a:moveTo>
                    <a:pt x="124111" y="0"/>
                  </a:moveTo>
                  <a:cubicBezTo>
                    <a:pt x="55531" y="0"/>
                    <a:pt x="0" y="55531"/>
                    <a:pt x="0" y="124111"/>
                  </a:cubicBezTo>
                  <a:cubicBezTo>
                    <a:pt x="0" y="192691"/>
                    <a:pt x="55531" y="248221"/>
                    <a:pt x="124111" y="248221"/>
                  </a:cubicBezTo>
                  <a:cubicBezTo>
                    <a:pt x="192691" y="248221"/>
                    <a:pt x="248221" y="192691"/>
                    <a:pt x="248221" y="124111"/>
                  </a:cubicBezTo>
                  <a:cubicBezTo>
                    <a:pt x="248221" y="55531"/>
                    <a:pt x="192691" y="0"/>
                    <a:pt x="124111" y="0"/>
                  </a:cubicBezTo>
                  <a:close/>
                  <a:moveTo>
                    <a:pt x="124111" y="175831"/>
                  </a:moveTo>
                  <a:cubicBezTo>
                    <a:pt x="95536" y="175831"/>
                    <a:pt x="72390" y="152686"/>
                    <a:pt x="72390" y="124111"/>
                  </a:cubicBezTo>
                  <a:cubicBezTo>
                    <a:pt x="72390" y="95536"/>
                    <a:pt x="95536" y="72390"/>
                    <a:pt x="124111" y="72390"/>
                  </a:cubicBezTo>
                  <a:cubicBezTo>
                    <a:pt x="152686" y="72390"/>
                    <a:pt x="175832" y="95536"/>
                    <a:pt x="175832" y="124111"/>
                  </a:cubicBezTo>
                  <a:cubicBezTo>
                    <a:pt x="175832" y="152686"/>
                    <a:pt x="152686" y="175831"/>
                    <a:pt x="124111" y="17583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3" name="Google Shape;263;p2"/>
          <p:cNvGrpSpPr/>
          <p:nvPr/>
        </p:nvGrpSpPr>
        <p:grpSpPr>
          <a:xfrm rot="1662196">
            <a:off x="1130426" y="972965"/>
            <a:ext cx="1098840" cy="1482279"/>
            <a:chOff x="8283797" y="2441867"/>
            <a:chExt cx="597407" cy="805871"/>
          </a:xfrm>
        </p:grpSpPr>
        <p:grpSp>
          <p:nvGrpSpPr>
            <p:cNvPr id="264" name="Google Shape;264;p2"/>
            <p:cNvGrpSpPr/>
            <p:nvPr/>
          </p:nvGrpSpPr>
          <p:grpSpPr>
            <a:xfrm>
              <a:off x="8284787" y="2441867"/>
              <a:ext cx="419765" cy="628420"/>
              <a:chOff x="8284787" y="2441867"/>
              <a:chExt cx="419765" cy="628420"/>
            </a:xfrm>
          </p:grpSpPr>
          <p:sp>
            <p:nvSpPr>
              <p:cNvPr id="265" name="Google Shape;265;p2"/>
              <p:cNvSpPr/>
              <p:nvPr/>
            </p:nvSpPr>
            <p:spPr>
              <a:xfrm>
                <a:off x="8299028" y="2456115"/>
                <a:ext cx="391200" cy="599979"/>
              </a:xfrm>
              <a:custGeom>
                <a:avLst/>
                <a:gdLst/>
                <a:ahLst/>
                <a:cxnLst/>
                <a:rect l="l" t="t" r="r" b="b"/>
                <a:pathLst>
                  <a:path w="391200" h="599979" extrusionOk="0">
                    <a:moveTo>
                      <a:pt x="29060" y="0"/>
                    </a:moveTo>
                    <a:cubicBezTo>
                      <a:pt x="10296" y="41910"/>
                      <a:pt x="-12659" y="111919"/>
                      <a:pt x="8391" y="186214"/>
                    </a:cubicBezTo>
                    <a:cubicBezTo>
                      <a:pt x="23345" y="238887"/>
                      <a:pt x="54301" y="272129"/>
                      <a:pt x="70494" y="289655"/>
                    </a:cubicBezTo>
                    <a:cubicBezTo>
                      <a:pt x="137740" y="362807"/>
                      <a:pt x="220227" y="461105"/>
                      <a:pt x="329098" y="599980"/>
                    </a:cubicBezTo>
                    <a:cubicBezTo>
                      <a:pt x="349767" y="586169"/>
                      <a:pt x="370436" y="572357"/>
                      <a:pt x="391201" y="558641"/>
                    </a:cubicBezTo>
                    <a:cubicBezTo>
                      <a:pt x="270424" y="372332"/>
                      <a:pt x="149742" y="186119"/>
                      <a:pt x="29060" y="0"/>
                    </a:cubicBezTo>
                    <a:close/>
                  </a:path>
                </a:pathLst>
              </a:custGeom>
              <a:solidFill>
                <a:srgbClr val="D3D3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2"/>
              <p:cNvSpPr/>
              <p:nvPr/>
            </p:nvSpPr>
            <p:spPr>
              <a:xfrm>
                <a:off x="8284787" y="2441867"/>
                <a:ext cx="419765" cy="628420"/>
              </a:xfrm>
              <a:custGeom>
                <a:avLst/>
                <a:gdLst/>
                <a:ahLst/>
                <a:cxnLst/>
                <a:rect l="l" t="t" r="r" b="b"/>
                <a:pathLst>
                  <a:path w="419765" h="628420" extrusionOk="0">
                    <a:moveTo>
                      <a:pt x="343339" y="628421"/>
                    </a:moveTo>
                    <a:cubicBezTo>
                      <a:pt x="339053" y="628421"/>
                      <a:pt x="334862" y="626516"/>
                      <a:pt x="332099" y="622991"/>
                    </a:cubicBezTo>
                    <a:cubicBezTo>
                      <a:pt x="228086" y="490308"/>
                      <a:pt x="143695" y="389057"/>
                      <a:pt x="74258" y="313524"/>
                    </a:cubicBezTo>
                    <a:cubicBezTo>
                      <a:pt x="56541" y="294284"/>
                      <a:pt x="24633" y="259613"/>
                      <a:pt x="9011" y="204368"/>
                    </a:cubicBezTo>
                    <a:cubicBezTo>
                      <a:pt x="-8038" y="144074"/>
                      <a:pt x="-894" y="78161"/>
                      <a:pt x="30443" y="8438"/>
                    </a:cubicBezTo>
                    <a:cubicBezTo>
                      <a:pt x="32538" y="3676"/>
                      <a:pt x="37206" y="437"/>
                      <a:pt x="42349" y="56"/>
                    </a:cubicBezTo>
                    <a:cubicBezTo>
                      <a:pt x="47588" y="-420"/>
                      <a:pt x="52636" y="2152"/>
                      <a:pt x="55398" y="6533"/>
                    </a:cubicBezTo>
                    <a:lnTo>
                      <a:pt x="417443" y="565079"/>
                    </a:lnTo>
                    <a:cubicBezTo>
                      <a:pt x="421730" y="571652"/>
                      <a:pt x="419920" y="580415"/>
                      <a:pt x="413348" y="584701"/>
                    </a:cubicBezTo>
                    <a:lnTo>
                      <a:pt x="351245" y="626039"/>
                    </a:lnTo>
                    <a:cubicBezTo>
                      <a:pt x="348768" y="627659"/>
                      <a:pt x="346006" y="628421"/>
                      <a:pt x="343339" y="628421"/>
                    </a:cubicBezTo>
                    <a:close/>
                    <a:moveTo>
                      <a:pt x="46254" y="45014"/>
                    </a:moveTo>
                    <a:cubicBezTo>
                      <a:pt x="26538" y="99116"/>
                      <a:pt x="23204" y="149980"/>
                      <a:pt x="36443" y="196557"/>
                    </a:cubicBezTo>
                    <a:cubicBezTo>
                      <a:pt x="50255" y="245325"/>
                      <a:pt x="79115" y="276662"/>
                      <a:pt x="94641" y="293522"/>
                    </a:cubicBezTo>
                    <a:cubicBezTo>
                      <a:pt x="163412" y="368293"/>
                      <a:pt x="245613" y="466686"/>
                      <a:pt x="346387" y="594988"/>
                    </a:cubicBezTo>
                    <a:lnTo>
                      <a:pt x="385725" y="568794"/>
                    </a:lnTo>
                    <a:lnTo>
                      <a:pt x="46254" y="4501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7" name="Google Shape;267;p2"/>
            <p:cNvSpPr/>
            <p:nvPr/>
          </p:nvSpPr>
          <p:spPr>
            <a:xfrm>
              <a:off x="8299028" y="2465640"/>
              <a:ext cx="391200" cy="599979"/>
            </a:xfrm>
            <a:custGeom>
              <a:avLst/>
              <a:gdLst/>
              <a:ahLst/>
              <a:cxnLst/>
              <a:rect l="l" t="t" r="r" b="b"/>
              <a:pathLst>
                <a:path w="391200" h="599979" extrusionOk="0">
                  <a:moveTo>
                    <a:pt x="29060" y="0"/>
                  </a:moveTo>
                  <a:cubicBezTo>
                    <a:pt x="10296" y="41910"/>
                    <a:pt x="-12659" y="111919"/>
                    <a:pt x="8391" y="186214"/>
                  </a:cubicBezTo>
                  <a:cubicBezTo>
                    <a:pt x="23345" y="238887"/>
                    <a:pt x="54301" y="272129"/>
                    <a:pt x="70494" y="289655"/>
                  </a:cubicBezTo>
                  <a:cubicBezTo>
                    <a:pt x="137740" y="362807"/>
                    <a:pt x="220227" y="461105"/>
                    <a:pt x="329098" y="599980"/>
                  </a:cubicBezTo>
                  <a:cubicBezTo>
                    <a:pt x="349767" y="586169"/>
                    <a:pt x="370436" y="572357"/>
                    <a:pt x="391201" y="558641"/>
                  </a:cubicBezTo>
                  <a:cubicBezTo>
                    <a:pt x="270424" y="372332"/>
                    <a:pt x="149742" y="186119"/>
                    <a:pt x="29060" y="0"/>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8" name="Google Shape;268;p2"/>
            <p:cNvGrpSpPr/>
            <p:nvPr/>
          </p:nvGrpSpPr>
          <p:grpSpPr>
            <a:xfrm>
              <a:off x="8460611" y="2441867"/>
              <a:ext cx="419676" cy="628420"/>
              <a:chOff x="8460611" y="2441867"/>
              <a:chExt cx="419676" cy="628420"/>
            </a:xfrm>
          </p:grpSpPr>
          <p:sp>
            <p:nvSpPr>
              <p:cNvPr id="269" name="Google Shape;269;p2"/>
              <p:cNvSpPr/>
              <p:nvPr/>
            </p:nvSpPr>
            <p:spPr>
              <a:xfrm>
                <a:off x="8474773" y="2456115"/>
                <a:ext cx="391200" cy="599979"/>
              </a:xfrm>
              <a:custGeom>
                <a:avLst/>
                <a:gdLst/>
                <a:ahLst/>
                <a:cxnLst/>
                <a:rect l="l" t="t" r="r" b="b"/>
                <a:pathLst>
                  <a:path w="391200" h="599979" extrusionOk="0">
                    <a:moveTo>
                      <a:pt x="362141" y="0"/>
                    </a:moveTo>
                    <a:cubicBezTo>
                      <a:pt x="380905" y="41910"/>
                      <a:pt x="403860" y="111919"/>
                      <a:pt x="382810" y="186214"/>
                    </a:cubicBezTo>
                    <a:cubicBezTo>
                      <a:pt x="367855" y="238887"/>
                      <a:pt x="336899" y="272129"/>
                      <a:pt x="320707" y="289655"/>
                    </a:cubicBezTo>
                    <a:cubicBezTo>
                      <a:pt x="253460" y="362807"/>
                      <a:pt x="170974" y="461105"/>
                      <a:pt x="62103" y="599980"/>
                    </a:cubicBezTo>
                    <a:cubicBezTo>
                      <a:pt x="41434" y="586169"/>
                      <a:pt x="20764" y="572357"/>
                      <a:pt x="0" y="558641"/>
                    </a:cubicBezTo>
                    <a:cubicBezTo>
                      <a:pt x="120777" y="372332"/>
                      <a:pt x="241459" y="186119"/>
                      <a:pt x="362141" y="0"/>
                    </a:cubicBezTo>
                    <a:close/>
                  </a:path>
                </a:pathLst>
              </a:custGeom>
              <a:solidFill>
                <a:srgbClr val="D3D3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2"/>
              <p:cNvSpPr/>
              <p:nvPr/>
            </p:nvSpPr>
            <p:spPr>
              <a:xfrm>
                <a:off x="8460611" y="2441867"/>
                <a:ext cx="419676" cy="628420"/>
              </a:xfrm>
              <a:custGeom>
                <a:avLst/>
                <a:gdLst/>
                <a:ahLst/>
                <a:cxnLst/>
                <a:rect l="l" t="t" r="r" b="b"/>
                <a:pathLst>
                  <a:path w="419676" h="628420" extrusionOk="0">
                    <a:moveTo>
                      <a:pt x="76360" y="628421"/>
                    </a:moveTo>
                    <a:cubicBezTo>
                      <a:pt x="73598" y="628421"/>
                      <a:pt x="70836" y="627659"/>
                      <a:pt x="68455" y="626039"/>
                    </a:cubicBezTo>
                    <a:lnTo>
                      <a:pt x="6351" y="584701"/>
                    </a:lnTo>
                    <a:cubicBezTo>
                      <a:pt x="-126" y="580319"/>
                      <a:pt x="-1935" y="571556"/>
                      <a:pt x="2256" y="565079"/>
                    </a:cubicBezTo>
                    <a:lnTo>
                      <a:pt x="364301" y="6533"/>
                    </a:lnTo>
                    <a:cubicBezTo>
                      <a:pt x="367158" y="2152"/>
                      <a:pt x="372207" y="-420"/>
                      <a:pt x="377350" y="56"/>
                    </a:cubicBezTo>
                    <a:cubicBezTo>
                      <a:pt x="382589" y="437"/>
                      <a:pt x="387161" y="3676"/>
                      <a:pt x="389256" y="8438"/>
                    </a:cubicBezTo>
                    <a:cubicBezTo>
                      <a:pt x="420499" y="78161"/>
                      <a:pt x="427737" y="144074"/>
                      <a:pt x="410688" y="204368"/>
                    </a:cubicBezTo>
                    <a:cubicBezTo>
                      <a:pt x="394971" y="259708"/>
                      <a:pt x="363158" y="294284"/>
                      <a:pt x="346013" y="312857"/>
                    </a:cubicBezTo>
                    <a:cubicBezTo>
                      <a:pt x="275909" y="389057"/>
                      <a:pt x="191613" y="490213"/>
                      <a:pt x="87505" y="622991"/>
                    </a:cubicBezTo>
                    <a:cubicBezTo>
                      <a:pt x="84743" y="626516"/>
                      <a:pt x="80551" y="628421"/>
                      <a:pt x="76360" y="628421"/>
                    </a:cubicBezTo>
                    <a:close/>
                    <a:moveTo>
                      <a:pt x="33974" y="568699"/>
                    </a:moveTo>
                    <a:lnTo>
                      <a:pt x="73312" y="594893"/>
                    </a:lnTo>
                    <a:cubicBezTo>
                      <a:pt x="174087" y="466686"/>
                      <a:pt x="256287" y="368198"/>
                      <a:pt x="324487" y="294188"/>
                    </a:cubicBezTo>
                    <a:cubicBezTo>
                      <a:pt x="340584" y="276662"/>
                      <a:pt x="369444" y="245325"/>
                      <a:pt x="383351" y="196557"/>
                    </a:cubicBezTo>
                    <a:cubicBezTo>
                      <a:pt x="396591" y="149980"/>
                      <a:pt x="393257" y="99116"/>
                      <a:pt x="373540" y="45014"/>
                    </a:cubicBezTo>
                    <a:lnTo>
                      <a:pt x="33974" y="56869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1" name="Google Shape;271;p2"/>
            <p:cNvGrpSpPr/>
            <p:nvPr/>
          </p:nvGrpSpPr>
          <p:grpSpPr>
            <a:xfrm>
              <a:off x="8283797" y="2970942"/>
              <a:ext cx="597407" cy="276796"/>
              <a:chOff x="8283797" y="2970942"/>
              <a:chExt cx="597407" cy="276796"/>
            </a:xfrm>
          </p:grpSpPr>
          <p:grpSp>
            <p:nvGrpSpPr>
              <p:cNvPr id="272" name="Google Shape;272;p2"/>
              <p:cNvGrpSpPr/>
              <p:nvPr/>
            </p:nvGrpSpPr>
            <p:grpSpPr>
              <a:xfrm>
                <a:off x="8283797" y="2970942"/>
                <a:ext cx="276796" cy="276796"/>
                <a:chOff x="8283797" y="2970942"/>
                <a:chExt cx="276796" cy="276796"/>
              </a:xfrm>
            </p:grpSpPr>
            <p:sp>
              <p:nvSpPr>
                <p:cNvPr id="273" name="Google Shape;273;p2"/>
                <p:cNvSpPr/>
                <p:nvPr/>
              </p:nvSpPr>
              <p:spPr>
                <a:xfrm>
                  <a:off x="8298084" y="2985229"/>
                  <a:ext cx="248221" cy="248221"/>
                </a:xfrm>
                <a:custGeom>
                  <a:avLst/>
                  <a:gdLst/>
                  <a:ahLst/>
                  <a:cxnLst/>
                  <a:rect l="l" t="t" r="r" b="b"/>
                  <a:pathLst>
                    <a:path w="248221" h="248221" extrusionOk="0">
                      <a:moveTo>
                        <a:pt x="124110" y="0"/>
                      </a:moveTo>
                      <a:cubicBezTo>
                        <a:pt x="55531" y="0"/>
                        <a:pt x="0" y="55531"/>
                        <a:pt x="0" y="124111"/>
                      </a:cubicBezTo>
                      <a:cubicBezTo>
                        <a:pt x="0" y="192691"/>
                        <a:pt x="55531" y="248221"/>
                        <a:pt x="124110" y="248221"/>
                      </a:cubicBezTo>
                      <a:cubicBezTo>
                        <a:pt x="192691" y="248221"/>
                        <a:pt x="248221" y="192691"/>
                        <a:pt x="248221" y="124111"/>
                      </a:cubicBezTo>
                      <a:cubicBezTo>
                        <a:pt x="248221" y="55531"/>
                        <a:pt x="192691" y="0"/>
                        <a:pt x="124110" y="0"/>
                      </a:cubicBezTo>
                      <a:close/>
                      <a:moveTo>
                        <a:pt x="124110" y="175831"/>
                      </a:moveTo>
                      <a:cubicBezTo>
                        <a:pt x="95535" y="175831"/>
                        <a:pt x="72390" y="152686"/>
                        <a:pt x="72390" y="124111"/>
                      </a:cubicBezTo>
                      <a:cubicBezTo>
                        <a:pt x="72390" y="95536"/>
                        <a:pt x="95535" y="72390"/>
                        <a:pt x="124110" y="72390"/>
                      </a:cubicBezTo>
                      <a:cubicBezTo>
                        <a:pt x="152685" y="72390"/>
                        <a:pt x="175832" y="95536"/>
                        <a:pt x="175832" y="124111"/>
                      </a:cubicBezTo>
                      <a:cubicBezTo>
                        <a:pt x="175832" y="152686"/>
                        <a:pt x="152685" y="175831"/>
                        <a:pt x="124110" y="1758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2"/>
                <p:cNvSpPr/>
                <p:nvPr/>
              </p:nvSpPr>
              <p:spPr>
                <a:xfrm>
                  <a:off x="8283797" y="2970942"/>
                  <a:ext cx="276796" cy="276796"/>
                </a:xfrm>
                <a:custGeom>
                  <a:avLst/>
                  <a:gdLst/>
                  <a:ahLst/>
                  <a:cxnLst/>
                  <a:rect l="l" t="t" r="r" b="b"/>
                  <a:pathLst>
                    <a:path w="276796" h="276796" extrusionOk="0">
                      <a:moveTo>
                        <a:pt x="138398" y="276796"/>
                      </a:moveTo>
                      <a:cubicBezTo>
                        <a:pt x="62103" y="276796"/>
                        <a:pt x="0" y="214693"/>
                        <a:pt x="0" y="138398"/>
                      </a:cubicBezTo>
                      <a:cubicBezTo>
                        <a:pt x="0" y="62103"/>
                        <a:pt x="62103" y="0"/>
                        <a:pt x="138398" y="0"/>
                      </a:cubicBezTo>
                      <a:cubicBezTo>
                        <a:pt x="214693" y="0"/>
                        <a:pt x="276796" y="62103"/>
                        <a:pt x="276796" y="138398"/>
                      </a:cubicBezTo>
                      <a:cubicBezTo>
                        <a:pt x="276796" y="214693"/>
                        <a:pt x="214693" y="276796"/>
                        <a:pt x="138398" y="276796"/>
                      </a:cubicBezTo>
                      <a:close/>
                      <a:moveTo>
                        <a:pt x="138398" y="28575"/>
                      </a:moveTo>
                      <a:cubicBezTo>
                        <a:pt x="77819" y="28575"/>
                        <a:pt x="28575" y="77819"/>
                        <a:pt x="28575" y="138398"/>
                      </a:cubicBezTo>
                      <a:cubicBezTo>
                        <a:pt x="28575" y="198977"/>
                        <a:pt x="77819" y="248221"/>
                        <a:pt x="138398" y="248221"/>
                      </a:cubicBezTo>
                      <a:cubicBezTo>
                        <a:pt x="198977" y="248221"/>
                        <a:pt x="248221" y="198977"/>
                        <a:pt x="248221" y="138398"/>
                      </a:cubicBezTo>
                      <a:cubicBezTo>
                        <a:pt x="248221" y="77819"/>
                        <a:pt x="198977" y="28575"/>
                        <a:pt x="138398" y="28575"/>
                      </a:cubicBezTo>
                      <a:close/>
                      <a:moveTo>
                        <a:pt x="138398" y="204406"/>
                      </a:moveTo>
                      <a:cubicBezTo>
                        <a:pt x="102013" y="204406"/>
                        <a:pt x="72390" y="174784"/>
                        <a:pt x="72390" y="138398"/>
                      </a:cubicBezTo>
                      <a:cubicBezTo>
                        <a:pt x="72390" y="102013"/>
                        <a:pt x="102013" y="72390"/>
                        <a:pt x="138398" y="72390"/>
                      </a:cubicBezTo>
                      <a:cubicBezTo>
                        <a:pt x="174784" y="72390"/>
                        <a:pt x="204407" y="102013"/>
                        <a:pt x="204407" y="138398"/>
                      </a:cubicBezTo>
                      <a:cubicBezTo>
                        <a:pt x="204407" y="174784"/>
                        <a:pt x="174784" y="204406"/>
                        <a:pt x="138398" y="204406"/>
                      </a:cubicBezTo>
                      <a:close/>
                      <a:moveTo>
                        <a:pt x="138398" y="100965"/>
                      </a:moveTo>
                      <a:cubicBezTo>
                        <a:pt x="117729" y="100965"/>
                        <a:pt x="100965" y="117729"/>
                        <a:pt x="100965" y="138398"/>
                      </a:cubicBezTo>
                      <a:cubicBezTo>
                        <a:pt x="100965" y="159067"/>
                        <a:pt x="117729" y="175831"/>
                        <a:pt x="138398" y="175831"/>
                      </a:cubicBezTo>
                      <a:cubicBezTo>
                        <a:pt x="159068" y="175831"/>
                        <a:pt x="175832" y="159067"/>
                        <a:pt x="175832" y="138398"/>
                      </a:cubicBezTo>
                      <a:cubicBezTo>
                        <a:pt x="175832" y="117729"/>
                        <a:pt x="159068" y="100965"/>
                        <a:pt x="138398" y="1009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5" name="Google Shape;275;p2"/>
              <p:cNvGrpSpPr/>
              <p:nvPr/>
            </p:nvGrpSpPr>
            <p:grpSpPr>
              <a:xfrm>
                <a:off x="8604408" y="2970942"/>
                <a:ext cx="276796" cy="276796"/>
                <a:chOff x="8604408" y="2970942"/>
                <a:chExt cx="276796" cy="276796"/>
              </a:xfrm>
            </p:grpSpPr>
            <p:sp>
              <p:nvSpPr>
                <p:cNvPr id="276" name="Google Shape;276;p2"/>
                <p:cNvSpPr/>
                <p:nvPr/>
              </p:nvSpPr>
              <p:spPr>
                <a:xfrm>
                  <a:off x="8618696" y="2985229"/>
                  <a:ext cx="248221" cy="248221"/>
                </a:xfrm>
                <a:custGeom>
                  <a:avLst/>
                  <a:gdLst/>
                  <a:ahLst/>
                  <a:cxnLst/>
                  <a:rect l="l" t="t" r="r" b="b"/>
                  <a:pathLst>
                    <a:path w="248221" h="248221" extrusionOk="0">
                      <a:moveTo>
                        <a:pt x="124111" y="0"/>
                      </a:moveTo>
                      <a:cubicBezTo>
                        <a:pt x="55531" y="0"/>
                        <a:pt x="0" y="55531"/>
                        <a:pt x="0" y="124111"/>
                      </a:cubicBezTo>
                      <a:cubicBezTo>
                        <a:pt x="0" y="192691"/>
                        <a:pt x="55531" y="248221"/>
                        <a:pt x="124111" y="248221"/>
                      </a:cubicBezTo>
                      <a:cubicBezTo>
                        <a:pt x="192691" y="248221"/>
                        <a:pt x="248221" y="192691"/>
                        <a:pt x="248221" y="124111"/>
                      </a:cubicBezTo>
                      <a:cubicBezTo>
                        <a:pt x="248221" y="55531"/>
                        <a:pt x="192691" y="0"/>
                        <a:pt x="124111" y="0"/>
                      </a:cubicBezTo>
                      <a:close/>
                      <a:moveTo>
                        <a:pt x="124111" y="175831"/>
                      </a:moveTo>
                      <a:cubicBezTo>
                        <a:pt x="95536" y="175831"/>
                        <a:pt x="72390" y="152686"/>
                        <a:pt x="72390" y="124111"/>
                      </a:cubicBezTo>
                      <a:cubicBezTo>
                        <a:pt x="72390" y="95536"/>
                        <a:pt x="95536" y="72390"/>
                        <a:pt x="124111" y="72390"/>
                      </a:cubicBezTo>
                      <a:cubicBezTo>
                        <a:pt x="152686" y="72390"/>
                        <a:pt x="175832" y="95536"/>
                        <a:pt x="175832" y="124111"/>
                      </a:cubicBezTo>
                      <a:cubicBezTo>
                        <a:pt x="175832" y="152686"/>
                        <a:pt x="152686" y="175831"/>
                        <a:pt x="124111" y="1758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2"/>
                <p:cNvSpPr/>
                <p:nvPr/>
              </p:nvSpPr>
              <p:spPr>
                <a:xfrm>
                  <a:off x="8604408" y="2970942"/>
                  <a:ext cx="276796" cy="276796"/>
                </a:xfrm>
                <a:custGeom>
                  <a:avLst/>
                  <a:gdLst/>
                  <a:ahLst/>
                  <a:cxnLst/>
                  <a:rect l="l" t="t" r="r" b="b"/>
                  <a:pathLst>
                    <a:path w="276796" h="276796" extrusionOk="0">
                      <a:moveTo>
                        <a:pt x="138399" y="276796"/>
                      </a:moveTo>
                      <a:cubicBezTo>
                        <a:pt x="62103" y="276796"/>
                        <a:pt x="0" y="214693"/>
                        <a:pt x="0" y="138398"/>
                      </a:cubicBezTo>
                      <a:cubicBezTo>
                        <a:pt x="0" y="62103"/>
                        <a:pt x="62103" y="0"/>
                        <a:pt x="138399" y="0"/>
                      </a:cubicBezTo>
                      <a:cubicBezTo>
                        <a:pt x="214694" y="0"/>
                        <a:pt x="276796" y="62103"/>
                        <a:pt x="276796" y="138398"/>
                      </a:cubicBezTo>
                      <a:cubicBezTo>
                        <a:pt x="276796" y="214693"/>
                        <a:pt x="214694" y="276796"/>
                        <a:pt x="138399" y="276796"/>
                      </a:cubicBezTo>
                      <a:close/>
                      <a:moveTo>
                        <a:pt x="138399" y="28575"/>
                      </a:moveTo>
                      <a:cubicBezTo>
                        <a:pt x="77820" y="28575"/>
                        <a:pt x="28575" y="77819"/>
                        <a:pt x="28575" y="138398"/>
                      </a:cubicBezTo>
                      <a:cubicBezTo>
                        <a:pt x="28575" y="198977"/>
                        <a:pt x="77820" y="248221"/>
                        <a:pt x="138399" y="248221"/>
                      </a:cubicBezTo>
                      <a:cubicBezTo>
                        <a:pt x="198977" y="248221"/>
                        <a:pt x="248221" y="198977"/>
                        <a:pt x="248221" y="138398"/>
                      </a:cubicBezTo>
                      <a:cubicBezTo>
                        <a:pt x="248221" y="77819"/>
                        <a:pt x="198977" y="28575"/>
                        <a:pt x="138399" y="28575"/>
                      </a:cubicBezTo>
                      <a:close/>
                      <a:moveTo>
                        <a:pt x="138399" y="204406"/>
                      </a:moveTo>
                      <a:cubicBezTo>
                        <a:pt x="102013" y="204406"/>
                        <a:pt x="72390" y="174784"/>
                        <a:pt x="72390" y="138398"/>
                      </a:cubicBezTo>
                      <a:cubicBezTo>
                        <a:pt x="72390" y="102013"/>
                        <a:pt x="102013" y="72390"/>
                        <a:pt x="138399" y="72390"/>
                      </a:cubicBezTo>
                      <a:cubicBezTo>
                        <a:pt x="174784" y="72390"/>
                        <a:pt x="204407" y="102013"/>
                        <a:pt x="204407" y="138398"/>
                      </a:cubicBezTo>
                      <a:cubicBezTo>
                        <a:pt x="204407" y="174784"/>
                        <a:pt x="174784" y="204406"/>
                        <a:pt x="138399" y="204406"/>
                      </a:cubicBezTo>
                      <a:close/>
                      <a:moveTo>
                        <a:pt x="138399" y="100965"/>
                      </a:moveTo>
                      <a:cubicBezTo>
                        <a:pt x="117729" y="100965"/>
                        <a:pt x="100965" y="117729"/>
                        <a:pt x="100965" y="138398"/>
                      </a:cubicBezTo>
                      <a:cubicBezTo>
                        <a:pt x="100965" y="159067"/>
                        <a:pt x="117729" y="175831"/>
                        <a:pt x="138399" y="175831"/>
                      </a:cubicBezTo>
                      <a:cubicBezTo>
                        <a:pt x="159068" y="175831"/>
                        <a:pt x="175832" y="159067"/>
                        <a:pt x="175832" y="138398"/>
                      </a:cubicBezTo>
                      <a:cubicBezTo>
                        <a:pt x="175832" y="117729"/>
                        <a:pt x="159068" y="100965"/>
                        <a:pt x="138399" y="1009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78" name="Google Shape;278;p2"/>
            <p:cNvSpPr/>
            <p:nvPr/>
          </p:nvSpPr>
          <p:spPr>
            <a:xfrm>
              <a:off x="8294846" y="2985229"/>
              <a:ext cx="248221" cy="248221"/>
            </a:xfrm>
            <a:custGeom>
              <a:avLst/>
              <a:gdLst/>
              <a:ahLst/>
              <a:cxnLst/>
              <a:rect l="l" t="t" r="r" b="b"/>
              <a:pathLst>
                <a:path w="248221" h="248221" extrusionOk="0">
                  <a:moveTo>
                    <a:pt x="124111" y="0"/>
                  </a:moveTo>
                  <a:cubicBezTo>
                    <a:pt x="55531" y="0"/>
                    <a:pt x="0" y="55531"/>
                    <a:pt x="0" y="124111"/>
                  </a:cubicBezTo>
                  <a:cubicBezTo>
                    <a:pt x="0" y="192691"/>
                    <a:pt x="55531" y="248221"/>
                    <a:pt x="124111" y="248221"/>
                  </a:cubicBezTo>
                  <a:cubicBezTo>
                    <a:pt x="192691" y="248221"/>
                    <a:pt x="248221" y="192691"/>
                    <a:pt x="248221" y="124111"/>
                  </a:cubicBezTo>
                  <a:cubicBezTo>
                    <a:pt x="248221" y="55531"/>
                    <a:pt x="192691" y="0"/>
                    <a:pt x="124111" y="0"/>
                  </a:cubicBezTo>
                  <a:close/>
                  <a:moveTo>
                    <a:pt x="124111" y="175831"/>
                  </a:moveTo>
                  <a:cubicBezTo>
                    <a:pt x="95536" y="175831"/>
                    <a:pt x="72390" y="152686"/>
                    <a:pt x="72390" y="124111"/>
                  </a:cubicBezTo>
                  <a:cubicBezTo>
                    <a:pt x="72390" y="95536"/>
                    <a:pt x="95536" y="72390"/>
                    <a:pt x="124111" y="72390"/>
                  </a:cubicBezTo>
                  <a:cubicBezTo>
                    <a:pt x="152686" y="72390"/>
                    <a:pt x="175832" y="95536"/>
                    <a:pt x="175832" y="124111"/>
                  </a:cubicBezTo>
                  <a:cubicBezTo>
                    <a:pt x="175832" y="152686"/>
                    <a:pt x="152686" y="175831"/>
                    <a:pt x="124111" y="175831"/>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9" name="Google Shape;279;p2"/>
          <p:cNvGrpSpPr/>
          <p:nvPr/>
        </p:nvGrpSpPr>
        <p:grpSpPr>
          <a:xfrm flipH="1">
            <a:off x="8127313" y="730397"/>
            <a:ext cx="1477581" cy="1710736"/>
            <a:chOff x="8390004" y="456115"/>
            <a:chExt cx="904162" cy="1046834"/>
          </a:xfrm>
        </p:grpSpPr>
        <p:grpSp>
          <p:nvGrpSpPr>
            <p:cNvPr id="280" name="Google Shape;280;p2"/>
            <p:cNvGrpSpPr/>
            <p:nvPr/>
          </p:nvGrpSpPr>
          <p:grpSpPr>
            <a:xfrm>
              <a:off x="8390004" y="1344626"/>
              <a:ext cx="193429" cy="158323"/>
              <a:chOff x="8390004" y="1344626"/>
              <a:chExt cx="193429" cy="158323"/>
            </a:xfrm>
          </p:grpSpPr>
          <p:sp>
            <p:nvSpPr>
              <p:cNvPr id="281" name="Google Shape;281;p2"/>
              <p:cNvSpPr/>
              <p:nvPr/>
            </p:nvSpPr>
            <p:spPr>
              <a:xfrm>
                <a:off x="8404193" y="1358836"/>
                <a:ext cx="164687" cy="129825"/>
              </a:xfrm>
              <a:custGeom>
                <a:avLst/>
                <a:gdLst/>
                <a:ahLst/>
                <a:cxnLst/>
                <a:rect l="l" t="t" r="r" b="b"/>
                <a:pathLst>
                  <a:path w="164687" h="129825" extrusionOk="0">
                    <a:moveTo>
                      <a:pt x="94012" y="0"/>
                    </a:moveTo>
                    <a:lnTo>
                      <a:pt x="0" y="122396"/>
                    </a:lnTo>
                    <a:lnTo>
                      <a:pt x="106680" y="129826"/>
                    </a:lnTo>
                    <a:lnTo>
                      <a:pt x="164687" y="54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2"/>
              <p:cNvSpPr/>
              <p:nvPr/>
            </p:nvSpPr>
            <p:spPr>
              <a:xfrm>
                <a:off x="8390004" y="1344626"/>
                <a:ext cx="193429" cy="158323"/>
              </a:xfrm>
              <a:custGeom>
                <a:avLst/>
                <a:gdLst/>
                <a:ahLst/>
                <a:cxnLst/>
                <a:rect l="l" t="t" r="r" b="b"/>
                <a:pathLst>
                  <a:path w="193429" h="158323" extrusionOk="0">
                    <a:moveTo>
                      <a:pt x="120869" y="158323"/>
                    </a:moveTo>
                    <a:cubicBezTo>
                      <a:pt x="120488" y="158323"/>
                      <a:pt x="120202" y="158323"/>
                      <a:pt x="119916" y="158323"/>
                    </a:cubicBezTo>
                    <a:lnTo>
                      <a:pt x="13236" y="150894"/>
                    </a:lnTo>
                    <a:cubicBezTo>
                      <a:pt x="7998" y="150513"/>
                      <a:pt x="3330" y="147274"/>
                      <a:pt x="1235" y="142511"/>
                    </a:cubicBezTo>
                    <a:cubicBezTo>
                      <a:pt x="-861" y="137749"/>
                      <a:pt x="-289" y="132129"/>
                      <a:pt x="2950" y="127938"/>
                    </a:cubicBezTo>
                    <a:lnTo>
                      <a:pt x="97057" y="5542"/>
                    </a:lnTo>
                    <a:cubicBezTo>
                      <a:pt x="99343" y="2494"/>
                      <a:pt x="102771" y="589"/>
                      <a:pt x="106582" y="113"/>
                    </a:cubicBezTo>
                    <a:cubicBezTo>
                      <a:pt x="110296" y="-364"/>
                      <a:pt x="114106" y="684"/>
                      <a:pt x="117154" y="2970"/>
                    </a:cubicBezTo>
                    <a:lnTo>
                      <a:pt x="187830" y="57263"/>
                    </a:lnTo>
                    <a:cubicBezTo>
                      <a:pt x="194116" y="62025"/>
                      <a:pt x="195259" y="71074"/>
                      <a:pt x="190497" y="77265"/>
                    </a:cubicBezTo>
                    <a:lnTo>
                      <a:pt x="132394" y="152798"/>
                    </a:lnTo>
                    <a:cubicBezTo>
                      <a:pt x="129441" y="156227"/>
                      <a:pt x="125250" y="158323"/>
                      <a:pt x="120869" y="158323"/>
                    </a:cubicBezTo>
                    <a:close/>
                    <a:moveTo>
                      <a:pt x="41716" y="124128"/>
                    </a:moveTo>
                    <a:lnTo>
                      <a:pt x="114202" y="129177"/>
                    </a:lnTo>
                    <a:lnTo>
                      <a:pt x="158874" y="71074"/>
                    </a:lnTo>
                    <a:lnTo>
                      <a:pt x="110867" y="34117"/>
                    </a:lnTo>
                    <a:lnTo>
                      <a:pt x="41716" y="12412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3" name="Google Shape;283;p2"/>
            <p:cNvGrpSpPr/>
            <p:nvPr/>
          </p:nvGrpSpPr>
          <p:grpSpPr>
            <a:xfrm>
              <a:off x="8437418" y="1249718"/>
              <a:ext cx="235873" cy="221893"/>
              <a:chOff x="8437418" y="1249718"/>
              <a:chExt cx="235873" cy="221893"/>
            </a:xfrm>
          </p:grpSpPr>
          <p:sp>
            <p:nvSpPr>
              <p:cNvPr id="284" name="Google Shape;284;p2"/>
              <p:cNvSpPr/>
              <p:nvPr/>
            </p:nvSpPr>
            <p:spPr>
              <a:xfrm rot="-3144837">
                <a:off x="8502712" y="1270078"/>
                <a:ext cx="104782" cy="180987"/>
              </a:xfrm>
              <a:custGeom>
                <a:avLst/>
                <a:gdLst/>
                <a:ahLst/>
                <a:cxnLst/>
                <a:rect l="l" t="t" r="r" b="b"/>
                <a:pathLst>
                  <a:path w="104774" h="180973" extrusionOk="0">
                    <a:moveTo>
                      <a:pt x="0" y="0"/>
                    </a:moveTo>
                    <a:lnTo>
                      <a:pt x="104774" y="0"/>
                    </a:lnTo>
                    <a:lnTo>
                      <a:pt x="104774" y="180974"/>
                    </a:lnTo>
                    <a:lnTo>
                      <a:pt x="0" y="18097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2"/>
              <p:cNvSpPr/>
              <p:nvPr/>
            </p:nvSpPr>
            <p:spPr>
              <a:xfrm>
                <a:off x="8437418" y="1249718"/>
                <a:ext cx="235873" cy="221893"/>
              </a:xfrm>
              <a:custGeom>
                <a:avLst/>
                <a:gdLst/>
                <a:ahLst/>
                <a:cxnLst/>
                <a:rect l="l" t="t" r="r" b="b"/>
                <a:pathLst>
                  <a:path w="235873" h="221893" extrusionOk="0">
                    <a:moveTo>
                      <a:pt x="157656" y="221893"/>
                    </a:moveTo>
                    <a:cubicBezTo>
                      <a:pt x="154608" y="221893"/>
                      <a:pt x="151560" y="220941"/>
                      <a:pt x="148989" y="218941"/>
                    </a:cubicBezTo>
                    <a:lnTo>
                      <a:pt x="5542" y="108641"/>
                    </a:lnTo>
                    <a:cubicBezTo>
                      <a:pt x="2494" y="106355"/>
                      <a:pt x="589" y="102926"/>
                      <a:pt x="113" y="99211"/>
                    </a:cubicBezTo>
                    <a:cubicBezTo>
                      <a:pt x="-363" y="95497"/>
                      <a:pt x="684" y="91687"/>
                      <a:pt x="2970" y="88639"/>
                    </a:cubicBezTo>
                    <a:lnTo>
                      <a:pt x="66883" y="5581"/>
                    </a:lnTo>
                    <a:cubicBezTo>
                      <a:pt x="71740" y="-706"/>
                      <a:pt x="80694" y="-1849"/>
                      <a:pt x="86885" y="3009"/>
                    </a:cubicBezTo>
                    <a:lnTo>
                      <a:pt x="230332" y="113308"/>
                    </a:lnTo>
                    <a:cubicBezTo>
                      <a:pt x="233380" y="115594"/>
                      <a:pt x="235285" y="119023"/>
                      <a:pt x="235761" y="122738"/>
                    </a:cubicBezTo>
                    <a:cubicBezTo>
                      <a:pt x="236237" y="126453"/>
                      <a:pt x="235190" y="130263"/>
                      <a:pt x="232904" y="133311"/>
                    </a:cubicBezTo>
                    <a:lnTo>
                      <a:pt x="168991" y="216369"/>
                    </a:lnTo>
                    <a:cubicBezTo>
                      <a:pt x="166133" y="219893"/>
                      <a:pt x="161847" y="221893"/>
                      <a:pt x="157656" y="221893"/>
                    </a:cubicBezTo>
                    <a:close/>
                    <a:moveTo>
                      <a:pt x="34212" y="94639"/>
                    </a:moveTo>
                    <a:lnTo>
                      <a:pt x="154989" y="187508"/>
                    </a:lnTo>
                    <a:lnTo>
                      <a:pt x="201471" y="127120"/>
                    </a:lnTo>
                    <a:lnTo>
                      <a:pt x="80694" y="34251"/>
                    </a:lnTo>
                    <a:lnTo>
                      <a:pt x="34212" y="9463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6" name="Google Shape;286;p2"/>
            <p:cNvSpPr/>
            <p:nvPr/>
          </p:nvSpPr>
          <p:spPr>
            <a:xfrm>
              <a:off x="8403145" y="1357978"/>
              <a:ext cx="131254" cy="126301"/>
            </a:xfrm>
            <a:custGeom>
              <a:avLst/>
              <a:gdLst/>
              <a:ahLst/>
              <a:cxnLst/>
              <a:rect l="l" t="t" r="r" b="b"/>
              <a:pathLst>
                <a:path w="131254" h="126301" extrusionOk="0">
                  <a:moveTo>
                    <a:pt x="131255" y="28480"/>
                  </a:moveTo>
                  <a:lnTo>
                    <a:pt x="56007" y="126302"/>
                  </a:lnTo>
                  <a:lnTo>
                    <a:pt x="0" y="122396"/>
                  </a:lnTo>
                  <a:lnTo>
                    <a:pt x="94202" y="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2"/>
            <p:cNvSpPr/>
            <p:nvPr/>
          </p:nvSpPr>
          <p:spPr>
            <a:xfrm rot="-3144837">
              <a:off x="8450770" y="1293300"/>
              <a:ext cx="104782" cy="66679"/>
            </a:xfrm>
            <a:custGeom>
              <a:avLst/>
              <a:gdLst/>
              <a:ahLst/>
              <a:cxnLst/>
              <a:rect l="l" t="t" r="r" b="b"/>
              <a:pathLst>
                <a:path w="104774" h="66674" extrusionOk="0">
                  <a:moveTo>
                    <a:pt x="0" y="0"/>
                  </a:moveTo>
                  <a:lnTo>
                    <a:pt x="104774" y="0"/>
                  </a:lnTo>
                  <a:lnTo>
                    <a:pt x="104774" y="66675"/>
                  </a:lnTo>
                  <a:lnTo>
                    <a:pt x="0" y="6667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8" name="Google Shape;288;p2"/>
            <p:cNvGrpSpPr/>
            <p:nvPr/>
          </p:nvGrpSpPr>
          <p:grpSpPr>
            <a:xfrm>
              <a:off x="8433011" y="1095392"/>
              <a:ext cx="388579" cy="353169"/>
              <a:chOff x="8433011" y="1095392"/>
              <a:chExt cx="388579" cy="353169"/>
            </a:xfrm>
          </p:grpSpPr>
          <p:sp>
            <p:nvSpPr>
              <p:cNvPr id="289" name="Google Shape;289;p2"/>
              <p:cNvSpPr/>
              <p:nvPr/>
            </p:nvSpPr>
            <p:spPr>
              <a:xfrm>
                <a:off x="8447246" y="1109662"/>
                <a:ext cx="360045" cy="324612"/>
              </a:xfrm>
              <a:custGeom>
                <a:avLst/>
                <a:gdLst/>
                <a:ahLst/>
                <a:cxnLst/>
                <a:rect l="l" t="t" r="r" b="b"/>
                <a:pathLst>
                  <a:path w="360045" h="324612" extrusionOk="0">
                    <a:moveTo>
                      <a:pt x="55150" y="0"/>
                    </a:moveTo>
                    <a:lnTo>
                      <a:pt x="0" y="149828"/>
                    </a:lnTo>
                    <a:lnTo>
                      <a:pt x="227267" y="324612"/>
                    </a:lnTo>
                    <a:lnTo>
                      <a:pt x="360045" y="23450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2"/>
              <p:cNvSpPr/>
              <p:nvPr/>
            </p:nvSpPr>
            <p:spPr>
              <a:xfrm>
                <a:off x="8433011" y="1095392"/>
                <a:ext cx="388579" cy="353169"/>
              </a:xfrm>
              <a:custGeom>
                <a:avLst/>
                <a:gdLst/>
                <a:ahLst/>
                <a:cxnLst/>
                <a:rect l="l" t="t" r="r" b="b"/>
                <a:pathLst>
                  <a:path w="388579" h="353169" extrusionOk="0">
                    <a:moveTo>
                      <a:pt x="241502" y="353169"/>
                    </a:moveTo>
                    <a:cubicBezTo>
                      <a:pt x="238454" y="353169"/>
                      <a:pt x="235310" y="352217"/>
                      <a:pt x="232834" y="350217"/>
                    </a:cubicBezTo>
                    <a:lnTo>
                      <a:pt x="5567" y="175433"/>
                    </a:lnTo>
                    <a:cubicBezTo>
                      <a:pt x="614" y="171623"/>
                      <a:pt x="-1291" y="165051"/>
                      <a:pt x="900" y="159145"/>
                    </a:cubicBezTo>
                    <a:lnTo>
                      <a:pt x="56050" y="9317"/>
                    </a:lnTo>
                    <a:cubicBezTo>
                      <a:pt x="57574" y="5031"/>
                      <a:pt x="61098" y="1792"/>
                      <a:pt x="65479" y="554"/>
                    </a:cubicBezTo>
                    <a:cubicBezTo>
                      <a:pt x="69861" y="-684"/>
                      <a:pt x="74528" y="173"/>
                      <a:pt x="78148" y="2935"/>
                    </a:cubicBezTo>
                    <a:lnTo>
                      <a:pt x="383043" y="237441"/>
                    </a:lnTo>
                    <a:cubicBezTo>
                      <a:pt x="386663" y="240203"/>
                      <a:pt x="388758" y="244584"/>
                      <a:pt x="388568" y="249156"/>
                    </a:cubicBezTo>
                    <a:cubicBezTo>
                      <a:pt x="388473" y="253728"/>
                      <a:pt x="386091" y="258015"/>
                      <a:pt x="382281" y="260586"/>
                    </a:cubicBezTo>
                    <a:lnTo>
                      <a:pt x="249502" y="350693"/>
                    </a:lnTo>
                    <a:cubicBezTo>
                      <a:pt x="247121" y="352407"/>
                      <a:pt x="244264" y="353169"/>
                      <a:pt x="241502" y="353169"/>
                    </a:cubicBezTo>
                    <a:close/>
                    <a:moveTo>
                      <a:pt x="31285" y="159145"/>
                    </a:moveTo>
                    <a:lnTo>
                      <a:pt x="242073" y="321261"/>
                    </a:lnTo>
                    <a:lnTo>
                      <a:pt x="349991" y="248013"/>
                    </a:lnTo>
                    <a:lnTo>
                      <a:pt x="76147" y="37416"/>
                    </a:lnTo>
                    <a:lnTo>
                      <a:pt x="31285" y="15914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1" name="Google Shape;291;p2"/>
            <p:cNvGrpSpPr/>
            <p:nvPr/>
          </p:nvGrpSpPr>
          <p:grpSpPr>
            <a:xfrm>
              <a:off x="8457991" y="456115"/>
              <a:ext cx="836175" cy="922341"/>
              <a:chOff x="8457991" y="456115"/>
              <a:chExt cx="836175" cy="922341"/>
            </a:xfrm>
          </p:grpSpPr>
          <p:sp>
            <p:nvSpPr>
              <p:cNvPr id="292" name="Google Shape;292;p2"/>
              <p:cNvSpPr/>
              <p:nvPr/>
            </p:nvSpPr>
            <p:spPr>
              <a:xfrm>
                <a:off x="8472298" y="470875"/>
                <a:ext cx="807218" cy="893293"/>
              </a:xfrm>
              <a:custGeom>
                <a:avLst/>
                <a:gdLst/>
                <a:ahLst/>
                <a:cxnLst/>
                <a:rect l="l" t="t" r="r" b="b"/>
                <a:pathLst>
                  <a:path w="807218" h="893293" extrusionOk="0">
                    <a:moveTo>
                      <a:pt x="527017" y="680506"/>
                    </a:moveTo>
                    <a:lnTo>
                      <a:pt x="399573" y="880055"/>
                    </a:lnTo>
                    <a:cubicBezTo>
                      <a:pt x="388142" y="894914"/>
                      <a:pt x="366711" y="897676"/>
                      <a:pt x="351852" y="886246"/>
                    </a:cubicBezTo>
                    <a:lnTo>
                      <a:pt x="13239" y="625833"/>
                    </a:lnTo>
                    <a:cubicBezTo>
                      <a:pt x="-1620" y="614403"/>
                      <a:pt x="-4382" y="592972"/>
                      <a:pt x="7047" y="578112"/>
                    </a:cubicBezTo>
                    <a:lnTo>
                      <a:pt x="482345" y="60524"/>
                    </a:lnTo>
                    <a:cubicBezTo>
                      <a:pt x="547972" y="-10914"/>
                      <a:pt x="657319" y="-20343"/>
                      <a:pt x="734186" y="38807"/>
                    </a:cubicBezTo>
                    <a:lnTo>
                      <a:pt x="734186" y="38807"/>
                    </a:lnTo>
                    <a:cubicBezTo>
                      <a:pt x="811053" y="97957"/>
                      <a:pt x="830007" y="206066"/>
                      <a:pt x="777811" y="287791"/>
                    </a:cubicBezTo>
                    <a:lnTo>
                      <a:pt x="574642" y="606021"/>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2"/>
              <p:cNvSpPr/>
              <p:nvPr/>
            </p:nvSpPr>
            <p:spPr>
              <a:xfrm>
                <a:off x="8457991" y="456115"/>
                <a:ext cx="836175" cy="922341"/>
              </a:xfrm>
              <a:custGeom>
                <a:avLst/>
                <a:gdLst/>
                <a:ahLst/>
                <a:cxnLst/>
                <a:rect l="l" t="t" r="r" b="b"/>
                <a:pathLst>
                  <a:path w="836175" h="922341" extrusionOk="0">
                    <a:moveTo>
                      <a:pt x="386828" y="922342"/>
                    </a:moveTo>
                    <a:cubicBezTo>
                      <a:pt x="376541" y="922342"/>
                      <a:pt x="366159" y="919103"/>
                      <a:pt x="357396" y="912341"/>
                    </a:cubicBezTo>
                    <a:lnTo>
                      <a:pt x="18782" y="651927"/>
                    </a:lnTo>
                    <a:cubicBezTo>
                      <a:pt x="8590" y="644117"/>
                      <a:pt x="2018" y="632687"/>
                      <a:pt x="399" y="619828"/>
                    </a:cubicBezTo>
                    <a:cubicBezTo>
                      <a:pt x="-1221" y="606969"/>
                      <a:pt x="2113" y="594301"/>
                      <a:pt x="10019" y="584109"/>
                    </a:cubicBezTo>
                    <a:cubicBezTo>
                      <a:pt x="10305" y="583823"/>
                      <a:pt x="10495" y="583442"/>
                      <a:pt x="10781" y="583157"/>
                    </a:cubicBezTo>
                    <a:lnTo>
                      <a:pt x="486079" y="65568"/>
                    </a:lnTo>
                    <a:cubicBezTo>
                      <a:pt x="557230" y="-11965"/>
                      <a:pt x="673816" y="-21967"/>
                      <a:pt x="757160" y="42137"/>
                    </a:cubicBezTo>
                    <a:cubicBezTo>
                      <a:pt x="840599" y="106240"/>
                      <a:pt x="860792" y="221492"/>
                      <a:pt x="804118" y="310170"/>
                    </a:cubicBezTo>
                    <a:lnTo>
                      <a:pt x="600950" y="628400"/>
                    </a:lnTo>
                    <a:cubicBezTo>
                      <a:pt x="596664" y="635068"/>
                      <a:pt x="587805" y="636973"/>
                      <a:pt x="581233" y="632782"/>
                    </a:cubicBezTo>
                    <a:cubicBezTo>
                      <a:pt x="574566" y="628496"/>
                      <a:pt x="572660" y="619733"/>
                      <a:pt x="576851" y="613065"/>
                    </a:cubicBezTo>
                    <a:lnTo>
                      <a:pt x="780020" y="294835"/>
                    </a:lnTo>
                    <a:cubicBezTo>
                      <a:pt x="828597" y="218730"/>
                      <a:pt x="811262" y="119861"/>
                      <a:pt x="739729" y="64806"/>
                    </a:cubicBezTo>
                    <a:cubicBezTo>
                      <a:pt x="668196" y="9752"/>
                      <a:pt x="568184" y="18419"/>
                      <a:pt x="507128" y="84904"/>
                    </a:cubicBezTo>
                    <a:lnTo>
                      <a:pt x="32307" y="601921"/>
                    </a:lnTo>
                    <a:cubicBezTo>
                      <a:pt x="29355" y="606017"/>
                      <a:pt x="28116" y="610970"/>
                      <a:pt x="28688" y="616113"/>
                    </a:cubicBezTo>
                    <a:cubicBezTo>
                      <a:pt x="29355" y="621352"/>
                      <a:pt x="32022" y="626019"/>
                      <a:pt x="36213" y="629258"/>
                    </a:cubicBezTo>
                    <a:lnTo>
                      <a:pt x="374827" y="889671"/>
                    </a:lnTo>
                    <a:cubicBezTo>
                      <a:pt x="383303" y="896243"/>
                      <a:pt x="395496" y="894719"/>
                      <a:pt x="402259" y="886433"/>
                    </a:cubicBezTo>
                    <a:lnTo>
                      <a:pt x="529226" y="687551"/>
                    </a:lnTo>
                    <a:cubicBezTo>
                      <a:pt x="533513" y="680883"/>
                      <a:pt x="542371" y="678978"/>
                      <a:pt x="548943" y="683169"/>
                    </a:cubicBezTo>
                    <a:cubicBezTo>
                      <a:pt x="555611" y="687455"/>
                      <a:pt x="557516" y="696218"/>
                      <a:pt x="553325" y="702886"/>
                    </a:cubicBezTo>
                    <a:lnTo>
                      <a:pt x="425880" y="902435"/>
                    </a:lnTo>
                    <a:cubicBezTo>
                      <a:pt x="425690" y="902816"/>
                      <a:pt x="425404" y="903101"/>
                      <a:pt x="425118" y="903482"/>
                    </a:cubicBezTo>
                    <a:cubicBezTo>
                      <a:pt x="415689" y="915865"/>
                      <a:pt x="401401" y="922342"/>
                      <a:pt x="386828" y="92234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4" name="Google Shape;294;p2"/>
            <p:cNvGrpSpPr/>
            <p:nvPr/>
          </p:nvGrpSpPr>
          <p:grpSpPr>
            <a:xfrm>
              <a:off x="9017765" y="1062485"/>
              <a:ext cx="43394" cy="51843"/>
              <a:chOff x="9017765" y="1062485"/>
              <a:chExt cx="43394" cy="51843"/>
            </a:xfrm>
          </p:grpSpPr>
          <p:sp>
            <p:nvSpPr>
              <p:cNvPr id="295" name="Google Shape;295;p2"/>
              <p:cNvSpPr/>
              <p:nvPr/>
            </p:nvSpPr>
            <p:spPr>
              <a:xfrm>
                <a:off x="9032081" y="1076800"/>
                <a:ext cx="14858" cy="23240"/>
              </a:xfrm>
              <a:custGeom>
                <a:avLst/>
                <a:gdLst/>
                <a:ahLst/>
                <a:cxnLst/>
                <a:rect l="l" t="t" r="r" b="b"/>
                <a:pathLst>
                  <a:path w="14858" h="23240" extrusionOk="0">
                    <a:moveTo>
                      <a:pt x="14859" y="0"/>
                    </a:moveTo>
                    <a:lnTo>
                      <a:pt x="0" y="23241"/>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2"/>
              <p:cNvSpPr/>
              <p:nvPr/>
            </p:nvSpPr>
            <p:spPr>
              <a:xfrm>
                <a:off x="9017765" y="1062485"/>
                <a:ext cx="43394" cy="51843"/>
              </a:xfrm>
              <a:custGeom>
                <a:avLst/>
                <a:gdLst/>
                <a:ahLst/>
                <a:cxnLst/>
                <a:rect l="l" t="t" r="r" b="b"/>
                <a:pathLst>
                  <a:path w="43394" h="51843" extrusionOk="0">
                    <a:moveTo>
                      <a:pt x="14315" y="51844"/>
                    </a:moveTo>
                    <a:cubicBezTo>
                      <a:pt x="11648" y="51844"/>
                      <a:pt x="8981" y="51082"/>
                      <a:pt x="6600" y="49558"/>
                    </a:cubicBezTo>
                    <a:cubicBezTo>
                      <a:pt x="-67" y="45272"/>
                      <a:pt x="-1973" y="36508"/>
                      <a:pt x="2218" y="29841"/>
                    </a:cubicBezTo>
                    <a:lnTo>
                      <a:pt x="17077" y="6600"/>
                    </a:lnTo>
                    <a:cubicBezTo>
                      <a:pt x="21364" y="-68"/>
                      <a:pt x="30127" y="-1973"/>
                      <a:pt x="36794" y="2218"/>
                    </a:cubicBezTo>
                    <a:cubicBezTo>
                      <a:pt x="43462" y="6505"/>
                      <a:pt x="45367" y="15268"/>
                      <a:pt x="41176" y="21935"/>
                    </a:cubicBezTo>
                    <a:lnTo>
                      <a:pt x="26317" y="45176"/>
                    </a:lnTo>
                    <a:cubicBezTo>
                      <a:pt x="23650" y="49558"/>
                      <a:pt x="18983" y="51844"/>
                      <a:pt x="14315" y="51844"/>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7" name="Google Shape;297;p2"/>
            <p:cNvGrpSpPr/>
            <p:nvPr/>
          </p:nvGrpSpPr>
          <p:grpSpPr>
            <a:xfrm>
              <a:off x="8715085" y="603328"/>
              <a:ext cx="436817" cy="522335"/>
              <a:chOff x="8715085" y="603328"/>
              <a:chExt cx="436817" cy="522335"/>
            </a:xfrm>
          </p:grpSpPr>
          <p:sp>
            <p:nvSpPr>
              <p:cNvPr id="298" name="Google Shape;298;p2"/>
              <p:cNvSpPr/>
              <p:nvPr/>
            </p:nvSpPr>
            <p:spPr>
              <a:xfrm>
                <a:off x="8729477" y="617605"/>
                <a:ext cx="408231" cy="493699"/>
              </a:xfrm>
              <a:custGeom>
                <a:avLst/>
                <a:gdLst/>
                <a:ahLst/>
                <a:cxnLst/>
                <a:rect l="l" t="t" r="r" b="b"/>
                <a:pathLst>
                  <a:path w="408231" h="493699" extrusionOk="0">
                    <a:moveTo>
                      <a:pt x="24093" y="480912"/>
                    </a:moveTo>
                    <a:lnTo>
                      <a:pt x="24093" y="480912"/>
                    </a:lnTo>
                    <a:cubicBezTo>
                      <a:pt x="-2863" y="460148"/>
                      <a:pt x="-8006" y="421095"/>
                      <a:pt x="12759" y="394044"/>
                    </a:cubicBezTo>
                    <a:lnTo>
                      <a:pt x="297270" y="24093"/>
                    </a:lnTo>
                    <a:cubicBezTo>
                      <a:pt x="318035" y="-2862"/>
                      <a:pt x="357087" y="-8006"/>
                      <a:pt x="384138" y="12759"/>
                    </a:cubicBezTo>
                    <a:lnTo>
                      <a:pt x="384138" y="12759"/>
                    </a:lnTo>
                    <a:cubicBezTo>
                      <a:pt x="411094" y="33523"/>
                      <a:pt x="416237" y="72576"/>
                      <a:pt x="395473" y="99627"/>
                    </a:cubicBezTo>
                    <a:lnTo>
                      <a:pt x="110961" y="469578"/>
                    </a:lnTo>
                    <a:cubicBezTo>
                      <a:pt x="90102" y="496629"/>
                      <a:pt x="51049" y="501677"/>
                      <a:pt x="24093" y="48091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2"/>
              <p:cNvSpPr/>
              <p:nvPr/>
            </p:nvSpPr>
            <p:spPr>
              <a:xfrm>
                <a:off x="8715085" y="603328"/>
                <a:ext cx="436817" cy="522335"/>
              </a:xfrm>
              <a:custGeom>
                <a:avLst/>
                <a:gdLst/>
                <a:ahLst/>
                <a:cxnLst/>
                <a:rect l="l" t="t" r="r" b="b"/>
                <a:pathLst>
                  <a:path w="436817" h="522335" extrusionOk="0">
                    <a:moveTo>
                      <a:pt x="76108" y="522336"/>
                    </a:moveTo>
                    <a:cubicBezTo>
                      <a:pt x="59916" y="522336"/>
                      <a:pt x="43533" y="517192"/>
                      <a:pt x="29722" y="506524"/>
                    </a:cubicBezTo>
                    <a:cubicBezTo>
                      <a:pt x="-3616" y="480902"/>
                      <a:pt x="-9807" y="432991"/>
                      <a:pt x="15720" y="399654"/>
                    </a:cubicBezTo>
                    <a:lnTo>
                      <a:pt x="300231" y="29703"/>
                    </a:lnTo>
                    <a:cubicBezTo>
                      <a:pt x="325854" y="-3635"/>
                      <a:pt x="373765" y="-9826"/>
                      <a:pt x="407102" y="15796"/>
                    </a:cubicBezTo>
                    <a:cubicBezTo>
                      <a:pt x="423200" y="28179"/>
                      <a:pt x="433486" y="46086"/>
                      <a:pt x="436153" y="66374"/>
                    </a:cubicBezTo>
                    <a:cubicBezTo>
                      <a:pt x="438820" y="86662"/>
                      <a:pt x="433391" y="106569"/>
                      <a:pt x="421104" y="122667"/>
                    </a:cubicBezTo>
                    <a:lnTo>
                      <a:pt x="136592" y="492618"/>
                    </a:lnTo>
                    <a:cubicBezTo>
                      <a:pt x="121638" y="512049"/>
                      <a:pt x="98968" y="522336"/>
                      <a:pt x="76108" y="522336"/>
                    </a:cubicBezTo>
                    <a:close/>
                    <a:moveTo>
                      <a:pt x="360810" y="28560"/>
                    </a:moveTo>
                    <a:cubicBezTo>
                      <a:pt x="346523" y="28560"/>
                      <a:pt x="332331" y="34941"/>
                      <a:pt x="322996" y="47133"/>
                    </a:cubicBezTo>
                    <a:lnTo>
                      <a:pt x="38485" y="417084"/>
                    </a:lnTo>
                    <a:cubicBezTo>
                      <a:pt x="22483" y="437944"/>
                      <a:pt x="26388" y="467853"/>
                      <a:pt x="47247" y="483855"/>
                    </a:cubicBezTo>
                    <a:lnTo>
                      <a:pt x="47247" y="483855"/>
                    </a:lnTo>
                    <a:cubicBezTo>
                      <a:pt x="57249" y="491570"/>
                      <a:pt x="69726" y="494904"/>
                      <a:pt x="82395" y="493284"/>
                    </a:cubicBezTo>
                    <a:cubicBezTo>
                      <a:pt x="95063" y="491665"/>
                      <a:pt x="106303" y="485188"/>
                      <a:pt x="114018" y="475187"/>
                    </a:cubicBezTo>
                    <a:lnTo>
                      <a:pt x="398530" y="105236"/>
                    </a:lnTo>
                    <a:cubicBezTo>
                      <a:pt x="406245" y="95235"/>
                      <a:pt x="409578" y="82757"/>
                      <a:pt x="407959" y="70089"/>
                    </a:cubicBezTo>
                    <a:cubicBezTo>
                      <a:pt x="406340" y="57420"/>
                      <a:pt x="399863" y="46181"/>
                      <a:pt x="389862" y="38466"/>
                    </a:cubicBezTo>
                    <a:cubicBezTo>
                      <a:pt x="381099" y="31798"/>
                      <a:pt x="370907" y="28560"/>
                      <a:pt x="360810" y="2856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0" name="Google Shape;300;p2"/>
            <p:cNvSpPr/>
            <p:nvPr/>
          </p:nvSpPr>
          <p:spPr>
            <a:xfrm>
              <a:off x="8435816" y="1106899"/>
              <a:ext cx="115538" cy="196310"/>
            </a:xfrm>
            <a:custGeom>
              <a:avLst/>
              <a:gdLst/>
              <a:ahLst/>
              <a:cxnLst/>
              <a:rect l="l" t="t" r="r" b="b"/>
              <a:pathLst>
                <a:path w="115538" h="196310" extrusionOk="0">
                  <a:moveTo>
                    <a:pt x="60388" y="196310"/>
                  </a:moveTo>
                  <a:lnTo>
                    <a:pt x="0" y="149828"/>
                  </a:lnTo>
                  <a:lnTo>
                    <a:pt x="55150" y="0"/>
                  </a:lnTo>
                  <a:lnTo>
                    <a:pt x="115538" y="4638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2"/>
            <p:cNvSpPr/>
            <p:nvPr/>
          </p:nvSpPr>
          <p:spPr>
            <a:xfrm>
              <a:off x="8466611" y="460493"/>
              <a:ext cx="768161" cy="683935"/>
            </a:xfrm>
            <a:custGeom>
              <a:avLst/>
              <a:gdLst/>
              <a:ahLst/>
              <a:cxnLst/>
              <a:rect l="l" t="t" r="r" b="b"/>
              <a:pathLst>
                <a:path w="768161" h="683935" extrusionOk="0">
                  <a:moveTo>
                    <a:pt x="768162" y="72716"/>
                  </a:moveTo>
                  <a:cubicBezTo>
                    <a:pt x="697010" y="42617"/>
                    <a:pt x="612332" y="59190"/>
                    <a:pt x="557850" y="118626"/>
                  </a:cubicBezTo>
                  <a:lnTo>
                    <a:pt x="82552" y="636215"/>
                  </a:lnTo>
                  <a:cubicBezTo>
                    <a:pt x="71122" y="651074"/>
                    <a:pt x="73884" y="672600"/>
                    <a:pt x="88743" y="683935"/>
                  </a:cubicBezTo>
                  <a:lnTo>
                    <a:pt x="13210" y="625833"/>
                  </a:lnTo>
                  <a:cubicBezTo>
                    <a:pt x="-1554" y="614498"/>
                    <a:pt x="-4411" y="592971"/>
                    <a:pt x="7019" y="578113"/>
                  </a:cubicBezTo>
                  <a:lnTo>
                    <a:pt x="482316" y="60524"/>
                  </a:lnTo>
                  <a:cubicBezTo>
                    <a:pt x="547943" y="-10914"/>
                    <a:pt x="657291" y="-20343"/>
                    <a:pt x="734157" y="38807"/>
                  </a:cubicBezTo>
                  <a:cubicBezTo>
                    <a:pt x="747207" y="48808"/>
                    <a:pt x="758637" y="60143"/>
                    <a:pt x="768162" y="72716"/>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2"/>
            <p:cNvSpPr/>
            <p:nvPr/>
          </p:nvSpPr>
          <p:spPr>
            <a:xfrm>
              <a:off x="8725685" y="613189"/>
              <a:ext cx="390596" cy="484128"/>
            </a:xfrm>
            <a:custGeom>
              <a:avLst/>
              <a:gdLst/>
              <a:ahLst/>
              <a:cxnLst/>
              <a:rect l="l" t="t" r="r" b="b"/>
              <a:pathLst>
                <a:path w="390596" h="484128" extrusionOk="0">
                  <a:moveTo>
                    <a:pt x="44172" y="483995"/>
                  </a:moveTo>
                  <a:cubicBezTo>
                    <a:pt x="33695" y="484757"/>
                    <a:pt x="23789" y="482280"/>
                    <a:pt x="15788" y="476089"/>
                  </a:cubicBezTo>
                  <a:cubicBezTo>
                    <a:pt x="-5167" y="459992"/>
                    <a:pt x="-5262" y="424845"/>
                    <a:pt x="15502" y="397794"/>
                  </a:cubicBezTo>
                  <a:lnTo>
                    <a:pt x="300014" y="27843"/>
                  </a:lnTo>
                  <a:cubicBezTo>
                    <a:pt x="320779" y="792"/>
                    <a:pt x="354878" y="-8067"/>
                    <a:pt x="375738" y="8031"/>
                  </a:cubicBezTo>
                  <a:cubicBezTo>
                    <a:pt x="383739" y="14222"/>
                    <a:pt x="388692" y="23175"/>
                    <a:pt x="390597" y="33462"/>
                  </a:cubicBezTo>
                  <a:cubicBezTo>
                    <a:pt x="373833" y="34796"/>
                    <a:pt x="356021" y="44511"/>
                    <a:pt x="343257" y="61180"/>
                  </a:cubicBezTo>
                  <a:lnTo>
                    <a:pt x="58746" y="431131"/>
                  </a:lnTo>
                  <a:cubicBezTo>
                    <a:pt x="45982" y="447705"/>
                    <a:pt x="41125" y="467421"/>
                    <a:pt x="44172" y="48399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3" name="Google Shape;303;p2"/>
          <p:cNvGrpSpPr/>
          <p:nvPr/>
        </p:nvGrpSpPr>
        <p:grpSpPr>
          <a:xfrm flipH="1">
            <a:off x="8127313" y="716372"/>
            <a:ext cx="1477581" cy="1710736"/>
            <a:chOff x="8390004" y="456115"/>
            <a:chExt cx="904162" cy="1046834"/>
          </a:xfrm>
        </p:grpSpPr>
        <p:grpSp>
          <p:nvGrpSpPr>
            <p:cNvPr id="304" name="Google Shape;304;p2"/>
            <p:cNvGrpSpPr/>
            <p:nvPr/>
          </p:nvGrpSpPr>
          <p:grpSpPr>
            <a:xfrm>
              <a:off x="8390004" y="1344626"/>
              <a:ext cx="193429" cy="158323"/>
              <a:chOff x="8390004" y="1344626"/>
              <a:chExt cx="193429" cy="158323"/>
            </a:xfrm>
          </p:grpSpPr>
          <p:sp>
            <p:nvSpPr>
              <p:cNvPr id="305" name="Google Shape;305;p2"/>
              <p:cNvSpPr/>
              <p:nvPr/>
            </p:nvSpPr>
            <p:spPr>
              <a:xfrm>
                <a:off x="8404193" y="1358836"/>
                <a:ext cx="164687" cy="129825"/>
              </a:xfrm>
              <a:custGeom>
                <a:avLst/>
                <a:gdLst/>
                <a:ahLst/>
                <a:cxnLst/>
                <a:rect l="l" t="t" r="r" b="b"/>
                <a:pathLst>
                  <a:path w="164687" h="129825" extrusionOk="0">
                    <a:moveTo>
                      <a:pt x="94012" y="0"/>
                    </a:moveTo>
                    <a:lnTo>
                      <a:pt x="0" y="122396"/>
                    </a:lnTo>
                    <a:lnTo>
                      <a:pt x="106680" y="129826"/>
                    </a:lnTo>
                    <a:lnTo>
                      <a:pt x="164687" y="5429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2"/>
              <p:cNvSpPr/>
              <p:nvPr/>
            </p:nvSpPr>
            <p:spPr>
              <a:xfrm>
                <a:off x="8390004" y="1344626"/>
                <a:ext cx="193429" cy="158323"/>
              </a:xfrm>
              <a:custGeom>
                <a:avLst/>
                <a:gdLst/>
                <a:ahLst/>
                <a:cxnLst/>
                <a:rect l="l" t="t" r="r" b="b"/>
                <a:pathLst>
                  <a:path w="193429" h="158323" extrusionOk="0">
                    <a:moveTo>
                      <a:pt x="120869" y="158323"/>
                    </a:moveTo>
                    <a:cubicBezTo>
                      <a:pt x="120488" y="158323"/>
                      <a:pt x="120202" y="158323"/>
                      <a:pt x="119916" y="158323"/>
                    </a:cubicBezTo>
                    <a:lnTo>
                      <a:pt x="13236" y="150894"/>
                    </a:lnTo>
                    <a:cubicBezTo>
                      <a:pt x="7998" y="150513"/>
                      <a:pt x="3330" y="147274"/>
                      <a:pt x="1235" y="142511"/>
                    </a:cubicBezTo>
                    <a:cubicBezTo>
                      <a:pt x="-861" y="137749"/>
                      <a:pt x="-289" y="132129"/>
                      <a:pt x="2950" y="127938"/>
                    </a:cubicBezTo>
                    <a:lnTo>
                      <a:pt x="97057" y="5542"/>
                    </a:lnTo>
                    <a:cubicBezTo>
                      <a:pt x="99343" y="2494"/>
                      <a:pt x="102771" y="589"/>
                      <a:pt x="106582" y="113"/>
                    </a:cubicBezTo>
                    <a:cubicBezTo>
                      <a:pt x="110296" y="-364"/>
                      <a:pt x="114106" y="684"/>
                      <a:pt x="117154" y="2970"/>
                    </a:cubicBezTo>
                    <a:lnTo>
                      <a:pt x="187830" y="57263"/>
                    </a:lnTo>
                    <a:cubicBezTo>
                      <a:pt x="194116" y="62025"/>
                      <a:pt x="195259" y="71074"/>
                      <a:pt x="190497" y="77265"/>
                    </a:cubicBezTo>
                    <a:lnTo>
                      <a:pt x="132394" y="152798"/>
                    </a:lnTo>
                    <a:cubicBezTo>
                      <a:pt x="129441" y="156227"/>
                      <a:pt x="125250" y="158323"/>
                      <a:pt x="120869" y="158323"/>
                    </a:cubicBezTo>
                    <a:close/>
                    <a:moveTo>
                      <a:pt x="41716" y="124128"/>
                    </a:moveTo>
                    <a:lnTo>
                      <a:pt x="114202" y="129177"/>
                    </a:lnTo>
                    <a:lnTo>
                      <a:pt x="158874" y="71074"/>
                    </a:lnTo>
                    <a:lnTo>
                      <a:pt x="110867" y="34117"/>
                    </a:lnTo>
                    <a:lnTo>
                      <a:pt x="41716" y="1241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7" name="Google Shape;307;p2"/>
            <p:cNvGrpSpPr/>
            <p:nvPr/>
          </p:nvGrpSpPr>
          <p:grpSpPr>
            <a:xfrm>
              <a:off x="8437418" y="1249718"/>
              <a:ext cx="235873" cy="221893"/>
              <a:chOff x="8437418" y="1249718"/>
              <a:chExt cx="235873" cy="221893"/>
            </a:xfrm>
          </p:grpSpPr>
          <p:sp>
            <p:nvSpPr>
              <p:cNvPr id="308" name="Google Shape;308;p2"/>
              <p:cNvSpPr/>
              <p:nvPr/>
            </p:nvSpPr>
            <p:spPr>
              <a:xfrm rot="-3144837">
                <a:off x="8502712" y="1270078"/>
                <a:ext cx="104782" cy="180987"/>
              </a:xfrm>
              <a:custGeom>
                <a:avLst/>
                <a:gdLst/>
                <a:ahLst/>
                <a:cxnLst/>
                <a:rect l="l" t="t" r="r" b="b"/>
                <a:pathLst>
                  <a:path w="104774" h="180973" extrusionOk="0">
                    <a:moveTo>
                      <a:pt x="0" y="0"/>
                    </a:moveTo>
                    <a:lnTo>
                      <a:pt x="104774" y="0"/>
                    </a:lnTo>
                    <a:lnTo>
                      <a:pt x="104774" y="180974"/>
                    </a:lnTo>
                    <a:lnTo>
                      <a:pt x="0" y="18097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2"/>
              <p:cNvSpPr/>
              <p:nvPr/>
            </p:nvSpPr>
            <p:spPr>
              <a:xfrm>
                <a:off x="8437418" y="1249718"/>
                <a:ext cx="235873" cy="221893"/>
              </a:xfrm>
              <a:custGeom>
                <a:avLst/>
                <a:gdLst/>
                <a:ahLst/>
                <a:cxnLst/>
                <a:rect l="l" t="t" r="r" b="b"/>
                <a:pathLst>
                  <a:path w="235873" h="221893" extrusionOk="0">
                    <a:moveTo>
                      <a:pt x="157656" y="221893"/>
                    </a:moveTo>
                    <a:cubicBezTo>
                      <a:pt x="154608" y="221893"/>
                      <a:pt x="151560" y="220941"/>
                      <a:pt x="148989" y="218941"/>
                    </a:cubicBezTo>
                    <a:lnTo>
                      <a:pt x="5542" y="108641"/>
                    </a:lnTo>
                    <a:cubicBezTo>
                      <a:pt x="2494" y="106355"/>
                      <a:pt x="589" y="102926"/>
                      <a:pt x="113" y="99211"/>
                    </a:cubicBezTo>
                    <a:cubicBezTo>
                      <a:pt x="-363" y="95497"/>
                      <a:pt x="684" y="91687"/>
                      <a:pt x="2970" y="88639"/>
                    </a:cubicBezTo>
                    <a:lnTo>
                      <a:pt x="66883" y="5581"/>
                    </a:lnTo>
                    <a:cubicBezTo>
                      <a:pt x="71740" y="-706"/>
                      <a:pt x="80694" y="-1849"/>
                      <a:pt x="86885" y="3009"/>
                    </a:cubicBezTo>
                    <a:lnTo>
                      <a:pt x="230332" y="113308"/>
                    </a:lnTo>
                    <a:cubicBezTo>
                      <a:pt x="233380" y="115594"/>
                      <a:pt x="235285" y="119023"/>
                      <a:pt x="235761" y="122738"/>
                    </a:cubicBezTo>
                    <a:cubicBezTo>
                      <a:pt x="236237" y="126453"/>
                      <a:pt x="235190" y="130263"/>
                      <a:pt x="232904" y="133311"/>
                    </a:cubicBezTo>
                    <a:lnTo>
                      <a:pt x="168991" y="216369"/>
                    </a:lnTo>
                    <a:cubicBezTo>
                      <a:pt x="166133" y="219893"/>
                      <a:pt x="161847" y="221893"/>
                      <a:pt x="157656" y="221893"/>
                    </a:cubicBezTo>
                    <a:close/>
                    <a:moveTo>
                      <a:pt x="34212" y="94639"/>
                    </a:moveTo>
                    <a:lnTo>
                      <a:pt x="154989" y="187508"/>
                    </a:lnTo>
                    <a:lnTo>
                      <a:pt x="201471" y="127120"/>
                    </a:lnTo>
                    <a:lnTo>
                      <a:pt x="80694" y="34251"/>
                    </a:lnTo>
                    <a:lnTo>
                      <a:pt x="34212" y="946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0" name="Google Shape;310;p2"/>
            <p:cNvSpPr/>
            <p:nvPr/>
          </p:nvSpPr>
          <p:spPr>
            <a:xfrm>
              <a:off x="8403145" y="1357978"/>
              <a:ext cx="131254" cy="126301"/>
            </a:xfrm>
            <a:custGeom>
              <a:avLst/>
              <a:gdLst/>
              <a:ahLst/>
              <a:cxnLst/>
              <a:rect l="l" t="t" r="r" b="b"/>
              <a:pathLst>
                <a:path w="131254" h="126301" extrusionOk="0">
                  <a:moveTo>
                    <a:pt x="131255" y="28480"/>
                  </a:moveTo>
                  <a:lnTo>
                    <a:pt x="56007" y="126302"/>
                  </a:lnTo>
                  <a:lnTo>
                    <a:pt x="0" y="122396"/>
                  </a:lnTo>
                  <a:lnTo>
                    <a:pt x="94202"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2"/>
            <p:cNvSpPr/>
            <p:nvPr/>
          </p:nvSpPr>
          <p:spPr>
            <a:xfrm rot="-3144837">
              <a:off x="8450770" y="1293300"/>
              <a:ext cx="104782" cy="66679"/>
            </a:xfrm>
            <a:custGeom>
              <a:avLst/>
              <a:gdLst/>
              <a:ahLst/>
              <a:cxnLst/>
              <a:rect l="l" t="t" r="r" b="b"/>
              <a:pathLst>
                <a:path w="104774" h="66674" extrusionOk="0">
                  <a:moveTo>
                    <a:pt x="0" y="0"/>
                  </a:moveTo>
                  <a:lnTo>
                    <a:pt x="104774" y="0"/>
                  </a:lnTo>
                  <a:lnTo>
                    <a:pt x="104774" y="66675"/>
                  </a:lnTo>
                  <a:lnTo>
                    <a:pt x="0" y="6667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2" name="Google Shape;312;p2"/>
            <p:cNvGrpSpPr/>
            <p:nvPr/>
          </p:nvGrpSpPr>
          <p:grpSpPr>
            <a:xfrm>
              <a:off x="8433011" y="1095392"/>
              <a:ext cx="388579" cy="353169"/>
              <a:chOff x="8433011" y="1095392"/>
              <a:chExt cx="388579" cy="353169"/>
            </a:xfrm>
          </p:grpSpPr>
          <p:sp>
            <p:nvSpPr>
              <p:cNvPr id="313" name="Google Shape;313;p2"/>
              <p:cNvSpPr/>
              <p:nvPr/>
            </p:nvSpPr>
            <p:spPr>
              <a:xfrm>
                <a:off x="8447246" y="1109662"/>
                <a:ext cx="360045" cy="324612"/>
              </a:xfrm>
              <a:custGeom>
                <a:avLst/>
                <a:gdLst/>
                <a:ahLst/>
                <a:cxnLst/>
                <a:rect l="l" t="t" r="r" b="b"/>
                <a:pathLst>
                  <a:path w="360045" h="324612" extrusionOk="0">
                    <a:moveTo>
                      <a:pt x="55150" y="0"/>
                    </a:moveTo>
                    <a:lnTo>
                      <a:pt x="0" y="149828"/>
                    </a:lnTo>
                    <a:lnTo>
                      <a:pt x="227267" y="324612"/>
                    </a:lnTo>
                    <a:lnTo>
                      <a:pt x="360045" y="234506"/>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2"/>
              <p:cNvSpPr/>
              <p:nvPr/>
            </p:nvSpPr>
            <p:spPr>
              <a:xfrm>
                <a:off x="8433011" y="1095392"/>
                <a:ext cx="388579" cy="353169"/>
              </a:xfrm>
              <a:custGeom>
                <a:avLst/>
                <a:gdLst/>
                <a:ahLst/>
                <a:cxnLst/>
                <a:rect l="l" t="t" r="r" b="b"/>
                <a:pathLst>
                  <a:path w="388579" h="353169" extrusionOk="0">
                    <a:moveTo>
                      <a:pt x="241502" y="353169"/>
                    </a:moveTo>
                    <a:cubicBezTo>
                      <a:pt x="238454" y="353169"/>
                      <a:pt x="235310" y="352217"/>
                      <a:pt x="232834" y="350217"/>
                    </a:cubicBezTo>
                    <a:lnTo>
                      <a:pt x="5567" y="175433"/>
                    </a:lnTo>
                    <a:cubicBezTo>
                      <a:pt x="614" y="171623"/>
                      <a:pt x="-1291" y="165051"/>
                      <a:pt x="900" y="159145"/>
                    </a:cubicBezTo>
                    <a:lnTo>
                      <a:pt x="56050" y="9317"/>
                    </a:lnTo>
                    <a:cubicBezTo>
                      <a:pt x="57574" y="5031"/>
                      <a:pt x="61098" y="1792"/>
                      <a:pt x="65479" y="554"/>
                    </a:cubicBezTo>
                    <a:cubicBezTo>
                      <a:pt x="69861" y="-684"/>
                      <a:pt x="74528" y="173"/>
                      <a:pt x="78148" y="2935"/>
                    </a:cubicBezTo>
                    <a:lnTo>
                      <a:pt x="383043" y="237441"/>
                    </a:lnTo>
                    <a:cubicBezTo>
                      <a:pt x="386663" y="240203"/>
                      <a:pt x="388758" y="244584"/>
                      <a:pt x="388568" y="249156"/>
                    </a:cubicBezTo>
                    <a:cubicBezTo>
                      <a:pt x="388473" y="253728"/>
                      <a:pt x="386091" y="258015"/>
                      <a:pt x="382281" y="260586"/>
                    </a:cubicBezTo>
                    <a:lnTo>
                      <a:pt x="249502" y="350693"/>
                    </a:lnTo>
                    <a:cubicBezTo>
                      <a:pt x="247121" y="352407"/>
                      <a:pt x="244264" y="353169"/>
                      <a:pt x="241502" y="353169"/>
                    </a:cubicBezTo>
                    <a:close/>
                    <a:moveTo>
                      <a:pt x="31285" y="159145"/>
                    </a:moveTo>
                    <a:lnTo>
                      <a:pt x="242073" y="321261"/>
                    </a:lnTo>
                    <a:lnTo>
                      <a:pt x="349991" y="248013"/>
                    </a:lnTo>
                    <a:lnTo>
                      <a:pt x="76147" y="37416"/>
                    </a:lnTo>
                    <a:lnTo>
                      <a:pt x="31285" y="1591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5" name="Google Shape;315;p2"/>
            <p:cNvGrpSpPr/>
            <p:nvPr/>
          </p:nvGrpSpPr>
          <p:grpSpPr>
            <a:xfrm>
              <a:off x="8457991" y="456115"/>
              <a:ext cx="836175" cy="922341"/>
              <a:chOff x="8457991" y="456115"/>
              <a:chExt cx="836175" cy="922341"/>
            </a:xfrm>
          </p:grpSpPr>
          <p:sp>
            <p:nvSpPr>
              <p:cNvPr id="316" name="Google Shape;316;p2"/>
              <p:cNvSpPr/>
              <p:nvPr/>
            </p:nvSpPr>
            <p:spPr>
              <a:xfrm>
                <a:off x="8472298" y="470875"/>
                <a:ext cx="807218" cy="893293"/>
              </a:xfrm>
              <a:custGeom>
                <a:avLst/>
                <a:gdLst/>
                <a:ahLst/>
                <a:cxnLst/>
                <a:rect l="l" t="t" r="r" b="b"/>
                <a:pathLst>
                  <a:path w="807218" h="893293" extrusionOk="0">
                    <a:moveTo>
                      <a:pt x="527017" y="680506"/>
                    </a:moveTo>
                    <a:lnTo>
                      <a:pt x="399573" y="880055"/>
                    </a:lnTo>
                    <a:cubicBezTo>
                      <a:pt x="388142" y="894914"/>
                      <a:pt x="366711" y="897676"/>
                      <a:pt x="351852" y="886246"/>
                    </a:cubicBezTo>
                    <a:lnTo>
                      <a:pt x="13239" y="625833"/>
                    </a:lnTo>
                    <a:cubicBezTo>
                      <a:pt x="-1620" y="614403"/>
                      <a:pt x="-4382" y="592972"/>
                      <a:pt x="7047" y="578112"/>
                    </a:cubicBezTo>
                    <a:lnTo>
                      <a:pt x="482345" y="60524"/>
                    </a:lnTo>
                    <a:cubicBezTo>
                      <a:pt x="547972" y="-10914"/>
                      <a:pt x="657319" y="-20343"/>
                      <a:pt x="734186" y="38807"/>
                    </a:cubicBezTo>
                    <a:lnTo>
                      <a:pt x="734186" y="38807"/>
                    </a:lnTo>
                    <a:cubicBezTo>
                      <a:pt x="811053" y="97957"/>
                      <a:pt x="830007" y="206066"/>
                      <a:pt x="777811" y="287791"/>
                    </a:cubicBezTo>
                    <a:lnTo>
                      <a:pt x="574642" y="606021"/>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2"/>
              <p:cNvSpPr/>
              <p:nvPr/>
            </p:nvSpPr>
            <p:spPr>
              <a:xfrm>
                <a:off x="8457991" y="456115"/>
                <a:ext cx="836175" cy="922341"/>
              </a:xfrm>
              <a:custGeom>
                <a:avLst/>
                <a:gdLst/>
                <a:ahLst/>
                <a:cxnLst/>
                <a:rect l="l" t="t" r="r" b="b"/>
                <a:pathLst>
                  <a:path w="836175" h="922341" extrusionOk="0">
                    <a:moveTo>
                      <a:pt x="386828" y="922342"/>
                    </a:moveTo>
                    <a:cubicBezTo>
                      <a:pt x="376541" y="922342"/>
                      <a:pt x="366159" y="919103"/>
                      <a:pt x="357396" y="912341"/>
                    </a:cubicBezTo>
                    <a:lnTo>
                      <a:pt x="18782" y="651927"/>
                    </a:lnTo>
                    <a:cubicBezTo>
                      <a:pt x="8590" y="644117"/>
                      <a:pt x="2018" y="632687"/>
                      <a:pt x="399" y="619828"/>
                    </a:cubicBezTo>
                    <a:cubicBezTo>
                      <a:pt x="-1221" y="606969"/>
                      <a:pt x="2113" y="594301"/>
                      <a:pt x="10019" y="584109"/>
                    </a:cubicBezTo>
                    <a:cubicBezTo>
                      <a:pt x="10305" y="583823"/>
                      <a:pt x="10495" y="583442"/>
                      <a:pt x="10781" y="583157"/>
                    </a:cubicBezTo>
                    <a:lnTo>
                      <a:pt x="486079" y="65568"/>
                    </a:lnTo>
                    <a:cubicBezTo>
                      <a:pt x="557230" y="-11965"/>
                      <a:pt x="673816" y="-21967"/>
                      <a:pt x="757160" y="42137"/>
                    </a:cubicBezTo>
                    <a:cubicBezTo>
                      <a:pt x="840599" y="106240"/>
                      <a:pt x="860792" y="221492"/>
                      <a:pt x="804118" y="310170"/>
                    </a:cubicBezTo>
                    <a:lnTo>
                      <a:pt x="600950" y="628400"/>
                    </a:lnTo>
                    <a:cubicBezTo>
                      <a:pt x="596664" y="635068"/>
                      <a:pt x="587805" y="636973"/>
                      <a:pt x="581233" y="632782"/>
                    </a:cubicBezTo>
                    <a:cubicBezTo>
                      <a:pt x="574566" y="628496"/>
                      <a:pt x="572660" y="619733"/>
                      <a:pt x="576851" y="613065"/>
                    </a:cubicBezTo>
                    <a:lnTo>
                      <a:pt x="780020" y="294835"/>
                    </a:lnTo>
                    <a:cubicBezTo>
                      <a:pt x="828597" y="218730"/>
                      <a:pt x="811262" y="119861"/>
                      <a:pt x="739729" y="64806"/>
                    </a:cubicBezTo>
                    <a:cubicBezTo>
                      <a:pt x="668196" y="9752"/>
                      <a:pt x="568184" y="18419"/>
                      <a:pt x="507128" y="84904"/>
                    </a:cubicBezTo>
                    <a:lnTo>
                      <a:pt x="32307" y="601921"/>
                    </a:lnTo>
                    <a:cubicBezTo>
                      <a:pt x="29355" y="606017"/>
                      <a:pt x="28116" y="610970"/>
                      <a:pt x="28688" y="616113"/>
                    </a:cubicBezTo>
                    <a:cubicBezTo>
                      <a:pt x="29355" y="621352"/>
                      <a:pt x="32022" y="626019"/>
                      <a:pt x="36213" y="629258"/>
                    </a:cubicBezTo>
                    <a:lnTo>
                      <a:pt x="374827" y="889671"/>
                    </a:lnTo>
                    <a:cubicBezTo>
                      <a:pt x="383303" y="896243"/>
                      <a:pt x="395496" y="894719"/>
                      <a:pt x="402259" y="886433"/>
                    </a:cubicBezTo>
                    <a:lnTo>
                      <a:pt x="529226" y="687551"/>
                    </a:lnTo>
                    <a:cubicBezTo>
                      <a:pt x="533513" y="680883"/>
                      <a:pt x="542371" y="678978"/>
                      <a:pt x="548943" y="683169"/>
                    </a:cubicBezTo>
                    <a:cubicBezTo>
                      <a:pt x="555611" y="687455"/>
                      <a:pt x="557516" y="696218"/>
                      <a:pt x="553325" y="702886"/>
                    </a:cubicBezTo>
                    <a:lnTo>
                      <a:pt x="425880" y="902435"/>
                    </a:lnTo>
                    <a:cubicBezTo>
                      <a:pt x="425690" y="902816"/>
                      <a:pt x="425404" y="903101"/>
                      <a:pt x="425118" y="903482"/>
                    </a:cubicBezTo>
                    <a:cubicBezTo>
                      <a:pt x="415689" y="915865"/>
                      <a:pt x="401401" y="922342"/>
                      <a:pt x="386828" y="9223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8" name="Google Shape;318;p2"/>
            <p:cNvGrpSpPr/>
            <p:nvPr/>
          </p:nvGrpSpPr>
          <p:grpSpPr>
            <a:xfrm>
              <a:off x="9017765" y="1062485"/>
              <a:ext cx="43394" cy="51843"/>
              <a:chOff x="9017765" y="1062485"/>
              <a:chExt cx="43394" cy="51843"/>
            </a:xfrm>
          </p:grpSpPr>
          <p:sp>
            <p:nvSpPr>
              <p:cNvPr id="319" name="Google Shape;319;p2"/>
              <p:cNvSpPr/>
              <p:nvPr/>
            </p:nvSpPr>
            <p:spPr>
              <a:xfrm>
                <a:off x="9032081" y="1076800"/>
                <a:ext cx="14858" cy="23240"/>
              </a:xfrm>
              <a:custGeom>
                <a:avLst/>
                <a:gdLst/>
                <a:ahLst/>
                <a:cxnLst/>
                <a:rect l="l" t="t" r="r" b="b"/>
                <a:pathLst>
                  <a:path w="14858" h="23240" extrusionOk="0">
                    <a:moveTo>
                      <a:pt x="14859" y="0"/>
                    </a:moveTo>
                    <a:lnTo>
                      <a:pt x="0" y="23241"/>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2"/>
              <p:cNvSpPr/>
              <p:nvPr/>
            </p:nvSpPr>
            <p:spPr>
              <a:xfrm>
                <a:off x="9017765" y="1062485"/>
                <a:ext cx="43394" cy="51843"/>
              </a:xfrm>
              <a:custGeom>
                <a:avLst/>
                <a:gdLst/>
                <a:ahLst/>
                <a:cxnLst/>
                <a:rect l="l" t="t" r="r" b="b"/>
                <a:pathLst>
                  <a:path w="43394" h="51843" extrusionOk="0">
                    <a:moveTo>
                      <a:pt x="14315" y="51844"/>
                    </a:moveTo>
                    <a:cubicBezTo>
                      <a:pt x="11648" y="51844"/>
                      <a:pt x="8981" y="51082"/>
                      <a:pt x="6600" y="49558"/>
                    </a:cubicBezTo>
                    <a:cubicBezTo>
                      <a:pt x="-67" y="45272"/>
                      <a:pt x="-1973" y="36508"/>
                      <a:pt x="2218" y="29841"/>
                    </a:cubicBezTo>
                    <a:lnTo>
                      <a:pt x="17077" y="6600"/>
                    </a:lnTo>
                    <a:cubicBezTo>
                      <a:pt x="21364" y="-68"/>
                      <a:pt x="30127" y="-1973"/>
                      <a:pt x="36794" y="2218"/>
                    </a:cubicBezTo>
                    <a:cubicBezTo>
                      <a:pt x="43462" y="6505"/>
                      <a:pt x="45367" y="15268"/>
                      <a:pt x="41176" y="21935"/>
                    </a:cubicBezTo>
                    <a:lnTo>
                      <a:pt x="26317" y="45176"/>
                    </a:lnTo>
                    <a:cubicBezTo>
                      <a:pt x="23650" y="49558"/>
                      <a:pt x="18983" y="51844"/>
                      <a:pt x="14315" y="518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1" name="Google Shape;321;p2"/>
            <p:cNvGrpSpPr/>
            <p:nvPr/>
          </p:nvGrpSpPr>
          <p:grpSpPr>
            <a:xfrm>
              <a:off x="8715085" y="603328"/>
              <a:ext cx="436817" cy="522335"/>
              <a:chOff x="8715085" y="603328"/>
              <a:chExt cx="436817" cy="522335"/>
            </a:xfrm>
          </p:grpSpPr>
          <p:sp>
            <p:nvSpPr>
              <p:cNvPr id="322" name="Google Shape;322;p2"/>
              <p:cNvSpPr/>
              <p:nvPr/>
            </p:nvSpPr>
            <p:spPr>
              <a:xfrm>
                <a:off x="8729477" y="617605"/>
                <a:ext cx="408231" cy="493699"/>
              </a:xfrm>
              <a:custGeom>
                <a:avLst/>
                <a:gdLst/>
                <a:ahLst/>
                <a:cxnLst/>
                <a:rect l="l" t="t" r="r" b="b"/>
                <a:pathLst>
                  <a:path w="408231" h="493699" extrusionOk="0">
                    <a:moveTo>
                      <a:pt x="24093" y="480912"/>
                    </a:moveTo>
                    <a:lnTo>
                      <a:pt x="24093" y="480912"/>
                    </a:lnTo>
                    <a:cubicBezTo>
                      <a:pt x="-2863" y="460148"/>
                      <a:pt x="-8006" y="421095"/>
                      <a:pt x="12759" y="394044"/>
                    </a:cubicBezTo>
                    <a:lnTo>
                      <a:pt x="297270" y="24093"/>
                    </a:lnTo>
                    <a:cubicBezTo>
                      <a:pt x="318035" y="-2862"/>
                      <a:pt x="357087" y="-8006"/>
                      <a:pt x="384138" y="12759"/>
                    </a:cubicBezTo>
                    <a:lnTo>
                      <a:pt x="384138" y="12759"/>
                    </a:lnTo>
                    <a:cubicBezTo>
                      <a:pt x="411094" y="33523"/>
                      <a:pt x="416237" y="72576"/>
                      <a:pt x="395473" y="99627"/>
                    </a:cubicBezTo>
                    <a:lnTo>
                      <a:pt x="110961" y="469578"/>
                    </a:lnTo>
                    <a:cubicBezTo>
                      <a:pt x="90102" y="496629"/>
                      <a:pt x="51049" y="501677"/>
                      <a:pt x="24093" y="4809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2"/>
              <p:cNvSpPr/>
              <p:nvPr/>
            </p:nvSpPr>
            <p:spPr>
              <a:xfrm>
                <a:off x="8715085" y="603328"/>
                <a:ext cx="436817" cy="522335"/>
              </a:xfrm>
              <a:custGeom>
                <a:avLst/>
                <a:gdLst/>
                <a:ahLst/>
                <a:cxnLst/>
                <a:rect l="l" t="t" r="r" b="b"/>
                <a:pathLst>
                  <a:path w="436817" h="522335" extrusionOk="0">
                    <a:moveTo>
                      <a:pt x="76108" y="522336"/>
                    </a:moveTo>
                    <a:cubicBezTo>
                      <a:pt x="59916" y="522336"/>
                      <a:pt x="43533" y="517192"/>
                      <a:pt x="29722" y="506524"/>
                    </a:cubicBezTo>
                    <a:cubicBezTo>
                      <a:pt x="-3616" y="480902"/>
                      <a:pt x="-9807" y="432991"/>
                      <a:pt x="15720" y="399654"/>
                    </a:cubicBezTo>
                    <a:lnTo>
                      <a:pt x="300231" y="29703"/>
                    </a:lnTo>
                    <a:cubicBezTo>
                      <a:pt x="325854" y="-3635"/>
                      <a:pt x="373765" y="-9826"/>
                      <a:pt x="407102" y="15796"/>
                    </a:cubicBezTo>
                    <a:cubicBezTo>
                      <a:pt x="423200" y="28179"/>
                      <a:pt x="433486" y="46086"/>
                      <a:pt x="436153" y="66374"/>
                    </a:cubicBezTo>
                    <a:cubicBezTo>
                      <a:pt x="438820" y="86662"/>
                      <a:pt x="433391" y="106569"/>
                      <a:pt x="421104" y="122667"/>
                    </a:cubicBezTo>
                    <a:lnTo>
                      <a:pt x="136592" y="492618"/>
                    </a:lnTo>
                    <a:cubicBezTo>
                      <a:pt x="121638" y="512049"/>
                      <a:pt x="98968" y="522336"/>
                      <a:pt x="76108" y="522336"/>
                    </a:cubicBezTo>
                    <a:close/>
                    <a:moveTo>
                      <a:pt x="360810" y="28560"/>
                    </a:moveTo>
                    <a:cubicBezTo>
                      <a:pt x="346523" y="28560"/>
                      <a:pt x="332331" y="34941"/>
                      <a:pt x="322996" y="47133"/>
                    </a:cubicBezTo>
                    <a:lnTo>
                      <a:pt x="38485" y="417084"/>
                    </a:lnTo>
                    <a:cubicBezTo>
                      <a:pt x="22483" y="437944"/>
                      <a:pt x="26388" y="467853"/>
                      <a:pt x="47247" y="483855"/>
                    </a:cubicBezTo>
                    <a:lnTo>
                      <a:pt x="47247" y="483855"/>
                    </a:lnTo>
                    <a:cubicBezTo>
                      <a:pt x="57249" y="491570"/>
                      <a:pt x="69726" y="494904"/>
                      <a:pt x="82395" y="493284"/>
                    </a:cubicBezTo>
                    <a:cubicBezTo>
                      <a:pt x="95063" y="491665"/>
                      <a:pt x="106303" y="485188"/>
                      <a:pt x="114018" y="475187"/>
                    </a:cubicBezTo>
                    <a:lnTo>
                      <a:pt x="398530" y="105236"/>
                    </a:lnTo>
                    <a:cubicBezTo>
                      <a:pt x="406245" y="95235"/>
                      <a:pt x="409578" y="82757"/>
                      <a:pt x="407959" y="70089"/>
                    </a:cubicBezTo>
                    <a:cubicBezTo>
                      <a:pt x="406340" y="57420"/>
                      <a:pt x="399863" y="46181"/>
                      <a:pt x="389862" y="38466"/>
                    </a:cubicBezTo>
                    <a:cubicBezTo>
                      <a:pt x="381099" y="31798"/>
                      <a:pt x="370907" y="28560"/>
                      <a:pt x="360810" y="28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24" name="Google Shape;324;p2"/>
            <p:cNvSpPr/>
            <p:nvPr/>
          </p:nvSpPr>
          <p:spPr>
            <a:xfrm>
              <a:off x="8435816" y="1106899"/>
              <a:ext cx="115538" cy="196310"/>
            </a:xfrm>
            <a:custGeom>
              <a:avLst/>
              <a:gdLst/>
              <a:ahLst/>
              <a:cxnLst/>
              <a:rect l="l" t="t" r="r" b="b"/>
              <a:pathLst>
                <a:path w="115538" h="196310" extrusionOk="0">
                  <a:moveTo>
                    <a:pt x="60388" y="196310"/>
                  </a:moveTo>
                  <a:lnTo>
                    <a:pt x="0" y="149828"/>
                  </a:lnTo>
                  <a:lnTo>
                    <a:pt x="55150" y="0"/>
                  </a:lnTo>
                  <a:lnTo>
                    <a:pt x="115538" y="4638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2"/>
            <p:cNvSpPr/>
            <p:nvPr/>
          </p:nvSpPr>
          <p:spPr>
            <a:xfrm>
              <a:off x="8466611" y="460493"/>
              <a:ext cx="768161" cy="683935"/>
            </a:xfrm>
            <a:custGeom>
              <a:avLst/>
              <a:gdLst/>
              <a:ahLst/>
              <a:cxnLst/>
              <a:rect l="l" t="t" r="r" b="b"/>
              <a:pathLst>
                <a:path w="768161" h="683935" extrusionOk="0">
                  <a:moveTo>
                    <a:pt x="768162" y="72716"/>
                  </a:moveTo>
                  <a:cubicBezTo>
                    <a:pt x="697010" y="42617"/>
                    <a:pt x="612332" y="59190"/>
                    <a:pt x="557850" y="118626"/>
                  </a:cubicBezTo>
                  <a:lnTo>
                    <a:pt x="82552" y="636215"/>
                  </a:lnTo>
                  <a:cubicBezTo>
                    <a:pt x="71122" y="651074"/>
                    <a:pt x="73884" y="672600"/>
                    <a:pt x="88743" y="683935"/>
                  </a:cubicBezTo>
                  <a:lnTo>
                    <a:pt x="13210" y="625833"/>
                  </a:lnTo>
                  <a:cubicBezTo>
                    <a:pt x="-1554" y="614498"/>
                    <a:pt x="-4411" y="592971"/>
                    <a:pt x="7019" y="578113"/>
                  </a:cubicBezTo>
                  <a:lnTo>
                    <a:pt x="482316" y="60524"/>
                  </a:lnTo>
                  <a:cubicBezTo>
                    <a:pt x="547943" y="-10914"/>
                    <a:pt x="657291" y="-20343"/>
                    <a:pt x="734157" y="38807"/>
                  </a:cubicBezTo>
                  <a:cubicBezTo>
                    <a:pt x="747207" y="48808"/>
                    <a:pt x="758637" y="60143"/>
                    <a:pt x="768162" y="7271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2"/>
            <p:cNvSpPr/>
            <p:nvPr/>
          </p:nvSpPr>
          <p:spPr>
            <a:xfrm>
              <a:off x="8725685" y="613189"/>
              <a:ext cx="390596" cy="484128"/>
            </a:xfrm>
            <a:custGeom>
              <a:avLst/>
              <a:gdLst/>
              <a:ahLst/>
              <a:cxnLst/>
              <a:rect l="l" t="t" r="r" b="b"/>
              <a:pathLst>
                <a:path w="390596" h="484128" extrusionOk="0">
                  <a:moveTo>
                    <a:pt x="44172" y="483995"/>
                  </a:moveTo>
                  <a:cubicBezTo>
                    <a:pt x="33695" y="484757"/>
                    <a:pt x="23789" y="482280"/>
                    <a:pt x="15788" y="476089"/>
                  </a:cubicBezTo>
                  <a:cubicBezTo>
                    <a:pt x="-5167" y="459992"/>
                    <a:pt x="-5262" y="424845"/>
                    <a:pt x="15502" y="397794"/>
                  </a:cubicBezTo>
                  <a:lnTo>
                    <a:pt x="300014" y="27843"/>
                  </a:lnTo>
                  <a:cubicBezTo>
                    <a:pt x="320779" y="792"/>
                    <a:pt x="354878" y="-8067"/>
                    <a:pt x="375738" y="8031"/>
                  </a:cubicBezTo>
                  <a:cubicBezTo>
                    <a:pt x="383739" y="14222"/>
                    <a:pt x="388692" y="23175"/>
                    <a:pt x="390597" y="33462"/>
                  </a:cubicBezTo>
                  <a:cubicBezTo>
                    <a:pt x="373833" y="34796"/>
                    <a:pt x="356021" y="44511"/>
                    <a:pt x="343257" y="61180"/>
                  </a:cubicBezTo>
                  <a:lnTo>
                    <a:pt x="58746" y="431131"/>
                  </a:lnTo>
                  <a:cubicBezTo>
                    <a:pt x="45982" y="447705"/>
                    <a:pt x="41125" y="467421"/>
                    <a:pt x="44172" y="483995"/>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7" name="Google Shape;327;p2"/>
          <p:cNvGrpSpPr/>
          <p:nvPr/>
        </p:nvGrpSpPr>
        <p:grpSpPr>
          <a:xfrm rot="1552322">
            <a:off x="16540628" y="1061521"/>
            <a:ext cx="777769" cy="1303822"/>
            <a:chOff x="5875210" y="3579589"/>
            <a:chExt cx="504443" cy="845629"/>
          </a:xfrm>
        </p:grpSpPr>
        <p:grpSp>
          <p:nvGrpSpPr>
            <p:cNvPr id="328" name="Google Shape;328;p2"/>
            <p:cNvGrpSpPr/>
            <p:nvPr/>
          </p:nvGrpSpPr>
          <p:grpSpPr>
            <a:xfrm>
              <a:off x="5875210" y="3579589"/>
              <a:ext cx="504443" cy="845629"/>
              <a:chOff x="5875210" y="3579589"/>
              <a:chExt cx="504443" cy="845629"/>
            </a:xfrm>
          </p:grpSpPr>
          <p:grpSp>
            <p:nvGrpSpPr>
              <p:cNvPr id="329" name="Google Shape;329;p2"/>
              <p:cNvGrpSpPr/>
              <p:nvPr/>
            </p:nvGrpSpPr>
            <p:grpSpPr>
              <a:xfrm>
                <a:off x="5875210" y="3579589"/>
                <a:ext cx="504443" cy="845629"/>
                <a:chOff x="5875210" y="3579589"/>
                <a:chExt cx="504443" cy="845629"/>
              </a:xfrm>
            </p:grpSpPr>
            <p:sp>
              <p:nvSpPr>
                <p:cNvPr id="330" name="Google Shape;330;p2"/>
                <p:cNvSpPr/>
                <p:nvPr/>
              </p:nvSpPr>
              <p:spPr>
                <a:xfrm>
                  <a:off x="5889498" y="3593782"/>
                  <a:ext cx="475868" cy="817149"/>
                </a:xfrm>
                <a:custGeom>
                  <a:avLst/>
                  <a:gdLst/>
                  <a:ahLst/>
                  <a:cxnLst/>
                  <a:rect l="l" t="t" r="r" b="b"/>
                  <a:pathLst>
                    <a:path w="475868" h="817149" extrusionOk="0">
                      <a:moveTo>
                        <a:pt x="422910" y="817150"/>
                      </a:moveTo>
                      <a:lnTo>
                        <a:pt x="52959" y="817150"/>
                      </a:lnTo>
                      <a:cubicBezTo>
                        <a:pt x="23813" y="817150"/>
                        <a:pt x="0" y="793337"/>
                        <a:pt x="0" y="764191"/>
                      </a:cubicBezTo>
                      <a:lnTo>
                        <a:pt x="0" y="52959"/>
                      </a:lnTo>
                      <a:cubicBezTo>
                        <a:pt x="0" y="23813"/>
                        <a:pt x="23813" y="0"/>
                        <a:pt x="52959" y="0"/>
                      </a:cubicBezTo>
                      <a:lnTo>
                        <a:pt x="422910" y="0"/>
                      </a:lnTo>
                      <a:cubicBezTo>
                        <a:pt x="452056" y="0"/>
                        <a:pt x="475869" y="23813"/>
                        <a:pt x="475869" y="52959"/>
                      </a:cubicBezTo>
                      <a:lnTo>
                        <a:pt x="475869" y="764191"/>
                      </a:lnTo>
                      <a:cubicBezTo>
                        <a:pt x="475774" y="793337"/>
                        <a:pt x="451961" y="817150"/>
                        <a:pt x="422910" y="817150"/>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2"/>
                <p:cNvSpPr/>
                <p:nvPr/>
              </p:nvSpPr>
              <p:spPr>
                <a:xfrm>
                  <a:off x="5875210" y="3579589"/>
                  <a:ext cx="504443" cy="845629"/>
                </a:xfrm>
                <a:custGeom>
                  <a:avLst/>
                  <a:gdLst/>
                  <a:ahLst/>
                  <a:cxnLst/>
                  <a:rect l="l" t="t" r="r" b="b"/>
                  <a:pathLst>
                    <a:path w="504443" h="845629" extrusionOk="0">
                      <a:moveTo>
                        <a:pt x="437197" y="845630"/>
                      </a:moveTo>
                      <a:lnTo>
                        <a:pt x="67246" y="845630"/>
                      </a:lnTo>
                      <a:cubicBezTo>
                        <a:pt x="30194" y="845630"/>
                        <a:pt x="0" y="815435"/>
                        <a:pt x="0" y="778478"/>
                      </a:cubicBezTo>
                      <a:lnTo>
                        <a:pt x="0" y="67246"/>
                      </a:lnTo>
                      <a:cubicBezTo>
                        <a:pt x="0" y="30194"/>
                        <a:pt x="30194" y="0"/>
                        <a:pt x="67246" y="0"/>
                      </a:cubicBezTo>
                      <a:lnTo>
                        <a:pt x="437197" y="0"/>
                      </a:lnTo>
                      <a:cubicBezTo>
                        <a:pt x="474250" y="0"/>
                        <a:pt x="504444" y="30194"/>
                        <a:pt x="504444" y="67246"/>
                      </a:cubicBezTo>
                      <a:lnTo>
                        <a:pt x="504444" y="778478"/>
                      </a:lnTo>
                      <a:cubicBezTo>
                        <a:pt x="504349" y="815435"/>
                        <a:pt x="474250" y="845630"/>
                        <a:pt x="437197" y="845630"/>
                      </a:cubicBezTo>
                      <a:close/>
                      <a:moveTo>
                        <a:pt x="67246" y="28480"/>
                      </a:moveTo>
                      <a:cubicBezTo>
                        <a:pt x="45911" y="28480"/>
                        <a:pt x="28575" y="45815"/>
                        <a:pt x="28575" y="67151"/>
                      </a:cubicBezTo>
                      <a:lnTo>
                        <a:pt x="28575" y="778383"/>
                      </a:lnTo>
                      <a:cubicBezTo>
                        <a:pt x="28575" y="799719"/>
                        <a:pt x="45911" y="816959"/>
                        <a:pt x="67246" y="816959"/>
                      </a:cubicBezTo>
                      <a:lnTo>
                        <a:pt x="437197" y="816959"/>
                      </a:lnTo>
                      <a:cubicBezTo>
                        <a:pt x="458533" y="816959"/>
                        <a:pt x="475869" y="799624"/>
                        <a:pt x="475869" y="778383"/>
                      </a:cubicBezTo>
                      <a:lnTo>
                        <a:pt x="475869" y="67151"/>
                      </a:lnTo>
                      <a:cubicBezTo>
                        <a:pt x="475869" y="45815"/>
                        <a:pt x="458533" y="28480"/>
                        <a:pt x="437197" y="28480"/>
                      </a:cubicBezTo>
                      <a:lnTo>
                        <a:pt x="67246" y="28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2" name="Google Shape;332;p2"/>
              <p:cNvGrpSpPr/>
              <p:nvPr/>
            </p:nvGrpSpPr>
            <p:grpSpPr>
              <a:xfrm>
                <a:off x="5875210" y="3776090"/>
                <a:ext cx="504348" cy="442245"/>
                <a:chOff x="5875210" y="3776090"/>
                <a:chExt cx="504348" cy="442245"/>
              </a:xfrm>
            </p:grpSpPr>
            <p:sp>
              <p:nvSpPr>
                <p:cNvPr id="333" name="Google Shape;333;p2"/>
                <p:cNvSpPr/>
                <p:nvPr/>
              </p:nvSpPr>
              <p:spPr>
                <a:xfrm>
                  <a:off x="5889498" y="3790378"/>
                  <a:ext cx="475773" cy="413670"/>
                </a:xfrm>
                <a:custGeom>
                  <a:avLst/>
                  <a:gdLst/>
                  <a:ahLst/>
                  <a:cxnLst/>
                  <a:rect l="l" t="t" r="r" b="b"/>
                  <a:pathLst>
                    <a:path w="475773" h="413670" extrusionOk="0">
                      <a:moveTo>
                        <a:pt x="0" y="0"/>
                      </a:moveTo>
                      <a:lnTo>
                        <a:pt x="475774" y="0"/>
                      </a:lnTo>
                      <a:lnTo>
                        <a:pt x="475774" y="413671"/>
                      </a:lnTo>
                      <a:lnTo>
                        <a:pt x="0" y="41367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2"/>
                <p:cNvSpPr/>
                <p:nvPr/>
              </p:nvSpPr>
              <p:spPr>
                <a:xfrm>
                  <a:off x="5875210" y="3776090"/>
                  <a:ext cx="504348" cy="442245"/>
                </a:xfrm>
                <a:custGeom>
                  <a:avLst/>
                  <a:gdLst/>
                  <a:ahLst/>
                  <a:cxnLst/>
                  <a:rect l="l" t="t" r="r" b="b"/>
                  <a:pathLst>
                    <a:path w="504348" h="442245" extrusionOk="0">
                      <a:moveTo>
                        <a:pt x="490061" y="442246"/>
                      </a:moveTo>
                      <a:lnTo>
                        <a:pt x="14288" y="442246"/>
                      </a:lnTo>
                      <a:cubicBezTo>
                        <a:pt x="6382" y="442246"/>
                        <a:pt x="0" y="435864"/>
                        <a:pt x="0" y="427958"/>
                      </a:cubicBezTo>
                      <a:lnTo>
                        <a:pt x="0" y="14288"/>
                      </a:lnTo>
                      <a:cubicBezTo>
                        <a:pt x="0" y="6382"/>
                        <a:pt x="6382" y="0"/>
                        <a:pt x="14288" y="0"/>
                      </a:cubicBezTo>
                      <a:lnTo>
                        <a:pt x="490061" y="0"/>
                      </a:lnTo>
                      <a:cubicBezTo>
                        <a:pt x="497967" y="0"/>
                        <a:pt x="504349" y="6382"/>
                        <a:pt x="504349" y="14288"/>
                      </a:cubicBezTo>
                      <a:lnTo>
                        <a:pt x="504349" y="427958"/>
                      </a:lnTo>
                      <a:cubicBezTo>
                        <a:pt x="504349" y="435864"/>
                        <a:pt x="497967" y="442246"/>
                        <a:pt x="490061" y="442246"/>
                      </a:cubicBezTo>
                      <a:close/>
                      <a:moveTo>
                        <a:pt x="28575" y="413671"/>
                      </a:moveTo>
                      <a:lnTo>
                        <a:pt x="475774" y="413671"/>
                      </a:lnTo>
                      <a:lnTo>
                        <a:pt x="475774" y="28575"/>
                      </a:lnTo>
                      <a:lnTo>
                        <a:pt x="28575" y="28575"/>
                      </a:lnTo>
                      <a:lnTo>
                        <a:pt x="28575" y="41367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35" name="Google Shape;335;p2"/>
            <p:cNvSpPr/>
            <p:nvPr/>
          </p:nvSpPr>
          <p:spPr>
            <a:xfrm>
              <a:off x="5889498" y="3593782"/>
              <a:ext cx="195738" cy="817149"/>
            </a:xfrm>
            <a:custGeom>
              <a:avLst/>
              <a:gdLst/>
              <a:ahLst/>
              <a:cxnLst/>
              <a:rect l="l" t="t" r="r" b="b"/>
              <a:pathLst>
                <a:path w="195738" h="817149" extrusionOk="0">
                  <a:moveTo>
                    <a:pt x="195739" y="817150"/>
                  </a:moveTo>
                  <a:lnTo>
                    <a:pt x="52864" y="817150"/>
                  </a:lnTo>
                  <a:cubicBezTo>
                    <a:pt x="23813" y="817150"/>
                    <a:pt x="0" y="793337"/>
                    <a:pt x="0" y="764191"/>
                  </a:cubicBezTo>
                  <a:lnTo>
                    <a:pt x="0" y="52959"/>
                  </a:lnTo>
                  <a:cubicBezTo>
                    <a:pt x="0" y="23813"/>
                    <a:pt x="23813" y="0"/>
                    <a:pt x="52864" y="0"/>
                  </a:cubicBezTo>
                  <a:lnTo>
                    <a:pt x="195739" y="0"/>
                  </a:lnTo>
                  <a:cubicBezTo>
                    <a:pt x="166688" y="0"/>
                    <a:pt x="142875" y="23813"/>
                    <a:pt x="142875" y="52959"/>
                  </a:cubicBezTo>
                  <a:lnTo>
                    <a:pt x="142875" y="764191"/>
                  </a:lnTo>
                  <a:cubicBezTo>
                    <a:pt x="142875" y="793337"/>
                    <a:pt x="166688" y="817150"/>
                    <a:pt x="195739" y="817150"/>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6" name="Google Shape;336;p2"/>
          <p:cNvSpPr/>
          <p:nvPr/>
        </p:nvSpPr>
        <p:spPr>
          <a:xfrm>
            <a:off x="5140975" y="7796500"/>
            <a:ext cx="8635730"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7" name="Google Shape;337;p2"/>
          <p:cNvGrpSpPr/>
          <p:nvPr/>
        </p:nvGrpSpPr>
        <p:grpSpPr>
          <a:xfrm rot="8502245">
            <a:off x="1543643" y="5895190"/>
            <a:ext cx="1657853" cy="1653015"/>
            <a:chOff x="8171157" y="5416867"/>
            <a:chExt cx="1032469" cy="1029366"/>
          </a:xfrm>
        </p:grpSpPr>
        <p:grpSp>
          <p:nvGrpSpPr>
            <p:cNvPr id="338" name="Google Shape;338;p2"/>
            <p:cNvGrpSpPr/>
            <p:nvPr/>
          </p:nvGrpSpPr>
          <p:grpSpPr>
            <a:xfrm>
              <a:off x="8171157" y="5416867"/>
              <a:ext cx="705666" cy="1029366"/>
              <a:chOff x="8171157" y="5416867"/>
              <a:chExt cx="705666" cy="1029366"/>
            </a:xfrm>
          </p:grpSpPr>
          <p:grpSp>
            <p:nvGrpSpPr>
              <p:cNvPr id="339" name="Google Shape;339;p2"/>
              <p:cNvGrpSpPr/>
              <p:nvPr/>
            </p:nvGrpSpPr>
            <p:grpSpPr>
              <a:xfrm>
                <a:off x="8171157" y="5416867"/>
                <a:ext cx="705666" cy="1029366"/>
                <a:chOff x="8171157" y="5416867"/>
                <a:chExt cx="705666" cy="1029366"/>
              </a:xfrm>
            </p:grpSpPr>
            <p:sp>
              <p:nvSpPr>
                <p:cNvPr id="340" name="Google Shape;340;p2"/>
                <p:cNvSpPr/>
                <p:nvPr/>
              </p:nvSpPr>
              <p:spPr>
                <a:xfrm>
                  <a:off x="8185308" y="5431154"/>
                  <a:ext cx="677037" cy="1000696"/>
                </a:xfrm>
                <a:custGeom>
                  <a:avLst/>
                  <a:gdLst/>
                  <a:ahLst/>
                  <a:cxnLst/>
                  <a:rect l="l" t="t" r="r" b="b"/>
                  <a:pathLst>
                    <a:path w="677037" h="1000696" extrusionOk="0">
                      <a:moveTo>
                        <a:pt x="197930" y="292512"/>
                      </a:moveTo>
                      <a:lnTo>
                        <a:pt x="677037" y="1000697"/>
                      </a:lnTo>
                      <a:lnTo>
                        <a:pt x="677037" y="0"/>
                      </a:lnTo>
                      <a:lnTo>
                        <a:pt x="0" y="0"/>
                      </a:lnTo>
                      <a:lnTo>
                        <a:pt x="91440" y="135160"/>
                      </a:lnTo>
                      <a:moveTo>
                        <a:pt x="134398" y="198501"/>
                      </a:moveTo>
                      <a:lnTo>
                        <a:pt x="198025" y="292512"/>
                      </a:lnTo>
                      <a:moveTo>
                        <a:pt x="509874" y="447389"/>
                      </a:moveTo>
                      <a:lnTo>
                        <a:pt x="326041" y="175546"/>
                      </a:lnTo>
                      <a:lnTo>
                        <a:pt x="509874" y="175546"/>
                      </a:lnTo>
                      <a:lnTo>
                        <a:pt x="509874" y="44738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2"/>
                <p:cNvSpPr/>
                <p:nvPr/>
              </p:nvSpPr>
              <p:spPr>
                <a:xfrm>
                  <a:off x="8171157" y="5416867"/>
                  <a:ext cx="705666" cy="1029366"/>
                </a:xfrm>
                <a:custGeom>
                  <a:avLst/>
                  <a:gdLst/>
                  <a:ahLst/>
                  <a:cxnLst/>
                  <a:rect l="l" t="t" r="r" b="b"/>
                  <a:pathLst>
                    <a:path w="705666" h="1029366" extrusionOk="0">
                      <a:moveTo>
                        <a:pt x="691189" y="1029367"/>
                      </a:moveTo>
                      <a:cubicBezTo>
                        <a:pt x="686521" y="1029367"/>
                        <a:pt x="682044" y="1027081"/>
                        <a:pt x="679378" y="1023080"/>
                      </a:cubicBezTo>
                      <a:lnTo>
                        <a:pt x="200270" y="314896"/>
                      </a:lnTo>
                      <a:cubicBezTo>
                        <a:pt x="200270" y="314896"/>
                        <a:pt x="200270" y="314896"/>
                        <a:pt x="200270" y="314896"/>
                      </a:cubicBezTo>
                      <a:lnTo>
                        <a:pt x="136738" y="220885"/>
                      </a:lnTo>
                      <a:cubicBezTo>
                        <a:pt x="132357" y="214313"/>
                        <a:pt x="134071" y="205454"/>
                        <a:pt x="140548" y="201073"/>
                      </a:cubicBezTo>
                      <a:cubicBezTo>
                        <a:pt x="147025" y="196691"/>
                        <a:pt x="155979" y="198311"/>
                        <a:pt x="160360" y="204883"/>
                      </a:cubicBezTo>
                      <a:lnTo>
                        <a:pt x="223892" y="298895"/>
                      </a:lnTo>
                      <a:lnTo>
                        <a:pt x="223892" y="298895"/>
                      </a:lnTo>
                      <a:lnTo>
                        <a:pt x="676901" y="968502"/>
                      </a:lnTo>
                      <a:lnTo>
                        <a:pt x="676901" y="28575"/>
                      </a:lnTo>
                      <a:lnTo>
                        <a:pt x="41107" y="28575"/>
                      </a:lnTo>
                      <a:lnTo>
                        <a:pt x="117498" y="141446"/>
                      </a:lnTo>
                      <a:cubicBezTo>
                        <a:pt x="121879" y="148018"/>
                        <a:pt x="120165" y="156876"/>
                        <a:pt x="113688" y="161258"/>
                      </a:cubicBezTo>
                      <a:cubicBezTo>
                        <a:pt x="107211" y="165640"/>
                        <a:pt x="98257" y="164020"/>
                        <a:pt x="93876" y="157448"/>
                      </a:cubicBezTo>
                      <a:lnTo>
                        <a:pt x="2436" y="22288"/>
                      </a:lnTo>
                      <a:cubicBezTo>
                        <a:pt x="-517" y="17907"/>
                        <a:pt x="-802" y="12287"/>
                        <a:pt x="1674" y="7620"/>
                      </a:cubicBezTo>
                      <a:cubicBezTo>
                        <a:pt x="4150" y="2953"/>
                        <a:pt x="9008" y="0"/>
                        <a:pt x="14342" y="0"/>
                      </a:cubicBezTo>
                      <a:lnTo>
                        <a:pt x="691379" y="0"/>
                      </a:lnTo>
                      <a:cubicBezTo>
                        <a:pt x="699285" y="0"/>
                        <a:pt x="705667" y="6382"/>
                        <a:pt x="705667" y="14288"/>
                      </a:cubicBezTo>
                      <a:lnTo>
                        <a:pt x="705667" y="1014984"/>
                      </a:lnTo>
                      <a:cubicBezTo>
                        <a:pt x="705667" y="1021270"/>
                        <a:pt x="701571" y="1026795"/>
                        <a:pt x="695570" y="1028605"/>
                      </a:cubicBezTo>
                      <a:cubicBezTo>
                        <a:pt x="694046" y="1029081"/>
                        <a:pt x="692618" y="1029367"/>
                        <a:pt x="691189" y="1029367"/>
                      </a:cubicBezTo>
                      <a:close/>
                      <a:moveTo>
                        <a:pt x="524025" y="475964"/>
                      </a:moveTo>
                      <a:cubicBezTo>
                        <a:pt x="519358" y="475964"/>
                        <a:pt x="514881" y="473678"/>
                        <a:pt x="512214" y="469678"/>
                      </a:cubicBezTo>
                      <a:lnTo>
                        <a:pt x="328382" y="197834"/>
                      </a:lnTo>
                      <a:cubicBezTo>
                        <a:pt x="325429" y="193453"/>
                        <a:pt x="325143" y="187833"/>
                        <a:pt x="327619" y="183166"/>
                      </a:cubicBezTo>
                      <a:cubicBezTo>
                        <a:pt x="330096" y="178498"/>
                        <a:pt x="334954" y="175546"/>
                        <a:pt x="340288" y="175546"/>
                      </a:cubicBezTo>
                      <a:lnTo>
                        <a:pt x="524120" y="175546"/>
                      </a:lnTo>
                      <a:cubicBezTo>
                        <a:pt x="532026" y="175546"/>
                        <a:pt x="538408" y="181927"/>
                        <a:pt x="538408" y="189833"/>
                      </a:cubicBezTo>
                      <a:lnTo>
                        <a:pt x="538408" y="461676"/>
                      </a:lnTo>
                      <a:cubicBezTo>
                        <a:pt x="538408" y="467963"/>
                        <a:pt x="534312" y="473487"/>
                        <a:pt x="528311" y="475297"/>
                      </a:cubicBezTo>
                      <a:cubicBezTo>
                        <a:pt x="526882" y="475774"/>
                        <a:pt x="525454" y="475964"/>
                        <a:pt x="524025" y="475964"/>
                      </a:cubicBezTo>
                      <a:close/>
                      <a:moveTo>
                        <a:pt x="367148" y="204121"/>
                      </a:moveTo>
                      <a:lnTo>
                        <a:pt x="509833" y="415004"/>
                      </a:lnTo>
                      <a:lnTo>
                        <a:pt x="509833" y="204121"/>
                      </a:lnTo>
                      <a:lnTo>
                        <a:pt x="367148" y="20412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2" name="Google Shape;342;p2"/>
              <p:cNvGrpSpPr/>
              <p:nvPr/>
            </p:nvGrpSpPr>
            <p:grpSpPr>
              <a:xfrm>
                <a:off x="8751951" y="6169342"/>
                <a:ext cx="120300" cy="28575"/>
                <a:chOff x="8751951" y="6169342"/>
                <a:chExt cx="120300" cy="28575"/>
              </a:xfrm>
            </p:grpSpPr>
            <p:sp>
              <p:nvSpPr>
                <p:cNvPr id="343" name="Google Shape;343;p2"/>
                <p:cNvSpPr/>
                <p:nvPr/>
              </p:nvSpPr>
              <p:spPr>
                <a:xfrm>
                  <a:off x="8766238" y="6183629"/>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2"/>
                <p:cNvSpPr/>
                <p:nvPr/>
              </p:nvSpPr>
              <p:spPr>
                <a:xfrm>
                  <a:off x="8751951" y="6169342"/>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5" name="Google Shape;345;p2"/>
              <p:cNvGrpSpPr/>
              <p:nvPr/>
            </p:nvGrpSpPr>
            <p:grpSpPr>
              <a:xfrm>
                <a:off x="8751951" y="6060756"/>
                <a:ext cx="120300" cy="28575"/>
                <a:chOff x="8751951" y="6060756"/>
                <a:chExt cx="120300" cy="28575"/>
              </a:xfrm>
            </p:grpSpPr>
            <p:sp>
              <p:nvSpPr>
                <p:cNvPr id="346" name="Google Shape;346;p2"/>
                <p:cNvSpPr/>
                <p:nvPr/>
              </p:nvSpPr>
              <p:spPr>
                <a:xfrm>
                  <a:off x="8766238" y="6075044"/>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2"/>
                <p:cNvSpPr/>
                <p:nvPr/>
              </p:nvSpPr>
              <p:spPr>
                <a:xfrm>
                  <a:off x="8751951" y="606075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8" name="Google Shape;348;p2"/>
              <p:cNvGrpSpPr/>
              <p:nvPr/>
            </p:nvGrpSpPr>
            <p:grpSpPr>
              <a:xfrm>
                <a:off x="8751951" y="5952076"/>
                <a:ext cx="120300" cy="28575"/>
                <a:chOff x="8751951" y="5952076"/>
                <a:chExt cx="120300" cy="28575"/>
              </a:xfrm>
            </p:grpSpPr>
            <p:sp>
              <p:nvSpPr>
                <p:cNvPr id="349" name="Google Shape;349;p2"/>
                <p:cNvSpPr/>
                <p:nvPr/>
              </p:nvSpPr>
              <p:spPr>
                <a:xfrm>
                  <a:off x="8766238" y="5966364"/>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2"/>
                <p:cNvSpPr/>
                <p:nvPr/>
              </p:nvSpPr>
              <p:spPr>
                <a:xfrm>
                  <a:off x="8751951" y="595207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1" name="Google Shape;351;p2"/>
              <p:cNvGrpSpPr/>
              <p:nvPr/>
            </p:nvGrpSpPr>
            <p:grpSpPr>
              <a:xfrm>
                <a:off x="8751951" y="5843396"/>
                <a:ext cx="120300" cy="28575"/>
                <a:chOff x="8751951" y="5843396"/>
                <a:chExt cx="120300" cy="28575"/>
              </a:xfrm>
            </p:grpSpPr>
            <p:sp>
              <p:nvSpPr>
                <p:cNvPr id="352" name="Google Shape;352;p2"/>
                <p:cNvSpPr/>
                <p:nvPr/>
              </p:nvSpPr>
              <p:spPr>
                <a:xfrm>
                  <a:off x="8766238" y="5857684"/>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2"/>
                <p:cNvSpPr/>
                <p:nvPr/>
              </p:nvSpPr>
              <p:spPr>
                <a:xfrm>
                  <a:off x="8751951" y="584339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4" name="Google Shape;354;p2"/>
              <p:cNvGrpSpPr/>
              <p:nvPr/>
            </p:nvGrpSpPr>
            <p:grpSpPr>
              <a:xfrm>
                <a:off x="8751951" y="5734716"/>
                <a:ext cx="120300" cy="28575"/>
                <a:chOff x="8751951" y="5734716"/>
                <a:chExt cx="120300" cy="28575"/>
              </a:xfrm>
            </p:grpSpPr>
            <p:sp>
              <p:nvSpPr>
                <p:cNvPr id="355" name="Google Shape;355;p2"/>
                <p:cNvSpPr/>
                <p:nvPr/>
              </p:nvSpPr>
              <p:spPr>
                <a:xfrm>
                  <a:off x="8766238" y="5749099"/>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2"/>
                <p:cNvSpPr/>
                <p:nvPr/>
              </p:nvSpPr>
              <p:spPr>
                <a:xfrm>
                  <a:off x="8751951" y="573471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7" name="Google Shape;357;p2"/>
              <p:cNvGrpSpPr/>
              <p:nvPr/>
            </p:nvGrpSpPr>
            <p:grpSpPr>
              <a:xfrm>
                <a:off x="8751951" y="5626131"/>
                <a:ext cx="120300" cy="28575"/>
                <a:chOff x="8751951" y="5626131"/>
                <a:chExt cx="120300" cy="28575"/>
              </a:xfrm>
            </p:grpSpPr>
            <p:sp>
              <p:nvSpPr>
                <p:cNvPr id="358" name="Google Shape;358;p2"/>
                <p:cNvSpPr/>
                <p:nvPr/>
              </p:nvSpPr>
              <p:spPr>
                <a:xfrm>
                  <a:off x="8766238" y="5640418"/>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2"/>
                <p:cNvSpPr/>
                <p:nvPr/>
              </p:nvSpPr>
              <p:spPr>
                <a:xfrm>
                  <a:off x="8751951" y="5626131"/>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0" name="Google Shape;360;p2"/>
              <p:cNvGrpSpPr/>
              <p:nvPr/>
            </p:nvGrpSpPr>
            <p:grpSpPr>
              <a:xfrm>
                <a:off x="8751951" y="5517451"/>
                <a:ext cx="120300" cy="28575"/>
                <a:chOff x="8751951" y="5517451"/>
                <a:chExt cx="120300" cy="28575"/>
              </a:xfrm>
            </p:grpSpPr>
            <p:sp>
              <p:nvSpPr>
                <p:cNvPr id="361" name="Google Shape;361;p2"/>
                <p:cNvSpPr/>
                <p:nvPr/>
              </p:nvSpPr>
              <p:spPr>
                <a:xfrm>
                  <a:off x="8766238" y="5531738"/>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2"/>
                <p:cNvSpPr/>
                <p:nvPr/>
              </p:nvSpPr>
              <p:spPr>
                <a:xfrm>
                  <a:off x="8751951" y="5517451"/>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63" name="Google Shape;363;p2"/>
            <p:cNvGrpSpPr/>
            <p:nvPr/>
          </p:nvGrpSpPr>
          <p:grpSpPr>
            <a:xfrm>
              <a:off x="8924353" y="5425249"/>
              <a:ext cx="279273" cy="1014793"/>
              <a:chOff x="8924353" y="5425249"/>
              <a:chExt cx="279273" cy="1014793"/>
            </a:xfrm>
          </p:grpSpPr>
          <p:sp>
            <p:nvSpPr>
              <p:cNvPr id="364" name="Google Shape;364;p2"/>
              <p:cNvSpPr/>
              <p:nvPr/>
            </p:nvSpPr>
            <p:spPr>
              <a:xfrm>
                <a:off x="8938641" y="5439536"/>
                <a:ext cx="250698" cy="986218"/>
              </a:xfrm>
              <a:custGeom>
                <a:avLst/>
                <a:gdLst/>
                <a:ahLst/>
                <a:cxnLst/>
                <a:rect l="l" t="t" r="r" b="b"/>
                <a:pathLst>
                  <a:path w="250698" h="986218" extrusionOk="0">
                    <a:moveTo>
                      <a:pt x="0" y="613410"/>
                    </a:moveTo>
                    <a:lnTo>
                      <a:pt x="0" y="0"/>
                    </a:lnTo>
                    <a:lnTo>
                      <a:pt x="250698" y="0"/>
                    </a:lnTo>
                    <a:lnTo>
                      <a:pt x="250698" y="986218"/>
                    </a:lnTo>
                    <a:lnTo>
                      <a:pt x="0" y="986218"/>
                    </a:lnTo>
                    <a:lnTo>
                      <a:pt x="0" y="715042"/>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2"/>
              <p:cNvSpPr/>
              <p:nvPr/>
            </p:nvSpPr>
            <p:spPr>
              <a:xfrm>
                <a:off x="8924353" y="5425249"/>
                <a:ext cx="279273" cy="1014793"/>
              </a:xfrm>
              <a:custGeom>
                <a:avLst/>
                <a:gdLst/>
                <a:ahLst/>
                <a:cxnLst/>
                <a:rect l="l" t="t" r="r" b="b"/>
                <a:pathLst>
                  <a:path w="279273" h="1014793" extrusionOk="0">
                    <a:moveTo>
                      <a:pt x="264986" y="1014793"/>
                    </a:moveTo>
                    <a:lnTo>
                      <a:pt x="14288" y="1014793"/>
                    </a:lnTo>
                    <a:cubicBezTo>
                      <a:pt x="6382" y="1014793"/>
                      <a:pt x="0" y="1008412"/>
                      <a:pt x="0" y="1000506"/>
                    </a:cubicBezTo>
                    <a:lnTo>
                      <a:pt x="0" y="729329"/>
                    </a:lnTo>
                    <a:cubicBezTo>
                      <a:pt x="0" y="721423"/>
                      <a:pt x="6382" y="715042"/>
                      <a:pt x="14288" y="715042"/>
                    </a:cubicBezTo>
                    <a:cubicBezTo>
                      <a:pt x="22193" y="715042"/>
                      <a:pt x="28575" y="721423"/>
                      <a:pt x="28575" y="729329"/>
                    </a:cubicBezTo>
                    <a:lnTo>
                      <a:pt x="28575" y="986218"/>
                    </a:lnTo>
                    <a:lnTo>
                      <a:pt x="250698" y="986218"/>
                    </a:lnTo>
                    <a:lnTo>
                      <a:pt x="250698" y="28575"/>
                    </a:lnTo>
                    <a:lnTo>
                      <a:pt x="28575" y="28575"/>
                    </a:lnTo>
                    <a:lnTo>
                      <a:pt x="28575" y="627602"/>
                    </a:lnTo>
                    <a:cubicBezTo>
                      <a:pt x="28575" y="635508"/>
                      <a:pt x="22193" y="641889"/>
                      <a:pt x="14288" y="641889"/>
                    </a:cubicBezTo>
                    <a:cubicBezTo>
                      <a:pt x="6382" y="641889"/>
                      <a:pt x="0" y="635508"/>
                      <a:pt x="0" y="627602"/>
                    </a:cubicBezTo>
                    <a:lnTo>
                      <a:pt x="0" y="14288"/>
                    </a:lnTo>
                    <a:cubicBezTo>
                      <a:pt x="0" y="6382"/>
                      <a:pt x="6382" y="0"/>
                      <a:pt x="14288" y="0"/>
                    </a:cubicBezTo>
                    <a:lnTo>
                      <a:pt x="264986" y="0"/>
                    </a:lnTo>
                    <a:cubicBezTo>
                      <a:pt x="272891" y="0"/>
                      <a:pt x="279273" y="6382"/>
                      <a:pt x="279273" y="14288"/>
                    </a:cubicBezTo>
                    <a:lnTo>
                      <a:pt x="279273" y="1000506"/>
                    </a:lnTo>
                    <a:cubicBezTo>
                      <a:pt x="279273" y="1008412"/>
                      <a:pt x="272891" y="1014793"/>
                      <a:pt x="264986" y="1014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6" name="Google Shape;366;p2"/>
            <p:cNvGrpSpPr/>
            <p:nvPr/>
          </p:nvGrpSpPr>
          <p:grpSpPr>
            <a:xfrm>
              <a:off x="9085421" y="6300691"/>
              <a:ext cx="118205" cy="28575"/>
              <a:chOff x="9085421" y="6300691"/>
              <a:chExt cx="118205" cy="28575"/>
            </a:xfrm>
          </p:grpSpPr>
          <p:sp>
            <p:nvSpPr>
              <p:cNvPr id="367" name="Google Shape;367;p2"/>
              <p:cNvSpPr/>
              <p:nvPr/>
            </p:nvSpPr>
            <p:spPr>
              <a:xfrm>
                <a:off x="9099708" y="6314979"/>
                <a:ext cx="89630" cy="9525"/>
              </a:xfrm>
              <a:custGeom>
                <a:avLst/>
                <a:gdLst/>
                <a:ahLst/>
                <a:cxnLst/>
                <a:rect l="l" t="t" r="r" b="b"/>
                <a:pathLst>
                  <a:path w="89630" h="9525" extrusionOk="0">
                    <a:moveTo>
                      <a:pt x="89630"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2"/>
              <p:cNvSpPr/>
              <p:nvPr/>
            </p:nvSpPr>
            <p:spPr>
              <a:xfrm>
                <a:off x="9085421" y="6300691"/>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9" name="Google Shape;369;p2"/>
            <p:cNvGrpSpPr/>
            <p:nvPr/>
          </p:nvGrpSpPr>
          <p:grpSpPr>
            <a:xfrm>
              <a:off x="9027794" y="6192107"/>
              <a:ext cx="175831" cy="28575"/>
              <a:chOff x="9027794" y="6192107"/>
              <a:chExt cx="175831" cy="28575"/>
            </a:xfrm>
          </p:grpSpPr>
          <p:sp>
            <p:nvSpPr>
              <p:cNvPr id="370" name="Google Shape;370;p2"/>
              <p:cNvSpPr/>
              <p:nvPr/>
            </p:nvSpPr>
            <p:spPr>
              <a:xfrm>
                <a:off x="9042082" y="6206394"/>
                <a:ext cx="147256" cy="9525"/>
              </a:xfrm>
              <a:custGeom>
                <a:avLst/>
                <a:gdLst/>
                <a:ahLst/>
                <a:cxnLst/>
                <a:rect l="l" t="t" r="r" b="b"/>
                <a:pathLst>
                  <a:path w="147256" h="9525" extrusionOk="0">
                    <a:moveTo>
                      <a:pt x="147257"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2"/>
              <p:cNvSpPr/>
              <p:nvPr/>
            </p:nvSpPr>
            <p:spPr>
              <a:xfrm>
                <a:off x="9027794" y="6192107"/>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2" name="Google Shape;372;p2"/>
            <p:cNvGrpSpPr/>
            <p:nvPr/>
          </p:nvGrpSpPr>
          <p:grpSpPr>
            <a:xfrm>
              <a:off x="9085421" y="6083426"/>
              <a:ext cx="118205" cy="28575"/>
              <a:chOff x="9085421" y="6083426"/>
              <a:chExt cx="118205" cy="28575"/>
            </a:xfrm>
          </p:grpSpPr>
          <p:sp>
            <p:nvSpPr>
              <p:cNvPr id="373" name="Google Shape;373;p2"/>
              <p:cNvSpPr/>
              <p:nvPr/>
            </p:nvSpPr>
            <p:spPr>
              <a:xfrm>
                <a:off x="9099708" y="6097713"/>
                <a:ext cx="89630" cy="9525"/>
              </a:xfrm>
              <a:custGeom>
                <a:avLst/>
                <a:gdLst/>
                <a:ahLst/>
                <a:cxnLst/>
                <a:rect l="l" t="t" r="r" b="b"/>
                <a:pathLst>
                  <a:path w="89630" h="9525" extrusionOk="0">
                    <a:moveTo>
                      <a:pt x="89630"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2"/>
              <p:cNvSpPr/>
              <p:nvPr/>
            </p:nvSpPr>
            <p:spPr>
              <a:xfrm>
                <a:off x="9085421" y="6083426"/>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5" name="Google Shape;375;p2"/>
            <p:cNvGrpSpPr/>
            <p:nvPr/>
          </p:nvGrpSpPr>
          <p:grpSpPr>
            <a:xfrm>
              <a:off x="9027794" y="5974746"/>
              <a:ext cx="175831" cy="28575"/>
              <a:chOff x="9027794" y="5974746"/>
              <a:chExt cx="175831" cy="28575"/>
            </a:xfrm>
          </p:grpSpPr>
          <p:sp>
            <p:nvSpPr>
              <p:cNvPr id="376" name="Google Shape;376;p2"/>
              <p:cNvSpPr/>
              <p:nvPr/>
            </p:nvSpPr>
            <p:spPr>
              <a:xfrm>
                <a:off x="9042082" y="5989033"/>
                <a:ext cx="147256" cy="9525"/>
              </a:xfrm>
              <a:custGeom>
                <a:avLst/>
                <a:gdLst/>
                <a:ahLst/>
                <a:cxnLst/>
                <a:rect l="l" t="t" r="r" b="b"/>
                <a:pathLst>
                  <a:path w="147256" h="9525" extrusionOk="0">
                    <a:moveTo>
                      <a:pt x="147257"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2"/>
              <p:cNvSpPr/>
              <p:nvPr/>
            </p:nvSpPr>
            <p:spPr>
              <a:xfrm>
                <a:off x="9027794" y="5974746"/>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8" name="Google Shape;378;p2"/>
            <p:cNvGrpSpPr/>
            <p:nvPr/>
          </p:nvGrpSpPr>
          <p:grpSpPr>
            <a:xfrm>
              <a:off x="9085421" y="5866065"/>
              <a:ext cx="118205" cy="28575"/>
              <a:chOff x="9085421" y="5866065"/>
              <a:chExt cx="118205" cy="28575"/>
            </a:xfrm>
          </p:grpSpPr>
          <p:sp>
            <p:nvSpPr>
              <p:cNvPr id="379" name="Google Shape;379;p2"/>
              <p:cNvSpPr/>
              <p:nvPr/>
            </p:nvSpPr>
            <p:spPr>
              <a:xfrm>
                <a:off x="9099708" y="5880353"/>
                <a:ext cx="89630" cy="9525"/>
              </a:xfrm>
              <a:custGeom>
                <a:avLst/>
                <a:gdLst/>
                <a:ahLst/>
                <a:cxnLst/>
                <a:rect l="l" t="t" r="r" b="b"/>
                <a:pathLst>
                  <a:path w="89630" h="9525" extrusionOk="0">
                    <a:moveTo>
                      <a:pt x="89630"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2"/>
              <p:cNvSpPr/>
              <p:nvPr/>
            </p:nvSpPr>
            <p:spPr>
              <a:xfrm>
                <a:off x="9085421" y="5866065"/>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1" name="Google Shape;381;p2"/>
            <p:cNvGrpSpPr/>
            <p:nvPr/>
          </p:nvGrpSpPr>
          <p:grpSpPr>
            <a:xfrm>
              <a:off x="9027794" y="5757481"/>
              <a:ext cx="175831" cy="28575"/>
              <a:chOff x="9027794" y="5757481"/>
              <a:chExt cx="175831" cy="28575"/>
            </a:xfrm>
          </p:grpSpPr>
          <p:sp>
            <p:nvSpPr>
              <p:cNvPr id="382" name="Google Shape;382;p2"/>
              <p:cNvSpPr/>
              <p:nvPr/>
            </p:nvSpPr>
            <p:spPr>
              <a:xfrm>
                <a:off x="9042082" y="5771768"/>
                <a:ext cx="147256" cy="9525"/>
              </a:xfrm>
              <a:custGeom>
                <a:avLst/>
                <a:gdLst/>
                <a:ahLst/>
                <a:cxnLst/>
                <a:rect l="l" t="t" r="r" b="b"/>
                <a:pathLst>
                  <a:path w="147256" h="9525" extrusionOk="0">
                    <a:moveTo>
                      <a:pt x="147257"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2"/>
              <p:cNvSpPr/>
              <p:nvPr/>
            </p:nvSpPr>
            <p:spPr>
              <a:xfrm>
                <a:off x="9027794" y="5757481"/>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4" name="Google Shape;384;p2"/>
            <p:cNvGrpSpPr/>
            <p:nvPr/>
          </p:nvGrpSpPr>
          <p:grpSpPr>
            <a:xfrm>
              <a:off x="9085421" y="5648800"/>
              <a:ext cx="118205" cy="28575"/>
              <a:chOff x="9085421" y="5648800"/>
              <a:chExt cx="118205" cy="28575"/>
            </a:xfrm>
          </p:grpSpPr>
          <p:sp>
            <p:nvSpPr>
              <p:cNvPr id="385" name="Google Shape;385;p2"/>
              <p:cNvSpPr/>
              <p:nvPr/>
            </p:nvSpPr>
            <p:spPr>
              <a:xfrm>
                <a:off x="9099708" y="5663088"/>
                <a:ext cx="89630" cy="9525"/>
              </a:xfrm>
              <a:custGeom>
                <a:avLst/>
                <a:gdLst/>
                <a:ahLst/>
                <a:cxnLst/>
                <a:rect l="l" t="t" r="r" b="b"/>
                <a:pathLst>
                  <a:path w="89630" h="9525" extrusionOk="0">
                    <a:moveTo>
                      <a:pt x="89630"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2"/>
              <p:cNvSpPr/>
              <p:nvPr/>
            </p:nvSpPr>
            <p:spPr>
              <a:xfrm>
                <a:off x="9085421" y="5648800"/>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7" name="Google Shape;387;p2"/>
            <p:cNvGrpSpPr/>
            <p:nvPr/>
          </p:nvGrpSpPr>
          <p:grpSpPr>
            <a:xfrm>
              <a:off x="9027794" y="5540120"/>
              <a:ext cx="175831" cy="28575"/>
              <a:chOff x="9027794" y="5540120"/>
              <a:chExt cx="175831" cy="28575"/>
            </a:xfrm>
          </p:grpSpPr>
          <p:sp>
            <p:nvSpPr>
              <p:cNvPr id="388" name="Google Shape;388;p2"/>
              <p:cNvSpPr/>
              <p:nvPr/>
            </p:nvSpPr>
            <p:spPr>
              <a:xfrm>
                <a:off x="9042082" y="5554408"/>
                <a:ext cx="147256" cy="9525"/>
              </a:xfrm>
              <a:custGeom>
                <a:avLst/>
                <a:gdLst/>
                <a:ahLst/>
                <a:cxnLst/>
                <a:rect l="l" t="t" r="r" b="b"/>
                <a:pathLst>
                  <a:path w="147256" h="9525" extrusionOk="0">
                    <a:moveTo>
                      <a:pt x="147257"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2"/>
              <p:cNvSpPr/>
              <p:nvPr/>
            </p:nvSpPr>
            <p:spPr>
              <a:xfrm>
                <a:off x="9027794" y="5540120"/>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90" name="Google Shape;390;p2"/>
            <p:cNvSpPr/>
            <p:nvPr/>
          </p:nvSpPr>
          <p:spPr>
            <a:xfrm>
              <a:off x="8189594" y="5435345"/>
              <a:ext cx="676941" cy="1000696"/>
            </a:xfrm>
            <a:custGeom>
              <a:avLst/>
              <a:gdLst/>
              <a:ahLst/>
              <a:cxnLst/>
              <a:rect l="l" t="t" r="r" b="b"/>
              <a:pathLst>
                <a:path w="676941" h="1000696" extrusionOk="0">
                  <a:moveTo>
                    <a:pt x="676942" y="1000697"/>
                  </a:moveTo>
                  <a:lnTo>
                    <a:pt x="676942" y="877157"/>
                  </a:lnTo>
                  <a:lnTo>
                    <a:pt x="592646" y="752475"/>
                  </a:lnTo>
                  <a:lnTo>
                    <a:pt x="83534" y="0"/>
                  </a:lnTo>
                  <a:lnTo>
                    <a:pt x="0" y="0"/>
                  </a:lnTo>
                  <a:lnTo>
                    <a:pt x="164306" y="242792"/>
                  </a:lnTo>
                  <a:moveTo>
                    <a:pt x="164211" y="242888"/>
                  </a:moveTo>
                  <a:lnTo>
                    <a:pt x="238125" y="352139"/>
                  </a:lnTo>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2"/>
            <p:cNvSpPr/>
            <p:nvPr/>
          </p:nvSpPr>
          <p:spPr>
            <a:xfrm>
              <a:off x="8941784" y="5443727"/>
              <a:ext cx="75247" cy="986218"/>
            </a:xfrm>
            <a:custGeom>
              <a:avLst/>
              <a:gdLst/>
              <a:ahLst/>
              <a:cxnLst/>
              <a:rect l="l" t="t" r="r" b="b"/>
              <a:pathLst>
                <a:path w="75247" h="986218" extrusionOk="0">
                  <a:moveTo>
                    <a:pt x="0" y="0"/>
                  </a:moveTo>
                  <a:lnTo>
                    <a:pt x="75248" y="0"/>
                  </a:lnTo>
                  <a:lnTo>
                    <a:pt x="75248" y="986219"/>
                  </a:lnTo>
                  <a:lnTo>
                    <a:pt x="0" y="98621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2" name="Google Shape;392;p2"/>
          <p:cNvGrpSpPr/>
          <p:nvPr/>
        </p:nvGrpSpPr>
        <p:grpSpPr>
          <a:xfrm>
            <a:off x="2451372" y="7926631"/>
            <a:ext cx="1640705" cy="1710795"/>
            <a:chOff x="2451372" y="7926631"/>
            <a:chExt cx="1640705" cy="1710795"/>
          </a:xfrm>
        </p:grpSpPr>
        <p:grpSp>
          <p:nvGrpSpPr>
            <p:cNvPr id="393" name="Google Shape;393;p2"/>
            <p:cNvGrpSpPr/>
            <p:nvPr/>
          </p:nvGrpSpPr>
          <p:grpSpPr>
            <a:xfrm>
              <a:off x="2451372" y="7926631"/>
              <a:ext cx="1640705" cy="1710795"/>
              <a:chOff x="10913347" y="1720888"/>
              <a:chExt cx="918545" cy="957731"/>
            </a:xfrm>
          </p:grpSpPr>
          <p:grpSp>
            <p:nvGrpSpPr>
              <p:cNvPr id="394" name="Google Shape;394;p2"/>
              <p:cNvGrpSpPr/>
              <p:nvPr/>
            </p:nvGrpSpPr>
            <p:grpSpPr>
              <a:xfrm>
                <a:off x="10913347" y="1960327"/>
                <a:ext cx="918545" cy="718292"/>
                <a:chOff x="10913347" y="1960327"/>
                <a:chExt cx="918545" cy="718292"/>
              </a:xfrm>
            </p:grpSpPr>
            <p:sp>
              <p:nvSpPr>
                <p:cNvPr id="395" name="Google Shape;395;p2"/>
                <p:cNvSpPr/>
                <p:nvPr/>
              </p:nvSpPr>
              <p:spPr>
                <a:xfrm>
                  <a:off x="10927512" y="1974398"/>
                  <a:ext cx="890163" cy="689754"/>
                </a:xfrm>
                <a:custGeom>
                  <a:avLst/>
                  <a:gdLst/>
                  <a:ahLst/>
                  <a:cxnLst/>
                  <a:rect l="l" t="t" r="r" b="b"/>
                  <a:pathLst>
                    <a:path w="890163" h="689754" extrusionOk="0">
                      <a:moveTo>
                        <a:pt x="51289" y="202635"/>
                      </a:moveTo>
                      <a:cubicBezTo>
                        <a:pt x="-8529" y="281216"/>
                        <a:pt x="-147" y="371323"/>
                        <a:pt x="1092" y="383229"/>
                      </a:cubicBezTo>
                      <a:cubicBezTo>
                        <a:pt x="13379" y="496291"/>
                        <a:pt x="102438" y="564109"/>
                        <a:pt x="141585" y="593922"/>
                      </a:cubicBezTo>
                      <a:cubicBezTo>
                        <a:pt x="271316" y="692696"/>
                        <a:pt x="461054" y="719271"/>
                        <a:pt x="623265" y="654120"/>
                      </a:cubicBezTo>
                      <a:cubicBezTo>
                        <a:pt x="678891" y="631831"/>
                        <a:pt x="849674" y="563156"/>
                        <a:pt x="884154" y="393230"/>
                      </a:cubicBezTo>
                      <a:cubicBezTo>
                        <a:pt x="904919" y="290551"/>
                        <a:pt x="871963" y="170917"/>
                        <a:pt x="783857" y="92240"/>
                      </a:cubicBezTo>
                      <a:cubicBezTo>
                        <a:pt x="745471" y="57950"/>
                        <a:pt x="695941" y="25660"/>
                        <a:pt x="647078" y="9563"/>
                      </a:cubicBezTo>
                      <a:cubicBezTo>
                        <a:pt x="542874" y="-24822"/>
                        <a:pt x="518775" y="38329"/>
                        <a:pt x="492867" y="122244"/>
                      </a:cubicBezTo>
                      <a:cubicBezTo>
                        <a:pt x="452863" y="251784"/>
                        <a:pt x="401714" y="222828"/>
                        <a:pt x="292176" y="172536"/>
                      </a:cubicBezTo>
                      <a:cubicBezTo>
                        <a:pt x="189782" y="125482"/>
                        <a:pt x="129108" y="100432"/>
                        <a:pt x="51289" y="20263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2"/>
                <p:cNvSpPr/>
                <p:nvPr/>
              </p:nvSpPr>
              <p:spPr>
                <a:xfrm>
                  <a:off x="10913347" y="1960327"/>
                  <a:ext cx="918545" cy="718292"/>
                </a:xfrm>
                <a:custGeom>
                  <a:avLst/>
                  <a:gdLst/>
                  <a:ahLst/>
                  <a:cxnLst/>
                  <a:rect l="l" t="t" r="r" b="b"/>
                  <a:pathLst>
                    <a:path w="918545" h="718292" extrusionOk="0">
                      <a:moveTo>
                        <a:pt x="450073" y="718293"/>
                      </a:moveTo>
                      <a:cubicBezTo>
                        <a:pt x="340726" y="718293"/>
                        <a:pt x="232522" y="684384"/>
                        <a:pt x="147178" y="619423"/>
                      </a:cubicBezTo>
                      <a:cubicBezTo>
                        <a:pt x="107364" y="589039"/>
                        <a:pt x="14018" y="517982"/>
                        <a:pt x="1160" y="398920"/>
                      </a:cubicBezTo>
                      <a:cubicBezTo>
                        <a:pt x="-745" y="381203"/>
                        <a:pt x="-7222" y="288620"/>
                        <a:pt x="54214" y="208134"/>
                      </a:cubicBezTo>
                      <a:cubicBezTo>
                        <a:pt x="140511" y="94786"/>
                        <a:pt x="212614" y="127933"/>
                        <a:pt x="312342" y="173749"/>
                      </a:cubicBezTo>
                      <a:lnTo>
                        <a:pt x="323581" y="178987"/>
                      </a:lnTo>
                      <a:cubicBezTo>
                        <a:pt x="379112" y="204610"/>
                        <a:pt x="419212" y="223088"/>
                        <a:pt x="445215" y="211468"/>
                      </a:cubicBezTo>
                      <a:cubicBezTo>
                        <a:pt x="463979" y="203086"/>
                        <a:pt x="479314" y="177940"/>
                        <a:pt x="493412" y="132315"/>
                      </a:cubicBezTo>
                      <a:cubicBezTo>
                        <a:pt x="511033" y="75165"/>
                        <a:pt x="527607" y="29921"/>
                        <a:pt x="566278" y="9919"/>
                      </a:cubicBezTo>
                      <a:cubicBezTo>
                        <a:pt x="592091" y="-3416"/>
                        <a:pt x="624571" y="-3321"/>
                        <a:pt x="665719" y="10300"/>
                      </a:cubicBezTo>
                      <a:cubicBezTo>
                        <a:pt x="712106" y="25540"/>
                        <a:pt x="763731" y="56782"/>
                        <a:pt x="807451" y="95834"/>
                      </a:cubicBezTo>
                      <a:cubicBezTo>
                        <a:pt x="894129" y="173272"/>
                        <a:pt x="935276" y="296717"/>
                        <a:pt x="912226" y="410350"/>
                      </a:cubicBezTo>
                      <a:cubicBezTo>
                        <a:pt x="876221" y="587800"/>
                        <a:pt x="700486" y="658476"/>
                        <a:pt x="642668" y="681622"/>
                      </a:cubicBezTo>
                      <a:cubicBezTo>
                        <a:pt x="581137" y="706196"/>
                        <a:pt x="515414" y="718293"/>
                        <a:pt x="450073" y="718293"/>
                      </a:cubicBezTo>
                      <a:close/>
                      <a:moveTo>
                        <a:pt x="178515" y="160128"/>
                      </a:moveTo>
                      <a:cubicBezTo>
                        <a:pt x="143083" y="160128"/>
                        <a:pt x="112697" y="178321"/>
                        <a:pt x="76883" y="225374"/>
                      </a:cubicBezTo>
                      <a:cubicBezTo>
                        <a:pt x="76883" y="225374"/>
                        <a:pt x="76883" y="225374"/>
                        <a:pt x="76883" y="225374"/>
                      </a:cubicBezTo>
                      <a:cubicBezTo>
                        <a:pt x="22114" y="297288"/>
                        <a:pt x="27830" y="379965"/>
                        <a:pt x="29544" y="395776"/>
                      </a:cubicBezTo>
                      <a:cubicBezTo>
                        <a:pt x="41164" y="502647"/>
                        <a:pt x="127557" y="568560"/>
                        <a:pt x="164418" y="596659"/>
                      </a:cubicBezTo>
                      <a:cubicBezTo>
                        <a:pt x="292911" y="694576"/>
                        <a:pt x="476553" y="717436"/>
                        <a:pt x="632096" y="654952"/>
                      </a:cubicBezTo>
                      <a:cubicBezTo>
                        <a:pt x="686388" y="633139"/>
                        <a:pt x="851361" y="566846"/>
                        <a:pt x="884318" y="404539"/>
                      </a:cubicBezTo>
                      <a:cubicBezTo>
                        <a:pt x="905369" y="300717"/>
                        <a:pt x="867744" y="187846"/>
                        <a:pt x="788497" y="116980"/>
                      </a:cubicBezTo>
                      <a:cubicBezTo>
                        <a:pt x="747539" y="80404"/>
                        <a:pt x="699532" y="51352"/>
                        <a:pt x="656765" y="37255"/>
                      </a:cubicBezTo>
                      <a:cubicBezTo>
                        <a:pt x="623332" y="26206"/>
                        <a:pt x="597997" y="25540"/>
                        <a:pt x="579327" y="35160"/>
                      </a:cubicBezTo>
                      <a:cubicBezTo>
                        <a:pt x="550562" y="50019"/>
                        <a:pt x="536275" y="89929"/>
                        <a:pt x="520654" y="140506"/>
                      </a:cubicBezTo>
                      <a:cubicBezTo>
                        <a:pt x="503699" y="195275"/>
                        <a:pt x="484077" y="225184"/>
                        <a:pt x="456835" y="237280"/>
                      </a:cubicBezTo>
                      <a:cubicBezTo>
                        <a:pt x="418926" y="254235"/>
                        <a:pt x="373968" y="233375"/>
                        <a:pt x="311579" y="204705"/>
                      </a:cubicBezTo>
                      <a:lnTo>
                        <a:pt x="300340" y="199561"/>
                      </a:lnTo>
                      <a:cubicBezTo>
                        <a:pt x="249571" y="176225"/>
                        <a:pt x="211757" y="160128"/>
                        <a:pt x="178515" y="160128"/>
                      </a:cubicBezTo>
                      <a:close/>
                      <a:moveTo>
                        <a:pt x="65454" y="216706"/>
                      </a:moveTo>
                      <a:lnTo>
                        <a:pt x="65454" y="216706"/>
                      </a:lnTo>
                      <a:lnTo>
                        <a:pt x="65454" y="21670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7" name="Google Shape;397;p2"/>
              <p:cNvGrpSpPr/>
              <p:nvPr/>
            </p:nvGrpSpPr>
            <p:grpSpPr>
              <a:xfrm>
                <a:off x="10974609" y="2212942"/>
                <a:ext cx="209169" cy="209168"/>
                <a:chOff x="10974609" y="2212942"/>
                <a:chExt cx="209169" cy="209168"/>
              </a:xfrm>
            </p:grpSpPr>
            <p:sp>
              <p:nvSpPr>
                <p:cNvPr id="398" name="Google Shape;398;p2"/>
                <p:cNvSpPr/>
                <p:nvPr/>
              </p:nvSpPr>
              <p:spPr>
                <a:xfrm>
                  <a:off x="10988802" y="2227230"/>
                  <a:ext cx="180594" cy="180593"/>
                </a:xfrm>
                <a:custGeom>
                  <a:avLst/>
                  <a:gdLst/>
                  <a:ahLst/>
                  <a:cxnLst/>
                  <a:rect l="l" t="t" r="r" b="b"/>
                  <a:pathLst>
                    <a:path w="180594" h="180593" extrusionOk="0">
                      <a:moveTo>
                        <a:pt x="180594" y="90297"/>
                      </a:moveTo>
                      <a:cubicBezTo>
                        <a:pt x="180594" y="140167"/>
                        <a:pt x="140166" y="180594"/>
                        <a:pt x="90297" y="180594"/>
                      </a:cubicBezTo>
                      <a:cubicBezTo>
                        <a:pt x="40427" y="180594"/>
                        <a:pt x="1" y="140167"/>
                        <a:pt x="1" y="90297"/>
                      </a:cubicBezTo>
                      <a:cubicBezTo>
                        <a:pt x="1" y="40427"/>
                        <a:pt x="40428" y="0"/>
                        <a:pt x="90297" y="0"/>
                      </a:cubicBezTo>
                      <a:cubicBezTo>
                        <a:pt x="140168" y="0"/>
                        <a:pt x="180594" y="40427"/>
                        <a:pt x="180594" y="90297"/>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2"/>
                <p:cNvSpPr/>
                <p:nvPr/>
              </p:nvSpPr>
              <p:spPr>
                <a:xfrm>
                  <a:off x="10974609" y="2212942"/>
                  <a:ext cx="209169" cy="209168"/>
                </a:xfrm>
                <a:custGeom>
                  <a:avLst/>
                  <a:gdLst/>
                  <a:ahLst/>
                  <a:cxnLst/>
                  <a:rect l="l" t="t" r="r" b="b"/>
                  <a:pathLst>
                    <a:path w="209169" h="209168" extrusionOk="0">
                      <a:moveTo>
                        <a:pt x="104585" y="209169"/>
                      </a:moveTo>
                      <a:cubicBezTo>
                        <a:pt x="46863" y="209169"/>
                        <a:pt x="0" y="162211"/>
                        <a:pt x="0" y="104584"/>
                      </a:cubicBezTo>
                      <a:cubicBezTo>
                        <a:pt x="0" y="46958"/>
                        <a:pt x="46959" y="0"/>
                        <a:pt x="104585" y="0"/>
                      </a:cubicBezTo>
                      <a:cubicBezTo>
                        <a:pt x="162211" y="0"/>
                        <a:pt x="209170" y="46958"/>
                        <a:pt x="209170" y="104584"/>
                      </a:cubicBezTo>
                      <a:cubicBezTo>
                        <a:pt x="209170" y="162211"/>
                        <a:pt x="162211" y="209169"/>
                        <a:pt x="104585" y="209169"/>
                      </a:cubicBezTo>
                      <a:close/>
                      <a:moveTo>
                        <a:pt x="104585" y="28480"/>
                      </a:moveTo>
                      <a:cubicBezTo>
                        <a:pt x="62675" y="28480"/>
                        <a:pt x="28575" y="62579"/>
                        <a:pt x="28575" y="104489"/>
                      </a:cubicBezTo>
                      <a:cubicBezTo>
                        <a:pt x="28575" y="146399"/>
                        <a:pt x="62675" y="180499"/>
                        <a:pt x="104585" y="180499"/>
                      </a:cubicBezTo>
                      <a:cubicBezTo>
                        <a:pt x="146495" y="180499"/>
                        <a:pt x="180595" y="146399"/>
                        <a:pt x="180595" y="104489"/>
                      </a:cubicBezTo>
                      <a:cubicBezTo>
                        <a:pt x="180595" y="62579"/>
                        <a:pt x="146495" y="28480"/>
                        <a:pt x="104585" y="2848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0" name="Google Shape;400;p2"/>
              <p:cNvGrpSpPr/>
              <p:nvPr/>
            </p:nvGrpSpPr>
            <p:grpSpPr>
              <a:xfrm>
                <a:off x="11175206" y="2363437"/>
                <a:ext cx="209168" cy="209168"/>
                <a:chOff x="11175206" y="2363437"/>
                <a:chExt cx="209168" cy="209168"/>
              </a:xfrm>
            </p:grpSpPr>
            <p:sp>
              <p:nvSpPr>
                <p:cNvPr id="401" name="Google Shape;401;p2"/>
                <p:cNvSpPr/>
                <p:nvPr/>
              </p:nvSpPr>
              <p:spPr>
                <a:xfrm>
                  <a:off x="11189493" y="2377725"/>
                  <a:ext cx="180594" cy="180593"/>
                </a:xfrm>
                <a:custGeom>
                  <a:avLst/>
                  <a:gdLst/>
                  <a:ahLst/>
                  <a:cxnLst/>
                  <a:rect l="l" t="t" r="r" b="b"/>
                  <a:pathLst>
                    <a:path w="180594" h="180593" extrusionOk="0">
                      <a:moveTo>
                        <a:pt x="180594" y="90297"/>
                      </a:moveTo>
                      <a:cubicBezTo>
                        <a:pt x="180594" y="140167"/>
                        <a:pt x="140166" y="180594"/>
                        <a:pt x="90297" y="180594"/>
                      </a:cubicBezTo>
                      <a:cubicBezTo>
                        <a:pt x="40427" y="180594"/>
                        <a:pt x="0" y="140167"/>
                        <a:pt x="0" y="90297"/>
                      </a:cubicBezTo>
                      <a:cubicBezTo>
                        <a:pt x="0" y="40427"/>
                        <a:pt x="40428" y="0"/>
                        <a:pt x="90297" y="0"/>
                      </a:cubicBezTo>
                      <a:cubicBezTo>
                        <a:pt x="140167" y="0"/>
                        <a:pt x="180594" y="40427"/>
                        <a:pt x="180594" y="90297"/>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2"/>
                <p:cNvSpPr/>
                <p:nvPr/>
              </p:nvSpPr>
              <p:spPr>
                <a:xfrm>
                  <a:off x="11175206" y="2363437"/>
                  <a:ext cx="209168" cy="209168"/>
                </a:xfrm>
                <a:custGeom>
                  <a:avLst/>
                  <a:gdLst/>
                  <a:ahLst/>
                  <a:cxnLst/>
                  <a:rect l="l" t="t" r="r" b="b"/>
                  <a:pathLst>
                    <a:path w="209168" h="209168" extrusionOk="0">
                      <a:moveTo>
                        <a:pt x="104584" y="209169"/>
                      </a:moveTo>
                      <a:cubicBezTo>
                        <a:pt x="46959" y="209169"/>
                        <a:pt x="0" y="162211"/>
                        <a:pt x="0" y="104584"/>
                      </a:cubicBezTo>
                      <a:cubicBezTo>
                        <a:pt x="0" y="46958"/>
                        <a:pt x="46959" y="0"/>
                        <a:pt x="104584" y="0"/>
                      </a:cubicBezTo>
                      <a:cubicBezTo>
                        <a:pt x="162306" y="0"/>
                        <a:pt x="209169" y="46958"/>
                        <a:pt x="209169" y="104584"/>
                      </a:cubicBezTo>
                      <a:cubicBezTo>
                        <a:pt x="209169" y="162211"/>
                        <a:pt x="162306" y="209169"/>
                        <a:pt x="104584" y="209169"/>
                      </a:cubicBezTo>
                      <a:close/>
                      <a:moveTo>
                        <a:pt x="104584" y="28575"/>
                      </a:moveTo>
                      <a:cubicBezTo>
                        <a:pt x="62674" y="28575"/>
                        <a:pt x="28575" y="62675"/>
                        <a:pt x="28575" y="104584"/>
                      </a:cubicBezTo>
                      <a:cubicBezTo>
                        <a:pt x="28575" y="146494"/>
                        <a:pt x="62674" y="180594"/>
                        <a:pt x="104584" y="180594"/>
                      </a:cubicBezTo>
                      <a:cubicBezTo>
                        <a:pt x="146495" y="180594"/>
                        <a:pt x="180594" y="146494"/>
                        <a:pt x="180594" y="104584"/>
                      </a:cubicBezTo>
                      <a:cubicBezTo>
                        <a:pt x="180594" y="62675"/>
                        <a:pt x="146495" y="28575"/>
                        <a:pt x="10458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3" name="Google Shape;403;p2"/>
              <p:cNvGrpSpPr/>
              <p:nvPr/>
            </p:nvGrpSpPr>
            <p:grpSpPr>
              <a:xfrm>
                <a:off x="11516391" y="2092546"/>
                <a:ext cx="209169" cy="209168"/>
                <a:chOff x="11516391" y="2092546"/>
                <a:chExt cx="209169" cy="209168"/>
              </a:xfrm>
            </p:grpSpPr>
            <p:sp>
              <p:nvSpPr>
                <p:cNvPr id="404" name="Google Shape;404;p2"/>
                <p:cNvSpPr/>
                <p:nvPr/>
              </p:nvSpPr>
              <p:spPr>
                <a:xfrm>
                  <a:off x="11530679" y="2106739"/>
                  <a:ext cx="180594" cy="180593"/>
                </a:xfrm>
                <a:custGeom>
                  <a:avLst/>
                  <a:gdLst/>
                  <a:ahLst/>
                  <a:cxnLst/>
                  <a:rect l="l" t="t" r="r" b="b"/>
                  <a:pathLst>
                    <a:path w="180594" h="180593" extrusionOk="0">
                      <a:moveTo>
                        <a:pt x="180594" y="90297"/>
                      </a:moveTo>
                      <a:cubicBezTo>
                        <a:pt x="180594" y="140167"/>
                        <a:pt x="140167" y="180594"/>
                        <a:pt x="90297" y="180594"/>
                      </a:cubicBezTo>
                      <a:cubicBezTo>
                        <a:pt x="40427" y="180594"/>
                        <a:pt x="1" y="140167"/>
                        <a:pt x="1" y="90297"/>
                      </a:cubicBezTo>
                      <a:cubicBezTo>
                        <a:pt x="1" y="40427"/>
                        <a:pt x="40428" y="0"/>
                        <a:pt x="90297" y="0"/>
                      </a:cubicBezTo>
                      <a:cubicBezTo>
                        <a:pt x="140168" y="0"/>
                        <a:pt x="180594" y="40427"/>
                        <a:pt x="180594" y="90297"/>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2"/>
                <p:cNvSpPr/>
                <p:nvPr/>
              </p:nvSpPr>
              <p:spPr>
                <a:xfrm>
                  <a:off x="11516391" y="2092546"/>
                  <a:ext cx="209169" cy="209168"/>
                </a:xfrm>
                <a:custGeom>
                  <a:avLst/>
                  <a:gdLst/>
                  <a:ahLst/>
                  <a:cxnLst/>
                  <a:rect l="l" t="t" r="r" b="b"/>
                  <a:pathLst>
                    <a:path w="209169" h="209168" extrusionOk="0">
                      <a:moveTo>
                        <a:pt x="104585" y="209169"/>
                      </a:moveTo>
                      <a:cubicBezTo>
                        <a:pt x="46863" y="209169"/>
                        <a:pt x="0" y="162211"/>
                        <a:pt x="0" y="104584"/>
                      </a:cubicBezTo>
                      <a:cubicBezTo>
                        <a:pt x="0" y="46958"/>
                        <a:pt x="46959" y="0"/>
                        <a:pt x="104585" y="0"/>
                      </a:cubicBezTo>
                      <a:cubicBezTo>
                        <a:pt x="162211" y="0"/>
                        <a:pt x="209170" y="46958"/>
                        <a:pt x="209170" y="104584"/>
                      </a:cubicBezTo>
                      <a:cubicBezTo>
                        <a:pt x="209170" y="162211"/>
                        <a:pt x="162306" y="209169"/>
                        <a:pt x="104585" y="209169"/>
                      </a:cubicBezTo>
                      <a:close/>
                      <a:moveTo>
                        <a:pt x="104585" y="28480"/>
                      </a:moveTo>
                      <a:cubicBezTo>
                        <a:pt x="62675" y="28480"/>
                        <a:pt x="28575" y="62579"/>
                        <a:pt x="28575" y="104489"/>
                      </a:cubicBezTo>
                      <a:cubicBezTo>
                        <a:pt x="28575" y="146399"/>
                        <a:pt x="62675" y="180499"/>
                        <a:pt x="104585" y="180499"/>
                      </a:cubicBezTo>
                      <a:cubicBezTo>
                        <a:pt x="146495" y="180499"/>
                        <a:pt x="180595" y="146399"/>
                        <a:pt x="180595" y="104489"/>
                      </a:cubicBezTo>
                      <a:cubicBezTo>
                        <a:pt x="180595" y="62579"/>
                        <a:pt x="146495" y="28480"/>
                        <a:pt x="104585" y="2848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6" name="Google Shape;406;p2"/>
              <p:cNvGrpSpPr/>
              <p:nvPr/>
            </p:nvGrpSpPr>
            <p:grpSpPr>
              <a:xfrm>
                <a:off x="11426094" y="2333338"/>
                <a:ext cx="209169" cy="209168"/>
                <a:chOff x="11426094" y="2333338"/>
                <a:chExt cx="209169" cy="209168"/>
              </a:xfrm>
            </p:grpSpPr>
            <p:sp>
              <p:nvSpPr>
                <p:cNvPr id="407" name="Google Shape;407;p2"/>
                <p:cNvSpPr/>
                <p:nvPr/>
              </p:nvSpPr>
              <p:spPr>
                <a:xfrm>
                  <a:off x="11440382" y="2347626"/>
                  <a:ext cx="180594" cy="180593"/>
                </a:xfrm>
                <a:custGeom>
                  <a:avLst/>
                  <a:gdLst/>
                  <a:ahLst/>
                  <a:cxnLst/>
                  <a:rect l="l" t="t" r="r" b="b"/>
                  <a:pathLst>
                    <a:path w="180594" h="180593" extrusionOk="0">
                      <a:moveTo>
                        <a:pt x="180594" y="90297"/>
                      </a:moveTo>
                      <a:cubicBezTo>
                        <a:pt x="180594" y="140167"/>
                        <a:pt x="140167" y="180594"/>
                        <a:pt x="90298" y="180594"/>
                      </a:cubicBezTo>
                      <a:cubicBezTo>
                        <a:pt x="40427" y="180594"/>
                        <a:pt x="1" y="140167"/>
                        <a:pt x="1" y="90297"/>
                      </a:cubicBezTo>
                      <a:cubicBezTo>
                        <a:pt x="1" y="40427"/>
                        <a:pt x="40429" y="0"/>
                        <a:pt x="90298" y="0"/>
                      </a:cubicBezTo>
                      <a:cubicBezTo>
                        <a:pt x="140168" y="0"/>
                        <a:pt x="180594" y="40427"/>
                        <a:pt x="180594" y="90297"/>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2"/>
                <p:cNvSpPr/>
                <p:nvPr/>
              </p:nvSpPr>
              <p:spPr>
                <a:xfrm>
                  <a:off x="11426094" y="2333338"/>
                  <a:ext cx="209169" cy="209168"/>
                </a:xfrm>
                <a:custGeom>
                  <a:avLst/>
                  <a:gdLst/>
                  <a:ahLst/>
                  <a:cxnLst/>
                  <a:rect l="l" t="t" r="r" b="b"/>
                  <a:pathLst>
                    <a:path w="209169" h="209168" extrusionOk="0">
                      <a:moveTo>
                        <a:pt x="104584" y="209169"/>
                      </a:moveTo>
                      <a:cubicBezTo>
                        <a:pt x="46959" y="209169"/>
                        <a:pt x="0" y="162211"/>
                        <a:pt x="0" y="104584"/>
                      </a:cubicBezTo>
                      <a:cubicBezTo>
                        <a:pt x="0" y="46958"/>
                        <a:pt x="46959" y="0"/>
                        <a:pt x="104584" y="0"/>
                      </a:cubicBezTo>
                      <a:cubicBezTo>
                        <a:pt x="162306" y="0"/>
                        <a:pt x="209170" y="46958"/>
                        <a:pt x="209170" y="104584"/>
                      </a:cubicBezTo>
                      <a:cubicBezTo>
                        <a:pt x="209170" y="162211"/>
                        <a:pt x="162211" y="209169"/>
                        <a:pt x="104584" y="209169"/>
                      </a:cubicBezTo>
                      <a:close/>
                      <a:moveTo>
                        <a:pt x="104584" y="28575"/>
                      </a:moveTo>
                      <a:cubicBezTo>
                        <a:pt x="62675" y="28575"/>
                        <a:pt x="28575" y="62675"/>
                        <a:pt x="28575" y="104584"/>
                      </a:cubicBezTo>
                      <a:cubicBezTo>
                        <a:pt x="28575" y="146495"/>
                        <a:pt x="62675" y="180594"/>
                        <a:pt x="104584" y="180594"/>
                      </a:cubicBezTo>
                      <a:cubicBezTo>
                        <a:pt x="146495" y="180594"/>
                        <a:pt x="180595" y="146495"/>
                        <a:pt x="180595" y="104584"/>
                      </a:cubicBezTo>
                      <a:cubicBezTo>
                        <a:pt x="180595" y="62675"/>
                        <a:pt x="146495" y="28575"/>
                        <a:pt x="10458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9" name="Google Shape;409;p2"/>
              <p:cNvGrpSpPr/>
              <p:nvPr/>
            </p:nvGrpSpPr>
            <p:grpSpPr>
              <a:xfrm>
                <a:off x="10932301" y="1720888"/>
                <a:ext cx="646499" cy="499292"/>
                <a:chOff x="10932301" y="1720888"/>
                <a:chExt cx="646499" cy="499292"/>
              </a:xfrm>
            </p:grpSpPr>
            <p:grpSp>
              <p:nvGrpSpPr>
                <p:cNvPr id="410" name="Google Shape;410;p2"/>
                <p:cNvGrpSpPr/>
                <p:nvPr/>
              </p:nvGrpSpPr>
              <p:grpSpPr>
                <a:xfrm>
                  <a:off x="11292848" y="1720888"/>
                  <a:ext cx="285952" cy="231831"/>
                  <a:chOff x="11292848" y="1720888"/>
                  <a:chExt cx="285952" cy="231831"/>
                </a:xfrm>
              </p:grpSpPr>
              <p:sp>
                <p:nvSpPr>
                  <p:cNvPr id="411" name="Google Shape;411;p2"/>
                  <p:cNvSpPr/>
                  <p:nvPr/>
                </p:nvSpPr>
                <p:spPr>
                  <a:xfrm>
                    <a:off x="11307222" y="1734999"/>
                    <a:ext cx="257461" cy="203449"/>
                  </a:xfrm>
                  <a:custGeom>
                    <a:avLst/>
                    <a:gdLst/>
                    <a:ahLst/>
                    <a:cxnLst/>
                    <a:rect l="l" t="t" r="r" b="b"/>
                    <a:pathLst>
                      <a:path w="257461" h="203449" extrusionOk="0">
                        <a:moveTo>
                          <a:pt x="0" y="110183"/>
                        </a:moveTo>
                        <a:cubicBezTo>
                          <a:pt x="10002" y="90562"/>
                          <a:pt x="30290" y="57701"/>
                          <a:pt x="68199" y="32555"/>
                        </a:cubicBezTo>
                        <a:cubicBezTo>
                          <a:pt x="150495" y="-22024"/>
                          <a:pt x="244030" y="7504"/>
                          <a:pt x="257461" y="11981"/>
                        </a:cubicBezTo>
                        <a:cubicBezTo>
                          <a:pt x="254603" y="34460"/>
                          <a:pt x="247459" y="69893"/>
                          <a:pt x="226409" y="107897"/>
                        </a:cubicBezTo>
                        <a:cubicBezTo>
                          <a:pt x="209741" y="137996"/>
                          <a:pt x="189262" y="174953"/>
                          <a:pt x="146304" y="193241"/>
                        </a:cubicBezTo>
                        <a:cubicBezTo>
                          <a:pt x="91249" y="216673"/>
                          <a:pt x="37148" y="193241"/>
                          <a:pt x="24385" y="187336"/>
                        </a:cubicBezTo>
                        <a:cubicBezTo>
                          <a:pt x="16193" y="161618"/>
                          <a:pt x="8096" y="135901"/>
                          <a:pt x="0" y="11018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2"/>
                  <p:cNvSpPr/>
                  <p:nvPr/>
                </p:nvSpPr>
                <p:spPr>
                  <a:xfrm>
                    <a:off x="11292848" y="1720888"/>
                    <a:ext cx="285952" cy="231831"/>
                  </a:xfrm>
                  <a:custGeom>
                    <a:avLst/>
                    <a:gdLst/>
                    <a:ahLst/>
                    <a:cxnLst/>
                    <a:rect l="l" t="t" r="r" b="b"/>
                    <a:pathLst>
                      <a:path w="285952" h="231831" extrusionOk="0">
                        <a:moveTo>
                          <a:pt x="109338" y="231831"/>
                        </a:moveTo>
                        <a:cubicBezTo>
                          <a:pt x="75239" y="231831"/>
                          <a:pt x="46569" y="220877"/>
                          <a:pt x="32663" y="214400"/>
                        </a:cubicBezTo>
                        <a:cubicBezTo>
                          <a:pt x="29043" y="212686"/>
                          <a:pt x="26281" y="209543"/>
                          <a:pt x="25042" y="205733"/>
                        </a:cubicBezTo>
                        <a:lnTo>
                          <a:pt x="659" y="128580"/>
                        </a:lnTo>
                        <a:cubicBezTo>
                          <a:pt x="-484" y="125056"/>
                          <a:pt x="-104" y="121151"/>
                          <a:pt x="1516" y="117817"/>
                        </a:cubicBezTo>
                        <a:cubicBezTo>
                          <a:pt x="18851" y="83718"/>
                          <a:pt x="44092" y="54952"/>
                          <a:pt x="74573" y="34759"/>
                        </a:cubicBezTo>
                        <a:cubicBezTo>
                          <a:pt x="160107" y="-21915"/>
                          <a:pt x="257548" y="6279"/>
                          <a:pt x="276217" y="12566"/>
                        </a:cubicBezTo>
                        <a:cubicBezTo>
                          <a:pt x="282694" y="14756"/>
                          <a:pt x="286694" y="21138"/>
                          <a:pt x="285837" y="27901"/>
                        </a:cubicBezTo>
                        <a:cubicBezTo>
                          <a:pt x="281361" y="63906"/>
                          <a:pt x="270311" y="97910"/>
                          <a:pt x="253072" y="128961"/>
                        </a:cubicBezTo>
                        <a:cubicBezTo>
                          <a:pt x="235449" y="160775"/>
                          <a:pt x="213543" y="200303"/>
                          <a:pt x="166108" y="220497"/>
                        </a:cubicBezTo>
                        <a:cubicBezTo>
                          <a:pt x="146677" y="228783"/>
                          <a:pt x="127246" y="231831"/>
                          <a:pt x="109338" y="231831"/>
                        </a:cubicBezTo>
                        <a:close/>
                        <a:moveTo>
                          <a:pt x="50379" y="190969"/>
                        </a:moveTo>
                        <a:cubicBezTo>
                          <a:pt x="71049" y="199541"/>
                          <a:pt x="113053" y="212019"/>
                          <a:pt x="155059" y="194207"/>
                        </a:cubicBezTo>
                        <a:cubicBezTo>
                          <a:pt x="193540" y="177920"/>
                          <a:pt x="211923" y="144582"/>
                          <a:pt x="228211" y="115150"/>
                        </a:cubicBezTo>
                        <a:cubicBezTo>
                          <a:pt x="241736" y="90671"/>
                          <a:pt x="250975" y="64286"/>
                          <a:pt x="255833" y="36283"/>
                        </a:cubicBezTo>
                        <a:cubicBezTo>
                          <a:pt x="225924" y="28473"/>
                          <a:pt x="153916" y="16471"/>
                          <a:pt x="90384" y="58572"/>
                        </a:cubicBezTo>
                        <a:cubicBezTo>
                          <a:pt x="65524" y="75050"/>
                          <a:pt x="44665" y="98195"/>
                          <a:pt x="29710" y="125627"/>
                        </a:cubicBezTo>
                        <a:lnTo>
                          <a:pt x="50379" y="19096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3" name="Google Shape;413;p2"/>
                <p:cNvGrpSpPr/>
                <p:nvPr/>
              </p:nvGrpSpPr>
              <p:grpSpPr>
                <a:xfrm>
                  <a:off x="11190563" y="1827754"/>
                  <a:ext cx="209006" cy="212690"/>
                  <a:chOff x="11190563" y="1827754"/>
                  <a:chExt cx="209006" cy="212690"/>
                </a:xfrm>
              </p:grpSpPr>
              <p:sp>
                <p:nvSpPr>
                  <p:cNvPr id="414" name="Google Shape;414;p2"/>
                  <p:cNvSpPr/>
                  <p:nvPr/>
                </p:nvSpPr>
                <p:spPr>
                  <a:xfrm>
                    <a:off x="11204733" y="1842073"/>
                    <a:ext cx="180389" cy="184179"/>
                  </a:xfrm>
                  <a:custGeom>
                    <a:avLst/>
                    <a:gdLst/>
                    <a:ahLst/>
                    <a:cxnLst/>
                    <a:rect l="l" t="t" r="r" b="b"/>
                    <a:pathLst>
                      <a:path w="180389" h="184179" extrusionOk="0">
                        <a:moveTo>
                          <a:pt x="150591" y="147317"/>
                        </a:moveTo>
                        <a:cubicBezTo>
                          <a:pt x="182213" y="126077"/>
                          <a:pt x="189929" y="82928"/>
                          <a:pt x="167640" y="52067"/>
                        </a:cubicBezTo>
                        <a:lnTo>
                          <a:pt x="150114" y="27874"/>
                        </a:lnTo>
                        <a:cubicBezTo>
                          <a:pt x="127540" y="-3463"/>
                          <a:pt x="83248" y="-9274"/>
                          <a:pt x="53244" y="15015"/>
                        </a:cubicBezTo>
                        <a:lnTo>
                          <a:pt x="0" y="58068"/>
                        </a:lnTo>
                        <a:cubicBezTo>
                          <a:pt x="31813" y="100645"/>
                          <a:pt x="63818" y="142269"/>
                          <a:pt x="95727" y="184179"/>
                        </a:cubicBezTo>
                        <a:lnTo>
                          <a:pt x="150591" y="14731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2"/>
                  <p:cNvSpPr/>
                  <p:nvPr/>
                </p:nvSpPr>
                <p:spPr>
                  <a:xfrm>
                    <a:off x="11190563" y="1827754"/>
                    <a:ext cx="209006" cy="212690"/>
                  </a:xfrm>
                  <a:custGeom>
                    <a:avLst/>
                    <a:gdLst/>
                    <a:ahLst/>
                    <a:cxnLst/>
                    <a:rect l="l" t="t" r="r" b="b"/>
                    <a:pathLst>
                      <a:path w="209006" h="212690" extrusionOk="0">
                        <a:moveTo>
                          <a:pt x="109992" y="212691"/>
                        </a:moveTo>
                        <a:cubicBezTo>
                          <a:pt x="105705" y="212691"/>
                          <a:pt x="101420" y="210786"/>
                          <a:pt x="98657" y="207071"/>
                        </a:cubicBezTo>
                        <a:lnTo>
                          <a:pt x="81513" y="184592"/>
                        </a:lnTo>
                        <a:cubicBezTo>
                          <a:pt x="55699" y="150778"/>
                          <a:pt x="29030" y="115821"/>
                          <a:pt x="2836" y="80865"/>
                        </a:cubicBezTo>
                        <a:cubicBezTo>
                          <a:pt x="-1736" y="74673"/>
                          <a:pt x="-688" y="66006"/>
                          <a:pt x="5313" y="61243"/>
                        </a:cubicBezTo>
                        <a:lnTo>
                          <a:pt x="58557" y="18190"/>
                        </a:lnTo>
                        <a:cubicBezTo>
                          <a:pt x="76178" y="3903"/>
                          <a:pt x="98182" y="-2289"/>
                          <a:pt x="120660" y="759"/>
                        </a:cubicBezTo>
                        <a:cubicBezTo>
                          <a:pt x="143139" y="3712"/>
                          <a:pt x="162760" y="15523"/>
                          <a:pt x="176000" y="33811"/>
                        </a:cubicBezTo>
                        <a:lnTo>
                          <a:pt x="193527" y="58005"/>
                        </a:lnTo>
                        <a:cubicBezTo>
                          <a:pt x="206576" y="76102"/>
                          <a:pt x="211623" y="98200"/>
                          <a:pt x="207719" y="120108"/>
                        </a:cubicBezTo>
                        <a:cubicBezTo>
                          <a:pt x="203813" y="142110"/>
                          <a:pt x="191430" y="161065"/>
                          <a:pt x="172857" y="173448"/>
                        </a:cubicBezTo>
                        <a:lnTo>
                          <a:pt x="172857" y="173448"/>
                        </a:lnTo>
                        <a:lnTo>
                          <a:pt x="118088" y="210214"/>
                        </a:lnTo>
                        <a:cubicBezTo>
                          <a:pt x="115517" y="211929"/>
                          <a:pt x="112754" y="212691"/>
                          <a:pt x="109992" y="212691"/>
                        </a:cubicBezTo>
                        <a:close/>
                        <a:moveTo>
                          <a:pt x="33888" y="74769"/>
                        </a:moveTo>
                        <a:cubicBezTo>
                          <a:pt x="57319" y="105915"/>
                          <a:pt x="81036" y="137062"/>
                          <a:pt x="104087" y="167256"/>
                        </a:cubicBezTo>
                        <a:lnTo>
                          <a:pt x="113135" y="179067"/>
                        </a:lnTo>
                        <a:lnTo>
                          <a:pt x="156759" y="149730"/>
                        </a:lnTo>
                        <a:cubicBezTo>
                          <a:pt x="168761" y="141634"/>
                          <a:pt x="176858" y="129347"/>
                          <a:pt x="179429" y="115059"/>
                        </a:cubicBezTo>
                        <a:cubicBezTo>
                          <a:pt x="182001" y="100772"/>
                          <a:pt x="178667" y="86484"/>
                          <a:pt x="170190" y="74673"/>
                        </a:cubicBezTo>
                        <a:lnTo>
                          <a:pt x="152664" y="50480"/>
                        </a:lnTo>
                        <a:cubicBezTo>
                          <a:pt x="144092" y="38574"/>
                          <a:pt x="131233" y="30954"/>
                          <a:pt x="116659" y="28953"/>
                        </a:cubicBezTo>
                        <a:cubicBezTo>
                          <a:pt x="102086" y="27048"/>
                          <a:pt x="87798" y="31049"/>
                          <a:pt x="76369" y="40288"/>
                        </a:cubicBezTo>
                        <a:lnTo>
                          <a:pt x="33888" y="74769"/>
                        </a:lnTo>
                        <a:close/>
                        <a:moveTo>
                          <a:pt x="164761" y="161637"/>
                        </a:moveTo>
                        <a:lnTo>
                          <a:pt x="164761" y="161637"/>
                        </a:lnTo>
                        <a:lnTo>
                          <a:pt x="164761" y="16163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6" name="Google Shape;416;p2"/>
                <p:cNvGrpSpPr/>
                <p:nvPr/>
              </p:nvGrpSpPr>
              <p:grpSpPr>
                <a:xfrm>
                  <a:off x="10932301" y="1885932"/>
                  <a:ext cx="382548" cy="334248"/>
                  <a:chOff x="10932301" y="1885932"/>
                  <a:chExt cx="382548" cy="334248"/>
                </a:xfrm>
              </p:grpSpPr>
              <p:sp>
                <p:nvSpPr>
                  <p:cNvPr id="417" name="Google Shape;417;p2"/>
                  <p:cNvSpPr/>
                  <p:nvPr/>
                </p:nvSpPr>
                <p:spPr>
                  <a:xfrm>
                    <a:off x="10946706" y="1900046"/>
                    <a:ext cx="353849" cy="305983"/>
                  </a:xfrm>
                  <a:custGeom>
                    <a:avLst/>
                    <a:gdLst/>
                    <a:ahLst/>
                    <a:cxnLst/>
                    <a:rect l="l" t="t" r="r" b="b"/>
                    <a:pathLst>
                      <a:path w="353849" h="305983" extrusionOk="0">
                        <a:moveTo>
                          <a:pt x="258123" y="0"/>
                        </a:moveTo>
                        <a:lnTo>
                          <a:pt x="22188" y="190881"/>
                        </a:lnTo>
                        <a:cubicBezTo>
                          <a:pt x="-3147" y="213360"/>
                          <a:pt x="-7339" y="251270"/>
                          <a:pt x="12473" y="278702"/>
                        </a:cubicBezTo>
                        <a:cubicBezTo>
                          <a:pt x="32571" y="306515"/>
                          <a:pt x="70671" y="314230"/>
                          <a:pt x="100008" y="296418"/>
                        </a:cubicBezTo>
                        <a:lnTo>
                          <a:pt x="353850" y="126016"/>
                        </a:lnTo>
                        <a:cubicBezTo>
                          <a:pt x="321846" y="84296"/>
                          <a:pt x="289841" y="42577"/>
                          <a:pt x="258123"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2"/>
                  <p:cNvSpPr/>
                  <p:nvPr/>
                </p:nvSpPr>
                <p:spPr>
                  <a:xfrm>
                    <a:off x="10932301" y="1885932"/>
                    <a:ext cx="382548" cy="334248"/>
                  </a:xfrm>
                  <a:custGeom>
                    <a:avLst/>
                    <a:gdLst/>
                    <a:ahLst/>
                    <a:cxnLst/>
                    <a:rect l="l" t="t" r="r" b="b"/>
                    <a:pathLst>
                      <a:path w="382548" h="334248" extrusionOk="0">
                        <a:moveTo>
                          <a:pt x="80314" y="334249"/>
                        </a:moveTo>
                        <a:cubicBezTo>
                          <a:pt x="55263" y="334249"/>
                          <a:pt x="30688" y="322628"/>
                          <a:pt x="15257" y="301293"/>
                        </a:cubicBezTo>
                        <a:cubicBezTo>
                          <a:pt x="-8936" y="267765"/>
                          <a:pt x="-3888" y="221854"/>
                          <a:pt x="27068" y="194422"/>
                        </a:cubicBezTo>
                        <a:lnTo>
                          <a:pt x="263479" y="3160"/>
                        </a:lnTo>
                        <a:cubicBezTo>
                          <a:pt x="266527" y="684"/>
                          <a:pt x="270337" y="-364"/>
                          <a:pt x="274242" y="112"/>
                        </a:cubicBezTo>
                        <a:cubicBezTo>
                          <a:pt x="278051" y="588"/>
                          <a:pt x="281577" y="2589"/>
                          <a:pt x="283958" y="5732"/>
                        </a:cubicBezTo>
                        <a:cubicBezTo>
                          <a:pt x="309961" y="40593"/>
                          <a:pt x="336630" y="75455"/>
                          <a:pt x="362444" y="109173"/>
                        </a:cubicBezTo>
                        <a:lnTo>
                          <a:pt x="379588" y="131652"/>
                        </a:lnTo>
                        <a:cubicBezTo>
                          <a:pt x="381970" y="134795"/>
                          <a:pt x="383017" y="138796"/>
                          <a:pt x="382351" y="142606"/>
                        </a:cubicBezTo>
                        <a:cubicBezTo>
                          <a:pt x="381684" y="146511"/>
                          <a:pt x="379493" y="149940"/>
                          <a:pt x="376255" y="152131"/>
                        </a:cubicBezTo>
                        <a:lnTo>
                          <a:pt x="122413" y="322533"/>
                        </a:lnTo>
                        <a:cubicBezTo>
                          <a:pt x="109269" y="330439"/>
                          <a:pt x="94695" y="334249"/>
                          <a:pt x="80314" y="334249"/>
                        </a:cubicBezTo>
                        <a:close/>
                        <a:moveTo>
                          <a:pt x="269955" y="34593"/>
                        </a:moveTo>
                        <a:lnTo>
                          <a:pt x="45547" y="216139"/>
                        </a:lnTo>
                        <a:cubicBezTo>
                          <a:pt x="26116" y="233379"/>
                          <a:pt x="22878" y="262907"/>
                          <a:pt x="38403" y="284528"/>
                        </a:cubicBezTo>
                        <a:cubicBezTo>
                          <a:pt x="54024" y="306150"/>
                          <a:pt x="84123" y="312246"/>
                          <a:pt x="106983" y="298435"/>
                        </a:cubicBezTo>
                        <a:lnTo>
                          <a:pt x="347680" y="136891"/>
                        </a:lnTo>
                        <a:lnTo>
                          <a:pt x="339679" y="126414"/>
                        </a:lnTo>
                        <a:cubicBezTo>
                          <a:pt x="316819" y="96505"/>
                          <a:pt x="293197" y="65549"/>
                          <a:pt x="269955" y="3459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9" name="Google Shape;419;p2"/>
                <p:cNvSpPr/>
                <p:nvPr/>
              </p:nvSpPr>
              <p:spPr>
                <a:xfrm>
                  <a:off x="11367253" y="1750599"/>
                  <a:ext cx="132444" cy="98583"/>
                </a:xfrm>
                <a:custGeom>
                  <a:avLst/>
                  <a:gdLst/>
                  <a:ahLst/>
                  <a:cxnLst/>
                  <a:rect l="l" t="t" r="r" b="b"/>
                  <a:pathLst>
                    <a:path w="132444" h="98583" extrusionOk="0">
                      <a:moveTo>
                        <a:pt x="739" y="98584"/>
                      </a:moveTo>
                      <a:cubicBezTo>
                        <a:pt x="-2309" y="82868"/>
                        <a:pt x="4263" y="65246"/>
                        <a:pt x="16931" y="53054"/>
                      </a:cubicBezTo>
                      <a:cubicBezTo>
                        <a:pt x="30171" y="40481"/>
                        <a:pt x="47602" y="35624"/>
                        <a:pt x="62080" y="32861"/>
                      </a:cubicBezTo>
                      <a:cubicBezTo>
                        <a:pt x="76939" y="30099"/>
                        <a:pt x="90083" y="28956"/>
                        <a:pt x="101608" y="25051"/>
                      </a:cubicBezTo>
                      <a:cubicBezTo>
                        <a:pt x="107324" y="23241"/>
                        <a:pt x="112753" y="20383"/>
                        <a:pt x="117801" y="16478"/>
                      </a:cubicBezTo>
                      <a:cubicBezTo>
                        <a:pt x="122944" y="12573"/>
                        <a:pt x="127326" y="7430"/>
                        <a:pt x="130374" y="0"/>
                      </a:cubicBezTo>
                      <a:cubicBezTo>
                        <a:pt x="133803" y="7430"/>
                        <a:pt x="132660" y="16669"/>
                        <a:pt x="129231" y="24670"/>
                      </a:cubicBezTo>
                      <a:cubicBezTo>
                        <a:pt x="125707" y="32671"/>
                        <a:pt x="119611" y="39624"/>
                        <a:pt x="112371" y="44768"/>
                      </a:cubicBezTo>
                      <a:cubicBezTo>
                        <a:pt x="97893" y="54959"/>
                        <a:pt x="81320" y="58293"/>
                        <a:pt x="67318" y="60960"/>
                      </a:cubicBezTo>
                      <a:cubicBezTo>
                        <a:pt x="53126" y="63532"/>
                        <a:pt x="40934" y="65532"/>
                        <a:pt x="30361" y="70961"/>
                      </a:cubicBezTo>
                      <a:cubicBezTo>
                        <a:pt x="19503" y="76391"/>
                        <a:pt x="9407" y="85344"/>
                        <a:pt x="739" y="98584"/>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20" name="Google Shape;420;p2"/>
            <p:cNvGrpSpPr/>
            <p:nvPr/>
          </p:nvGrpSpPr>
          <p:grpSpPr>
            <a:xfrm>
              <a:off x="2451372" y="7926631"/>
              <a:ext cx="1640705" cy="1710795"/>
              <a:chOff x="10913347" y="1720888"/>
              <a:chExt cx="918545" cy="957731"/>
            </a:xfrm>
          </p:grpSpPr>
          <p:grpSp>
            <p:nvGrpSpPr>
              <p:cNvPr id="421" name="Google Shape;421;p2"/>
              <p:cNvGrpSpPr/>
              <p:nvPr/>
            </p:nvGrpSpPr>
            <p:grpSpPr>
              <a:xfrm>
                <a:off x="10913347" y="1960327"/>
                <a:ext cx="918545" cy="718292"/>
                <a:chOff x="10913347" y="1960327"/>
                <a:chExt cx="918545" cy="718292"/>
              </a:xfrm>
            </p:grpSpPr>
            <p:sp>
              <p:nvSpPr>
                <p:cNvPr id="422" name="Google Shape;422;p2"/>
                <p:cNvSpPr/>
                <p:nvPr/>
              </p:nvSpPr>
              <p:spPr>
                <a:xfrm>
                  <a:off x="10927512" y="1974398"/>
                  <a:ext cx="890163" cy="689754"/>
                </a:xfrm>
                <a:custGeom>
                  <a:avLst/>
                  <a:gdLst/>
                  <a:ahLst/>
                  <a:cxnLst/>
                  <a:rect l="l" t="t" r="r" b="b"/>
                  <a:pathLst>
                    <a:path w="890163" h="689754" extrusionOk="0">
                      <a:moveTo>
                        <a:pt x="51289" y="202635"/>
                      </a:moveTo>
                      <a:cubicBezTo>
                        <a:pt x="-8529" y="281216"/>
                        <a:pt x="-147" y="371323"/>
                        <a:pt x="1092" y="383229"/>
                      </a:cubicBezTo>
                      <a:cubicBezTo>
                        <a:pt x="13379" y="496291"/>
                        <a:pt x="102438" y="564109"/>
                        <a:pt x="141585" y="593922"/>
                      </a:cubicBezTo>
                      <a:cubicBezTo>
                        <a:pt x="271316" y="692696"/>
                        <a:pt x="461054" y="719271"/>
                        <a:pt x="623265" y="654120"/>
                      </a:cubicBezTo>
                      <a:cubicBezTo>
                        <a:pt x="678891" y="631831"/>
                        <a:pt x="849674" y="563156"/>
                        <a:pt x="884154" y="393230"/>
                      </a:cubicBezTo>
                      <a:cubicBezTo>
                        <a:pt x="904919" y="290551"/>
                        <a:pt x="871963" y="170917"/>
                        <a:pt x="783857" y="92240"/>
                      </a:cubicBezTo>
                      <a:cubicBezTo>
                        <a:pt x="745471" y="57950"/>
                        <a:pt x="695941" y="25660"/>
                        <a:pt x="647078" y="9563"/>
                      </a:cubicBezTo>
                      <a:cubicBezTo>
                        <a:pt x="542874" y="-24822"/>
                        <a:pt x="518775" y="38329"/>
                        <a:pt x="492867" y="122244"/>
                      </a:cubicBezTo>
                      <a:cubicBezTo>
                        <a:pt x="452863" y="251784"/>
                        <a:pt x="401714" y="222828"/>
                        <a:pt x="292176" y="172536"/>
                      </a:cubicBezTo>
                      <a:cubicBezTo>
                        <a:pt x="189782" y="125482"/>
                        <a:pt x="129108" y="100432"/>
                        <a:pt x="51289" y="20263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2"/>
                <p:cNvSpPr/>
                <p:nvPr/>
              </p:nvSpPr>
              <p:spPr>
                <a:xfrm>
                  <a:off x="10913347" y="1960327"/>
                  <a:ext cx="918545" cy="718292"/>
                </a:xfrm>
                <a:custGeom>
                  <a:avLst/>
                  <a:gdLst/>
                  <a:ahLst/>
                  <a:cxnLst/>
                  <a:rect l="l" t="t" r="r" b="b"/>
                  <a:pathLst>
                    <a:path w="918545" h="718292" extrusionOk="0">
                      <a:moveTo>
                        <a:pt x="450073" y="718293"/>
                      </a:moveTo>
                      <a:cubicBezTo>
                        <a:pt x="340726" y="718293"/>
                        <a:pt x="232522" y="684384"/>
                        <a:pt x="147178" y="619423"/>
                      </a:cubicBezTo>
                      <a:cubicBezTo>
                        <a:pt x="107364" y="589039"/>
                        <a:pt x="14018" y="517982"/>
                        <a:pt x="1160" y="398920"/>
                      </a:cubicBezTo>
                      <a:cubicBezTo>
                        <a:pt x="-745" y="381203"/>
                        <a:pt x="-7222" y="288620"/>
                        <a:pt x="54214" y="208134"/>
                      </a:cubicBezTo>
                      <a:cubicBezTo>
                        <a:pt x="140511" y="94786"/>
                        <a:pt x="212614" y="127933"/>
                        <a:pt x="312342" y="173749"/>
                      </a:cubicBezTo>
                      <a:lnTo>
                        <a:pt x="323581" y="178987"/>
                      </a:lnTo>
                      <a:cubicBezTo>
                        <a:pt x="379112" y="204610"/>
                        <a:pt x="419212" y="223088"/>
                        <a:pt x="445215" y="211468"/>
                      </a:cubicBezTo>
                      <a:cubicBezTo>
                        <a:pt x="463979" y="203086"/>
                        <a:pt x="479314" y="177940"/>
                        <a:pt x="493412" y="132315"/>
                      </a:cubicBezTo>
                      <a:cubicBezTo>
                        <a:pt x="511033" y="75165"/>
                        <a:pt x="527607" y="29921"/>
                        <a:pt x="566278" y="9919"/>
                      </a:cubicBezTo>
                      <a:cubicBezTo>
                        <a:pt x="592091" y="-3416"/>
                        <a:pt x="624571" y="-3321"/>
                        <a:pt x="665719" y="10300"/>
                      </a:cubicBezTo>
                      <a:cubicBezTo>
                        <a:pt x="712106" y="25540"/>
                        <a:pt x="763731" y="56782"/>
                        <a:pt x="807451" y="95834"/>
                      </a:cubicBezTo>
                      <a:cubicBezTo>
                        <a:pt x="894129" y="173272"/>
                        <a:pt x="935276" y="296717"/>
                        <a:pt x="912226" y="410350"/>
                      </a:cubicBezTo>
                      <a:cubicBezTo>
                        <a:pt x="876221" y="587800"/>
                        <a:pt x="700486" y="658476"/>
                        <a:pt x="642668" y="681622"/>
                      </a:cubicBezTo>
                      <a:cubicBezTo>
                        <a:pt x="581137" y="706196"/>
                        <a:pt x="515414" y="718293"/>
                        <a:pt x="450073" y="718293"/>
                      </a:cubicBezTo>
                      <a:close/>
                      <a:moveTo>
                        <a:pt x="178515" y="160128"/>
                      </a:moveTo>
                      <a:cubicBezTo>
                        <a:pt x="143083" y="160128"/>
                        <a:pt x="112697" y="178321"/>
                        <a:pt x="76883" y="225374"/>
                      </a:cubicBezTo>
                      <a:cubicBezTo>
                        <a:pt x="76883" y="225374"/>
                        <a:pt x="76883" y="225374"/>
                        <a:pt x="76883" y="225374"/>
                      </a:cubicBezTo>
                      <a:cubicBezTo>
                        <a:pt x="22114" y="297288"/>
                        <a:pt x="27830" y="379965"/>
                        <a:pt x="29544" y="395776"/>
                      </a:cubicBezTo>
                      <a:cubicBezTo>
                        <a:pt x="41164" y="502647"/>
                        <a:pt x="127557" y="568560"/>
                        <a:pt x="164418" y="596659"/>
                      </a:cubicBezTo>
                      <a:cubicBezTo>
                        <a:pt x="292911" y="694576"/>
                        <a:pt x="476553" y="717436"/>
                        <a:pt x="632096" y="654952"/>
                      </a:cubicBezTo>
                      <a:cubicBezTo>
                        <a:pt x="686388" y="633139"/>
                        <a:pt x="851361" y="566846"/>
                        <a:pt x="884318" y="404539"/>
                      </a:cubicBezTo>
                      <a:cubicBezTo>
                        <a:pt x="905369" y="300717"/>
                        <a:pt x="867744" y="187846"/>
                        <a:pt x="788497" y="116980"/>
                      </a:cubicBezTo>
                      <a:cubicBezTo>
                        <a:pt x="747539" y="80404"/>
                        <a:pt x="699532" y="51352"/>
                        <a:pt x="656765" y="37255"/>
                      </a:cubicBezTo>
                      <a:cubicBezTo>
                        <a:pt x="623332" y="26206"/>
                        <a:pt x="597997" y="25540"/>
                        <a:pt x="579327" y="35160"/>
                      </a:cubicBezTo>
                      <a:cubicBezTo>
                        <a:pt x="550562" y="50019"/>
                        <a:pt x="536275" y="89929"/>
                        <a:pt x="520654" y="140506"/>
                      </a:cubicBezTo>
                      <a:cubicBezTo>
                        <a:pt x="503699" y="195275"/>
                        <a:pt x="484077" y="225184"/>
                        <a:pt x="456835" y="237280"/>
                      </a:cubicBezTo>
                      <a:cubicBezTo>
                        <a:pt x="418926" y="254235"/>
                        <a:pt x="373968" y="233375"/>
                        <a:pt x="311579" y="204705"/>
                      </a:cubicBezTo>
                      <a:lnTo>
                        <a:pt x="300340" y="199561"/>
                      </a:lnTo>
                      <a:cubicBezTo>
                        <a:pt x="249571" y="176225"/>
                        <a:pt x="211757" y="160128"/>
                        <a:pt x="178515" y="160128"/>
                      </a:cubicBezTo>
                      <a:close/>
                      <a:moveTo>
                        <a:pt x="65454" y="216706"/>
                      </a:moveTo>
                      <a:lnTo>
                        <a:pt x="65454" y="216706"/>
                      </a:lnTo>
                      <a:lnTo>
                        <a:pt x="65454" y="21670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24" name="Google Shape;424;p2"/>
              <p:cNvGrpSpPr/>
              <p:nvPr/>
            </p:nvGrpSpPr>
            <p:grpSpPr>
              <a:xfrm>
                <a:off x="10974609" y="2212942"/>
                <a:ext cx="209169" cy="209168"/>
                <a:chOff x="10974609" y="2212942"/>
                <a:chExt cx="209169" cy="209168"/>
              </a:xfrm>
            </p:grpSpPr>
            <p:sp>
              <p:nvSpPr>
                <p:cNvPr id="425" name="Google Shape;425;p2"/>
                <p:cNvSpPr/>
                <p:nvPr/>
              </p:nvSpPr>
              <p:spPr>
                <a:xfrm>
                  <a:off x="10988802" y="2227230"/>
                  <a:ext cx="180594" cy="180593"/>
                </a:xfrm>
                <a:custGeom>
                  <a:avLst/>
                  <a:gdLst/>
                  <a:ahLst/>
                  <a:cxnLst/>
                  <a:rect l="l" t="t" r="r" b="b"/>
                  <a:pathLst>
                    <a:path w="180594" h="180593" extrusionOk="0">
                      <a:moveTo>
                        <a:pt x="180594" y="90297"/>
                      </a:moveTo>
                      <a:cubicBezTo>
                        <a:pt x="180594" y="140167"/>
                        <a:pt x="140166" y="180594"/>
                        <a:pt x="90297" y="180594"/>
                      </a:cubicBezTo>
                      <a:cubicBezTo>
                        <a:pt x="40427" y="180594"/>
                        <a:pt x="1" y="140167"/>
                        <a:pt x="1" y="90297"/>
                      </a:cubicBezTo>
                      <a:cubicBezTo>
                        <a:pt x="1" y="40427"/>
                        <a:pt x="40428" y="0"/>
                        <a:pt x="90297" y="0"/>
                      </a:cubicBezTo>
                      <a:cubicBezTo>
                        <a:pt x="140168" y="0"/>
                        <a:pt x="180594" y="40427"/>
                        <a:pt x="180594" y="902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2"/>
                <p:cNvSpPr/>
                <p:nvPr/>
              </p:nvSpPr>
              <p:spPr>
                <a:xfrm>
                  <a:off x="10974609" y="2212942"/>
                  <a:ext cx="209169" cy="209168"/>
                </a:xfrm>
                <a:custGeom>
                  <a:avLst/>
                  <a:gdLst/>
                  <a:ahLst/>
                  <a:cxnLst/>
                  <a:rect l="l" t="t" r="r" b="b"/>
                  <a:pathLst>
                    <a:path w="209169" h="209168" extrusionOk="0">
                      <a:moveTo>
                        <a:pt x="104585" y="209169"/>
                      </a:moveTo>
                      <a:cubicBezTo>
                        <a:pt x="46863" y="209169"/>
                        <a:pt x="0" y="162211"/>
                        <a:pt x="0" y="104584"/>
                      </a:cubicBezTo>
                      <a:cubicBezTo>
                        <a:pt x="0" y="46958"/>
                        <a:pt x="46959" y="0"/>
                        <a:pt x="104585" y="0"/>
                      </a:cubicBezTo>
                      <a:cubicBezTo>
                        <a:pt x="162211" y="0"/>
                        <a:pt x="209170" y="46958"/>
                        <a:pt x="209170" y="104584"/>
                      </a:cubicBezTo>
                      <a:cubicBezTo>
                        <a:pt x="209170" y="162211"/>
                        <a:pt x="162211" y="209169"/>
                        <a:pt x="104585" y="209169"/>
                      </a:cubicBezTo>
                      <a:close/>
                      <a:moveTo>
                        <a:pt x="104585" y="28480"/>
                      </a:moveTo>
                      <a:cubicBezTo>
                        <a:pt x="62675" y="28480"/>
                        <a:pt x="28575" y="62579"/>
                        <a:pt x="28575" y="104489"/>
                      </a:cubicBezTo>
                      <a:cubicBezTo>
                        <a:pt x="28575" y="146399"/>
                        <a:pt x="62675" y="180499"/>
                        <a:pt x="104585" y="180499"/>
                      </a:cubicBezTo>
                      <a:cubicBezTo>
                        <a:pt x="146495" y="180499"/>
                        <a:pt x="180595" y="146399"/>
                        <a:pt x="180595" y="104489"/>
                      </a:cubicBezTo>
                      <a:cubicBezTo>
                        <a:pt x="180595" y="62579"/>
                        <a:pt x="146495" y="28480"/>
                        <a:pt x="104585" y="28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27" name="Google Shape;427;p2"/>
              <p:cNvGrpSpPr/>
              <p:nvPr/>
            </p:nvGrpSpPr>
            <p:grpSpPr>
              <a:xfrm>
                <a:off x="11175206" y="2363437"/>
                <a:ext cx="209168" cy="209168"/>
                <a:chOff x="11175206" y="2363437"/>
                <a:chExt cx="209168" cy="209168"/>
              </a:xfrm>
            </p:grpSpPr>
            <p:sp>
              <p:nvSpPr>
                <p:cNvPr id="428" name="Google Shape;428;p2"/>
                <p:cNvSpPr/>
                <p:nvPr/>
              </p:nvSpPr>
              <p:spPr>
                <a:xfrm>
                  <a:off x="11189493" y="2377725"/>
                  <a:ext cx="180594" cy="180593"/>
                </a:xfrm>
                <a:custGeom>
                  <a:avLst/>
                  <a:gdLst/>
                  <a:ahLst/>
                  <a:cxnLst/>
                  <a:rect l="l" t="t" r="r" b="b"/>
                  <a:pathLst>
                    <a:path w="180594" h="180593" extrusionOk="0">
                      <a:moveTo>
                        <a:pt x="180594" y="90297"/>
                      </a:moveTo>
                      <a:cubicBezTo>
                        <a:pt x="180594" y="140167"/>
                        <a:pt x="140166" y="180594"/>
                        <a:pt x="90297" y="180594"/>
                      </a:cubicBezTo>
                      <a:cubicBezTo>
                        <a:pt x="40427" y="180594"/>
                        <a:pt x="0" y="140167"/>
                        <a:pt x="0" y="90297"/>
                      </a:cubicBezTo>
                      <a:cubicBezTo>
                        <a:pt x="0" y="40427"/>
                        <a:pt x="40428" y="0"/>
                        <a:pt x="90297" y="0"/>
                      </a:cubicBezTo>
                      <a:cubicBezTo>
                        <a:pt x="140167" y="0"/>
                        <a:pt x="180594" y="40427"/>
                        <a:pt x="180594" y="902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2"/>
                <p:cNvSpPr/>
                <p:nvPr/>
              </p:nvSpPr>
              <p:spPr>
                <a:xfrm>
                  <a:off x="11175206" y="2363437"/>
                  <a:ext cx="209168" cy="209168"/>
                </a:xfrm>
                <a:custGeom>
                  <a:avLst/>
                  <a:gdLst/>
                  <a:ahLst/>
                  <a:cxnLst/>
                  <a:rect l="l" t="t" r="r" b="b"/>
                  <a:pathLst>
                    <a:path w="209168" h="209168" extrusionOk="0">
                      <a:moveTo>
                        <a:pt x="104584" y="209169"/>
                      </a:moveTo>
                      <a:cubicBezTo>
                        <a:pt x="46959" y="209169"/>
                        <a:pt x="0" y="162211"/>
                        <a:pt x="0" y="104584"/>
                      </a:cubicBezTo>
                      <a:cubicBezTo>
                        <a:pt x="0" y="46958"/>
                        <a:pt x="46959" y="0"/>
                        <a:pt x="104584" y="0"/>
                      </a:cubicBezTo>
                      <a:cubicBezTo>
                        <a:pt x="162306" y="0"/>
                        <a:pt x="209169" y="46958"/>
                        <a:pt x="209169" y="104584"/>
                      </a:cubicBezTo>
                      <a:cubicBezTo>
                        <a:pt x="209169" y="162211"/>
                        <a:pt x="162306" y="209169"/>
                        <a:pt x="104584" y="209169"/>
                      </a:cubicBezTo>
                      <a:close/>
                      <a:moveTo>
                        <a:pt x="104584" y="28575"/>
                      </a:moveTo>
                      <a:cubicBezTo>
                        <a:pt x="62674" y="28575"/>
                        <a:pt x="28575" y="62675"/>
                        <a:pt x="28575" y="104584"/>
                      </a:cubicBezTo>
                      <a:cubicBezTo>
                        <a:pt x="28575" y="146494"/>
                        <a:pt x="62674" y="180594"/>
                        <a:pt x="104584" y="180594"/>
                      </a:cubicBezTo>
                      <a:cubicBezTo>
                        <a:pt x="146495" y="180594"/>
                        <a:pt x="180594" y="146494"/>
                        <a:pt x="180594" y="104584"/>
                      </a:cubicBezTo>
                      <a:cubicBezTo>
                        <a:pt x="180594" y="62675"/>
                        <a:pt x="146495" y="28575"/>
                        <a:pt x="10458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0" name="Google Shape;430;p2"/>
              <p:cNvGrpSpPr/>
              <p:nvPr/>
            </p:nvGrpSpPr>
            <p:grpSpPr>
              <a:xfrm>
                <a:off x="11516391" y="2092546"/>
                <a:ext cx="209169" cy="209168"/>
                <a:chOff x="11516391" y="2092546"/>
                <a:chExt cx="209169" cy="209168"/>
              </a:xfrm>
            </p:grpSpPr>
            <p:sp>
              <p:nvSpPr>
                <p:cNvPr id="431" name="Google Shape;431;p2"/>
                <p:cNvSpPr/>
                <p:nvPr/>
              </p:nvSpPr>
              <p:spPr>
                <a:xfrm>
                  <a:off x="11530679" y="2106739"/>
                  <a:ext cx="180594" cy="180593"/>
                </a:xfrm>
                <a:custGeom>
                  <a:avLst/>
                  <a:gdLst/>
                  <a:ahLst/>
                  <a:cxnLst/>
                  <a:rect l="l" t="t" r="r" b="b"/>
                  <a:pathLst>
                    <a:path w="180594" h="180593" extrusionOk="0">
                      <a:moveTo>
                        <a:pt x="180594" y="90297"/>
                      </a:moveTo>
                      <a:cubicBezTo>
                        <a:pt x="180594" y="140167"/>
                        <a:pt x="140167" y="180594"/>
                        <a:pt x="90297" y="180594"/>
                      </a:cubicBezTo>
                      <a:cubicBezTo>
                        <a:pt x="40427" y="180594"/>
                        <a:pt x="1" y="140167"/>
                        <a:pt x="1" y="90297"/>
                      </a:cubicBezTo>
                      <a:cubicBezTo>
                        <a:pt x="1" y="40427"/>
                        <a:pt x="40428" y="0"/>
                        <a:pt x="90297" y="0"/>
                      </a:cubicBezTo>
                      <a:cubicBezTo>
                        <a:pt x="140168" y="0"/>
                        <a:pt x="180594" y="40427"/>
                        <a:pt x="180594" y="9029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2"/>
                <p:cNvSpPr/>
                <p:nvPr/>
              </p:nvSpPr>
              <p:spPr>
                <a:xfrm>
                  <a:off x="11516391" y="2092546"/>
                  <a:ext cx="209169" cy="209168"/>
                </a:xfrm>
                <a:custGeom>
                  <a:avLst/>
                  <a:gdLst/>
                  <a:ahLst/>
                  <a:cxnLst/>
                  <a:rect l="l" t="t" r="r" b="b"/>
                  <a:pathLst>
                    <a:path w="209169" h="209168" extrusionOk="0">
                      <a:moveTo>
                        <a:pt x="104585" y="209169"/>
                      </a:moveTo>
                      <a:cubicBezTo>
                        <a:pt x="46863" y="209169"/>
                        <a:pt x="0" y="162211"/>
                        <a:pt x="0" y="104584"/>
                      </a:cubicBezTo>
                      <a:cubicBezTo>
                        <a:pt x="0" y="46958"/>
                        <a:pt x="46959" y="0"/>
                        <a:pt x="104585" y="0"/>
                      </a:cubicBezTo>
                      <a:cubicBezTo>
                        <a:pt x="162211" y="0"/>
                        <a:pt x="209170" y="46958"/>
                        <a:pt x="209170" y="104584"/>
                      </a:cubicBezTo>
                      <a:cubicBezTo>
                        <a:pt x="209170" y="162211"/>
                        <a:pt x="162306" y="209169"/>
                        <a:pt x="104585" y="209169"/>
                      </a:cubicBezTo>
                      <a:close/>
                      <a:moveTo>
                        <a:pt x="104585" y="28480"/>
                      </a:moveTo>
                      <a:cubicBezTo>
                        <a:pt x="62675" y="28480"/>
                        <a:pt x="28575" y="62579"/>
                        <a:pt x="28575" y="104489"/>
                      </a:cubicBezTo>
                      <a:cubicBezTo>
                        <a:pt x="28575" y="146399"/>
                        <a:pt x="62675" y="180499"/>
                        <a:pt x="104585" y="180499"/>
                      </a:cubicBezTo>
                      <a:cubicBezTo>
                        <a:pt x="146495" y="180499"/>
                        <a:pt x="180595" y="146399"/>
                        <a:pt x="180595" y="104489"/>
                      </a:cubicBezTo>
                      <a:cubicBezTo>
                        <a:pt x="180595" y="62579"/>
                        <a:pt x="146495" y="28480"/>
                        <a:pt x="104585" y="28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3" name="Google Shape;433;p2"/>
              <p:cNvGrpSpPr/>
              <p:nvPr/>
            </p:nvGrpSpPr>
            <p:grpSpPr>
              <a:xfrm>
                <a:off x="11426094" y="2333338"/>
                <a:ext cx="209169" cy="209168"/>
                <a:chOff x="11426094" y="2333338"/>
                <a:chExt cx="209169" cy="209168"/>
              </a:xfrm>
            </p:grpSpPr>
            <p:sp>
              <p:nvSpPr>
                <p:cNvPr id="434" name="Google Shape;434;p2"/>
                <p:cNvSpPr/>
                <p:nvPr/>
              </p:nvSpPr>
              <p:spPr>
                <a:xfrm>
                  <a:off x="11440382" y="2347626"/>
                  <a:ext cx="180594" cy="180593"/>
                </a:xfrm>
                <a:custGeom>
                  <a:avLst/>
                  <a:gdLst/>
                  <a:ahLst/>
                  <a:cxnLst/>
                  <a:rect l="l" t="t" r="r" b="b"/>
                  <a:pathLst>
                    <a:path w="180594" h="180593" extrusionOk="0">
                      <a:moveTo>
                        <a:pt x="180594" y="90297"/>
                      </a:moveTo>
                      <a:cubicBezTo>
                        <a:pt x="180594" y="140167"/>
                        <a:pt x="140167" y="180594"/>
                        <a:pt x="90298" y="180594"/>
                      </a:cubicBezTo>
                      <a:cubicBezTo>
                        <a:pt x="40427" y="180594"/>
                        <a:pt x="1" y="140167"/>
                        <a:pt x="1" y="90297"/>
                      </a:cubicBezTo>
                      <a:cubicBezTo>
                        <a:pt x="1" y="40427"/>
                        <a:pt x="40429" y="0"/>
                        <a:pt x="90298" y="0"/>
                      </a:cubicBezTo>
                      <a:cubicBezTo>
                        <a:pt x="140168" y="0"/>
                        <a:pt x="180594" y="40427"/>
                        <a:pt x="180594" y="9029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2"/>
                <p:cNvSpPr/>
                <p:nvPr/>
              </p:nvSpPr>
              <p:spPr>
                <a:xfrm>
                  <a:off x="11426094" y="2333338"/>
                  <a:ext cx="209169" cy="209168"/>
                </a:xfrm>
                <a:custGeom>
                  <a:avLst/>
                  <a:gdLst/>
                  <a:ahLst/>
                  <a:cxnLst/>
                  <a:rect l="l" t="t" r="r" b="b"/>
                  <a:pathLst>
                    <a:path w="209169" h="209168" extrusionOk="0">
                      <a:moveTo>
                        <a:pt x="104584" y="209169"/>
                      </a:moveTo>
                      <a:cubicBezTo>
                        <a:pt x="46959" y="209169"/>
                        <a:pt x="0" y="162211"/>
                        <a:pt x="0" y="104584"/>
                      </a:cubicBezTo>
                      <a:cubicBezTo>
                        <a:pt x="0" y="46958"/>
                        <a:pt x="46959" y="0"/>
                        <a:pt x="104584" y="0"/>
                      </a:cubicBezTo>
                      <a:cubicBezTo>
                        <a:pt x="162306" y="0"/>
                        <a:pt x="209170" y="46958"/>
                        <a:pt x="209170" y="104584"/>
                      </a:cubicBezTo>
                      <a:cubicBezTo>
                        <a:pt x="209170" y="162211"/>
                        <a:pt x="162211" y="209169"/>
                        <a:pt x="104584" y="209169"/>
                      </a:cubicBezTo>
                      <a:close/>
                      <a:moveTo>
                        <a:pt x="104584" y="28575"/>
                      </a:moveTo>
                      <a:cubicBezTo>
                        <a:pt x="62675" y="28575"/>
                        <a:pt x="28575" y="62675"/>
                        <a:pt x="28575" y="104584"/>
                      </a:cubicBezTo>
                      <a:cubicBezTo>
                        <a:pt x="28575" y="146495"/>
                        <a:pt x="62675" y="180594"/>
                        <a:pt x="104584" y="180594"/>
                      </a:cubicBezTo>
                      <a:cubicBezTo>
                        <a:pt x="146495" y="180594"/>
                        <a:pt x="180595" y="146495"/>
                        <a:pt x="180595" y="104584"/>
                      </a:cubicBezTo>
                      <a:cubicBezTo>
                        <a:pt x="180595" y="62675"/>
                        <a:pt x="146495" y="28575"/>
                        <a:pt x="10458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6" name="Google Shape;436;p2"/>
              <p:cNvGrpSpPr/>
              <p:nvPr/>
            </p:nvGrpSpPr>
            <p:grpSpPr>
              <a:xfrm>
                <a:off x="10932301" y="1720888"/>
                <a:ext cx="646499" cy="499292"/>
                <a:chOff x="10932301" y="1720888"/>
                <a:chExt cx="646499" cy="499292"/>
              </a:xfrm>
            </p:grpSpPr>
            <p:grpSp>
              <p:nvGrpSpPr>
                <p:cNvPr id="437" name="Google Shape;437;p2"/>
                <p:cNvGrpSpPr/>
                <p:nvPr/>
              </p:nvGrpSpPr>
              <p:grpSpPr>
                <a:xfrm>
                  <a:off x="11292848" y="1720888"/>
                  <a:ext cx="285952" cy="231831"/>
                  <a:chOff x="11292848" y="1720888"/>
                  <a:chExt cx="285952" cy="231831"/>
                </a:xfrm>
              </p:grpSpPr>
              <p:sp>
                <p:nvSpPr>
                  <p:cNvPr id="438" name="Google Shape;438;p2"/>
                  <p:cNvSpPr/>
                  <p:nvPr/>
                </p:nvSpPr>
                <p:spPr>
                  <a:xfrm>
                    <a:off x="11307222" y="1734999"/>
                    <a:ext cx="257461" cy="203449"/>
                  </a:xfrm>
                  <a:custGeom>
                    <a:avLst/>
                    <a:gdLst/>
                    <a:ahLst/>
                    <a:cxnLst/>
                    <a:rect l="l" t="t" r="r" b="b"/>
                    <a:pathLst>
                      <a:path w="257461" h="203449" extrusionOk="0">
                        <a:moveTo>
                          <a:pt x="0" y="110183"/>
                        </a:moveTo>
                        <a:cubicBezTo>
                          <a:pt x="10002" y="90562"/>
                          <a:pt x="30290" y="57701"/>
                          <a:pt x="68199" y="32555"/>
                        </a:cubicBezTo>
                        <a:cubicBezTo>
                          <a:pt x="150495" y="-22024"/>
                          <a:pt x="244030" y="7504"/>
                          <a:pt x="257461" y="11981"/>
                        </a:cubicBezTo>
                        <a:cubicBezTo>
                          <a:pt x="254603" y="34460"/>
                          <a:pt x="247459" y="69893"/>
                          <a:pt x="226409" y="107897"/>
                        </a:cubicBezTo>
                        <a:cubicBezTo>
                          <a:pt x="209741" y="137996"/>
                          <a:pt x="189262" y="174953"/>
                          <a:pt x="146304" y="193241"/>
                        </a:cubicBezTo>
                        <a:cubicBezTo>
                          <a:pt x="91249" y="216673"/>
                          <a:pt x="37148" y="193241"/>
                          <a:pt x="24385" y="187336"/>
                        </a:cubicBezTo>
                        <a:cubicBezTo>
                          <a:pt x="16193" y="161618"/>
                          <a:pt x="8096" y="135901"/>
                          <a:pt x="0" y="11018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2"/>
                  <p:cNvSpPr/>
                  <p:nvPr/>
                </p:nvSpPr>
                <p:spPr>
                  <a:xfrm>
                    <a:off x="11292848" y="1720888"/>
                    <a:ext cx="285952" cy="231831"/>
                  </a:xfrm>
                  <a:custGeom>
                    <a:avLst/>
                    <a:gdLst/>
                    <a:ahLst/>
                    <a:cxnLst/>
                    <a:rect l="l" t="t" r="r" b="b"/>
                    <a:pathLst>
                      <a:path w="285952" h="231831" extrusionOk="0">
                        <a:moveTo>
                          <a:pt x="109338" y="231831"/>
                        </a:moveTo>
                        <a:cubicBezTo>
                          <a:pt x="75239" y="231831"/>
                          <a:pt x="46569" y="220877"/>
                          <a:pt x="32663" y="214400"/>
                        </a:cubicBezTo>
                        <a:cubicBezTo>
                          <a:pt x="29043" y="212686"/>
                          <a:pt x="26281" y="209543"/>
                          <a:pt x="25042" y="205733"/>
                        </a:cubicBezTo>
                        <a:lnTo>
                          <a:pt x="659" y="128580"/>
                        </a:lnTo>
                        <a:cubicBezTo>
                          <a:pt x="-484" y="125056"/>
                          <a:pt x="-104" y="121151"/>
                          <a:pt x="1516" y="117817"/>
                        </a:cubicBezTo>
                        <a:cubicBezTo>
                          <a:pt x="18851" y="83718"/>
                          <a:pt x="44092" y="54952"/>
                          <a:pt x="74573" y="34759"/>
                        </a:cubicBezTo>
                        <a:cubicBezTo>
                          <a:pt x="160107" y="-21915"/>
                          <a:pt x="257548" y="6279"/>
                          <a:pt x="276217" y="12566"/>
                        </a:cubicBezTo>
                        <a:cubicBezTo>
                          <a:pt x="282694" y="14756"/>
                          <a:pt x="286694" y="21138"/>
                          <a:pt x="285837" y="27901"/>
                        </a:cubicBezTo>
                        <a:cubicBezTo>
                          <a:pt x="281361" y="63906"/>
                          <a:pt x="270311" y="97910"/>
                          <a:pt x="253072" y="128961"/>
                        </a:cubicBezTo>
                        <a:cubicBezTo>
                          <a:pt x="235449" y="160775"/>
                          <a:pt x="213543" y="200303"/>
                          <a:pt x="166108" y="220497"/>
                        </a:cubicBezTo>
                        <a:cubicBezTo>
                          <a:pt x="146677" y="228783"/>
                          <a:pt x="127246" y="231831"/>
                          <a:pt x="109338" y="231831"/>
                        </a:cubicBezTo>
                        <a:close/>
                        <a:moveTo>
                          <a:pt x="50379" y="190969"/>
                        </a:moveTo>
                        <a:cubicBezTo>
                          <a:pt x="71049" y="199541"/>
                          <a:pt x="113053" y="212019"/>
                          <a:pt x="155059" y="194207"/>
                        </a:cubicBezTo>
                        <a:cubicBezTo>
                          <a:pt x="193540" y="177920"/>
                          <a:pt x="211923" y="144582"/>
                          <a:pt x="228211" y="115150"/>
                        </a:cubicBezTo>
                        <a:cubicBezTo>
                          <a:pt x="241736" y="90671"/>
                          <a:pt x="250975" y="64286"/>
                          <a:pt x="255833" y="36283"/>
                        </a:cubicBezTo>
                        <a:cubicBezTo>
                          <a:pt x="225924" y="28473"/>
                          <a:pt x="153916" y="16471"/>
                          <a:pt x="90384" y="58572"/>
                        </a:cubicBezTo>
                        <a:cubicBezTo>
                          <a:pt x="65524" y="75050"/>
                          <a:pt x="44665" y="98195"/>
                          <a:pt x="29710" y="125627"/>
                        </a:cubicBezTo>
                        <a:lnTo>
                          <a:pt x="50379" y="19096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0" name="Google Shape;440;p2"/>
                <p:cNvGrpSpPr/>
                <p:nvPr/>
              </p:nvGrpSpPr>
              <p:grpSpPr>
                <a:xfrm>
                  <a:off x="11190563" y="1827754"/>
                  <a:ext cx="209006" cy="212690"/>
                  <a:chOff x="11190563" y="1827754"/>
                  <a:chExt cx="209006" cy="212690"/>
                </a:xfrm>
              </p:grpSpPr>
              <p:sp>
                <p:nvSpPr>
                  <p:cNvPr id="441" name="Google Shape;441;p2"/>
                  <p:cNvSpPr/>
                  <p:nvPr/>
                </p:nvSpPr>
                <p:spPr>
                  <a:xfrm>
                    <a:off x="11204733" y="1842073"/>
                    <a:ext cx="180389" cy="184179"/>
                  </a:xfrm>
                  <a:custGeom>
                    <a:avLst/>
                    <a:gdLst/>
                    <a:ahLst/>
                    <a:cxnLst/>
                    <a:rect l="l" t="t" r="r" b="b"/>
                    <a:pathLst>
                      <a:path w="180389" h="184179" extrusionOk="0">
                        <a:moveTo>
                          <a:pt x="150591" y="147317"/>
                        </a:moveTo>
                        <a:cubicBezTo>
                          <a:pt x="182213" y="126077"/>
                          <a:pt x="189929" y="82928"/>
                          <a:pt x="167640" y="52067"/>
                        </a:cubicBezTo>
                        <a:lnTo>
                          <a:pt x="150114" y="27874"/>
                        </a:lnTo>
                        <a:cubicBezTo>
                          <a:pt x="127540" y="-3463"/>
                          <a:pt x="83248" y="-9274"/>
                          <a:pt x="53244" y="15015"/>
                        </a:cubicBezTo>
                        <a:lnTo>
                          <a:pt x="0" y="58068"/>
                        </a:lnTo>
                        <a:cubicBezTo>
                          <a:pt x="31813" y="100645"/>
                          <a:pt x="63818" y="142269"/>
                          <a:pt x="95727" y="184179"/>
                        </a:cubicBezTo>
                        <a:lnTo>
                          <a:pt x="150591" y="147317"/>
                        </a:lnTo>
                        <a:close/>
                      </a:path>
                    </a:pathLst>
                  </a:custGeom>
                  <a:solidFill>
                    <a:srgbClr val="3D49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2"/>
                  <p:cNvSpPr/>
                  <p:nvPr/>
                </p:nvSpPr>
                <p:spPr>
                  <a:xfrm>
                    <a:off x="11190563" y="1827754"/>
                    <a:ext cx="209006" cy="212690"/>
                  </a:xfrm>
                  <a:custGeom>
                    <a:avLst/>
                    <a:gdLst/>
                    <a:ahLst/>
                    <a:cxnLst/>
                    <a:rect l="l" t="t" r="r" b="b"/>
                    <a:pathLst>
                      <a:path w="209006" h="212690" extrusionOk="0">
                        <a:moveTo>
                          <a:pt x="109992" y="212691"/>
                        </a:moveTo>
                        <a:cubicBezTo>
                          <a:pt x="105705" y="212691"/>
                          <a:pt x="101420" y="210786"/>
                          <a:pt x="98657" y="207071"/>
                        </a:cubicBezTo>
                        <a:lnTo>
                          <a:pt x="81513" y="184592"/>
                        </a:lnTo>
                        <a:cubicBezTo>
                          <a:pt x="55699" y="150778"/>
                          <a:pt x="29030" y="115821"/>
                          <a:pt x="2836" y="80865"/>
                        </a:cubicBezTo>
                        <a:cubicBezTo>
                          <a:pt x="-1736" y="74673"/>
                          <a:pt x="-688" y="66006"/>
                          <a:pt x="5313" y="61243"/>
                        </a:cubicBezTo>
                        <a:lnTo>
                          <a:pt x="58557" y="18190"/>
                        </a:lnTo>
                        <a:cubicBezTo>
                          <a:pt x="76178" y="3903"/>
                          <a:pt x="98182" y="-2289"/>
                          <a:pt x="120660" y="759"/>
                        </a:cubicBezTo>
                        <a:cubicBezTo>
                          <a:pt x="143139" y="3712"/>
                          <a:pt x="162760" y="15523"/>
                          <a:pt x="176000" y="33811"/>
                        </a:cubicBezTo>
                        <a:lnTo>
                          <a:pt x="193527" y="58005"/>
                        </a:lnTo>
                        <a:cubicBezTo>
                          <a:pt x="206576" y="76102"/>
                          <a:pt x="211623" y="98200"/>
                          <a:pt x="207719" y="120108"/>
                        </a:cubicBezTo>
                        <a:cubicBezTo>
                          <a:pt x="203813" y="142110"/>
                          <a:pt x="191430" y="161065"/>
                          <a:pt x="172857" y="173448"/>
                        </a:cubicBezTo>
                        <a:lnTo>
                          <a:pt x="172857" y="173448"/>
                        </a:lnTo>
                        <a:lnTo>
                          <a:pt x="118088" y="210214"/>
                        </a:lnTo>
                        <a:cubicBezTo>
                          <a:pt x="115517" y="211929"/>
                          <a:pt x="112754" y="212691"/>
                          <a:pt x="109992" y="212691"/>
                        </a:cubicBezTo>
                        <a:close/>
                        <a:moveTo>
                          <a:pt x="33888" y="74769"/>
                        </a:moveTo>
                        <a:cubicBezTo>
                          <a:pt x="57319" y="105915"/>
                          <a:pt x="81036" y="137062"/>
                          <a:pt x="104087" y="167256"/>
                        </a:cubicBezTo>
                        <a:lnTo>
                          <a:pt x="113135" y="179067"/>
                        </a:lnTo>
                        <a:lnTo>
                          <a:pt x="156759" y="149730"/>
                        </a:lnTo>
                        <a:cubicBezTo>
                          <a:pt x="168761" y="141634"/>
                          <a:pt x="176858" y="129347"/>
                          <a:pt x="179429" y="115059"/>
                        </a:cubicBezTo>
                        <a:cubicBezTo>
                          <a:pt x="182001" y="100772"/>
                          <a:pt x="178667" y="86484"/>
                          <a:pt x="170190" y="74673"/>
                        </a:cubicBezTo>
                        <a:lnTo>
                          <a:pt x="152664" y="50480"/>
                        </a:lnTo>
                        <a:cubicBezTo>
                          <a:pt x="144092" y="38574"/>
                          <a:pt x="131233" y="30954"/>
                          <a:pt x="116659" y="28953"/>
                        </a:cubicBezTo>
                        <a:cubicBezTo>
                          <a:pt x="102086" y="27048"/>
                          <a:pt x="87798" y="31049"/>
                          <a:pt x="76369" y="40288"/>
                        </a:cubicBezTo>
                        <a:lnTo>
                          <a:pt x="33888" y="74769"/>
                        </a:lnTo>
                        <a:close/>
                        <a:moveTo>
                          <a:pt x="164761" y="161637"/>
                        </a:moveTo>
                        <a:lnTo>
                          <a:pt x="164761" y="161637"/>
                        </a:lnTo>
                        <a:lnTo>
                          <a:pt x="164761" y="16163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3" name="Google Shape;443;p2"/>
                <p:cNvGrpSpPr/>
                <p:nvPr/>
              </p:nvGrpSpPr>
              <p:grpSpPr>
                <a:xfrm>
                  <a:off x="10932301" y="1885932"/>
                  <a:ext cx="382548" cy="334248"/>
                  <a:chOff x="10932301" y="1885932"/>
                  <a:chExt cx="382548" cy="334248"/>
                </a:xfrm>
              </p:grpSpPr>
              <p:sp>
                <p:nvSpPr>
                  <p:cNvPr id="444" name="Google Shape;444;p2"/>
                  <p:cNvSpPr/>
                  <p:nvPr/>
                </p:nvSpPr>
                <p:spPr>
                  <a:xfrm>
                    <a:off x="10946706" y="1900046"/>
                    <a:ext cx="353849" cy="305983"/>
                  </a:xfrm>
                  <a:custGeom>
                    <a:avLst/>
                    <a:gdLst/>
                    <a:ahLst/>
                    <a:cxnLst/>
                    <a:rect l="l" t="t" r="r" b="b"/>
                    <a:pathLst>
                      <a:path w="353849" h="305983" extrusionOk="0">
                        <a:moveTo>
                          <a:pt x="258123" y="0"/>
                        </a:moveTo>
                        <a:lnTo>
                          <a:pt x="22188" y="190881"/>
                        </a:lnTo>
                        <a:cubicBezTo>
                          <a:pt x="-3147" y="213360"/>
                          <a:pt x="-7339" y="251270"/>
                          <a:pt x="12473" y="278702"/>
                        </a:cubicBezTo>
                        <a:cubicBezTo>
                          <a:pt x="32571" y="306515"/>
                          <a:pt x="70671" y="314230"/>
                          <a:pt x="100008" y="296418"/>
                        </a:cubicBezTo>
                        <a:lnTo>
                          <a:pt x="353850" y="126016"/>
                        </a:lnTo>
                        <a:cubicBezTo>
                          <a:pt x="321846" y="84296"/>
                          <a:pt x="289841" y="42577"/>
                          <a:pt x="2581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2"/>
                  <p:cNvSpPr/>
                  <p:nvPr/>
                </p:nvSpPr>
                <p:spPr>
                  <a:xfrm>
                    <a:off x="10932301" y="1885932"/>
                    <a:ext cx="382548" cy="334248"/>
                  </a:xfrm>
                  <a:custGeom>
                    <a:avLst/>
                    <a:gdLst/>
                    <a:ahLst/>
                    <a:cxnLst/>
                    <a:rect l="l" t="t" r="r" b="b"/>
                    <a:pathLst>
                      <a:path w="382548" h="334248" extrusionOk="0">
                        <a:moveTo>
                          <a:pt x="80314" y="334249"/>
                        </a:moveTo>
                        <a:cubicBezTo>
                          <a:pt x="55263" y="334249"/>
                          <a:pt x="30688" y="322628"/>
                          <a:pt x="15257" y="301293"/>
                        </a:cubicBezTo>
                        <a:cubicBezTo>
                          <a:pt x="-8936" y="267765"/>
                          <a:pt x="-3888" y="221854"/>
                          <a:pt x="27068" y="194422"/>
                        </a:cubicBezTo>
                        <a:lnTo>
                          <a:pt x="263479" y="3160"/>
                        </a:lnTo>
                        <a:cubicBezTo>
                          <a:pt x="266527" y="684"/>
                          <a:pt x="270337" y="-364"/>
                          <a:pt x="274242" y="112"/>
                        </a:cubicBezTo>
                        <a:cubicBezTo>
                          <a:pt x="278051" y="588"/>
                          <a:pt x="281577" y="2589"/>
                          <a:pt x="283958" y="5732"/>
                        </a:cubicBezTo>
                        <a:cubicBezTo>
                          <a:pt x="309961" y="40593"/>
                          <a:pt x="336630" y="75455"/>
                          <a:pt x="362444" y="109173"/>
                        </a:cubicBezTo>
                        <a:lnTo>
                          <a:pt x="379588" y="131652"/>
                        </a:lnTo>
                        <a:cubicBezTo>
                          <a:pt x="381970" y="134795"/>
                          <a:pt x="383017" y="138796"/>
                          <a:pt x="382351" y="142606"/>
                        </a:cubicBezTo>
                        <a:cubicBezTo>
                          <a:pt x="381684" y="146511"/>
                          <a:pt x="379493" y="149940"/>
                          <a:pt x="376255" y="152131"/>
                        </a:cubicBezTo>
                        <a:lnTo>
                          <a:pt x="122413" y="322533"/>
                        </a:lnTo>
                        <a:cubicBezTo>
                          <a:pt x="109269" y="330439"/>
                          <a:pt x="94695" y="334249"/>
                          <a:pt x="80314" y="334249"/>
                        </a:cubicBezTo>
                        <a:close/>
                        <a:moveTo>
                          <a:pt x="269955" y="34593"/>
                        </a:moveTo>
                        <a:lnTo>
                          <a:pt x="45547" y="216139"/>
                        </a:lnTo>
                        <a:cubicBezTo>
                          <a:pt x="26116" y="233379"/>
                          <a:pt x="22878" y="262907"/>
                          <a:pt x="38403" y="284528"/>
                        </a:cubicBezTo>
                        <a:cubicBezTo>
                          <a:pt x="54024" y="306150"/>
                          <a:pt x="84123" y="312246"/>
                          <a:pt x="106983" y="298435"/>
                        </a:cubicBezTo>
                        <a:lnTo>
                          <a:pt x="347680" y="136891"/>
                        </a:lnTo>
                        <a:lnTo>
                          <a:pt x="339679" y="126414"/>
                        </a:lnTo>
                        <a:cubicBezTo>
                          <a:pt x="316819" y="96505"/>
                          <a:pt x="293197" y="65549"/>
                          <a:pt x="269955" y="345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6" name="Google Shape;446;p2"/>
                <p:cNvSpPr/>
                <p:nvPr/>
              </p:nvSpPr>
              <p:spPr>
                <a:xfrm>
                  <a:off x="11367253" y="1750599"/>
                  <a:ext cx="132444" cy="98583"/>
                </a:xfrm>
                <a:custGeom>
                  <a:avLst/>
                  <a:gdLst/>
                  <a:ahLst/>
                  <a:cxnLst/>
                  <a:rect l="l" t="t" r="r" b="b"/>
                  <a:pathLst>
                    <a:path w="132444" h="98583" extrusionOk="0">
                      <a:moveTo>
                        <a:pt x="739" y="98584"/>
                      </a:moveTo>
                      <a:cubicBezTo>
                        <a:pt x="-2309" y="82868"/>
                        <a:pt x="4263" y="65246"/>
                        <a:pt x="16931" y="53054"/>
                      </a:cubicBezTo>
                      <a:cubicBezTo>
                        <a:pt x="30171" y="40481"/>
                        <a:pt x="47602" y="35624"/>
                        <a:pt x="62080" y="32861"/>
                      </a:cubicBezTo>
                      <a:cubicBezTo>
                        <a:pt x="76939" y="30099"/>
                        <a:pt x="90083" y="28956"/>
                        <a:pt x="101608" y="25051"/>
                      </a:cubicBezTo>
                      <a:cubicBezTo>
                        <a:pt x="107324" y="23241"/>
                        <a:pt x="112753" y="20383"/>
                        <a:pt x="117801" y="16478"/>
                      </a:cubicBezTo>
                      <a:cubicBezTo>
                        <a:pt x="122944" y="12573"/>
                        <a:pt x="127326" y="7430"/>
                        <a:pt x="130374" y="0"/>
                      </a:cubicBezTo>
                      <a:cubicBezTo>
                        <a:pt x="133803" y="7430"/>
                        <a:pt x="132660" y="16669"/>
                        <a:pt x="129231" y="24670"/>
                      </a:cubicBezTo>
                      <a:cubicBezTo>
                        <a:pt x="125707" y="32671"/>
                        <a:pt x="119611" y="39624"/>
                        <a:pt x="112371" y="44768"/>
                      </a:cubicBezTo>
                      <a:cubicBezTo>
                        <a:pt x="97893" y="54959"/>
                        <a:pt x="81320" y="58293"/>
                        <a:pt x="67318" y="60960"/>
                      </a:cubicBezTo>
                      <a:cubicBezTo>
                        <a:pt x="53126" y="63532"/>
                        <a:pt x="40934" y="65532"/>
                        <a:pt x="30361" y="70961"/>
                      </a:cubicBezTo>
                      <a:cubicBezTo>
                        <a:pt x="19503" y="76391"/>
                        <a:pt x="9407" y="85344"/>
                        <a:pt x="739" y="985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447" name="Google Shape;447;p2"/>
          <p:cNvGrpSpPr/>
          <p:nvPr/>
        </p:nvGrpSpPr>
        <p:grpSpPr>
          <a:xfrm>
            <a:off x="15073538" y="4274109"/>
            <a:ext cx="1477581" cy="1710736"/>
            <a:chOff x="8390004" y="456115"/>
            <a:chExt cx="904162" cy="1046834"/>
          </a:xfrm>
        </p:grpSpPr>
        <p:grpSp>
          <p:nvGrpSpPr>
            <p:cNvPr id="448" name="Google Shape;448;p2"/>
            <p:cNvGrpSpPr/>
            <p:nvPr/>
          </p:nvGrpSpPr>
          <p:grpSpPr>
            <a:xfrm>
              <a:off x="8390004" y="1344626"/>
              <a:ext cx="193429" cy="158323"/>
              <a:chOff x="8390004" y="1344626"/>
              <a:chExt cx="193429" cy="158323"/>
            </a:xfrm>
          </p:grpSpPr>
          <p:sp>
            <p:nvSpPr>
              <p:cNvPr id="449" name="Google Shape;449;p2"/>
              <p:cNvSpPr/>
              <p:nvPr/>
            </p:nvSpPr>
            <p:spPr>
              <a:xfrm>
                <a:off x="8404193" y="1358836"/>
                <a:ext cx="164687" cy="129825"/>
              </a:xfrm>
              <a:custGeom>
                <a:avLst/>
                <a:gdLst/>
                <a:ahLst/>
                <a:cxnLst/>
                <a:rect l="l" t="t" r="r" b="b"/>
                <a:pathLst>
                  <a:path w="164687" h="129825" extrusionOk="0">
                    <a:moveTo>
                      <a:pt x="94012" y="0"/>
                    </a:moveTo>
                    <a:lnTo>
                      <a:pt x="0" y="122396"/>
                    </a:lnTo>
                    <a:lnTo>
                      <a:pt x="106680" y="129826"/>
                    </a:lnTo>
                    <a:lnTo>
                      <a:pt x="164687" y="54292"/>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2"/>
              <p:cNvSpPr/>
              <p:nvPr/>
            </p:nvSpPr>
            <p:spPr>
              <a:xfrm>
                <a:off x="8390004" y="1344626"/>
                <a:ext cx="193429" cy="158323"/>
              </a:xfrm>
              <a:custGeom>
                <a:avLst/>
                <a:gdLst/>
                <a:ahLst/>
                <a:cxnLst/>
                <a:rect l="l" t="t" r="r" b="b"/>
                <a:pathLst>
                  <a:path w="193429" h="158323" extrusionOk="0">
                    <a:moveTo>
                      <a:pt x="120869" y="158323"/>
                    </a:moveTo>
                    <a:cubicBezTo>
                      <a:pt x="120488" y="158323"/>
                      <a:pt x="120202" y="158323"/>
                      <a:pt x="119916" y="158323"/>
                    </a:cubicBezTo>
                    <a:lnTo>
                      <a:pt x="13236" y="150894"/>
                    </a:lnTo>
                    <a:cubicBezTo>
                      <a:pt x="7998" y="150513"/>
                      <a:pt x="3330" y="147274"/>
                      <a:pt x="1235" y="142511"/>
                    </a:cubicBezTo>
                    <a:cubicBezTo>
                      <a:pt x="-861" y="137749"/>
                      <a:pt x="-289" y="132129"/>
                      <a:pt x="2950" y="127938"/>
                    </a:cubicBezTo>
                    <a:lnTo>
                      <a:pt x="97057" y="5542"/>
                    </a:lnTo>
                    <a:cubicBezTo>
                      <a:pt x="99343" y="2494"/>
                      <a:pt x="102771" y="589"/>
                      <a:pt x="106582" y="113"/>
                    </a:cubicBezTo>
                    <a:cubicBezTo>
                      <a:pt x="110296" y="-364"/>
                      <a:pt x="114106" y="684"/>
                      <a:pt x="117154" y="2970"/>
                    </a:cubicBezTo>
                    <a:lnTo>
                      <a:pt x="187830" y="57263"/>
                    </a:lnTo>
                    <a:cubicBezTo>
                      <a:pt x="194116" y="62025"/>
                      <a:pt x="195259" y="71074"/>
                      <a:pt x="190497" y="77265"/>
                    </a:cubicBezTo>
                    <a:lnTo>
                      <a:pt x="132394" y="152798"/>
                    </a:lnTo>
                    <a:cubicBezTo>
                      <a:pt x="129441" y="156227"/>
                      <a:pt x="125250" y="158323"/>
                      <a:pt x="120869" y="158323"/>
                    </a:cubicBezTo>
                    <a:close/>
                    <a:moveTo>
                      <a:pt x="41716" y="124128"/>
                    </a:moveTo>
                    <a:lnTo>
                      <a:pt x="114202" y="129177"/>
                    </a:lnTo>
                    <a:lnTo>
                      <a:pt x="158874" y="71074"/>
                    </a:lnTo>
                    <a:lnTo>
                      <a:pt x="110867" y="34117"/>
                    </a:lnTo>
                    <a:lnTo>
                      <a:pt x="41716" y="1241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1" name="Google Shape;451;p2"/>
            <p:cNvGrpSpPr/>
            <p:nvPr/>
          </p:nvGrpSpPr>
          <p:grpSpPr>
            <a:xfrm>
              <a:off x="8437418" y="1249718"/>
              <a:ext cx="235873" cy="221893"/>
              <a:chOff x="8437418" y="1249718"/>
              <a:chExt cx="235873" cy="221893"/>
            </a:xfrm>
          </p:grpSpPr>
          <p:sp>
            <p:nvSpPr>
              <p:cNvPr id="452" name="Google Shape;452;p2"/>
              <p:cNvSpPr/>
              <p:nvPr/>
            </p:nvSpPr>
            <p:spPr>
              <a:xfrm rot="-3144837">
                <a:off x="8502712" y="1270078"/>
                <a:ext cx="104782" cy="180987"/>
              </a:xfrm>
              <a:custGeom>
                <a:avLst/>
                <a:gdLst/>
                <a:ahLst/>
                <a:cxnLst/>
                <a:rect l="l" t="t" r="r" b="b"/>
                <a:pathLst>
                  <a:path w="104774" h="180973" extrusionOk="0">
                    <a:moveTo>
                      <a:pt x="0" y="0"/>
                    </a:moveTo>
                    <a:lnTo>
                      <a:pt x="104774" y="0"/>
                    </a:lnTo>
                    <a:lnTo>
                      <a:pt x="104774" y="180974"/>
                    </a:lnTo>
                    <a:lnTo>
                      <a:pt x="0" y="180974"/>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2"/>
              <p:cNvSpPr/>
              <p:nvPr/>
            </p:nvSpPr>
            <p:spPr>
              <a:xfrm>
                <a:off x="8437418" y="1249718"/>
                <a:ext cx="235873" cy="221893"/>
              </a:xfrm>
              <a:custGeom>
                <a:avLst/>
                <a:gdLst/>
                <a:ahLst/>
                <a:cxnLst/>
                <a:rect l="l" t="t" r="r" b="b"/>
                <a:pathLst>
                  <a:path w="235873" h="221893" extrusionOk="0">
                    <a:moveTo>
                      <a:pt x="157656" y="221893"/>
                    </a:moveTo>
                    <a:cubicBezTo>
                      <a:pt x="154608" y="221893"/>
                      <a:pt x="151560" y="220941"/>
                      <a:pt x="148989" y="218941"/>
                    </a:cubicBezTo>
                    <a:lnTo>
                      <a:pt x="5542" y="108641"/>
                    </a:lnTo>
                    <a:cubicBezTo>
                      <a:pt x="2494" y="106355"/>
                      <a:pt x="589" y="102926"/>
                      <a:pt x="113" y="99211"/>
                    </a:cubicBezTo>
                    <a:cubicBezTo>
                      <a:pt x="-363" y="95497"/>
                      <a:pt x="684" y="91687"/>
                      <a:pt x="2970" y="88639"/>
                    </a:cubicBezTo>
                    <a:lnTo>
                      <a:pt x="66883" y="5581"/>
                    </a:lnTo>
                    <a:cubicBezTo>
                      <a:pt x="71740" y="-706"/>
                      <a:pt x="80694" y="-1849"/>
                      <a:pt x="86885" y="3009"/>
                    </a:cubicBezTo>
                    <a:lnTo>
                      <a:pt x="230332" y="113308"/>
                    </a:lnTo>
                    <a:cubicBezTo>
                      <a:pt x="233380" y="115594"/>
                      <a:pt x="235285" y="119023"/>
                      <a:pt x="235761" y="122738"/>
                    </a:cubicBezTo>
                    <a:cubicBezTo>
                      <a:pt x="236237" y="126453"/>
                      <a:pt x="235190" y="130263"/>
                      <a:pt x="232904" y="133311"/>
                    </a:cubicBezTo>
                    <a:lnTo>
                      <a:pt x="168991" y="216369"/>
                    </a:lnTo>
                    <a:cubicBezTo>
                      <a:pt x="166133" y="219893"/>
                      <a:pt x="161847" y="221893"/>
                      <a:pt x="157656" y="221893"/>
                    </a:cubicBezTo>
                    <a:close/>
                    <a:moveTo>
                      <a:pt x="34212" y="94639"/>
                    </a:moveTo>
                    <a:lnTo>
                      <a:pt x="154989" y="187508"/>
                    </a:lnTo>
                    <a:lnTo>
                      <a:pt x="201471" y="127120"/>
                    </a:lnTo>
                    <a:lnTo>
                      <a:pt x="80694" y="34251"/>
                    </a:lnTo>
                    <a:lnTo>
                      <a:pt x="34212" y="946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4" name="Google Shape;454;p2"/>
            <p:cNvSpPr/>
            <p:nvPr/>
          </p:nvSpPr>
          <p:spPr>
            <a:xfrm>
              <a:off x="8403145" y="1357978"/>
              <a:ext cx="131254" cy="126301"/>
            </a:xfrm>
            <a:custGeom>
              <a:avLst/>
              <a:gdLst/>
              <a:ahLst/>
              <a:cxnLst/>
              <a:rect l="l" t="t" r="r" b="b"/>
              <a:pathLst>
                <a:path w="131254" h="126301" extrusionOk="0">
                  <a:moveTo>
                    <a:pt x="131255" y="28480"/>
                  </a:moveTo>
                  <a:lnTo>
                    <a:pt x="56007" y="126302"/>
                  </a:lnTo>
                  <a:lnTo>
                    <a:pt x="0" y="122396"/>
                  </a:lnTo>
                  <a:lnTo>
                    <a:pt x="94202"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2"/>
            <p:cNvSpPr/>
            <p:nvPr/>
          </p:nvSpPr>
          <p:spPr>
            <a:xfrm rot="-3144837">
              <a:off x="8450770" y="1293300"/>
              <a:ext cx="104782" cy="66679"/>
            </a:xfrm>
            <a:custGeom>
              <a:avLst/>
              <a:gdLst/>
              <a:ahLst/>
              <a:cxnLst/>
              <a:rect l="l" t="t" r="r" b="b"/>
              <a:pathLst>
                <a:path w="104774" h="66674" extrusionOk="0">
                  <a:moveTo>
                    <a:pt x="0" y="0"/>
                  </a:moveTo>
                  <a:lnTo>
                    <a:pt x="104774" y="0"/>
                  </a:lnTo>
                  <a:lnTo>
                    <a:pt x="104774" y="66675"/>
                  </a:lnTo>
                  <a:lnTo>
                    <a:pt x="0" y="6667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56" name="Google Shape;456;p2"/>
            <p:cNvGrpSpPr/>
            <p:nvPr/>
          </p:nvGrpSpPr>
          <p:grpSpPr>
            <a:xfrm>
              <a:off x="8433011" y="1095392"/>
              <a:ext cx="388579" cy="353169"/>
              <a:chOff x="8433011" y="1095392"/>
              <a:chExt cx="388579" cy="353169"/>
            </a:xfrm>
          </p:grpSpPr>
          <p:sp>
            <p:nvSpPr>
              <p:cNvPr id="457" name="Google Shape;457;p2"/>
              <p:cNvSpPr/>
              <p:nvPr/>
            </p:nvSpPr>
            <p:spPr>
              <a:xfrm>
                <a:off x="8447246" y="1109662"/>
                <a:ext cx="360045" cy="324612"/>
              </a:xfrm>
              <a:custGeom>
                <a:avLst/>
                <a:gdLst/>
                <a:ahLst/>
                <a:cxnLst/>
                <a:rect l="l" t="t" r="r" b="b"/>
                <a:pathLst>
                  <a:path w="360045" h="324612" extrusionOk="0">
                    <a:moveTo>
                      <a:pt x="55150" y="0"/>
                    </a:moveTo>
                    <a:lnTo>
                      <a:pt x="0" y="149828"/>
                    </a:lnTo>
                    <a:lnTo>
                      <a:pt x="227267" y="324612"/>
                    </a:lnTo>
                    <a:lnTo>
                      <a:pt x="360045" y="234506"/>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2"/>
              <p:cNvSpPr/>
              <p:nvPr/>
            </p:nvSpPr>
            <p:spPr>
              <a:xfrm>
                <a:off x="8433011" y="1095392"/>
                <a:ext cx="388579" cy="353169"/>
              </a:xfrm>
              <a:custGeom>
                <a:avLst/>
                <a:gdLst/>
                <a:ahLst/>
                <a:cxnLst/>
                <a:rect l="l" t="t" r="r" b="b"/>
                <a:pathLst>
                  <a:path w="388579" h="353169" extrusionOk="0">
                    <a:moveTo>
                      <a:pt x="241502" y="353169"/>
                    </a:moveTo>
                    <a:cubicBezTo>
                      <a:pt x="238454" y="353169"/>
                      <a:pt x="235310" y="352217"/>
                      <a:pt x="232834" y="350217"/>
                    </a:cubicBezTo>
                    <a:lnTo>
                      <a:pt x="5567" y="175433"/>
                    </a:lnTo>
                    <a:cubicBezTo>
                      <a:pt x="614" y="171623"/>
                      <a:pt x="-1291" y="165051"/>
                      <a:pt x="900" y="159145"/>
                    </a:cubicBezTo>
                    <a:lnTo>
                      <a:pt x="56050" y="9317"/>
                    </a:lnTo>
                    <a:cubicBezTo>
                      <a:pt x="57574" y="5031"/>
                      <a:pt x="61098" y="1792"/>
                      <a:pt x="65479" y="554"/>
                    </a:cubicBezTo>
                    <a:cubicBezTo>
                      <a:pt x="69861" y="-684"/>
                      <a:pt x="74528" y="173"/>
                      <a:pt x="78148" y="2935"/>
                    </a:cubicBezTo>
                    <a:lnTo>
                      <a:pt x="383043" y="237441"/>
                    </a:lnTo>
                    <a:cubicBezTo>
                      <a:pt x="386663" y="240203"/>
                      <a:pt x="388758" y="244584"/>
                      <a:pt x="388568" y="249156"/>
                    </a:cubicBezTo>
                    <a:cubicBezTo>
                      <a:pt x="388473" y="253728"/>
                      <a:pt x="386091" y="258015"/>
                      <a:pt x="382281" y="260586"/>
                    </a:cubicBezTo>
                    <a:lnTo>
                      <a:pt x="249502" y="350693"/>
                    </a:lnTo>
                    <a:cubicBezTo>
                      <a:pt x="247121" y="352407"/>
                      <a:pt x="244264" y="353169"/>
                      <a:pt x="241502" y="353169"/>
                    </a:cubicBezTo>
                    <a:close/>
                    <a:moveTo>
                      <a:pt x="31285" y="159145"/>
                    </a:moveTo>
                    <a:lnTo>
                      <a:pt x="242073" y="321261"/>
                    </a:lnTo>
                    <a:lnTo>
                      <a:pt x="349991" y="248013"/>
                    </a:lnTo>
                    <a:lnTo>
                      <a:pt x="76147" y="37416"/>
                    </a:lnTo>
                    <a:lnTo>
                      <a:pt x="31285" y="1591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9" name="Google Shape;459;p2"/>
            <p:cNvGrpSpPr/>
            <p:nvPr/>
          </p:nvGrpSpPr>
          <p:grpSpPr>
            <a:xfrm>
              <a:off x="8457991" y="456115"/>
              <a:ext cx="836175" cy="922341"/>
              <a:chOff x="8457991" y="456115"/>
              <a:chExt cx="836175" cy="922341"/>
            </a:xfrm>
          </p:grpSpPr>
          <p:sp>
            <p:nvSpPr>
              <p:cNvPr id="460" name="Google Shape;460;p2"/>
              <p:cNvSpPr/>
              <p:nvPr/>
            </p:nvSpPr>
            <p:spPr>
              <a:xfrm>
                <a:off x="8472298" y="470875"/>
                <a:ext cx="807218" cy="893293"/>
              </a:xfrm>
              <a:custGeom>
                <a:avLst/>
                <a:gdLst/>
                <a:ahLst/>
                <a:cxnLst/>
                <a:rect l="l" t="t" r="r" b="b"/>
                <a:pathLst>
                  <a:path w="807218" h="893293" extrusionOk="0">
                    <a:moveTo>
                      <a:pt x="527017" y="680506"/>
                    </a:moveTo>
                    <a:lnTo>
                      <a:pt x="399573" y="880055"/>
                    </a:lnTo>
                    <a:cubicBezTo>
                      <a:pt x="388142" y="894914"/>
                      <a:pt x="366711" y="897676"/>
                      <a:pt x="351852" y="886246"/>
                    </a:cubicBezTo>
                    <a:lnTo>
                      <a:pt x="13239" y="625833"/>
                    </a:lnTo>
                    <a:cubicBezTo>
                      <a:pt x="-1620" y="614403"/>
                      <a:pt x="-4382" y="592972"/>
                      <a:pt x="7047" y="578112"/>
                    </a:cubicBezTo>
                    <a:lnTo>
                      <a:pt x="482345" y="60524"/>
                    </a:lnTo>
                    <a:cubicBezTo>
                      <a:pt x="547972" y="-10914"/>
                      <a:pt x="657319" y="-20343"/>
                      <a:pt x="734186" y="38807"/>
                    </a:cubicBezTo>
                    <a:lnTo>
                      <a:pt x="734186" y="38807"/>
                    </a:lnTo>
                    <a:cubicBezTo>
                      <a:pt x="811053" y="97957"/>
                      <a:pt x="830007" y="206066"/>
                      <a:pt x="777811" y="287791"/>
                    </a:cubicBezTo>
                    <a:lnTo>
                      <a:pt x="574642" y="606021"/>
                    </a:lnTo>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2"/>
              <p:cNvSpPr/>
              <p:nvPr/>
            </p:nvSpPr>
            <p:spPr>
              <a:xfrm>
                <a:off x="8457991" y="456115"/>
                <a:ext cx="836175" cy="922341"/>
              </a:xfrm>
              <a:custGeom>
                <a:avLst/>
                <a:gdLst/>
                <a:ahLst/>
                <a:cxnLst/>
                <a:rect l="l" t="t" r="r" b="b"/>
                <a:pathLst>
                  <a:path w="836175" h="922341" extrusionOk="0">
                    <a:moveTo>
                      <a:pt x="386828" y="922342"/>
                    </a:moveTo>
                    <a:cubicBezTo>
                      <a:pt x="376541" y="922342"/>
                      <a:pt x="366159" y="919103"/>
                      <a:pt x="357396" y="912341"/>
                    </a:cubicBezTo>
                    <a:lnTo>
                      <a:pt x="18782" y="651927"/>
                    </a:lnTo>
                    <a:cubicBezTo>
                      <a:pt x="8590" y="644117"/>
                      <a:pt x="2018" y="632687"/>
                      <a:pt x="399" y="619828"/>
                    </a:cubicBezTo>
                    <a:cubicBezTo>
                      <a:pt x="-1221" y="606969"/>
                      <a:pt x="2113" y="594301"/>
                      <a:pt x="10019" y="584109"/>
                    </a:cubicBezTo>
                    <a:cubicBezTo>
                      <a:pt x="10305" y="583823"/>
                      <a:pt x="10495" y="583442"/>
                      <a:pt x="10781" y="583157"/>
                    </a:cubicBezTo>
                    <a:lnTo>
                      <a:pt x="486079" y="65568"/>
                    </a:lnTo>
                    <a:cubicBezTo>
                      <a:pt x="557230" y="-11965"/>
                      <a:pt x="673816" y="-21967"/>
                      <a:pt x="757160" y="42137"/>
                    </a:cubicBezTo>
                    <a:cubicBezTo>
                      <a:pt x="840599" y="106240"/>
                      <a:pt x="860792" y="221492"/>
                      <a:pt x="804118" y="310170"/>
                    </a:cubicBezTo>
                    <a:lnTo>
                      <a:pt x="600950" y="628400"/>
                    </a:lnTo>
                    <a:cubicBezTo>
                      <a:pt x="596664" y="635068"/>
                      <a:pt x="587805" y="636973"/>
                      <a:pt x="581233" y="632782"/>
                    </a:cubicBezTo>
                    <a:cubicBezTo>
                      <a:pt x="574566" y="628496"/>
                      <a:pt x="572660" y="619733"/>
                      <a:pt x="576851" y="613065"/>
                    </a:cubicBezTo>
                    <a:lnTo>
                      <a:pt x="780020" y="294835"/>
                    </a:lnTo>
                    <a:cubicBezTo>
                      <a:pt x="828597" y="218730"/>
                      <a:pt x="811262" y="119861"/>
                      <a:pt x="739729" y="64806"/>
                    </a:cubicBezTo>
                    <a:cubicBezTo>
                      <a:pt x="668196" y="9752"/>
                      <a:pt x="568184" y="18419"/>
                      <a:pt x="507128" y="84904"/>
                    </a:cubicBezTo>
                    <a:lnTo>
                      <a:pt x="32307" y="601921"/>
                    </a:lnTo>
                    <a:cubicBezTo>
                      <a:pt x="29355" y="606017"/>
                      <a:pt x="28116" y="610970"/>
                      <a:pt x="28688" y="616113"/>
                    </a:cubicBezTo>
                    <a:cubicBezTo>
                      <a:pt x="29355" y="621352"/>
                      <a:pt x="32022" y="626019"/>
                      <a:pt x="36213" y="629258"/>
                    </a:cubicBezTo>
                    <a:lnTo>
                      <a:pt x="374827" y="889671"/>
                    </a:lnTo>
                    <a:cubicBezTo>
                      <a:pt x="383303" y="896243"/>
                      <a:pt x="395496" y="894719"/>
                      <a:pt x="402259" y="886433"/>
                    </a:cubicBezTo>
                    <a:lnTo>
                      <a:pt x="529226" y="687551"/>
                    </a:lnTo>
                    <a:cubicBezTo>
                      <a:pt x="533513" y="680883"/>
                      <a:pt x="542371" y="678978"/>
                      <a:pt x="548943" y="683169"/>
                    </a:cubicBezTo>
                    <a:cubicBezTo>
                      <a:pt x="555611" y="687455"/>
                      <a:pt x="557516" y="696218"/>
                      <a:pt x="553325" y="702886"/>
                    </a:cubicBezTo>
                    <a:lnTo>
                      <a:pt x="425880" y="902435"/>
                    </a:lnTo>
                    <a:cubicBezTo>
                      <a:pt x="425690" y="902816"/>
                      <a:pt x="425404" y="903101"/>
                      <a:pt x="425118" y="903482"/>
                    </a:cubicBezTo>
                    <a:cubicBezTo>
                      <a:pt x="415689" y="915865"/>
                      <a:pt x="401401" y="922342"/>
                      <a:pt x="386828" y="9223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2" name="Google Shape;462;p2"/>
            <p:cNvGrpSpPr/>
            <p:nvPr/>
          </p:nvGrpSpPr>
          <p:grpSpPr>
            <a:xfrm>
              <a:off x="9017765" y="1062485"/>
              <a:ext cx="43394" cy="51843"/>
              <a:chOff x="9017765" y="1062485"/>
              <a:chExt cx="43394" cy="51843"/>
            </a:xfrm>
          </p:grpSpPr>
          <p:sp>
            <p:nvSpPr>
              <p:cNvPr id="463" name="Google Shape;463;p2"/>
              <p:cNvSpPr/>
              <p:nvPr/>
            </p:nvSpPr>
            <p:spPr>
              <a:xfrm>
                <a:off x="9032081" y="1076800"/>
                <a:ext cx="14858" cy="23240"/>
              </a:xfrm>
              <a:custGeom>
                <a:avLst/>
                <a:gdLst/>
                <a:ahLst/>
                <a:cxnLst/>
                <a:rect l="l" t="t" r="r" b="b"/>
                <a:pathLst>
                  <a:path w="14858" h="23240" extrusionOk="0">
                    <a:moveTo>
                      <a:pt x="14859" y="0"/>
                    </a:moveTo>
                    <a:lnTo>
                      <a:pt x="0" y="23241"/>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2"/>
              <p:cNvSpPr/>
              <p:nvPr/>
            </p:nvSpPr>
            <p:spPr>
              <a:xfrm>
                <a:off x="9017765" y="1062485"/>
                <a:ext cx="43394" cy="51843"/>
              </a:xfrm>
              <a:custGeom>
                <a:avLst/>
                <a:gdLst/>
                <a:ahLst/>
                <a:cxnLst/>
                <a:rect l="l" t="t" r="r" b="b"/>
                <a:pathLst>
                  <a:path w="43394" h="51843" extrusionOk="0">
                    <a:moveTo>
                      <a:pt x="14315" y="51844"/>
                    </a:moveTo>
                    <a:cubicBezTo>
                      <a:pt x="11648" y="51844"/>
                      <a:pt x="8981" y="51082"/>
                      <a:pt x="6600" y="49558"/>
                    </a:cubicBezTo>
                    <a:cubicBezTo>
                      <a:pt x="-67" y="45272"/>
                      <a:pt x="-1973" y="36508"/>
                      <a:pt x="2218" y="29841"/>
                    </a:cubicBezTo>
                    <a:lnTo>
                      <a:pt x="17077" y="6600"/>
                    </a:lnTo>
                    <a:cubicBezTo>
                      <a:pt x="21364" y="-68"/>
                      <a:pt x="30127" y="-1973"/>
                      <a:pt x="36794" y="2218"/>
                    </a:cubicBezTo>
                    <a:cubicBezTo>
                      <a:pt x="43462" y="6505"/>
                      <a:pt x="45367" y="15268"/>
                      <a:pt x="41176" y="21935"/>
                    </a:cubicBezTo>
                    <a:lnTo>
                      <a:pt x="26317" y="45176"/>
                    </a:lnTo>
                    <a:cubicBezTo>
                      <a:pt x="23650" y="49558"/>
                      <a:pt x="18983" y="51844"/>
                      <a:pt x="14315" y="518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5" name="Google Shape;465;p2"/>
            <p:cNvGrpSpPr/>
            <p:nvPr/>
          </p:nvGrpSpPr>
          <p:grpSpPr>
            <a:xfrm>
              <a:off x="8715085" y="603328"/>
              <a:ext cx="436817" cy="522335"/>
              <a:chOff x="8715085" y="603328"/>
              <a:chExt cx="436817" cy="522335"/>
            </a:xfrm>
          </p:grpSpPr>
          <p:sp>
            <p:nvSpPr>
              <p:cNvPr id="466" name="Google Shape;466;p2"/>
              <p:cNvSpPr/>
              <p:nvPr/>
            </p:nvSpPr>
            <p:spPr>
              <a:xfrm>
                <a:off x="8729477" y="617605"/>
                <a:ext cx="408231" cy="493699"/>
              </a:xfrm>
              <a:custGeom>
                <a:avLst/>
                <a:gdLst/>
                <a:ahLst/>
                <a:cxnLst/>
                <a:rect l="l" t="t" r="r" b="b"/>
                <a:pathLst>
                  <a:path w="408231" h="493699" extrusionOk="0">
                    <a:moveTo>
                      <a:pt x="24093" y="480912"/>
                    </a:moveTo>
                    <a:lnTo>
                      <a:pt x="24093" y="480912"/>
                    </a:lnTo>
                    <a:cubicBezTo>
                      <a:pt x="-2863" y="460148"/>
                      <a:pt x="-8006" y="421095"/>
                      <a:pt x="12759" y="394044"/>
                    </a:cubicBezTo>
                    <a:lnTo>
                      <a:pt x="297270" y="24093"/>
                    </a:lnTo>
                    <a:cubicBezTo>
                      <a:pt x="318035" y="-2862"/>
                      <a:pt x="357087" y="-8006"/>
                      <a:pt x="384138" y="12759"/>
                    </a:cubicBezTo>
                    <a:lnTo>
                      <a:pt x="384138" y="12759"/>
                    </a:lnTo>
                    <a:cubicBezTo>
                      <a:pt x="411094" y="33523"/>
                      <a:pt x="416237" y="72576"/>
                      <a:pt x="395473" y="99627"/>
                    </a:cubicBezTo>
                    <a:lnTo>
                      <a:pt x="110961" y="469578"/>
                    </a:lnTo>
                    <a:cubicBezTo>
                      <a:pt x="90102" y="496629"/>
                      <a:pt x="51049" y="501677"/>
                      <a:pt x="24093" y="48091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2"/>
              <p:cNvSpPr/>
              <p:nvPr/>
            </p:nvSpPr>
            <p:spPr>
              <a:xfrm>
                <a:off x="8715085" y="603328"/>
                <a:ext cx="436817" cy="522335"/>
              </a:xfrm>
              <a:custGeom>
                <a:avLst/>
                <a:gdLst/>
                <a:ahLst/>
                <a:cxnLst/>
                <a:rect l="l" t="t" r="r" b="b"/>
                <a:pathLst>
                  <a:path w="436817" h="522335" extrusionOk="0">
                    <a:moveTo>
                      <a:pt x="76108" y="522336"/>
                    </a:moveTo>
                    <a:cubicBezTo>
                      <a:pt x="59916" y="522336"/>
                      <a:pt x="43533" y="517192"/>
                      <a:pt x="29722" y="506524"/>
                    </a:cubicBezTo>
                    <a:cubicBezTo>
                      <a:pt x="-3616" y="480902"/>
                      <a:pt x="-9807" y="432991"/>
                      <a:pt x="15720" y="399654"/>
                    </a:cubicBezTo>
                    <a:lnTo>
                      <a:pt x="300231" y="29703"/>
                    </a:lnTo>
                    <a:cubicBezTo>
                      <a:pt x="325854" y="-3635"/>
                      <a:pt x="373765" y="-9826"/>
                      <a:pt x="407102" y="15796"/>
                    </a:cubicBezTo>
                    <a:cubicBezTo>
                      <a:pt x="423200" y="28179"/>
                      <a:pt x="433486" y="46086"/>
                      <a:pt x="436153" y="66374"/>
                    </a:cubicBezTo>
                    <a:cubicBezTo>
                      <a:pt x="438820" y="86662"/>
                      <a:pt x="433391" y="106569"/>
                      <a:pt x="421104" y="122667"/>
                    </a:cubicBezTo>
                    <a:lnTo>
                      <a:pt x="136592" y="492618"/>
                    </a:lnTo>
                    <a:cubicBezTo>
                      <a:pt x="121638" y="512049"/>
                      <a:pt x="98968" y="522336"/>
                      <a:pt x="76108" y="522336"/>
                    </a:cubicBezTo>
                    <a:close/>
                    <a:moveTo>
                      <a:pt x="360810" y="28560"/>
                    </a:moveTo>
                    <a:cubicBezTo>
                      <a:pt x="346523" y="28560"/>
                      <a:pt x="332331" y="34941"/>
                      <a:pt x="322996" y="47133"/>
                    </a:cubicBezTo>
                    <a:lnTo>
                      <a:pt x="38485" y="417084"/>
                    </a:lnTo>
                    <a:cubicBezTo>
                      <a:pt x="22483" y="437944"/>
                      <a:pt x="26388" y="467853"/>
                      <a:pt x="47247" y="483855"/>
                    </a:cubicBezTo>
                    <a:lnTo>
                      <a:pt x="47247" y="483855"/>
                    </a:lnTo>
                    <a:cubicBezTo>
                      <a:pt x="57249" y="491570"/>
                      <a:pt x="69726" y="494904"/>
                      <a:pt x="82395" y="493284"/>
                    </a:cubicBezTo>
                    <a:cubicBezTo>
                      <a:pt x="95063" y="491665"/>
                      <a:pt x="106303" y="485188"/>
                      <a:pt x="114018" y="475187"/>
                    </a:cubicBezTo>
                    <a:lnTo>
                      <a:pt x="398530" y="105236"/>
                    </a:lnTo>
                    <a:cubicBezTo>
                      <a:pt x="406245" y="95235"/>
                      <a:pt x="409578" y="82757"/>
                      <a:pt x="407959" y="70089"/>
                    </a:cubicBezTo>
                    <a:cubicBezTo>
                      <a:pt x="406340" y="57420"/>
                      <a:pt x="399863" y="46181"/>
                      <a:pt x="389862" y="38466"/>
                    </a:cubicBezTo>
                    <a:cubicBezTo>
                      <a:pt x="381099" y="31798"/>
                      <a:pt x="370907" y="28560"/>
                      <a:pt x="360810" y="28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8" name="Google Shape;468;p2"/>
            <p:cNvSpPr/>
            <p:nvPr/>
          </p:nvSpPr>
          <p:spPr>
            <a:xfrm>
              <a:off x="8435816" y="1106899"/>
              <a:ext cx="115538" cy="196310"/>
            </a:xfrm>
            <a:custGeom>
              <a:avLst/>
              <a:gdLst/>
              <a:ahLst/>
              <a:cxnLst/>
              <a:rect l="l" t="t" r="r" b="b"/>
              <a:pathLst>
                <a:path w="115538" h="196310" extrusionOk="0">
                  <a:moveTo>
                    <a:pt x="60388" y="196310"/>
                  </a:moveTo>
                  <a:lnTo>
                    <a:pt x="0" y="149828"/>
                  </a:lnTo>
                  <a:lnTo>
                    <a:pt x="55150" y="0"/>
                  </a:lnTo>
                  <a:lnTo>
                    <a:pt x="115538" y="4638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2"/>
            <p:cNvSpPr/>
            <p:nvPr/>
          </p:nvSpPr>
          <p:spPr>
            <a:xfrm>
              <a:off x="8466611" y="460493"/>
              <a:ext cx="768161" cy="683935"/>
            </a:xfrm>
            <a:custGeom>
              <a:avLst/>
              <a:gdLst/>
              <a:ahLst/>
              <a:cxnLst/>
              <a:rect l="l" t="t" r="r" b="b"/>
              <a:pathLst>
                <a:path w="768161" h="683935" extrusionOk="0">
                  <a:moveTo>
                    <a:pt x="768162" y="72716"/>
                  </a:moveTo>
                  <a:cubicBezTo>
                    <a:pt x="697010" y="42617"/>
                    <a:pt x="612332" y="59190"/>
                    <a:pt x="557850" y="118626"/>
                  </a:cubicBezTo>
                  <a:lnTo>
                    <a:pt x="82552" y="636215"/>
                  </a:lnTo>
                  <a:cubicBezTo>
                    <a:pt x="71122" y="651074"/>
                    <a:pt x="73884" y="672600"/>
                    <a:pt x="88743" y="683935"/>
                  </a:cubicBezTo>
                  <a:lnTo>
                    <a:pt x="13210" y="625833"/>
                  </a:lnTo>
                  <a:cubicBezTo>
                    <a:pt x="-1554" y="614498"/>
                    <a:pt x="-4411" y="592971"/>
                    <a:pt x="7019" y="578113"/>
                  </a:cubicBezTo>
                  <a:lnTo>
                    <a:pt x="482316" y="60524"/>
                  </a:lnTo>
                  <a:cubicBezTo>
                    <a:pt x="547943" y="-10914"/>
                    <a:pt x="657291" y="-20343"/>
                    <a:pt x="734157" y="38807"/>
                  </a:cubicBezTo>
                  <a:cubicBezTo>
                    <a:pt x="747207" y="48808"/>
                    <a:pt x="758637" y="60143"/>
                    <a:pt x="768162" y="7271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2"/>
            <p:cNvSpPr/>
            <p:nvPr/>
          </p:nvSpPr>
          <p:spPr>
            <a:xfrm>
              <a:off x="8725685" y="613189"/>
              <a:ext cx="390596" cy="484128"/>
            </a:xfrm>
            <a:custGeom>
              <a:avLst/>
              <a:gdLst/>
              <a:ahLst/>
              <a:cxnLst/>
              <a:rect l="l" t="t" r="r" b="b"/>
              <a:pathLst>
                <a:path w="390596" h="484128" extrusionOk="0">
                  <a:moveTo>
                    <a:pt x="44172" y="483995"/>
                  </a:moveTo>
                  <a:cubicBezTo>
                    <a:pt x="33695" y="484757"/>
                    <a:pt x="23789" y="482280"/>
                    <a:pt x="15788" y="476089"/>
                  </a:cubicBezTo>
                  <a:cubicBezTo>
                    <a:pt x="-5167" y="459992"/>
                    <a:pt x="-5262" y="424845"/>
                    <a:pt x="15502" y="397794"/>
                  </a:cubicBezTo>
                  <a:lnTo>
                    <a:pt x="300014" y="27843"/>
                  </a:lnTo>
                  <a:cubicBezTo>
                    <a:pt x="320779" y="792"/>
                    <a:pt x="354878" y="-8067"/>
                    <a:pt x="375738" y="8031"/>
                  </a:cubicBezTo>
                  <a:cubicBezTo>
                    <a:pt x="383739" y="14222"/>
                    <a:pt x="388692" y="23175"/>
                    <a:pt x="390597" y="33462"/>
                  </a:cubicBezTo>
                  <a:cubicBezTo>
                    <a:pt x="373833" y="34796"/>
                    <a:pt x="356021" y="44511"/>
                    <a:pt x="343257" y="61180"/>
                  </a:cubicBezTo>
                  <a:lnTo>
                    <a:pt x="58746" y="431131"/>
                  </a:lnTo>
                  <a:cubicBezTo>
                    <a:pt x="45982" y="447705"/>
                    <a:pt x="41125" y="467421"/>
                    <a:pt x="44172" y="483995"/>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1" name="Google Shape;471;p2"/>
          <p:cNvGrpSpPr/>
          <p:nvPr/>
        </p:nvGrpSpPr>
        <p:grpSpPr>
          <a:xfrm>
            <a:off x="5140976" y="802510"/>
            <a:ext cx="1536327" cy="1421090"/>
            <a:chOff x="1560766" y="5405182"/>
            <a:chExt cx="928687" cy="859028"/>
          </a:xfrm>
        </p:grpSpPr>
        <p:grpSp>
          <p:nvGrpSpPr>
            <p:cNvPr id="472" name="Google Shape;472;p2"/>
            <p:cNvGrpSpPr/>
            <p:nvPr/>
          </p:nvGrpSpPr>
          <p:grpSpPr>
            <a:xfrm>
              <a:off x="1580864" y="5520975"/>
              <a:ext cx="202501" cy="481393"/>
              <a:chOff x="1580864" y="5520975"/>
              <a:chExt cx="202501" cy="481393"/>
            </a:xfrm>
          </p:grpSpPr>
          <p:sp>
            <p:nvSpPr>
              <p:cNvPr id="473" name="Google Shape;473;p2"/>
              <p:cNvSpPr/>
              <p:nvPr/>
            </p:nvSpPr>
            <p:spPr>
              <a:xfrm>
                <a:off x="1595151" y="5535262"/>
                <a:ext cx="173926" cy="452818"/>
              </a:xfrm>
              <a:custGeom>
                <a:avLst/>
                <a:gdLst/>
                <a:ahLst/>
                <a:cxnLst/>
                <a:rect l="l" t="t" r="r" b="b"/>
                <a:pathLst>
                  <a:path w="173926" h="452818" extrusionOk="0">
                    <a:moveTo>
                      <a:pt x="0" y="0"/>
                    </a:moveTo>
                    <a:lnTo>
                      <a:pt x="173926" y="0"/>
                    </a:lnTo>
                    <a:lnTo>
                      <a:pt x="173926" y="452818"/>
                    </a:lnTo>
                    <a:lnTo>
                      <a:pt x="0" y="45281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2"/>
              <p:cNvSpPr/>
              <p:nvPr/>
            </p:nvSpPr>
            <p:spPr>
              <a:xfrm>
                <a:off x="1580864" y="5520975"/>
                <a:ext cx="202501" cy="481393"/>
              </a:xfrm>
              <a:custGeom>
                <a:avLst/>
                <a:gdLst/>
                <a:ahLst/>
                <a:cxnLst/>
                <a:rect l="l" t="t" r="r" b="b"/>
                <a:pathLst>
                  <a:path w="202501" h="481393" extrusionOk="0">
                    <a:moveTo>
                      <a:pt x="188214" y="481393"/>
                    </a:moveTo>
                    <a:lnTo>
                      <a:pt x="14288" y="481393"/>
                    </a:lnTo>
                    <a:cubicBezTo>
                      <a:pt x="6382" y="481393"/>
                      <a:pt x="0" y="475012"/>
                      <a:pt x="0" y="467106"/>
                    </a:cubicBezTo>
                    <a:lnTo>
                      <a:pt x="0" y="14288"/>
                    </a:lnTo>
                    <a:cubicBezTo>
                      <a:pt x="0" y="6382"/>
                      <a:pt x="6382" y="0"/>
                      <a:pt x="14288" y="0"/>
                    </a:cubicBezTo>
                    <a:lnTo>
                      <a:pt x="188214" y="0"/>
                    </a:lnTo>
                    <a:cubicBezTo>
                      <a:pt x="196120" y="0"/>
                      <a:pt x="202501" y="6382"/>
                      <a:pt x="202501" y="14288"/>
                    </a:cubicBezTo>
                    <a:lnTo>
                      <a:pt x="202501" y="467106"/>
                    </a:lnTo>
                    <a:cubicBezTo>
                      <a:pt x="202501" y="475012"/>
                      <a:pt x="196120" y="481393"/>
                      <a:pt x="188214" y="481393"/>
                    </a:cubicBezTo>
                    <a:close/>
                    <a:moveTo>
                      <a:pt x="28575" y="452818"/>
                    </a:moveTo>
                    <a:lnTo>
                      <a:pt x="173926" y="452818"/>
                    </a:lnTo>
                    <a:lnTo>
                      <a:pt x="173926" y="28575"/>
                    </a:lnTo>
                    <a:lnTo>
                      <a:pt x="28575" y="28575"/>
                    </a:lnTo>
                    <a:lnTo>
                      <a:pt x="28575" y="45281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5" name="Google Shape;475;p2"/>
            <p:cNvGrpSpPr/>
            <p:nvPr/>
          </p:nvGrpSpPr>
          <p:grpSpPr>
            <a:xfrm>
              <a:off x="1615001" y="5405182"/>
              <a:ext cx="134227" cy="78931"/>
              <a:chOff x="1615001" y="5405182"/>
              <a:chExt cx="134227" cy="78931"/>
            </a:xfrm>
          </p:grpSpPr>
          <p:sp>
            <p:nvSpPr>
              <p:cNvPr id="476" name="Google Shape;476;p2"/>
              <p:cNvSpPr/>
              <p:nvPr/>
            </p:nvSpPr>
            <p:spPr>
              <a:xfrm>
                <a:off x="1629251" y="5419465"/>
                <a:ext cx="105727" cy="50360"/>
              </a:xfrm>
              <a:custGeom>
                <a:avLst/>
                <a:gdLst/>
                <a:ahLst/>
                <a:cxnLst/>
                <a:rect l="l" t="t" r="r" b="b"/>
                <a:pathLst>
                  <a:path w="105727" h="50360" extrusionOk="0">
                    <a:moveTo>
                      <a:pt x="105727" y="50361"/>
                    </a:moveTo>
                    <a:lnTo>
                      <a:pt x="0" y="50361"/>
                    </a:lnTo>
                    <a:lnTo>
                      <a:pt x="12478" y="24453"/>
                    </a:lnTo>
                    <a:cubicBezTo>
                      <a:pt x="14954" y="19405"/>
                      <a:pt x="18193" y="15118"/>
                      <a:pt x="22003" y="11594"/>
                    </a:cubicBezTo>
                    <a:cubicBezTo>
                      <a:pt x="42767" y="-7360"/>
                      <a:pt x="79915" y="-3074"/>
                      <a:pt x="93250" y="24453"/>
                    </a:cubicBezTo>
                    <a:lnTo>
                      <a:pt x="105727" y="503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2"/>
              <p:cNvSpPr/>
              <p:nvPr/>
            </p:nvSpPr>
            <p:spPr>
              <a:xfrm>
                <a:off x="1615001" y="5405182"/>
                <a:ext cx="134227" cy="78931"/>
              </a:xfrm>
              <a:custGeom>
                <a:avLst/>
                <a:gdLst/>
                <a:ahLst/>
                <a:cxnLst/>
                <a:rect l="l" t="t" r="r" b="b"/>
                <a:pathLst>
                  <a:path w="134227" h="78931" extrusionOk="0">
                    <a:moveTo>
                      <a:pt x="119977" y="78931"/>
                    </a:moveTo>
                    <a:lnTo>
                      <a:pt x="14250" y="78931"/>
                    </a:lnTo>
                    <a:cubicBezTo>
                      <a:pt x="9297" y="78931"/>
                      <a:pt x="4725" y="76359"/>
                      <a:pt x="2153" y="72263"/>
                    </a:cubicBezTo>
                    <a:cubicBezTo>
                      <a:pt x="-419" y="68168"/>
                      <a:pt x="-704" y="62929"/>
                      <a:pt x="1391" y="58452"/>
                    </a:cubicBezTo>
                    <a:lnTo>
                      <a:pt x="13869" y="32544"/>
                    </a:lnTo>
                    <a:cubicBezTo>
                      <a:pt x="17108" y="25972"/>
                      <a:pt x="21394" y="20257"/>
                      <a:pt x="26537" y="15400"/>
                    </a:cubicBezTo>
                    <a:cubicBezTo>
                      <a:pt x="40348" y="2826"/>
                      <a:pt x="59875" y="-2508"/>
                      <a:pt x="78925" y="1112"/>
                    </a:cubicBezTo>
                    <a:cubicBezTo>
                      <a:pt x="97308" y="4636"/>
                      <a:pt x="112453" y="16066"/>
                      <a:pt x="120359" y="32449"/>
                    </a:cubicBezTo>
                    <a:lnTo>
                      <a:pt x="132836" y="58357"/>
                    </a:lnTo>
                    <a:cubicBezTo>
                      <a:pt x="134932" y="62738"/>
                      <a:pt x="134646" y="67977"/>
                      <a:pt x="132074" y="72168"/>
                    </a:cubicBezTo>
                    <a:cubicBezTo>
                      <a:pt x="129407" y="76455"/>
                      <a:pt x="124835" y="78931"/>
                      <a:pt x="119977" y="78931"/>
                    </a:cubicBezTo>
                    <a:close/>
                    <a:moveTo>
                      <a:pt x="36919" y="50356"/>
                    </a:moveTo>
                    <a:lnTo>
                      <a:pt x="97213" y="50356"/>
                    </a:lnTo>
                    <a:lnTo>
                      <a:pt x="94641" y="44927"/>
                    </a:lnTo>
                    <a:cubicBezTo>
                      <a:pt x="89212" y="33687"/>
                      <a:pt x="79115" y="30258"/>
                      <a:pt x="73496" y="29210"/>
                    </a:cubicBezTo>
                    <a:cubicBezTo>
                      <a:pt x="63494" y="27210"/>
                      <a:pt x="52826" y="30068"/>
                      <a:pt x="45873" y="36449"/>
                    </a:cubicBezTo>
                    <a:cubicBezTo>
                      <a:pt x="43301" y="38831"/>
                      <a:pt x="41206" y="41688"/>
                      <a:pt x="39491" y="45022"/>
                    </a:cubicBezTo>
                    <a:lnTo>
                      <a:pt x="36919" y="5035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8" name="Google Shape;478;p2"/>
            <p:cNvGrpSpPr/>
            <p:nvPr/>
          </p:nvGrpSpPr>
          <p:grpSpPr>
            <a:xfrm>
              <a:off x="1580941" y="5455538"/>
              <a:ext cx="202347" cy="99441"/>
              <a:chOff x="1580941" y="5455538"/>
              <a:chExt cx="202347" cy="99441"/>
            </a:xfrm>
          </p:grpSpPr>
          <p:sp>
            <p:nvSpPr>
              <p:cNvPr id="479" name="Google Shape;479;p2"/>
              <p:cNvSpPr/>
              <p:nvPr/>
            </p:nvSpPr>
            <p:spPr>
              <a:xfrm>
                <a:off x="1595222" y="5469826"/>
                <a:ext cx="173785" cy="70866"/>
              </a:xfrm>
              <a:custGeom>
                <a:avLst/>
                <a:gdLst/>
                <a:ahLst/>
                <a:cxnLst/>
                <a:rect l="l" t="t" r="r" b="b"/>
                <a:pathLst>
                  <a:path w="173785" h="70866" extrusionOk="0">
                    <a:moveTo>
                      <a:pt x="173761" y="70390"/>
                    </a:moveTo>
                    <a:cubicBezTo>
                      <a:pt x="173856" y="70675"/>
                      <a:pt x="173666" y="70866"/>
                      <a:pt x="173380" y="70866"/>
                    </a:cubicBezTo>
                    <a:lnTo>
                      <a:pt x="406" y="70866"/>
                    </a:lnTo>
                    <a:cubicBezTo>
                      <a:pt x="120" y="70866"/>
                      <a:pt x="-70" y="70675"/>
                      <a:pt x="25" y="70390"/>
                    </a:cubicBezTo>
                    <a:lnTo>
                      <a:pt x="2406" y="65437"/>
                    </a:lnTo>
                    <a:lnTo>
                      <a:pt x="34029" y="0"/>
                    </a:lnTo>
                    <a:lnTo>
                      <a:pt x="139756" y="0"/>
                    </a:lnTo>
                    <a:lnTo>
                      <a:pt x="171380" y="65437"/>
                    </a:lnTo>
                    <a:lnTo>
                      <a:pt x="173761" y="7039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2"/>
              <p:cNvSpPr/>
              <p:nvPr/>
            </p:nvSpPr>
            <p:spPr>
              <a:xfrm>
                <a:off x="1580941" y="5455538"/>
                <a:ext cx="202347" cy="99441"/>
              </a:xfrm>
              <a:custGeom>
                <a:avLst/>
                <a:gdLst/>
                <a:ahLst/>
                <a:cxnLst/>
                <a:rect l="l" t="t" r="r" b="b"/>
                <a:pathLst>
                  <a:path w="202347" h="99441" extrusionOk="0">
                    <a:moveTo>
                      <a:pt x="187661" y="99441"/>
                    </a:moveTo>
                    <a:lnTo>
                      <a:pt x="14687" y="99441"/>
                    </a:lnTo>
                    <a:cubicBezTo>
                      <a:pt x="10115" y="99441"/>
                      <a:pt x="5448" y="97060"/>
                      <a:pt x="2781" y="93440"/>
                    </a:cubicBezTo>
                    <a:cubicBezTo>
                      <a:pt x="114" y="89821"/>
                      <a:pt x="-744" y="84677"/>
                      <a:pt x="685" y="80296"/>
                    </a:cubicBezTo>
                    <a:cubicBezTo>
                      <a:pt x="876" y="79724"/>
                      <a:pt x="1161" y="79057"/>
                      <a:pt x="1447" y="78486"/>
                    </a:cubicBezTo>
                    <a:lnTo>
                      <a:pt x="35451" y="8096"/>
                    </a:lnTo>
                    <a:cubicBezTo>
                      <a:pt x="37832" y="3143"/>
                      <a:pt x="42881" y="0"/>
                      <a:pt x="48310" y="0"/>
                    </a:cubicBezTo>
                    <a:lnTo>
                      <a:pt x="154037" y="0"/>
                    </a:lnTo>
                    <a:cubicBezTo>
                      <a:pt x="159562" y="0"/>
                      <a:pt x="164515" y="3143"/>
                      <a:pt x="166896" y="8096"/>
                    </a:cubicBezTo>
                    <a:lnTo>
                      <a:pt x="200901" y="78486"/>
                    </a:lnTo>
                    <a:cubicBezTo>
                      <a:pt x="201186" y="79057"/>
                      <a:pt x="201377" y="79629"/>
                      <a:pt x="201662" y="80296"/>
                    </a:cubicBezTo>
                    <a:cubicBezTo>
                      <a:pt x="203091" y="84677"/>
                      <a:pt x="202234" y="89725"/>
                      <a:pt x="199567" y="93440"/>
                    </a:cubicBezTo>
                    <a:cubicBezTo>
                      <a:pt x="196900" y="97155"/>
                      <a:pt x="192233" y="99441"/>
                      <a:pt x="187661" y="99441"/>
                    </a:cubicBezTo>
                    <a:close/>
                    <a:moveTo>
                      <a:pt x="36785" y="70866"/>
                    </a:moveTo>
                    <a:lnTo>
                      <a:pt x="165468" y="70866"/>
                    </a:lnTo>
                    <a:lnTo>
                      <a:pt x="144989" y="28575"/>
                    </a:lnTo>
                    <a:lnTo>
                      <a:pt x="57168" y="28575"/>
                    </a:lnTo>
                    <a:lnTo>
                      <a:pt x="36785" y="7086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1" name="Google Shape;481;p2"/>
            <p:cNvGrpSpPr/>
            <p:nvPr/>
          </p:nvGrpSpPr>
          <p:grpSpPr>
            <a:xfrm>
              <a:off x="1757076" y="5521165"/>
              <a:ext cx="202596" cy="481393"/>
              <a:chOff x="1757076" y="5521165"/>
              <a:chExt cx="202596" cy="481393"/>
            </a:xfrm>
          </p:grpSpPr>
          <p:sp>
            <p:nvSpPr>
              <p:cNvPr id="482" name="Google Shape;482;p2"/>
              <p:cNvSpPr/>
              <p:nvPr/>
            </p:nvSpPr>
            <p:spPr>
              <a:xfrm>
                <a:off x="1771364" y="5535453"/>
                <a:ext cx="174021" cy="452818"/>
              </a:xfrm>
              <a:custGeom>
                <a:avLst/>
                <a:gdLst/>
                <a:ahLst/>
                <a:cxnLst/>
                <a:rect l="l" t="t" r="r" b="b"/>
                <a:pathLst>
                  <a:path w="174021" h="452818" extrusionOk="0">
                    <a:moveTo>
                      <a:pt x="0" y="0"/>
                    </a:moveTo>
                    <a:lnTo>
                      <a:pt x="174022" y="0"/>
                    </a:lnTo>
                    <a:lnTo>
                      <a:pt x="174022" y="452819"/>
                    </a:lnTo>
                    <a:lnTo>
                      <a:pt x="0" y="45281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2"/>
              <p:cNvSpPr/>
              <p:nvPr/>
            </p:nvSpPr>
            <p:spPr>
              <a:xfrm>
                <a:off x="1757076" y="5521165"/>
                <a:ext cx="202596" cy="481393"/>
              </a:xfrm>
              <a:custGeom>
                <a:avLst/>
                <a:gdLst/>
                <a:ahLst/>
                <a:cxnLst/>
                <a:rect l="l" t="t" r="r" b="b"/>
                <a:pathLst>
                  <a:path w="202596" h="481393" extrusionOk="0">
                    <a:moveTo>
                      <a:pt x="188309" y="481393"/>
                    </a:moveTo>
                    <a:lnTo>
                      <a:pt x="14288" y="481393"/>
                    </a:lnTo>
                    <a:cubicBezTo>
                      <a:pt x="6382" y="481393"/>
                      <a:pt x="0" y="475012"/>
                      <a:pt x="0" y="467106"/>
                    </a:cubicBezTo>
                    <a:lnTo>
                      <a:pt x="0" y="14288"/>
                    </a:lnTo>
                    <a:cubicBezTo>
                      <a:pt x="0" y="6382"/>
                      <a:pt x="6382" y="0"/>
                      <a:pt x="14288" y="0"/>
                    </a:cubicBezTo>
                    <a:lnTo>
                      <a:pt x="188309" y="0"/>
                    </a:lnTo>
                    <a:cubicBezTo>
                      <a:pt x="196215" y="0"/>
                      <a:pt x="202597" y="6382"/>
                      <a:pt x="202597" y="14288"/>
                    </a:cubicBezTo>
                    <a:lnTo>
                      <a:pt x="202597" y="467106"/>
                    </a:lnTo>
                    <a:cubicBezTo>
                      <a:pt x="202597" y="475012"/>
                      <a:pt x="196120" y="481393"/>
                      <a:pt x="188309" y="481393"/>
                    </a:cubicBezTo>
                    <a:close/>
                    <a:moveTo>
                      <a:pt x="28575" y="452818"/>
                    </a:moveTo>
                    <a:lnTo>
                      <a:pt x="174022" y="452818"/>
                    </a:lnTo>
                    <a:lnTo>
                      <a:pt x="174022" y="28575"/>
                    </a:lnTo>
                    <a:lnTo>
                      <a:pt x="28575" y="28575"/>
                    </a:lnTo>
                    <a:lnTo>
                      <a:pt x="28575" y="45281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4" name="Google Shape;484;p2"/>
            <p:cNvGrpSpPr/>
            <p:nvPr/>
          </p:nvGrpSpPr>
          <p:grpSpPr>
            <a:xfrm>
              <a:off x="1791213" y="5405437"/>
              <a:ext cx="134227" cy="78867"/>
              <a:chOff x="1791213" y="5405437"/>
              <a:chExt cx="134227" cy="78867"/>
            </a:xfrm>
          </p:grpSpPr>
          <p:sp>
            <p:nvSpPr>
              <p:cNvPr id="485" name="Google Shape;485;p2"/>
              <p:cNvSpPr/>
              <p:nvPr/>
            </p:nvSpPr>
            <p:spPr>
              <a:xfrm>
                <a:off x="1805463"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2"/>
              <p:cNvSpPr/>
              <p:nvPr/>
            </p:nvSpPr>
            <p:spPr>
              <a:xfrm>
                <a:off x="1791213"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009"/>
                      <a:pt x="-704" y="62865"/>
                      <a:pt x="1391" y="58388"/>
                    </a:cubicBezTo>
                    <a:lnTo>
                      <a:pt x="13869" y="32575"/>
                    </a:lnTo>
                    <a:cubicBezTo>
                      <a:pt x="23585" y="12478"/>
                      <a:pt x="43968" y="0"/>
                      <a:pt x="67114" y="0"/>
                    </a:cubicBezTo>
                    <a:cubicBezTo>
                      <a:pt x="90260" y="0"/>
                      <a:pt x="110643" y="12478"/>
                      <a:pt x="120359" y="32575"/>
                    </a:cubicBezTo>
                    <a:lnTo>
                      <a:pt x="132836" y="58484"/>
                    </a:lnTo>
                    <a:cubicBezTo>
                      <a:pt x="134932" y="62865"/>
                      <a:pt x="134646" y="68104"/>
                      <a:pt x="132074" y="72295"/>
                    </a:cubicBezTo>
                    <a:cubicBezTo>
                      <a:pt x="129502" y="76486"/>
                      <a:pt x="124931" y="78867"/>
                      <a:pt x="119977" y="78867"/>
                    </a:cubicBezTo>
                    <a:close/>
                    <a:moveTo>
                      <a:pt x="37015" y="50292"/>
                    </a:moveTo>
                    <a:lnTo>
                      <a:pt x="97213" y="50292"/>
                    </a:lnTo>
                    <a:lnTo>
                      <a:pt x="94641" y="44958"/>
                    </a:lnTo>
                    <a:cubicBezTo>
                      <a:pt x="89688" y="34671"/>
                      <a:pt x="79401" y="28575"/>
                      <a:pt x="67114" y="28575"/>
                    </a:cubicBezTo>
                    <a:cubicBezTo>
                      <a:pt x="54827" y="28575"/>
                      <a:pt x="44540" y="34671"/>
                      <a:pt x="39587" y="44958"/>
                    </a:cubicBezTo>
                    <a:lnTo>
                      <a:pt x="37015" y="50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7" name="Google Shape;487;p2"/>
            <p:cNvGrpSpPr/>
            <p:nvPr/>
          </p:nvGrpSpPr>
          <p:grpSpPr>
            <a:xfrm>
              <a:off x="1757267" y="5455729"/>
              <a:ext cx="202343" cy="99535"/>
              <a:chOff x="1757267" y="5455729"/>
              <a:chExt cx="202343" cy="99535"/>
            </a:xfrm>
          </p:grpSpPr>
          <p:sp>
            <p:nvSpPr>
              <p:cNvPr id="488" name="Google Shape;488;p2"/>
              <p:cNvSpPr/>
              <p:nvPr/>
            </p:nvSpPr>
            <p:spPr>
              <a:xfrm>
                <a:off x="1771434" y="5470016"/>
                <a:ext cx="173785" cy="70960"/>
              </a:xfrm>
              <a:custGeom>
                <a:avLst/>
                <a:gdLst/>
                <a:ahLst/>
                <a:cxnLst/>
                <a:rect l="l" t="t" r="r" b="b"/>
                <a:pathLst>
                  <a:path w="173785" h="70960" extrusionOk="0">
                    <a:moveTo>
                      <a:pt x="173761" y="70389"/>
                    </a:moveTo>
                    <a:cubicBezTo>
                      <a:pt x="173856" y="70675"/>
                      <a:pt x="173666" y="70961"/>
                      <a:pt x="173380" y="70961"/>
                    </a:cubicBezTo>
                    <a:lnTo>
                      <a:pt x="406" y="70961"/>
                    </a:lnTo>
                    <a:cubicBezTo>
                      <a:pt x="120" y="70961"/>
                      <a:pt x="-70" y="70675"/>
                      <a:pt x="25" y="70389"/>
                    </a:cubicBezTo>
                    <a:lnTo>
                      <a:pt x="34029" y="0"/>
                    </a:lnTo>
                    <a:lnTo>
                      <a:pt x="139756" y="0"/>
                    </a:lnTo>
                    <a:lnTo>
                      <a:pt x="173761" y="70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2"/>
              <p:cNvSpPr/>
              <p:nvPr/>
            </p:nvSpPr>
            <p:spPr>
              <a:xfrm>
                <a:off x="1757267" y="5455729"/>
                <a:ext cx="202343" cy="99535"/>
              </a:xfrm>
              <a:custGeom>
                <a:avLst/>
                <a:gdLst/>
                <a:ahLst/>
                <a:cxnLst/>
                <a:rect l="l" t="t" r="r" b="b"/>
                <a:pathLst>
                  <a:path w="202343" h="99535" extrusionOk="0">
                    <a:moveTo>
                      <a:pt x="187547" y="99536"/>
                    </a:moveTo>
                    <a:lnTo>
                      <a:pt x="14573" y="99536"/>
                    </a:lnTo>
                    <a:cubicBezTo>
                      <a:pt x="9715" y="99536"/>
                      <a:pt x="4858" y="96869"/>
                      <a:pt x="2286" y="92869"/>
                    </a:cubicBezTo>
                    <a:cubicBezTo>
                      <a:pt x="-286" y="88868"/>
                      <a:pt x="-762" y="83344"/>
                      <a:pt x="1238" y="78867"/>
                    </a:cubicBezTo>
                    <a:lnTo>
                      <a:pt x="35433" y="8096"/>
                    </a:lnTo>
                    <a:cubicBezTo>
                      <a:pt x="37814" y="3143"/>
                      <a:pt x="42862" y="0"/>
                      <a:pt x="48291" y="0"/>
                    </a:cubicBezTo>
                    <a:lnTo>
                      <a:pt x="154019" y="0"/>
                    </a:lnTo>
                    <a:cubicBezTo>
                      <a:pt x="159544" y="0"/>
                      <a:pt x="164496" y="3143"/>
                      <a:pt x="166878" y="8096"/>
                    </a:cubicBezTo>
                    <a:lnTo>
                      <a:pt x="200882" y="78486"/>
                    </a:lnTo>
                    <a:cubicBezTo>
                      <a:pt x="200977" y="78771"/>
                      <a:pt x="201073" y="78962"/>
                      <a:pt x="201263" y="79247"/>
                    </a:cubicBezTo>
                    <a:cubicBezTo>
                      <a:pt x="203073" y="83629"/>
                      <a:pt x="202596" y="89059"/>
                      <a:pt x="199929" y="93059"/>
                    </a:cubicBezTo>
                    <a:cubicBezTo>
                      <a:pt x="197167" y="96964"/>
                      <a:pt x="192405" y="99536"/>
                      <a:pt x="187547" y="99536"/>
                    </a:cubicBezTo>
                    <a:close/>
                    <a:moveTo>
                      <a:pt x="36766" y="70961"/>
                    </a:moveTo>
                    <a:lnTo>
                      <a:pt x="165449" y="70961"/>
                    </a:lnTo>
                    <a:lnTo>
                      <a:pt x="144970" y="28575"/>
                    </a:lnTo>
                    <a:lnTo>
                      <a:pt x="57150" y="28575"/>
                    </a:lnTo>
                    <a:lnTo>
                      <a:pt x="36766" y="709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0" name="Google Shape;490;p2"/>
            <p:cNvGrpSpPr/>
            <p:nvPr/>
          </p:nvGrpSpPr>
          <p:grpSpPr>
            <a:xfrm>
              <a:off x="1931003" y="5526594"/>
              <a:ext cx="202596" cy="481393"/>
              <a:chOff x="1931003" y="5526594"/>
              <a:chExt cx="202596" cy="481393"/>
            </a:xfrm>
          </p:grpSpPr>
          <p:sp>
            <p:nvSpPr>
              <p:cNvPr id="491" name="Google Shape;491;p2"/>
              <p:cNvSpPr/>
              <p:nvPr/>
            </p:nvSpPr>
            <p:spPr>
              <a:xfrm>
                <a:off x="1945386" y="5540977"/>
                <a:ext cx="173926" cy="452723"/>
              </a:xfrm>
              <a:custGeom>
                <a:avLst/>
                <a:gdLst/>
                <a:ahLst/>
                <a:cxnLst/>
                <a:rect l="l" t="t" r="r" b="b"/>
                <a:pathLst>
                  <a:path w="173926" h="452723" extrusionOk="0">
                    <a:moveTo>
                      <a:pt x="173926" y="162973"/>
                    </a:moveTo>
                    <a:lnTo>
                      <a:pt x="173926" y="452724"/>
                    </a:lnTo>
                    <a:lnTo>
                      <a:pt x="0" y="452724"/>
                    </a:lnTo>
                    <a:lnTo>
                      <a:pt x="0" y="0"/>
                    </a:lnTo>
                    <a:lnTo>
                      <a:pt x="173926" y="0"/>
                    </a:lnTo>
                    <a:lnTo>
                      <a:pt x="173926" y="111347"/>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2"/>
              <p:cNvSpPr/>
              <p:nvPr/>
            </p:nvSpPr>
            <p:spPr>
              <a:xfrm>
                <a:off x="1931003" y="5526594"/>
                <a:ext cx="202596" cy="481393"/>
              </a:xfrm>
              <a:custGeom>
                <a:avLst/>
                <a:gdLst/>
                <a:ahLst/>
                <a:cxnLst/>
                <a:rect l="l" t="t" r="r" b="b"/>
                <a:pathLst>
                  <a:path w="202596" h="481393" extrusionOk="0">
                    <a:moveTo>
                      <a:pt x="188309" y="481394"/>
                    </a:moveTo>
                    <a:lnTo>
                      <a:pt x="14288" y="481394"/>
                    </a:lnTo>
                    <a:cubicBezTo>
                      <a:pt x="6382" y="481394"/>
                      <a:pt x="0" y="475012"/>
                      <a:pt x="0" y="467106"/>
                    </a:cubicBezTo>
                    <a:lnTo>
                      <a:pt x="0" y="14288"/>
                    </a:lnTo>
                    <a:cubicBezTo>
                      <a:pt x="0" y="6382"/>
                      <a:pt x="6382" y="0"/>
                      <a:pt x="14288" y="0"/>
                    </a:cubicBezTo>
                    <a:lnTo>
                      <a:pt x="188309" y="0"/>
                    </a:lnTo>
                    <a:cubicBezTo>
                      <a:pt x="196215" y="0"/>
                      <a:pt x="202597" y="6382"/>
                      <a:pt x="202597" y="14288"/>
                    </a:cubicBezTo>
                    <a:lnTo>
                      <a:pt x="202597" y="125635"/>
                    </a:lnTo>
                    <a:cubicBezTo>
                      <a:pt x="202597" y="133541"/>
                      <a:pt x="196215" y="139922"/>
                      <a:pt x="188309" y="139922"/>
                    </a:cubicBezTo>
                    <a:cubicBezTo>
                      <a:pt x="180404" y="139922"/>
                      <a:pt x="174022" y="133541"/>
                      <a:pt x="174022" y="125635"/>
                    </a:cubicBezTo>
                    <a:lnTo>
                      <a:pt x="174022" y="28575"/>
                    </a:lnTo>
                    <a:lnTo>
                      <a:pt x="28575" y="28575"/>
                    </a:lnTo>
                    <a:lnTo>
                      <a:pt x="28575" y="452819"/>
                    </a:lnTo>
                    <a:lnTo>
                      <a:pt x="174022" y="452819"/>
                    </a:lnTo>
                    <a:lnTo>
                      <a:pt x="174022" y="177261"/>
                    </a:lnTo>
                    <a:cubicBezTo>
                      <a:pt x="174022" y="169355"/>
                      <a:pt x="180404" y="162973"/>
                      <a:pt x="188309" y="162973"/>
                    </a:cubicBezTo>
                    <a:cubicBezTo>
                      <a:pt x="196215" y="162973"/>
                      <a:pt x="202597" y="169355"/>
                      <a:pt x="202597" y="177261"/>
                    </a:cubicBezTo>
                    <a:lnTo>
                      <a:pt x="202597" y="467106"/>
                    </a:lnTo>
                    <a:cubicBezTo>
                      <a:pt x="202597" y="475012"/>
                      <a:pt x="196215" y="481394"/>
                      <a:pt x="188309" y="481394"/>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3" name="Google Shape;493;p2"/>
            <p:cNvGrpSpPr/>
            <p:nvPr/>
          </p:nvGrpSpPr>
          <p:grpSpPr>
            <a:xfrm>
              <a:off x="1965235" y="5405437"/>
              <a:ext cx="134227" cy="78867"/>
              <a:chOff x="1965235" y="5405437"/>
              <a:chExt cx="134227" cy="78867"/>
            </a:xfrm>
          </p:grpSpPr>
          <p:sp>
            <p:nvSpPr>
              <p:cNvPr id="494" name="Google Shape;494;p2"/>
              <p:cNvSpPr/>
              <p:nvPr/>
            </p:nvSpPr>
            <p:spPr>
              <a:xfrm>
                <a:off x="1979485"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2"/>
              <p:cNvSpPr/>
              <p:nvPr/>
            </p:nvSpPr>
            <p:spPr>
              <a:xfrm>
                <a:off x="1965235"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104"/>
                      <a:pt x="-704" y="62865"/>
                      <a:pt x="1391" y="58388"/>
                    </a:cubicBezTo>
                    <a:lnTo>
                      <a:pt x="13869" y="32575"/>
                    </a:lnTo>
                    <a:cubicBezTo>
                      <a:pt x="23585" y="12478"/>
                      <a:pt x="43968" y="0"/>
                      <a:pt x="67114" y="0"/>
                    </a:cubicBezTo>
                    <a:cubicBezTo>
                      <a:pt x="67114" y="0"/>
                      <a:pt x="67114" y="0"/>
                      <a:pt x="67114" y="0"/>
                    </a:cubicBezTo>
                    <a:cubicBezTo>
                      <a:pt x="90260" y="0"/>
                      <a:pt x="110643" y="12478"/>
                      <a:pt x="120359" y="32575"/>
                    </a:cubicBezTo>
                    <a:lnTo>
                      <a:pt x="132836" y="58484"/>
                    </a:lnTo>
                    <a:cubicBezTo>
                      <a:pt x="134932" y="62865"/>
                      <a:pt x="134646" y="68104"/>
                      <a:pt x="132074" y="72295"/>
                    </a:cubicBezTo>
                    <a:cubicBezTo>
                      <a:pt x="129502" y="76391"/>
                      <a:pt x="124835" y="78867"/>
                      <a:pt x="119977" y="78867"/>
                    </a:cubicBezTo>
                    <a:close/>
                    <a:moveTo>
                      <a:pt x="37015" y="50292"/>
                    </a:moveTo>
                    <a:lnTo>
                      <a:pt x="97213" y="50292"/>
                    </a:lnTo>
                    <a:lnTo>
                      <a:pt x="94641" y="44958"/>
                    </a:lnTo>
                    <a:cubicBezTo>
                      <a:pt x="89688" y="34671"/>
                      <a:pt x="79401" y="28575"/>
                      <a:pt x="67114" y="28575"/>
                    </a:cubicBezTo>
                    <a:lnTo>
                      <a:pt x="67114" y="28575"/>
                    </a:lnTo>
                    <a:cubicBezTo>
                      <a:pt x="54827" y="28575"/>
                      <a:pt x="44540" y="34671"/>
                      <a:pt x="39586" y="44958"/>
                    </a:cubicBezTo>
                    <a:lnTo>
                      <a:pt x="37015" y="50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6" name="Google Shape;496;p2"/>
            <p:cNvGrpSpPr/>
            <p:nvPr/>
          </p:nvGrpSpPr>
          <p:grpSpPr>
            <a:xfrm>
              <a:off x="1931256" y="5455729"/>
              <a:ext cx="202281" cy="99535"/>
              <a:chOff x="1931256" y="5455729"/>
              <a:chExt cx="202281" cy="99535"/>
            </a:xfrm>
          </p:grpSpPr>
          <p:sp>
            <p:nvSpPr>
              <p:cNvPr id="497" name="Google Shape;497;p2"/>
              <p:cNvSpPr/>
              <p:nvPr/>
            </p:nvSpPr>
            <p:spPr>
              <a:xfrm>
                <a:off x="1945456" y="5470016"/>
                <a:ext cx="173785" cy="70960"/>
              </a:xfrm>
              <a:custGeom>
                <a:avLst/>
                <a:gdLst/>
                <a:ahLst/>
                <a:cxnLst/>
                <a:rect l="l" t="t" r="r" b="b"/>
                <a:pathLst>
                  <a:path w="173785" h="70960" extrusionOk="0">
                    <a:moveTo>
                      <a:pt x="173761" y="70389"/>
                    </a:moveTo>
                    <a:cubicBezTo>
                      <a:pt x="173856" y="70675"/>
                      <a:pt x="173665" y="70961"/>
                      <a:pt x="173380" y="70961"/>
                    </a:cubicBezTo>
                    <a:lnTo>
                      <a:pt x="406" y="70961"/>
                    </a:lnTo>
                    <a:cubicBezTo>
                      <a:pt x="120" y="70961"/>
                      <a:pt x="-70" y="70675"/>
                      <a:pt x="25" y="70389"/>
                    </a:cubicBezTo>
                    <a:lnTo>
                      <a:pt x="34029" y="0"/>
                    </a:lnTo>
                    <a:lnTo>
                      <a:pt x="139757" y="0"/>
                    </a:lnTo>
                    <a:lnTo>
                      <a:pt x="173761" y="70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2"/>
              <p:cNvSpPr/>
              <p:nvPr/>
            </p:nvSpPr>
            <p:spPr>
              <a:xfrm>
                <a:off x="1931256" y="5455729"/>
                <a:ext cx="202281" cy="99535"/>
              </a:xfrm>
              <a:custGeom>
                <a:avLst/>
                <a:gdLst/>
                <a:ahLst/>
                <a:cxnLst/>
                <a:rect l="l" t="t" r="r" b="b"/>
                <a:pathLst>
                  <a:path w="202281" h="99535" extrusionOk="0">
                    <a:moveTo>
                      <a:pt x="187580" y="99536"/>
                    </a:moveTo>
                    <a:lnTo>
                      <a:pt x="14606" y="99536"/>
                    </a:lnTo>
                    <a:cubicBezTo>
                      <a:pt x="9844" y="99536"/>
                      <a:pt x="5081" y="96964"/>
                      <a:pt x="2414" y="93059"/>
                    </a:cubicBezTo>
                    <a:cubicBezTo>
                      <a:pt x="-253" y="89059"/>
                      <a:pt x="-729" y="83725"/>
                      <a:pt x="1081" y="79247"/>
                    </a:cubicBezTo>
                    <a:lnTo>
                      <a:pt x="35371" y="8096"/>
                    </a:lnTo>
                    <a:cubicBezTo>
                      <a:pt x="37752" y="3143"/>
                      <a:pt x="42800" y="0"/>
                      <a:pt x="48229" y="0"/>
                    </a:cubicBezTo>
                    <a:lnTo>
                      <a:pt x="153957" y="0"/>
                    </a:lnTo>
                    <a:cubicBezTo>
                      <a:pt x="159481" y="0"/>
                      <a:pt x="164434" y="3143"/>
                      <a:pt x="166816" y="8096"/>
                    </a:cubicBezTo>
                    <a:lnTo>
                      <a:pt x="200820" y="78486"/>
                    </a:lnTo>
                    <a:cubicBezTo>
                      <a:pt x="200915" y="78771"/>
                      <a:pt x="201010" y="78962"/>
                      <a:pt x="201201" y="79247"/>
                    </a:cubicBezTo>
                    <a:cubicBezTo>
                      <a:pt x="203011" y="83629"/>
                      <a:pt x="202534" y="89059"/>
                      <a:pt x="199867" y="93059"/>
                    </a:cubicBezTo>
                    <a:cubicBezTo>
                      <a:pt x="197105" y="96964"/>
                      <a:pt x="192343" y="99536"/>
                      <a:pt x="187580" y="99536"/>
                    </a:cubicBezTo>
                    <a:close/>
                    <a:moveTo>
                      <a:pt x="36704" y="70961"/>
                    </a:moveTo>
                    <a:lnTo>
                      <a:pt x="165387" y="70961"/>
                    </a:lnTo>
                    <a:lnTo>
                      <a:pt x="144908" y="28575"/>
                    </a:lnTo>
                    <a:lnTo>
                      <a:pt x="57088" y="28575"/>
                    </a:lnTo>
                    <a:lnTo>
                      <a:pt x="36704" y="709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9" name="Google Shape;499;p2"/>
            <p:cNvGrpSpPr/>
            <p:nvPr/>
          </p:nvGrpSpPr>
          <p:grpSpPr>
            <a:xfrm>
              <a:off x="2099210" y="5526690"/>
              <a:ext cx="202601" cy="481298"/>
              <a:chOff x="2099210" y="5526690"/>
              <a:chExt cx="202601" cy="481298"/>
            </a:xfrm>
          </p:grpSpPr>
          <p:sp>
            <p:nvSpPr>
              <p:cNvPr id="500" name="Google Shape;500;p2"/>
              <p:cNvSpPr/>
              <p:nvPr/>
            </p:nvSpPr>
            <p:spPr>
              <a:xfrm>
                <a:off x="2113502" y="5540977"/>
                <a:ext cx="174021" cy="452723"/>
              </a:xfrm>
              <a:custGeom>
                <a:avLst/>
                <a:gdLst/>
                <a:ahLst/>
                <a:cxnLst/>
                <a:rect l="l" t="t" r="r" b="b"/>
                <a:pathLst>
                  <a:path w="174021" h="452723" extrusionOk="0">
                    <a:moveTo>
                      <a:pt x="1619" y="108871"/>
                    </a:moveTo>
                    <a:lnTo>
                      <a:pt x="0" y="0"/>
                    </a:lnTo>
                    <a:lnTo>
                      <a:pt x="174022" y="0"/>
                    </a:lnTo>
                    <a:lnTo>
                      <a:pt x="174022" y="452724"/>
                    </a:lnTo>
                    <a:lnTo>
                      <a:pt x="0" y="452724"/>
                    </a:lnTo>
                    <a:lnTo>
                      <a:pt x="1619" y="163449"/>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2"/>
              <p:cNvSpPr/>
              <p:nvPr/>
            </p:nvSpPr>
            <p:spPr>
              <a:xfrm>
                <a:off x="2099210" y="5526690"/>
                <a:ext cx="202601" cy="481298"/>
              </a:xfrm>
              <a:custGeom>
                <a:avLst/>
                <a:gdLst/>
                <a:ahLst/>
                <a:cxnLst/>
                <a:rect l="l" t="t" r="r" b="b"/>
                <a:pathLst>
                  <a:path w="202601" h="481298" extrusionOk="0">
                    <a:moveTo>
                      <a:pt x="188314" y="481299"/>
                    </a:moveTo>
                    <a:lnTo>
                      <a:pt x="14292" y="481299"/>
                    </a:lnTo>
                    <a:cubicBezTo>
                      <a:pt x="10482" y="481299"/>
                      <a:pt x="6862" y="479774"/>
                      <a:pt x="4195" y="477108"/>
                    </a:cubicBezTo>
                    <a:cubicBezTo>
                      <a:pt x="1528" y="474440"/>
                      <a:pt x="4" y="470726"/>
                      <a:pt x="4" y="466916"/>
                    </a:cubicBezTo>
                    <a:lnTo>
                      <a:pt x="1528" y="177641"/>
                    </a:lnTo>
                    <a:cubicBezTo>
                      <a:pt x="1528" y="169736"/>
                      <a:pt x="7910" y="163449"/>
                      <a:pt x="15816" y="163449"/>
                    </a:cubicBezTo>
                    <a:cubicBezTo>
                      <a:pt x="15816" y="163449"/>
                      <a:pt x="15816" y="163449"/>
                      <a:pt x="15911" y="163449"/>
                    </a:cubicBezTo>
                    <a:cubicBezTo>
                      <a:pt x="23817" y="163449"/>
                      <a:pt x="30198" y="169926"/>
                      <a:pt x="30103" y="177832"/>
                    </a:cubicBezTo>
                    <a:lnTo>
                      <a:pt x="28579" y="452819"/>
                    </a:lnTo>
                    <a:lnTo>
                      <a:pt x="173931" y="452819"/>
                    </a:lnTo>
                    <a:lnTo>
                      <a:pt x="173931" y="28575"/>
                    </a:lnTo>
                    <a:lnTo>
                      <a:pt x="28770" y="28575"/>
                    </a:lnTo>
                    <a:lnTo>
                      <a:pt x="30103" y="122968"/>
                    </a:lnTo>
                    <a:cubicBezTo>
                      <a:pt x="30198" y="130873"/>
                      <a:pt x="23912" y="137351"/>
                      <a:pt x="16006" y="137446"/>
                    </a:cubicBezTo>
                    <a:cubicBezTo>
                      <a:pt x="8101" y="138017"/>
                      <a:pt x="1623" y="131255"/>
                      <a:pt x="1528" y="123349"/>
                    </a:cubicBezTo>
                    <a:lnTo>
                      <a:pt x="4" y="14478"/>
                    </a:lnTo>
                    <a:cubicBezTo>
                      <a:pt x="-91" y="10668"/>
                      <a:pt x="1433" y="6954"/>
                      <a:pt x="4100" y="4286"/>
                    </a:cubicBezTo>
                    <a:cubicBezTo>
                      <a:pt x="6767" y="1620"/>
                      <a:pt x="10482" y="0"/>
                      <a:pt x="14292" y="0"/>
                    </a:cubicBezTo>
                    <a:lnTo>
                      <a:pt x="188314" y="0"/>
                    </a:lnTo>
                    <a:cubicBezTo>
                      <a:pt x="196219" y="0"/>
                      <a:pt x="202601" y="6382"/>
                      <a:pt x="202601" y="14288"/>
                    </a:cubicBezTo>
                    <a:lnTo>
                      <a:pt x="202601" y="467106"/>
                    </a:lnTo>
                    <a:cubicBezTo>
                      <a:pt x="202601" y="474917"/>
                      <a:pt x="196219" y="481299"/>
                      <a:pt x="188314" y="481299"/>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2" name="Google Shape;502;p2"/>
            <p:cNvGrpSpPr/>
            <p:nvPr/>
          </p:nvGrpSpPr>
          <p:grpSpPr>
            <a:xfrm>
              <a:off x="2133447" y="5405437"/>
              <a:ext cx="134227" cy="78867"/>
              <a:chOff x="2133447" y="5405437"/>
              <a:chExt cx="134227" cy="78867"/>
            </a:xfrm>
          </p:grpSpPr>
          <p:sp>
            <p:nvSpPr>
              <p:cNvPr id="503" name="Google Shape;503;p2"/>
              <p:cNvSpPr/>
              <p:nvPr/>
            </p:nvSpPr>
            <p:spPr>
              <a:xfrm>
                <a:off x="2147696" y="5419772"/>
                <a:ext cx="105727" cy="50244"/>
              </a:xfrm>
              <a:custGeom>
                <a:avLst/>
                <a:gdLst/>
                <a:ahLst/>
                <a:cxnLst/>
                <a:rect l="l" t="t" r="r" b="b"/>
                <a:pathLst>
                  <a:path w="105727" h="50244" extrusionOk="0">
                    <a:moveTo>
                      <a:pt x="105728" y="50244"/>
                    </a:moveTo>
                    <a:lnTo>
                      <a:pt x="0" y="50244"/>
                    </a:lnTo>
                    <a:lnTo>
                      <a:pt x="12478" y="24432"/>
                    </a:lnTo>
                    <a:cubicBezTo>
                      <a:pt x="28289" y="-8144"/>
                      <a:pt x="77533" y="-8144"/>
                      <a:pt x="93250" y="24432"/>
                    </a:cubicBezTo>
                    <a:lnTo>
                      <a:pt x="105728" y="5024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2"/>
              <p:cNvSpPr/>
              <p:nvPr/>
            </p:nvSpPr>
            <p:spPr>
              <a:xfrm>
                <a:off x="2133447"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104"/>
                      <a:pt x="-704" y="62865"/>
                      <a:pt x="1391" y="58388"/>
                    </a:cubicBezTo>
                    <a:lnTo>
                      <a:pt x="13869" y="32575"/>
                    </a:lnTo>
                    <a:cubicBezTo>
                      <a:pt x="23585" y="12478"/>
                      <a:pt x="43968" y="0"/>
                      <a:pt x="67114" y="0"/>
                    </a:cubicBezTo>
                    <a:cubicBezTo>
                      <a:pt x="90260" y="0"/>
                      <a:pt x="110643" y="12478"/>
                      <a:pt x="120358" y="32575"/>
                    </a:cubicBezTo>
                    <a:lnTo>
                      <a:pt x="132836" y="58484"/>
                    </a:lnTo>
                    <a:cubicBezTo>
                      <a:pt x="134932" y="62865"/>
                      <a:pt x="134646" y="68104"/>
                      <a:pt x="132074" y="72295"/>
                    </a:cubicBezTo>
                    <a:cubicBezTo>
                      <a:pt x="129502" y="76486"/>
                      <a:pt x="124835" y="78867"/>
                      <a:pt x="119977" y="78867"/>
                    </a:cubicBezTo>
                    <a:close/>
                    <a:moveTo>
                      <a:pt x="36919" y="50292"/>
                    </a:moveTo>
                    <a:lnTo>
                      <a:pt x="97117" y="50292"/>
                    </a:lnTo>
                    <a:lnTo>
                      <a:pt x="94546" y="44958"/>
                    </a:lnTo>
                    <a:cubicBezTo>
                      <a:pt x="89593" y="34671"/>
                      <a:pt x="79306" y="28575"/>
                      <a:pt x="67019" y="28575"/>
                    </a:cubicBezTo>
                    <a:cubicBezTo>
                      <a:pt x="54731" y="28575"/>
                      <a:pt x="44444" y="34671"/>
                      <a:pt x="39491" y="44958"/>
                    </a:cubicBezTo>
                    <a:lnTo>
                      <a:pt x="36919" y="50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5" name="Google Shape;505;p2"/>
            <p:cNvGrpSpPr/>
            <p:nvPr/>
          </p:nvGrpSpPr>
          <p:grpSpPr>
            <a:xfrm>
              <a:off x="2099467" y="5455729"/>
              <a:ext cx="202281" cy="99535"/>
              <a:chOff x="2099467" y="5455729"/>
              <a:chExt cx="202281" cy="99535"/>
            </a:xfrm>
          </p:grpSpPr>
          <p:sp>
            <p:nvSpPr>
              <p:cNvPr id="506" name="Google Shape;506;p2"/>
              <p:cNvSpPr/>
              <p:nvPr/>
            </p:nvSpPr>
            <p:spPr>
              <a:xfrm>
                <a:off x="2113572" y="5470016"/>
                <a:ext cx="173785" cy="70960"/>
              </a:xfrm>
              <a:custGeom>
                <a:avLst/>
                <a:gdLst/>
                <a:ahLst/>
                <a:cxnLst/>
                <a:rect l="l" t="t" r="r" b="b"/>
                <a:pathLst>
                  <a:path w="173785" h="70960" extrusionOk="0">
                    <a:moveTo>
                      <a:pt x="173761" y="70389"/>
                    </a:moveTo>
                    <a:cubicBezTo>
                      <a:pt x="173856" y="70675"/>
                      <a:pt x="173666" y="70961"/>
                      <a:pt x="173380" y="70961"/>
                    </a:cubicBezTo>
                    <a:lnTo>
                      <a:pt x="406" y="70961"/>
                    </a:lnTo>
                    <a:cubicBezTo>
                      <a:pt x="120" y="70961"/>
                      <a:pt x="-70" y="70675"/>
                      <a:pt x="25" y="70389"/>
                    </a:cubicBezTo>
                    <a:lnTo>
                      <a:pt x="34029" y="0"/>
                    </a:lnTo>
                    <a:lnTo>
                      <a:pt x="139757" y="0"/>
                    </a:lnTo>
                    <a:lnTo>
                      <a:pt x="173761" y="70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2"/>
              <p:cNvSpPr/>
              <p:nvPr/>
            </p:nvSpPr>
            <p:spPr>
              <a:xfrm>
                <a:off x="2099467" y="5455729"/>
                <a:ext cx="202281" cy="99535"/>
              </a:xfrm>
              <a:custGeom>
                <a:avLst/>
                <a:gdLst/>
                <a:ahLst/>
                <a:cxnLst/>
                <a:rect l="l" t="t" r="r" b="b"/>
                <a:pathLst>
                  <a:path w="202281" h="99535" extrusionOk="0">
                    <a:moveTo>
                      <a:pt x="187580" y="99536"/>
                    </a:moveTo>
                    <a:lnTo>
                      <a:pt x="14606" y="99536"/>
                    </a:lnTo>
                    <a:cubicBezTo>
                      <a:pt x="9844" y="99536"/>
                      <a:pt x="5081" y="96964"/>
                      <a:pt x="2414" y="93059"/>
                    </a:cubicBezTo>
                    <a:cubicBezTo>
                      <a:pt x="-253" y="89059"/>
                      <a:pt x="-729" y="83725"/>
                      <a:pt x="1081" y="79247"/>
                    </a:cubicBezTo>
                    <a:lnTo>
                      <a:pt x="35371" y="8096"/>
                    </a:lnTo>
                    <a:cubicBezTo>
                      <a:pt x="37752" y="3143"/>
                      <a:pt x="42800" y="0"/>
                      <a:pt x="48229" y="0"/>
                    </a:cubicBezTo>
                    <a:lnTo>
                      <a:pt x="153957" y="0"/>
                    </a:lnTo>
                    <a:cubicBezTo>
                      <a:pt x="159481" y="0"/>
                      <a:pt x="164434" y="3143"/>
                      <a:pt x="166815" y="8096"/>
                    </a:cubicBezTo>
                    <a:lnTo>
                      <a:pt x="200820" y="78486"/>
                    </a:lnTo>
                    <a:cubicBezTo>
                      <a:pt x="200915" y="78771"/>
                      <a:pt x="201010" y="78962"/>
                      <a:pt x="201201" y="79247"/>
                    </a:cubicBezTo>
                    <a:cubicBezTo>
                      <a:pt x="203011" y="83629"/>
                      <a:pt x="202534" y="89059"/>
                      <a:pt x="199867" y="93059"/>
                    </a:cubicBezTo>
                    <a:cubicBezTo>
                      <a:pt x="197105" y="96964"/>
                      <a:pt x="192343" y="99536"/>
                      <a:pt x="187580" y="99536"/>
                    </a:cubicBezTo>
                    <a:close/>
                    <a:moveTo>
                      <a:pt x="36704" y="70961"/>
                    </a:moveTo>
                    <a:lnTo>
                      <a:pt x="165387" y="70961"/>
                    </a:lnTo>
                    <a:lnTo>
                      <a:pt x="144908" y="28575"/>
                    </a:lnTo>
                    <a:lnTo>
                      <a:pt x="57088" y="28575"/>
                    </a:lnTo>
                    <a:lnTo>
                      <a:pt x="36704" y="709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8" name="Google Shape;508;p2"/>
            <p:cNvGrpSpPr/>
            <p:nvPr/>
          </p:nvGrpSpPr>
          <p:grpSpPr>
            <a:xfrm>
              <a:off x="2273236" y="5521165"/>
              <a:ext cx="202596" cy="481393"/>
              <a:chOff x="2273236" y="5521165"/>
              <a:chExt cx="202596" cy="481393"/>
            </a:xfrm>
          </p:grpSpPr>
          <p:sp>
            <p:nvSpPr>
              <p:cNvPr id="509" name="Google Shape;509;p2"/>
              <p:cNvSpPr/>
              <p:nvPr/>
            </p:nvSpPr>
            <p:spPr>
              <a:xfrm>
                <a:off x="2287524" y="5535453"/>
                <a:ext cx="174021" cy="452818"/>
              </a:xfrm>
              <a:custGeom>
                <a:avLst/>
                <a:gdLst/>
                <a:ahLst/>
                <a:cxnLst/>
                <a:rect l="l" t="t" r="r" b="b"/>
                <a:pathLst>
                  <a:path w="174021" h="452818" extrusionOk="0">
                    <a:moveTo>
                      <a:pt x="0" y="0"/>
                    </a:moveTo>
                    <a:lnTo>
                      <a:pt x="174022" y="0"/>
                    </a:lnTo>
                    <a:lnTo>
                      <a:pt x="174022" y="452819"/>
                    </a:lnTo>
                    <a:lnTo>
                      <a:pt x="0" y="45281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2"/>
              <p:cNvSpPr/>
              <p:nvPr/>
            </p:nvSpPr>
            <p:spPr>
              <a:xfrm>
                <a:off x="2273236" y="5521165"/>
                <a:ext cx="202596" cy="481393"/>
              </a:xfrm>
              <a:custGeom>
                <a:avLst/>
                <a:gdLst/>
                <a:ahLst/>
                <a:cxnLst/>
                <a:rect l="l" t="t" r="r" b="b"/>
                <a:pathLst>
                  <a:path w="202596" h="481393" extrusionOk="0">
                    <a:moveTo>
                      <a:pt x="188309" y="481393"/>
                    </a:moveTo>
                    <a:lnTo>
                      <a:pt x="14288" y="481393"/>
                    </a:lnTo>
                    <a:cubicBezTo>
                      <a:pt x="6382" y="481393"/>
                      <a:pt x="0" y="475012"/>
                      <a:pt x="0" y="467106"/>
                    </a:cubicBezTo>
                    <a:lnTo>
                      <a:pt x="0" y="14288"/>
                    </a:lnTo>
                    <a:cubicBezTo>
                      <a:pt x="0" y="6382"/>
                      <a:pt x="6382" y="0"/>
                      <a:pt x="14288" y="0"/>
                    </a:cubicBezTo>
                    <a:lnTo>
                      <a:pt x="188309" y="0"/>
                    </a:lnTo>
                    <a:cubicBezTo>
                      <a:pt x="196215" y="0"/>
                      <a:pt x="202597" y="6382"/>
                      <a:pt x="202597" y="14288"/>
                    </a:cubicBezTo>
                    <a:lnTo>
                      <a:pt x="202597" y="467106"/>
                    </a:lnTo>
                    <a:cubicBezTo>
                      <a:pt x="202597" y="475012"/>
                      <a:pt x="196120" y="481393"/>
                      <a:pt x="188309" y="481393"/>
                    </a:cubicBezTo>
                    <a:close/>
                    <a:moveTo>
                      <a:pt x="28575" y="452818"/>
                    </a:moveTo>
                    <a:lnTo>
                      <a:pt x="174022" y="452818"/>
                    </a:lnTo>
                    <a:lnTo>
                      <a:pt x="174022" y="28575"/>
                    </a:lnTo>
                    <a:lnTo>
                      <a:pt x="28575" y="28575"/>
                    </a:lnTo>
                    <a:lnTo>
                      <a:pt x="28575" y="45281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1" name="Google Shape;511;p2"/>
            <p:cNvGrpSpPr/>
            <p:nvPr/>
          </p:nvGrpSpPr>
          <p:grpSpPr>
            <a:xfrm>
              <a:off x="2307373" y="5405437"/>
              <a:ext cx="134227" cy="78867"/>
              <a:chOff x="2307373" y="5405437"/>
              <a:chExt cx="134227" cy="78867"/>
            </a:xfrm>
          </p:grpSpPr>
          <p:sp>
            <p:nvSpPr>
              <p:cNvPr id="512" name="Google Shape;512;p2"/>
              <p:cNvSpPr/>
              <p:nvPr/>
            </p:nvSpPr>
            <p:spPr>
              <a:xfrm>
                <a:off x="2321623"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2"/>
              <p:cNvSpPr/>
              <p:nvPr/>
            </p:nvSpPr>
            <p:spPr>
              <a:xfrm>
                <a:off x="2307373"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009"/>
                      <a:pt x="-704" y="62865"/>
                      <a:pt x="1391" y="58388"/>
                    </a:cubicBezTo>
                    <a:lnTo>
                      <a:pt x="13869" y="32575"/>
                    </a:lnTo>
                    <a:cubicBezTo>
                      <a:pt x="23585" y="12478"/>
                      <a:pt x="43968" y="0"/>
                      <a:pt x="67114" y="0"/>
                    </a:cubicBezTo>
                    <a:cubicBezTo>
                      <a:pt x="90260" y="0"/>
                      <a:pt x="110643" y="12478"/>
                      <a:pt x="120359" y="32575"/>
                    </a:cubicBezTo>
                    <a:lnTo>
                      <a:pt x="132836" y="58484"/>
                    </a:lnTo>
                    <a:cubicBezTo>
                      <a:pt x="134932" y="62865"/>
                      <a:pt x="134646" y="68104"/>
                      <a:pt x="132074" y="72295"/>
                    </a:cubicBezTo>
                    <a:cubicBezTo>
                      <a:pt x="129502" y="76391"/>
                      <a:pt x="124931" y="78867"/>
                      <a:pt x="119977" y="78867"/>
                    </a:cubicBezTo>
                    <a:close/>
                    <a:moveTo>
                      <a:pt x="37015" y="50292"/>
                    </a:moveTo>
                    <a:lnTo>
                      <a:pt x="97213" y="50292"/>
                    </a:lnTo>
                    <a:lnTo>
                      <a:pt x="94641" y="44958"/>
                    </a:lnTo>
                    <a:cubicBezTo>
                      <a:pt x="89688" y="34671"/>
                      <a:pt x="79401" y="28575"/>
                      <a:pt x="67114" y="28575"/>
                    </a:cubicBezTo>
                    <a:cubicBezTo>
                      <a:pt x="54827" y="28575"/>
                      <a:pt x="44540" y="34671"/>
                      <a:pt x="39586" y="44958"/>
                    </a:cubicBezTo>
                    <a:lnTo>
                      <a:pt x="37015" y="50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4" name="Google Shape;514;p2"/>
            <p:cNvGrpSpPr/>
            <p:nvPr/>
          </p:nvGrpSpPr>
          <p:grpSpPr>
            <a:xfrm>
              <a:off x="2273427" y="5455729"/>
              <a:ext cx="202310" cy="99535"/>
              <a:chOff x="2273427" y="5455729"/>
              <a:chExt cx="202310" cy="99535"/>
            </a:xfrm>
          </p:grpSpPr>
          <p:sp>
            <p:nvSpPr>
              <p:cNvPr id="515" name="Google Shape;515;p2"/>
              <p:cNvSpPr/>
              <p:nvPr/>
            </p:nvSpPr>
            <p:spPr>
              <a:xfrm>
                <a:off x="2287594" y="5470016"/>
                <a:ext cx="173785" cy="70960"/>
              </a:xfrm>
              <a:custGeom>
                <a:avLst/>
                <a:gdLst/>
                <a:ahLst/>
                <a:cxnLst/>
                <a:rect l="l" t="t" r="r" b="b"/>
                <a:pathLst>
                  <a:path w="173785" h="70960" extrusionOk="0">
                    <a:moveTo>
                      <a:pt x="173761" y="70389"/>
                    </a:moveTo>
                    <a:cubicBezTo>
                      <a:pt x="173856" y="70675"/>
                      <a:pt x="173665" y="70961"/>
                      <a:pt x="173380" y="70961"/>
                    </a:cubicBezTo>
                    <a:lnTo>
                      <a:pt x="406" y="70961"/>
                    </a:lnTo>
                    <a:cubicBezTo>
                      <a:pt x="120" y="70961"/>
                      <a:pt x="-70" y="70675"/>
                      <a:pt x="25" y="70389"/>
                    </a:cubicBezTo>
                    <a:lnTo>
                      <a:pt x="34029" y="0"/>
                    </a:lnTo>
                    <a:lnTo>
                      <a:pt x="139757" y="0"/>
                    </a:lnTo>
                    <a:lnTo>
                      <a:pt x="173761" y="70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2"/>
              <p:cNvSpPr/>
              <p:nvPr/>
            </p:nvSpPr>
            <p:spPr>
              <a:xfrm>
                <a:off x="2273427" y="5455729"/>
                <a:ext cx="202310" cy="99535"/>
              </a:xfrm>
              <a:custGeom>
                <a:avLst/>
                <a:gdLst/>
                <a:ahLst/>
                <a:cxnLst/>
                <a:rect l="l" t="t" r="r" b="b"/>
                <a:pathLst>
                  <a:path w="202310" h="99535" extrusionOk="0">
                    <a:moveTo>
                      <a:pt x="187547" y="99536"/>
                    </a:moveTo>
                    <a:lnTo>
                      <a:pt x="14573" y="99536"/>
                    </a:lnTo>
                    <a:cubicBezTo>
                      <a:pt x="9715" y="99536"/>
                      <a:pt x="4858" y="96869"/>
                      <a:pt x="2286" y="92869"/>
                    </a:cubicBezTo>
                    <a:cubicBezTo>
                      <a:pt x="-286" y="88868"/>
                      <a:pt x="-762" y="83344"/>
                      <a:pt x="1238" y="78867"/>
                    </a:cubicBezTo>
                    <a:lnTo>
                      <a:pt x="35433" y="8096"/>
                    </a:lnTo>
                    <a:cubicBezTo>
                      <a:pt x="37814" y="3143"/>
                      <a:pt x="42862" y="0"/>
                      <a:pt x="48292" y="0"/>
                    </a:cubicBezTo>
                    <a:lnTo>
                      <a:pt x="154019" y="0"/>
                    </a:lnTo>
                    <a:cubicBezTo>
                      <a:pt x="159543" y="0"/>
                      <a:pt x="164497" y="3143"/>
                      <a:pt x="166878" y="8096"/>
                    </a:cubicBezTo>
                    <a:lnTo>
                      <a:pt x="200882" y="78486"/>
                    </a:lnTo>
                    <a:cubicBezTo>
                      <a:pt x="200977" y="78581"/>
                      <a:pt x="200977" y="78771"/>
                      <a:pt x="201072" y="78867"/>
                    </a:cubicBezTo>
                    <a:cubicBezTo>
                      <a:pt x="203073" y="83248"/>
                      <a:pt x="202597" y="88772"/>
                      <a:pt x="200025" y="92869"/>
                    </a:cubicBezTo>
                    <a:cubicBezTo>
                      <a:pt x="197453" y="96964"/>
                      <a:pt x="192405" y="99536"/>
                      <a:pt x="187547" y="99536"/>
                    </a:cubicBezTo>
                    <a:close/>
                    <a:moveTo>
                      <a:pt x="36766" y="70961"/>
                    </a:moveTo>
                    <a:lnTo>
                      <a:pt x="165449" y="70961"/>
                    </a:lnTo>
                    <a:lnTo>
                      <a:pt x="144970" y="28575"/>
                    </a:lnTo>
                    <a:lnTo>
                      <a:pt x="57150" y="28575"/>
                    </a:lnTo>
                    <a:lnTo>
                      <a:pt x="36766" y="709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7" name="Google Shape;517;p2"/>
            <p:cNvGrpSpPr/>
            <p:nvPr/>
          </p:nvGrpSpPr>
          <p:grpSpPr>
            <a:xfrm>
              <a:off x="1560766" y="5782817"/>
              <a:ext cx="928687" cy="481393"/>
              <a:chOff x="1560766" y="5782817"/>
              <a:chExt cx="928687" cy="481393"/>
            </a:xfrm>
          </p:grpSpPr>
          <p:sp>
            <p:nvSpPr>
              <p:cNvPr id="518" name="Google Shape;518;p2"/>
              <p:cNvSpPr/>
              <p:nvPr/>
            </p:nvSpPr>
            <p:spPr>
              <a:xfrm>
                <a:off x="1575054" y="5797104"/>
                <a:ext cx="900112" cy="452818"/>
              </a:xfrm>
              <a:custGeom>
                <a:avLst/>
                <a:gdLst/>
                <a:ahLst/>
                <a:cxnLst/>
                <a:rect l="l" t="t" r="r" b="b"/>
                <a:pathLst>
                  <a:path w="900112" h="452818" extrusionOk="0">
                    <a:moveTo>
                      <a:pt x="900113" y="0"/>
                    </a:moveTo>
                    <a:lnTo>
                      <a:pt x="900113" y="325850"/>
                    </a:lnTo>
                    <a:cubicBezTo>
                      <a:pt x="900113" y="395668"/>
                      <a:pt x="842963" y="452818"/>
                      <a:pt x="773144" y="452818"/>
                    </a:cubicBezTo>
                    <a:lnTo>
                      <a:pt x="126968" y="452818"/>
                    </a:lnTo>
                    <a:cubicBezTo>
                      <a:pt x="108966" y="452818"/>
                      <a:pt x="91726" y="449009"/>
                      <a:pt x="76200" y="442150"/>
                    </a:cubicBezTo>
                    <a:cubicBezTo>
                      <a:pt x="31433" y="422529"/>
                      <a:pt x="0" y="377666"/>
                      <a:pt x="0" y="325850"/>
                    </a:cubicBezTo>
                    <a:lnTo>
                      <a:pt x="0" y="0"/>
                    </a:lnTo>
                    <a:lnTo>
                      <a:pt x="900113" y="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2"/>
              <p:cNvSpPr/>
              <p:nvPr/>
            </p:nvSpPr>
            <p:spPr>
              <a:xfrm>
                <a:off x="1560766" y="5782817"/>
                <a:ext cx="928687" cy="481393"/>
              </a:xfrm>
              <a:custGeom>
                <a:avLst/>
                <a:gdLst/>
                <a:ahLst/>
                <a:cxnLst/>
                <a:rect l="l" t="t" r="r" b="b"/>
                <a:pathLst>
                  <a:path w="928687" h="481393" extrusionOk="0">
                    <a:moveTo>
                      <a:pt x="787432" y="481393"/>
                    </a:moveTo>
                    <a:lnTo>
                      <a:pt x="141256" y="481393"/>
                    </a:lnTo>
                    <a:cubicBezTo>
                      <a:pt x="121634" y="481393"/>
                      <a:pt x="102584" y="477393"/>
                      <a:pt x="84677" y="469487"/>
                    </a:cubicBezTo>
                    <a:cubicBezTo>
                      <a:pt x="33242" y="446913"/>
                      <a:pt x="0" y="396145"/>
                      <a:pt x="0" y="340138"/>
                    </a:cubicBezTo>
                    <a:lnTo>
                      <a:pt x="0" y="14288"/>
                    </a:lnTo>
                    <a:cubicBezTo>
                      <a:pt x="0" y="6382"/>
                      <a:pt x="6382" y="0"/>
                      <a:pt x="14288" y="0"/>
                    </a:cubicBezTo>
                    <a:lnTo>
                      <a:pt x="914400" y="0"/>
                    </a:lnTo>
                    <a:cubicBezTo>
                      <a:pt x="922306" y="0"/>
                      <a:pt x="928688" y="6382"/>
                      <a:pt x="928688" y="14288"/>
                    </a:cubicBezTo>
                    <a:lnTo>
                      <a:pt x="928688" y="340138"/>
                    </a:lnTo>
                    <a:cubicBezTo>
                      <a:pt x="928688" y="418052"/>
                      <a:pt x="865346" y="481393"/>
                      <a:pt x="787432" y="481393"/>
                    </a:cubicBezTo>
                    <a:close/>
                    <a:moveTo>
                      <a:pt x="28575" y="28575"/>
                    </a:moveTo>
                    <a:lnTo>
                      <a:pt x="28575" y="340138"/>
                    </a:lnTo>
                    <a:cubicBezTo>
                      <a:pt x="28575" y="384810"/>
                      <a:pt x="55150" y="425387"/>
                      <a:pt x="96203" y="443389"/>
                    </a:cubicBezTo>
                    <a:cubicBezTo>
                      <a:pt x="110490" y="449675"/>
                      <a:pt x="125539" y="452818"/>
                      <a:pt x="141256" y="452818"/>
                    </a:cubicBezTo>
                    <a:lnTo>
                      <a:pt x="787432" y="452818"/>
                    </a:lnTo>
                    <a:cubicBezTo>
                      <a:pt x="849535" y="452818"/>
                      <a:pt x="900113" y="402241"/>
                      <a:pt x="900113" y="340138"/>
                    </a:cubicBezTo>
                    <a:lnTo>
                      <a:pt x="900113" y="28575"/>
                    </a:lnTo>
                    <a:lnTo>
                      <a:pt x="28575" y="2857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0" name="Google Shape;520;p2"/>
            <p:cNvGrpSpPr/>
            <p:nvPr/>
          </p:nvGrpSpPr>
          <p:grpSpPr>
            <a:xfrm>
              <a:off x="1724405" y="5870161"/>
              <a:ext cx="612267" cy="284988"/>
              <a:chOff x="1724405" y="5870161"/>
              <a:chExt cx="612267" cy="284988"/>
            </a:xfrm>
          </p:grpSpPr>
          <p:sp>
            <p:nvSpPr>
              <p:cNvPr id="521" name="Google Shape;521;p2"/>
              <p:cNvSpPr/>
              <p:nvPr/>
            </p:nvSpPr>
            <p:spPr>
              <a:xfrm>
                <a:off x="1738693" y="5884449"/>
                <a:ext cx="583691" cy="256413"/>
              </a:xfrm>
              <a:custGeom>
                <a:avLst/>
                <a:gdLst/>
                <a:ahLst/>
                <a:cxnLst/>
                <a:rect l="l" t="t" r="r" b="b"/>
                <a:pathLst>
                  <a:path w="583691" h="256413" extrusionOk="0">
                    <a:moveTo>
                      <a:pt x="583692" y="128207"/>
                    </a:moveTo>
                    <a:cubicBezTo>
                      <a:pt x="583692" y="199013"/>
                      <a:pt x="453028" y="256413"/>
                      <a:pt x="291846" y="256413"/>
                    </a:cubicBezTo>
                    <a:cubicBezTo>
                      <a:pt x="130664" y="256413"/>
                      <a:pt x="0" y="199013"/>
                      <a:pt x="0" y="128207"/>
                    </a:cubicBezTo>
                    <a:cubicBezTo>
                      <a:pt x="0" y="57400"/>
                      <a:pt x="130664" y="0"/>
                      <a:pt x="291846" y="0"/>
                    </a:cubicBezTo>
                    <a:cubicBezTo>
                      <a:pt x="453028" y="0"/>
                      <a:pt x="583692" y="57400"/>
                      <a:pt x="583692" y="128207"/>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2"/>
              <p:cNvSpPr/>
              <p:nvPr/>
            </p:nvSpPr>
            <p:spPr>
              <a:xfrm>
                <a:off x="1724405" y="5870161"/>
                <a:ext cx="612267" cy="284988"/>
              </a:xfrm>
              <a:custGeom>
                <a:avLst/>
                <a:gdLst/>
                <a:ahLst/>
                <a:cxnLst/>
                <a:rect l="l" t="t" r="r" b="b"/>
                <a:pathLst>
                  <a:path w="612267" h="284988" extrusionOk="0">
                    <a:moveTo>
                      <a:pt x="306134" y="284988"/>
                    </a:moveTo>
                    <a:cubicBezTo>
                      <a:pt x="134493" y="284988"/>
                      <a:pt x="0" y="222409"/>
                      <a:pt x="0" y="142494"/>
                    </a:cubicBezTo>
                    <a:cubicBezTo>
                      <a:pt x="0" y="62579"/>
                      <a:pt x="134493" y="0"/>
                      <a:pt x="306134" y="0"/>
                    </a:cubicBezTo>
                    <a:cubicBezTo>
                      <a:pt x="477774" y="0"/>
                      <a:pt x="612267" y="62579"/>
                      <a:pt x="612267" y="142494"/>
                    </a:cubicBezTo>
                    <a:cubicBezTo>
                      <a:pt x="612267" y="222409"/>
                      <a:pt x="477774" y="284988"/>
                      <a:pt x="306134" y="284988"/>
                    </a:cubicBezTo>
                    <a:close/>
                    <a:moveTo>
                      <a:pt x="306134" y="28575"/>
                    </a:moveTo>
                    <a:cubicBezTo>
                      <a:pt x="140113" y="28575"/>
                      <a:pt x="28575" y="87439"/>
                      <a:pt x="28575" y="142494"/>
                    </a:cubicBezTo>
                    <a:cubicBezTo>
                      <a:pt x="28575" y="197549"/>
                      <a:pt x="140113" y="256413"/>
                      <a:pt x="306134" y="256413"/>
                    </a:cubicBezTo>
                    <a:cubicBezTo>
                      <a:pt x="472154" y="256413"/>
                      <a:pt x="583692" y="197549"/>
                      <a:pt x="583692" y="142494"/>
                    </a:cubicBezTo>
                    <a:cubicBezTo>
                      <a:pt x="583692" y="87439"/>
                      <a:pt x="472154" y="28575"/>
                      <a:pt x="30613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3" name="Google Shape;523;p2"/>
            <p:cNvSpPr/>
            <p:nvPr/>
          </p:nvSpPr>
          <p:spPr>
            <a:xfrm>
              <a:off x="1575054" y="5431059"/>
              <a:ext cx="76200" cy="808196"/>
            </a:xfrm>
            <a:custGeom>
              <a:avLst/>
              <a:gdLst/>
              <a:ahLst/>
              <a:cxnLst/>
              <a:rect l="l" t="t" r="r" b="b"/>
              <a:pathLst>
                <a:path w="76200" h="808196" extrusionOk="0">
                  <a:moveTo>
                    <a:pt x="76200" y="0"/>
                  </a:moveTo>
                  <a:lnTo>
                    <a:pt x="76200" y="808196"/>
                  </a:lnTo>
                  <a:cubicBezTo>
                    <a:pt x="31433" y="788575"/>
                    <a:pt x="0" y="743712"/>
                    <a:pt x="0" y="691896"/>
                  </a:cubicBezTo>
                  <a:lnTo>
                    <a:pt x="0" y="366046"/>
                  </a:lnTo>
                  <a:lnTo>
                    <a:pt x="20098" y="366046"/>
                  </a:lnTo>
                  <a:lnTo>
                    <a:pt x="20098" y="104204"/>
                  </a:lnTo>
                  <a:lnTo>
                    <a:pt x="22574" y="104204"/>
                  </a:lnTo>
                  <a:lnTo>
                    <a:pt x="54197" y="38767"/>
                  </a:lnTo>
                  <a:lnTo>
                    <a:pt x="66675" y="12859"/>
                  </a:lnTo>
                  <a:cubicBezTo>
                    <a:pt x="69151" y="7811"/>
                    <a:pt x="72390" y="3524"/>
                    <a:pt x="76200"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4" name="Google Shape;524;p2"/>
          <p:cNvGrpSpPr/>
          <p:nvPr/>
        </p:nvGrpSpPr>
        <p:grpSpPr>
          <a:xfrm>
            <a:off x="5140976" y="802510"/>
            <a:ext cx="1536327" cy="1421090"/>
            <a:chOff x="1560766" y="5405182"/>
            <a:chExt cx="928687" cy="859028"/>
          </a:xfrm>
        </p:grpSpPr>
        <p:grpSp>
          <p:nvGrpSpPr>
            <p:cNvPr id="525" name="Google Shape;525;p2"/>
            <p:cNvGrpSpPr/>
            <p:nvPr/>
          </p:nvGrpSpPr>
          <p:grpSpPr>
            <a:xfrm>
              <a:off x="1580864" y="5520975"/>
              <a:ext cx="202501" cy="481393"/>
              <a:chOff x="1580864" y="5520975"/>
              <a:chExt cx="202501" cy="481393"/>
            </a:xfrm>
          </p:grpSpPr>
          <p:sp>
            <p:nvSpPr>
              <p:cNvPr id="526" name="Google Shape;526;p2"/>
              <p:cNvSpPr/>
              <p:nvPr/>
            </p:nvSpPr>
            <p:spPr>
              <a:xfrm>
                <a:off x="1595151" y="5535262"/>
                <a:ext cx="173926" cy="452818"/>
              </a:xfrm>
              <a:custGeom>
                <a:avLst/>
                <a:gdLst/>
                <a:ahLst/>
                <a:cxnLst/>
                <a:rect l="l" t="t" r="r" b="b"/>
                <a:pathLst>
                  <a:path w="173926" h="452818" extrusionOk="0">
                    <a:moveTo>
                      <a:pt x="0" y="0"/>
                    </a:moveTo>
                    <a:lnTo>
                      <a:pt x="173926" y="0"/>
                    </a:lnTo>
                    <a:lnTo>
                      <a:pt x="173926" y="452818"/>
                    </a:lnTo>
                    <a:lnTo>
                      <a:pt x="0" y="45281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2"/>
              <p:cNvSpPr/>
              <p:nvPr/>
            </p:nvSpPr>
            <p:spPr>
              <a:xfrm>
                <a:off x="1580864" y="5520975"/>
                <a:ext cx="202501" cy="481393"/>
              </a:xfrm>
              <a:custGeom>
                <a:avLst/>
                <a:gdLst/>
                <a:ahLst/>
                <a:cxnLst/>
                <a:rect l="l" t="t" r="r" b="b"/>
                <a:pathLst>
                  <a:path w="202501" h="481393" extrusionOk="0">
                    <a:moveTo>
                      <a:pt x="188214" y="481393"/>
                    </a:moveTo>
                    <a:lnTo>
                      <a:pt x="14288" y="481393"/>
                    </a:lnTo>
                    <a:cubicBezTo>
                      <a:pt x="6382" y="481393"/>
                      <a:pt x="0" y="475012"/>
                      <a:pt x="0" y="467106"/>
                    </a:cubicBezTo>
                    <a:lnTo>
                      <a:pt x="0" y="14288"/>
                    </a:lnTo>
                    <a:cubicBezTo>
                      <a:pt x="0" y="6382"/>
                      <a:pt x="6382" y="0"/>
                      <a:pt x="14288" y="0"/>
                    </a:cubicBezTo>
                    <a:lnTo>
                      <a:pt x="188214" y="0"/>
                    </a:lnTo>
                    <a:cubicBezTo>
                      <a:pt x="196120" y="0"/>
                      <a:pt x="202501" y="6382"/>
                      <a:pt x="202501" y="14288"/>
                    </a:cubicBezTo>
                    <a:lnTo>
                      <a:pt x="202501" y="467106"/>
                    </a:lnTo>
                    <a:cubicBezTo>
                      <a:pt x="202501" y="475012"/>
                      <a:pt x="196120" y="481393"/>
                      <a:pt x="188214" y="481393"/>
                    </a:cubicBezTo>
                    <a:close/>
                    <a:moveTo>
                      <a:pt x="28575" y="452818"/>
                    </a:moveTo>
                    <a:lnTo>
                      <a:pt x="173926" y="452818"/>
                    </a:lnTo>
                    <a:lnTo>
                      <a:pt x="173926" y="28575"/>
                    </a:lnTo>
                    <a:lnTo>
                      <a:pt x="28575" y="28575"/>
                    </a:lnTo>
                    <a:lnTo>
                      <a:pt x="28575" y="45281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8" name="Google Shape;528;p2"/>
            <p:cNvGrpSpPr/>
            <p:nvPr/>
          </p:nvGrpSpPr>
          <p:grpSpPr>
            <a:xfrm>
              <a:off x="1615001" y="5405182"/>
              <a:ext cx="134227" cy="78931"/>
              <a:chOff x="1615001" y="5405182"/>
              <a:chExt cx="134227" cy="78931"/>
            </a:xfrm>
          </p:grpSpPr>
          <p:sp>
            <p:nvSpPr>
              <p:cNvPr id="529" name="Google Shape;529;p2"/>
              <p:cNvSpPr/>
              <p:nvPr/>
            </p:nvSpPr>
            <p:spPr>
              <a:xfrm>
                <a:off x="1629251" y="5419465"/>
                <a:ext cx="105727" cy="50360"/>
              </a:xfrm>
              <a:custGeom>
                <a:avLst/>
                <a:gdLst/>
                <a:ahLst/>
                <a:cxnLst/>
                <a:rect l="l" t="t" r="r" b="b"/>
                <a:pathLst>
                  <a:path w="105727" h="50360" extrusionOk="0">
                    <a:moveTo>
                      <a:pt x="105727" y="50361"/>
                    </a:moveTo>
                    <a:lnTo>
                      <a:pt x="0" y="50361"/>
                    </a:lnTo>
                    <a:lnTo>
                      <a:pt x="12478" y="24453"/>
                    </a:lnTo>
                    <a:cubicBezTo>
                      <a:pt x="14954" y="19405"/>
                      <a:pt x="18193" y="15118"/>
                      <a:pt x="22003" y="11594"/>
                    </a:cubicBezTo>
                    <a:cubicBezTo>
                      <a:pt x="42767" y="-7360"/>
                      <a:pt x="79915" y="-3074"/>
                      <a:pt x="93250" y="24453"/>
                    </a:cubicBezTo>
                    <a:lnTo>
                      <a:pt x="105727" y="5036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2"/>
              <p:cNvSpPr/>
              <p:nvPr/>
            </p:nvSpPr>
            <p:spPr>
              <a:xfrm>
                <a:off x="1615001" y="5405182"/>
                <a:ext cx="134227" cy="78931"/>
              </a:xfrm>
              <a:custGeom>
                <a:avLst/>
                <a:gdLst/>
                <a:ahLst/>
                <a:cxnLst/>
                <a:rect l="l" t="t" r="r" b="b"/>
                <a:pathLst>
                  <a:path w="134227" h="78931" extrusionOk="0">
                    <a:moveTo>
                      <a:pt x="119977" y="78931"/>
                    </a:moveTo>
                    <a:lnTo>
                      <a:pt x="14250" y="78931"/>
                    </a:lnTo>
                    <a:cubicBezTo>
                      <a:pt x="9297" y="78931"/>
                      <a:pt x="4725" y="76359"/>
                      <a:pt x="2153" y="72263"/>
                    </a:cubicBezTo>
                    <a:cubicBezTo>
                      <a:pt x="-419" y="68168"/>
                      <a:pt x="-704" y="62929"/>
                      <a:pt x="1391" y="58452"/>
                    </a:cubicBezTo>
                    <a:lnTo>
                      <a:pt x="13869" y="32544"/>
                    </a:lnTo>
                    <a:cubicBezTo>
                      <a:pt x="17108" y="25972"/>
                      <a:pt x="21394" y="20257"/>
                      <a:pt x="26537" y="15400"/>
                    </a:cubicBezTo>
                    <a:cubicBezTo>
                      <a:pt x="40348" y="2826"/>
                      <a:pt x="59875" y="-2508"/>
                      <a:pt x="78925" y="1112"/>
                    </a:cubicBezTo>
                    <a:cubicBezTo>
                      <a:pt x="97308" y="4636"/>
                      <a:pt x="112453" y="16066"/>
                      <a:pt x="120359" y="32449"/>
                    </a:cubicBezTo>
                    <a:lnTo>
                      <a:pt x="132836" y="58357"/>
                    </a:lnTo>
                    <a:cubicBezTo>
                      <a:pt x="134932" y="62738"/>
                      <a:pt x="134646" y="67977"/>
                      <a:pt x="132074" y="72168"/>
                    </a:cubicBezTo>
                    <a:cubicBezTo>
                      <a:pt x="129407" y="76455"/>
                      <a:pt x="124835" y="78931"/>
                      <a:pt x="119977" y="78931"/>
                    </a:cubicBezTo>
                    <a:close/>
                    <a:moveTo>
                      <a:pt x="36919" y="50356"/>
                    </a:moveTo>
                    <a:lnTo>
                      <a:pt x="97213" y="50356"/>
                    </a:lnTo>
                    <a:lnTo>
                      <a:pt x="94641" y="44927"/>
                    </a:lnTo>
                    <a:cubicBezTo>
                      <a:pt x="89212" y="33687"/>
                      <a:pt x="79115" y="30258"/>
                      <a:pt x="73496" y="29210"/>
                    </a:cubicBezTo>
                    <a:cubicBezTo>
                      <a:pt x="63494" y="27210"/>
                      <a:pt x="52826" y="30068"/>
                      <a:pt x="45873" y="36449"/>
                    </a:cubicBezTo>
                    <a:cubicBezTo>
                      <a:pt x="43301" y="38831"/>
                      <a:pt x="41206" y="41688"/>
                      <a:pt x="39491" y="45022"/>
                    </a:cubicBezTo>
                    <a:lnTo>
                      <a:pt x="36919" y="5035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31" name="Google Shape;531;p2"/>
            <p:cNvGrpSpPr/>
            <p:nvPr/>
          </p:nvGrpSpPr>
          <p:grpSpPr>
            <a:xfrm>
              <a:off x="1580941" y="5455538"/>
              <a:ext cx="202347" cy="99441"/>
              <a:chOff x="1580941" y="5455538"/>
              <a:chExt cx="202347" cy="99441"/>
            </a:xfrm>
          </p:grpSpPr>
          <p:sp>
            <p:nvSpPr>
              <p:cNvPr id="532" name="Google Shape;532;p2"/>
              <p:cNvSpPr/>
              <p:nvPr/>
            </p:nvSpPr>
            <p:spPr>
              <a:xfrm>
                <a:off x="1595222" y="5469826"/>
                <a:ext cx="173785" cy="70866"/>
              </a:xfrm>
              <a:custGeom>
                <a:avLst/>
                <a:gdLst/>
                <a:ahLst/>
                <a:cxnLst/>
                <a:rect l="l" t="t" r="r" b="b"/>
                <a:pathLst>
                  <a:path w="173785" h="70866" extrusionOk="0">
                    <a:moveTo>
                      <a:pt x="173761" y="70390"/>
                    </a:moveTo>
                    <a:cubicBezTo>
                      <a:pt x="173856" y="70675"/>
                      <a:pt x="173666" y="70866"/>
                      <a:pt x="173380" y="70866"/>
                    </a:cubicBezTo>
                    <a:lnTo>
                      <a:pt x="406" y="70866"/>
                    </a:lnTo>
                    <a:cubicBezTo>
                      <a:pt x="120" y="70866"/>
                      <a:pt x="-70" y="70675"/>
                      <a:pt x="25" y="70390"/>
                    </a:cubicBezTo>
                    <a:lnTo>
                      <a:pt x="2406" y="65437"/>
                    </a:lnTo>
                    <a:lnTo>
                      <a:pt x="34029" y="0"/>
                    </a:lnTo>
                    <a:lnTo>
                      <a:pt x="139756" y="0"/>
                    </a:lnTo>
                    <a:lnTo>
                      <a:pt x="171380" y="65437"/>
                    </a:lnTo>
                    <a:lnTo>
                      <a:pt x="173761" y="7039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2"/>
              <p:cNvSpPr/>
              <p:nvPr/>
            </p:nvSpPr>
            <p:spPr>
              <a:xfrm>
                <a:off x="1580941" y="5455538"/>
                <a:ext cx="202347" cy="99441"/>
              </a:xfrm>
              <a:custGeom>
                <a:avLst/>
                <a:gdLst/>
                <a:ahLst/>
                <a:cxnLst/>
                <a:rect l="l" t="t" r="r" b="b"/>
                <a:pathLst>
                  <a:path w="202347" h="99441" extrusionOk="0">
                    <a:moveTo>
                      <a:pt x="187661" y="99441"/>
                    </a:moveTo>
                    <a:lnTo>
                      <a:pt x="14687" y="99441"/>
                    </a:lnTo>
                    <a:cubicBezTo>
                      <a:pt x="10115" y="99441"/>
                      <a:pt x="5448" y="97060"/>
                      <a:pt x="2781" y="93440"/>
                    </a:cubicBezTo>
                    <a:cubicBezTo>
                      <a:pt x="114" y="89821"/>
                      <a:pt x="-744" y="84677"/>
                      <a:pt x="685" y="80296"/>
                    </a:cubicBezTo>
                    <a:cubicBezTo>
                      <a:pt x="876" y="79724"/>
                      <a:pt x="1161" y="79057"/>
                      <a:pt x="1447" y="78486"/>
                    </a:cubicBezTo>
                    <a:lnTo>
                      <a:pt x="35451" y="8096"/>
                    </a:lnTo>
                    <a:cubicBezTo>
                      <a:pt x="37832" y="3143"/>
                      <a:pt x="42881" y="0"/>
                      <a:pt x="48310" y="0"/>
                    </a:cubicBezTo>
                    <a:lnTo>
                      <a:pt x="154037" y="0"/>
                    </a:lnTo>
                    <a:cubicBezTo>
                      <a:pt x="159562" y="0"/>
                      <a:pt x="164515" y="3143"/>
                      <a:pt x="166896" y="8096"/>
                    </a:cubicBezTo>
                    <a:lnTo>
                      <a:pt x="200901" y="78486"/>
                    </a:lnTo>
                    <a:cubicBezTo>
                      <a:pt x="201186" y="79057"/>
                      <a:pt x="201377" y="79629"/>
                      <a:pt x="201662" y="80296"/>
                    </a:cubicBezTo>
                    <a:cubicBezTo>
                      <a:pt x="203091" y="84677"/>
                      <a:pt x="202234" y="89725"/>
                      <a:pt x="199567" y="93440"/>
                    </a:cubicBezTo>
                    <a:cubicBezTo>
                      <a:pt x="196900" y="97155"/>
                      <a:pt x="192233" y="99441"/>
                      <a:pt x="187661" y="99441"/>
                    </a:cubicBezTo>
                    <a:close/>
                    <a:moveTo>
                      <a:pt x="36785" y="70866"/>
                    </a:moveTo>
                    <a:lnTo>
                      <a:pt x="165468" y="70866"/>
                    </a:lnTo>
                    <a:lnTo>
                      <a:pt x="144989" y="28575"/>
                    </a:lnTo>
                    <a:lnTo>
                      <a:pt x="57168" y="28575"/>
                    </a:lnTo>
                    <a:lnTo>
                      <a:pt x="36785" y="7086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34" name="Google Shape;534;p2"/>
            <p:cNvGrpSpPr/>
            <p:nvPr/>
          </p:nvGrpSpPr>
          <p:grpSpPr>
            <a:xfrm>
              <a:off x="1757076" y="5521165"/>
              <a:ext cx="202596" cy="481393"/>
              <a:chOff x="1757076" y="5521165"/>
              <a:chExt cx="202596" cy="481393"/>
            </a:xfrm>
          </p:grpSpPr>
          <p:sp>
            <p:nvSpPr>
              <p:cNvPr id="535" name="Google Shape;535;p2"/>
              <p:cNvSpPr/>
              <p:nvPr/>
            </p:nvSpPr>
            <p:spPr>
              <a:xfrm>
                <a:off x="1771364" y="5535453"/>
                <a:ext cx="174021" cy="452818"/>
              </a:xfrm>
              <a:custGeom>
                <a:avLst/>
                <a:gdLst/>
                <a:ahLst/>
                <a:cxnLst/>
                <a:rect l="l" t="t" r="r" b="b"/>
                <a:pathLst>
                  <a:path w="174021" h="452818" extrusionOk="0">
                    <a:moveTo>
                      <a:pt x="0" y="0"/>
                    </a:moveTo>
                    <a:lnTo>
                      <a:pt x="174022" y="0"/>
                    </a:lnTo>
                    <a:lnTo>
                      <a:pt x="174022" y="452819"/>
                    </a:lnTo>
                    <a:lnTo>
                      <a:pt x="0" y="45281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2"/>
              <p:cNvSpPr/>
              <p:nvPr/>
            </p:nvSpPr>
            <p:spPr>
              <a:xfrm>
                <a:off x="1757076" y="5521165"/>
                <a:ext cx="202596" cy="481393"/>
              </a:xfrm>
              <a:custGeom>
                <a:avLst/>
                <a:gdLst/>
                <a:ahLst/>
                <a:cxnLst/>
                <a:rect l="l" t="t" r="r" b="b"/>
                <a:pathLst>
                  <a:path w="202596" h="481393" extrusionOk="0">
                    <a:moveTo>
                      <a:pt x="188309" y="481393"/>
                    </a:moveTo>
                    <a:lnTo>
                      <a:pt x="14288" y="481393"/>
                    </a:lnTo>
                    <a:cubicBezTo>
                      <a:pt x="6382" y="481393"/>
                      <a:pt x="0" y="475012"/>
                      <a:pt x="0" y="467106"/>
                    </a:cubicBezTo>
                    <a:lnTo>
                      <a:pt x="0" y="14288"/>
                    </a:lnTo>
                    <a:cubicBezTo>
                      <a:pt x="0" y="6382"/>
                      <a:pt x="6382" y="0"/>
                      <a:pt x="14288" y="0"/>
                    </a:cubicBezTo>
                    <a:lnTo>
                      <a:pt x="188309" y="0"/>
                    </a:lnTo>
                    <a:cubicBezTo>
                      <a:pt x="196215" y="0"/>
                      <a:pt x="202597" y="6382"/>
                      <a:pt x="202597" y="14288"/>
                    </a:cubicBezTo>
                    <a:lnTo>
                      <a:pt x="202597" y="467106"/>
                    </a:lnTo>
                    <a:cubicBezTo>
                      <a:pt x="202597" y="475012"/>
                      <a:pt x="196120" y="481393"/>
                      <a:pt x="188309" y="481393"/>
                    </a:cubicBezTo>
                    <a:close/>
                    <a:moveTo>
                      <a:pt x="28575" y="452818"/>
                    </a:moveTo>
                    <a:lnTo>
                      <a:pt x="174022" y="452818"/>
                    </a:lnTo>
                    <a:lnTo>
                      <a:pt x="174022" y="28575"/>
                    </a:lnTo>
                    <a:lnTo>
                      <a:pt x="28575" y="28575"/>
                    </a:lnTo>
                    <a:lnTo>
                      <a:pt x="28575" y="45281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37" name="Google Shape;537;p2"/>
            <p:cNvGrpSpPr/>
            <p:nvPr/>
          </p:nvGrpSpPr>
          <p:grpSpPr>
            <a:xfrm>
              <a:off x="1791213" y="5405437"/>
              <a:ext cx="134227" cy="78867"/>
              <a:chOff x="1791213" y="5405437"/>
              <a:chExt cx="134227" cy="78867"/>
            </a:xfrm>
          </p:grpSpPr>
          <p:sp>
            <p:nvSpPr>
              <p:cNvPr id="538" name="Google Shape;538;p2"/>
              <p:cNvSpPr/>
              <p:nvPr/>
            </p:nvSpPr>
            <p:spPr>
              <a:xfrm>
                <a:off x="1805463"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2"/>
              <p:cNvSpPr/>
              <p:nvPr/>
            </p:nvSpPr>
            <p:spPr>
              <a:xfrm>
                <a:off x="1791213"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009"/>
                      <a:pt x="-704" y="62865"/>
                      <a:pt x="1391" y="58388"/>
                    </a:cubicBezTo>
                    <a:lnTo>
                      <a:pt x="13869" y="32575"/>
                    </a:lnTo>
                    <a:cubicBezTo>
                      <a:pt x="23585" y="12478"/>
                      <a:pt x="43968" y="0"/>
                      <a:pt x="67114" y="0"/>
                    </a:cubicBezTo>
                    <a:cubicBezTo>
                      <a:pt x="90260" y="0"/>
                      <a:pt x="110643" y="12478"/>
                      <a:pt x="120359" y="32575"/>
                    </a:cubicBezTo>
                    <a:lnTo>
                      <a:pt x="132836" y="58484"/>
                    </a:lnTo>
                    <a:cubicBezTo>
                      <a:pt x="134932" y="62865"/>
                      <a:pt x="134646" y="68104"/>
                      <a:pt x="132074" y="72295"/>
                    </a:cubicBezTo>
                    <a:cubicBezTo>
                      <a:pt x="129502" y="76486"/>
                      <a:pt x="124931" y="78867"/>
                      <a:pt x="119977" y="78867"/>
                    </a:cubicBezTo>
                    <a:close/>
                    <a:moveTo>
                      <a:pt x="37015" y="50292"/>
                    </a:moveTo>
                    <a:lnTo>
                      <a:pt x="97213" y="50292"/>
                    </a:lnTo>
                    <a:lnTo>
                      <a:pt x="94641" y="44958"/>
                    </a:lnTo>
                    <a:cubicBezTo>
                      <a:pt x="89688" y="34671"/>
                      <a:pt x="79401" y="28575"/>
                      <a:pt x="67114" y="28575"/>
                    </a:cubicBezTo>
                    <a:cubicBezTo>
                      <a:pt x="54827" y="28575"/>
                      <a:pt x="44540" y="34671"/>
                      <a:pt x="39587" y="44958"/>
                    </a:cubicBezTo>
                    <a:lnTo>
                      <a:pt x="37015" y="50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0" name="Google Shape;540;p2"/>
            <p:cNvGrpSpPr/>
            <p:nvPr/>
          </p:nvGrpSpPr>
          <p:grpSpPr>
            <a:xfrm>
              <a:off x="1757267" y="5455729"/>
              <a:ext cx="202343" cy="99535"/>
              <a:chOff x="1757267" y="5455729"/>
              <a:chExt cx="202343" cy="99535"/>
            </a:xfrm>
          </p:grpSpPr>
          <p:sp>
            <p:nvSpPr>
              <p:cNvPr id="541" name="Google Shape;541;p2"/>
              <p:cNvSpPr/>
              <p:nvPr/>
            </p:nvSpPr>
            <p:spPr>
              <a:xfrm>
                <a:off x="1771434" y="5470016"/>
                <a:ext cx="173785" cy="70960"/>
              </a:xfrm>
              <a:custGeom>
                <a:avLst/>
                <a:gdLst/>
                <a:ahLst/>
                <a:cxnLst/>
                <a:rect l="l" t="t" r="r" b="b"/>
                <a:pathLst>
                  <a:path w="173785" h="70960" extrusionOk="0">
                    <a:moveTo>
                      <a:pt x="173761" y="70389"/>
                    </a:moveTo>
                    <a:cubicBezTo>
                      <a:pt x="173856" y="70675"/>
                      <a:pt x="173666" y="70961"/>
                      <a:pt x="173380" y="70961"/>
                    </a:cubicBezTo>
                    <a:lnTo>
                      <a:pt x="406" y="70961"/>
                    </a:lnTo>
                    <a:cubicBezTo>
                      <a:pt x="120" y="70961"/>
                      <a:pt x="-70" y="70675"/>
                      <a:pt x="25" y="70389"/>
                    </a:cubicBezTo>
                    <a:lnTo>
                      <a:pt x="34029" y="0"/>
                    </a:lnTo>
                    <a:lnTo>
                      <a:pt x="139756" y="0"/>
                    </a:lnTo>
                    <a:lnTo>
                      <a:pt x="173761" y="7038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2"/>
              <p:cNvSpPr/>
              <p:nvPr/>
            </p:nvSpPr>
            <p:spPr>
              <a:xfrm>
                <a:off x="1757267" y="5455729"/>
                <a:ext cx="202343" cy="99535"/>
              </a:xfrm>
              <a:custGeom>
                <a:avLst/>
                <a:gdLst/>
                <a:ahLst/>
                <a:cxnLst/>
                <a:rect l="l" t="t" r="r" b="b"/>
                <a:pathLst>
                  <a:path w="202343" h="99535" extrusionOk="0">
                    <a:moveTo>
                      <a:pt x="187547" y="99536"/>
                    </a:moveTo>
                    <a:lnTo>
                      <a:pt x="14573" y="99536"/>
                    </a:lnTo>
                    <a:cubicBezTo>
                      <a:pt x="9715" y="99536"/>
                      <a:pt x="4858" y="96869"/>
                      <a:pt x="2286" y="92869"/>
                    </a:cubicBezTo>
                    <a:cubicBezTo>
                      <a:pt x="-286" y="88868"/>
                      <a:pt x="-762" y="83344"/>
                      <a:pt x="1238" y="78867"/>
                    </a:cubicBezTo>
                    <a:lnTo>
                      <a:pt x="35433" y="8096"/>
                    </a:lnTo>
                    <a:cubicBezTo>
                      <a:pt x="37814" y="3143"/>
                      <a:pt x="42862" y="0"/>
                      <a:pt x="48291" y="0"/>
                    </a:cubicBezTo>
                    <a:lnTo>
                      <a:pt x="154019" y="0"/>
                    </a:lnTo>
                    <a:cubicBezTo>
                      <a:pt x="159544" y="0"/>
                      <a:pt x="164496" y="3143"/>
                      <a:pt x="166878" y="8096"/>
                    </a:cubicBezTo>
                    <a:lnTo>
                      <a:pt x="200882" y="78486"/>
                    </a:lnTo>
                    <a:cubicBezTo>
                      <a:pt x="200977" y="78771"/>
                      <a:pt x="201073" y="78962"/>
                      <a:pt x="201263" y="79247"/>
                    </a:cubicBezTo>
                    <a:cubicBezTo>
                      <a:pt x="203073" y="83629"/>
                      <a:pt x="202596" y="89059"/>
                      <a:pt x="199929" y="93059"/>
                    </a:cubicBezTo>
                    <a:cubicBezTo>
                      <a:pt x="197167" y="96964"/>
                      <a:pt x="192405" y="99536"/>
                      <a:pt x="187547" y="99536"/>
                    </a:cubicBezTo>
                    <a:close/>
                    <a:moveTo>
                      <a:pt x="36766" y="70961"/>
                    </a:moveTo>
                    <a:lnTo>
                      <a:pt x="165449" y="70961"/>
                    </a:lnTo>
                    <a:lnTo>
                      <a:pt x="144970" y="28575"/>
                    </a:lnTo>
                    <a:lnTo>
                      <a:pt x="57150" y="28575"/>
                    </a:lnTo>
                    <a:lnTo>
                      <a:pt x="36766" y="7096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3" name="Google Shape;543;p2"/>
            <p:cNvGrpSpPr/>
            <p:nvPr/>
          </p:nvGrpSpPr>
          <p:grpSpPr>
            <a:xfrm>
              <a:off x="1931003" y="5526594"/>
              <a:ext cx="202596" cy="481393"/>
              <a:chOff x="1931003" y="5526594"/>
              <a:chExt cx="202596" cy="481393"/>
            </a:xfrm>
          </p:grpSpPr>
          <p:sp>
            <p:nvSpPr>
              <p:cNvPr id="544" name="Google Shape;544;p2"/>
              <p:cNvSpPr/>
              <p:nvPr/>
            </p:nvSpPr>
            <p:spPr>
              <a:xfrm>
                <a:off x="1945386" y="5540977"/>
                <a:ext cx="173926" cy="452723"/>
              </a:xfrm>
              <a:custGeom>
                <a:avLst/>
                <a:gdLst/>
                <a:ahLst/>
                <a:cxnLst/>
                <a:rect l="l" t="t" r="r" b="b"/>
                <a:pathLst>
                  <a:path w="173926" h="452723" extrusionOk="0">
                    <a:moveTo>
                      <a:pt x="173926" y="162973"/>
                    </a:moveTo>
                    <a:lnTo>
                      <a:pt x="173926" y="452724"/>
                    </a:lnTo>
                    <a:lnTo>
                      <a:pt x="0" y="452724"/>
                    </a:lnTo>
                    <a:lnTo>
                      <a:pt x="0" y="0"/>
                    </a:lnTo>
                    <a:lnTo>
                      <a:pt x="173926" y="0"/>
                    </a:lnTo>
                    <a:lnTo>
                      <a:pt x="173926" y="111347"/>
                    </a:ln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2"/>
              <p:cNvSpPr/>
              <p:nvPr/>
            </p:nvSpPr>
            <p:spPr>
              <a:xfrm>
                <a:off x="1931003" y="5526594"/>
                <a:ext cx="202596" cy="481393"/>
              </a:xfrm>
              <a:custGeom>
                <a:avLst/>
                <a:gdLst/>
                <a:ahLst/>
                <a:cxnLst/>
                <a:rect l="l" t="t" r="r" b="b"/>
                <a:pathLst>
                  <a:path w="202596" h="481393" extrusionOk="0">
                    <a:moveTo>
                      <a:pt x="188309" y="481394"/>
                    </a:moveTo>
                    <a:lnTo>
                      <a:pt x="14288" y="481394"/>
                    </a:lnTo>
                    <a:cubicBezTo>
                      <a:pt x="6382" y="481394"/>
                      <a:pt x="0" y="475012"/>
                      <a:pt x="0" y="467106"/>
                    </a:cubicBezTo>
                    <a:lnTo>
                      <a:pt x="0" y="14288"/>
                    </a:lnTo>
                    <a:cubicBezTo>
                      <a:pt x="0" y="6382"/>
                      <a:pt x="6382" y="0"/>
                      <a:pt x="14288" y="0"/>
                    </a:cubicBezTo>
                    <a:lnTo>
                      <a:pt x="188309" y="0"/>
                    </a:lnTo>
                    <a:cubicBezTo>
                      <a:pt x="196215" y="0"/>
                      <a:pt x="202597" y="6382"/>
                      <a:pt x="202597" y="14288"/>
                    </a:cubicBezTo>
                    <a:lnTo>
                      <a:pt x="202597" y="125635"/>
                    </a:lnTo>
                    <a:cubicBezTo>
                      <a:pt x="202597" y="133541"/>
                      <a:pt x="196215" y="139922"/>
                      <a:pt x="188309" y="139922"/>
                    </a:cubicBezTo>
                    <a:cubicBezTo>
                      <a:pt x="180404" y="139922"/>
                      <a:pt x="174022" y="133541"/>
                      <a:pt x="174022" y="125635"/>
                    </a:cubicBezTo>
                    <a:lnTo>
                      <a:pt x="174022" y="28575"/>
                    </a:lnTo>
                    <a:lnTo>
                      <a:pt x="28575" y="28575"/>
                    </a:lnTo>
                    <a:lnTo>
                      <a:pt x="28575" y="452819"/>
                    </a:lnTo>
                    <a:lnTo>
                      <a:pt x="174022" y="452819"/>
                    </a:lnTo>
                    <a:lnTo>
                      <a:pt x="174022" y="177261"/>
                    </a:lnTo>
                    <a:cubicBezTo>
                      <a:pt x="174022" y="169355"/>
                      <a:pt x="180404" y="162973"/>
                      <a:pt x="188309" y="162973"/>
                    </a:cubicBezTo>
                    <a:cubicBezTo>
                      <a:pt x="196215" y="162973"/>
                      <a:pt x="202597" y="169355"/>
                      <a:pt x="202597" y="177261"/>
                    </a:cubicBezTo>
                    <a:lnTo>
                      <a:pt x="202597" y="467106"/>
                    </a:lnTo>
                    <a:cubicBezTo>
                      <a:pt x="202597" y="475012"/>
                      <a:pt x="196215" y="481394"/>
                      <a:pt x="188309" y="4813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6" name="Google Shape;546;p2"/>
            <p:cNvGrpSpPr/>
            <p:nvPr/>
          </p:nvGrpSpPr>
          <p:grpSpPr>
            <a:xfrm>
              <a:off x="1965235" y="5405437"/>
              <a:ext cx="134227" cy="78867"/>
              <a:chOff x="1965235" y="5405437"/>
              <a:chExt cx="134227" cy="78867"/>
            </a:xfrm>
          </p:grpSpPr>
          <p:sp>
            <p:nvSpPr>
              <p:cNvPr id="547" name="Google Shape;547;p2"/>
              <p:cNvSpPr/>
              <p:nvPr/>
            </p:nvSpPr>
            <p:spPr>
              <a:xfrm>
                <a:off x="1979485"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2"/>
              <p:cNvSpPr/>
              <p:nvPr/>
            </p:nvSpPr>
            <p:spPr>
              <a:xfrm>
                <a:off x="1965235"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104"/>
                      <a:pt x="-704" y="62865"/>
                      <a:pt x="1391" y="58388"/>
                    </a:cubicBezTo>
                    <a:lnTo>
                      <a:pt x="13869" y="32575"/>
                    </a:lnTo>
                    <a:cubicBezTo>
                      <a:pt x="23585" y="12478"/>
                      <a:pt x="43968" y="0"/>
                      <a:pt x="67114" y="0"/>
                    </a:cubicBezTo>
                    <a:cubicBezTo>
                      <a:pt x="67114" y="0"/>
                      <a:pt x="67114" y="0"/>
                      <a:pt x="67114" y="0"/>
                    </a:cubicBezTo>
                    <a:cubicBezTo>
                      <a:pt x="90260" y="0"/>
                      <a:pt x="110643" y="12478"/>
                      <a:pt x="120359" y="32575"/>
                    </a:cubicBezTo>
                    <a:lnTo>
                      <a:pt x="132836" y="58484"/>
                    </a:lnTo>
                    <a:cubicBezTo>
                      <a:pt x="134932" y="62865"/>
                      <a:pt x="134646" y="68104"/>
                      <a:pt x="132074" y="72295"/>
                    </a:cubicBezTo>
                    <a:cubicBezTo>
                      <a:pt x="129502" y="76391"/>
                      <a:pt x="124835" y="78867"/>
                      <a:pt x="119977" y="78867"/>
                    </a:cubicBezTo>
                    <a:close/>
                    <a:moveTo>
                      <a:pt x="37015" y="50292"/>
                    </a:moveTo>
                    <a:lnTo>
                      <a:pt x="97213" y="50292"/>
                    </a:lnTo>
                    <a:lnTo>
                      <a:pt x="94641" y="44958"/>
                    </a:lnTo>
                    <a:cubicBezTo>
                      <a:pt x="89688" y="34671"/>
                      <a:pt x="79401" y="28575"/>
                      <a:pt x="67114" y="28575"/>
                    </a:cubicBezTo>
                    <a:lnTo>
                      <a:pt x="67114" y="28575"/>
                    </a:lnTo>
                    <a:cubicBezTo>
                      <a:pt x="54827" y="28575"/>
                      <a:pt x="44540" y="34671"/>
                      <a:pt x="39586" y="44958"/>
                    </a:cubicBezTo>
                    <a:lnTo>
                      <a:pt x="37015" y="50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9" name="Google Shape;549;p2"/>
            <p:cNvGrpSpPr/>
            <p:nvPr/>
          </p:nvGrpSpPr>
          <p:grpSpPr>
            <a:xfrm>
              <a:off x="1931256" y="5455729"/>
              <a:ext cx="202281" cy="99535"/>
              <a:chOff x="1931256" y="5455729"/>
              <a:chExt cx="202281" cy="99535"/>
            </a:xfrm>
          </p:grpSpPr>
          <p:sp>
            <p:nvSpPr>
              <p:cNvPr id="550" name="Google Shape;550;p2"/>
              <p:cNvSpPr/>
              <p:nvPr/>
            </p:nvSpPr>
            <p:spPr>
              <a:xfrm>
                <a:off x="1945456" y="5470016"/>
                <a:ext cx="173785" cy="70960"/>
              </a:xfrm>
              <a:custGeom>
                <a:avLst/>
                <a:gdLst/>
                <a:ahLst/>
                <a:cxnLst/>
                <a:rect l="l" t="t" r="r" b="b"/>
                <a:pathLst>
                  <a:path w="173785" h="70960" extrusionOk="0">
                    <a:moveTo>
                      <a:pt x="173761" y="70389"/>
                    </a:moveTo>
                    <a:cubicBezTo>
                      <a:pt x="173856" y="70675"/>
                      <a:pt x="173665" y="70961"/>
                      <a:pt x="173380" y="70961"/>
                    </a:cubicBezTo>
                    <a:lnTo>
                      <a:pt x="406" y="70961"/>
                    </a:lnTo>
                    <a:cubicBezTo>
                      <a:pt x="120" y="70961"/>
                      <a:pt x="-70" y="70675"/>
                      <a:pt x="25" y="70389"/>
                    </a:cubicBezTo>
                    <a:lnTo>
                      <a:pt x="34029" y="0"/>
                    </a:lnTo>
                    <a:lnTo>
                      <a:pt x="139757" y="0"/>
                    </a:lnTo>
                    <a:lnTo>
                      <a:pt x="173761" y="7038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2"/>
              <p:cNvSpPr/>
              <p:nvPr/>
            </p:nvSpPr>
            <p:spPr>
              <a:xfrm>
                <a:off x="1931256" y="5455729"/>
                <a:ext cx="202281" cy="99535"/>
              </a:xfrm>
              <a:custGeom>
                <a:avLst/>
                <a:gdLst/>
                <a:ahLst/>
                <a:cxnLst/>
                <a:rect l="l" t="t" r="r" b="b"/>
                <a:pathLst>
                  <a:path w="202281" h="99535" extrusionOk="0">
                    <a:moveTo>
                      <a:pt x="187580" y="99536"/>
                    </a:moveTo>
                    <a:lnTo>
                      <a:pt x="14606" y="99536"/>
                    </a:lnTo>
                    <a:cubicBezTo>
                      <a:pt x="9844" y="99536"/>
                      <a:pt x="5081" y="96964"/>
                      <a:pt x="2414" y="93059"/>
                    </a:cubicBezTo>
                    <a:cubicBezTo>
                      <a:pt x="-253" y="89059"/>
                      <a:pt x="-729" y="83725"/>
                      <a:pt x="1081" y="79247"/>
                    </a:cubicBezTo>
                    <a:lnTo>
                      <a:pt x="35371" y="8096"/>
                    </a:lnTo>
                    <a:cubicBezTo>
                      <a:pt x="37752" y="3143"/>
                      <a:pt x="42800" y="0"/>
                      <a:pt x="48229" y="0"/>
                    </a:cubicBezTo>
                    <a:lnTo>
                      <a:pt x="153957" y="0"/>
                    </a:lnTo>
                    <a:cubicBezTo>
                      <a:pt x="159481" y="0"/>
                      <a:pt x="164434" y="3143"/>
                      <a:pt x="166816" y="8096"/>
                    </a:cubicBezTo>
                    <a:lnTo>
                      <a:pt x="200820" y="78486"/>
                    </a:lnTo>
                    <a:cubicBezTo>
                      <a:pt x="200915" y="78771"/>
                      <a:pt x="201010" y="78962"/>
                      <a:pt x="201201" y="79247"/>
                    </a:cubicBezTo>
                    <a:cubicBezTo>
                      <a:pt x="203011" y="83629"/>
                      <a:pt x="202534" y="89059"/>
                      <a:pt x="199867" y="93059"/>
                    </a:cubicBezTo>
                    <a:cubicBezTo>
                      <a:pt x="197105" y="96964"/>
                      <a:pt x="192343" y="99536"/>
                      <a:pt x="187580" y="99536"/>
                    </a:cubicBezTo>
                    <a:close/>
                    <a:moveTo>
                      <a:pt x="36704" y="70961"/>
                    </a:moveTo>
                    <a:lnTo>
                      <a:pt x="165387" y="70961"/>
                    </a:lnTo>
                    <a:lnTo>
                      <a:pt x="144908" y="28575"/>
                    </a:lnTo>
                    <a:lnTo>
                      <a:pt x="57088" y="28575"/>
                    </a:lnTo>
                    <a:lnTo>
                      <a:pt x="36704" y="7096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2" name="Google Shape;552;p2"/>
            <p:cNvGrpSpPr/>
            <p:nvPr/>
          </p:nvGrpSpPr>
          <p:grpSpPr>
            <a:xfrm>
              <a:off x="2099210" y="5526690"/>
              <a:ext cx="202601" cy="481298"/>
              <a:chOff x="2099210" y="5526690"/>
              <a:chExt cx="202601" cy="481298"/>
            </a:xfrm>
          </p:grpSpPr>
          <p:sp>
            <p:nvSpPr>
              <p:cNvPr id="553" name="Google Shape;553;p2"/>
              <p:cNvSpPr/>
              <p:nvPr/>
            </p:nvSpPr>
            <p:spPr>
              <a:xfrm>
                <a:off x="2113502" y="5540977"/>
                <a:ext cx="174021" cy="452723"/>
              </a:xfrm>
              <a:custGeom>
                <a:avLst/>
                <a:gdLst/>
                <a:ahLst/>
                <a:cxnLst/>
                <a:rect l="l" t="t" r="r" b="b"/>
                <a:pathLst>
                  <a:path w="174021" h="452723" extrusionOk="0">
                    <a:moveTo>
                      <a:pt x="1619" y="108871"/>
                    </a:moveTo>
                    <a:lnTo>
                      <a:pt x="0" y="0"/>
                    </a:lnTo>
                    <a:lnTo>
                      <a:pt x="174022" y="0"/>
                    </a:lnTo>
                    <a:lnTo>
                      <a:pt x="174022" y="452724"/>
                    </a:lnTo>
                    <a:lnTo>
                      <a:pt x="0" y="452724"/>
                    </a:lnTo>
                    <a:lnTo>
                      <a:pt x="1619" y="163449"/>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2"/>
              <p:cNvSpPr/>
              <p:nvPr/>
            </p:nvSpPr>
            <p:spPr>
              <a:xfrm>
                <a:off x="2099210" y="5526690"/>
                <a:ext cx="202601" cy="481298"/>
              </a:xfrm>
              <a:custGeom>
                <a:avLst/>
                <a:gdLst/>
                <a:ahLst/>
                <a:cxnLst/>
                <a:rect l="l" t="t" r="r" b="b"/>
                <a:pathLst>
                  <a:path w="202601" h="481298" extrusionOk="0">
                    <a:moveTo>
                      <a:pt x="188314" y="481299"/>
                    </a:moveTo>
                    <a:lnTo>
                      <a:pt x="14292" y="481299"/>
                    </a:lnTo>
                    <a:cubicBezTo>
                      <a:pt x="10482" y="481299"/>
                      <a:pt x="6862" y="479774"/>
                      <a:pt x="4195" y="477108"/>
                    </a:cubicBezTo>
                    <a:cubicBezTo>
                      <a:pt x="1528" y="474440"/>
                      <a:pt x="4" y="470726"/>
                      <a:pt x="4" y="466916"/>
                    </a:cubicBezTo>
                    <a:lnTo>
                      <a:pt x="1528" y="177641"/>
                    </a:lnTo>
                    <a:cubicBezTo>
                      <a:pt x="1528" y="169736"/>
                      <a:pt x="7910" y="163449"/>
                      <a:pt x="15816" y="163449"/>
                    </a:cubicBezTo>
                    <a:cubicBezTo>
                      <a:pt x="15816" y="163449"/>
                      <a:pt x="15816" y="163449"/>
                      <a:pt x="15911" y="163449"/>
                    </a:cubicBezTo>
                    <a:cubicBezTo>
                      <a:pt x="23817" y="163449"/>
                      <a:pt x="30198" y="169926"/>
                      <a:pt x="30103" y="177832"/>
                    </a:cubicBezTo>
                    <a:lnTo>
                      <a:pt x="28579" y="452819"/>
                    </a:lnTo>
                    <a:lnTo>
                      <a:pt x="173931" y="452819"/>
                    </a:lnTo>
                    <a:lnTo>
                      <a:pt x="173931" y="28575"/>
                    </a:lnTo>
                    <a:lnTo>
                      <a:pt x="28770" y="28575"/>
                    </a:lnTo>
                    <a:lnTo>
                      <a:pt x="30103" y="122968"/>
                    </a:lnTo>
                    <a:cubicBezTo>
                      <a:pt x="30198" y="130873"/>
                      <a:pt x="23912" y="137351"/>
                      <a:pt x="16006" y="137446"/>
                    </a:cubicBezTo>
                    <a:cubicBezTo>
                      <a:pt x="8101" y="138017"/>
                      <a:pt x="1623" y="131255"/>
                      <a:pt x="1528" y="123349"/>
                    </a:cubicBezTo>
                    <a:lnTo>
                      <a:pt x="4" y="14478"/>
                    </a:lnTo>
                    <a:cubicBezTo>
                      <a:pt x="-91" y="10668"/>
                      <a:pt x="1433" y="6954"/>
                      <a:pt x="4100" y="4286"/>
                    </a:cubicBezTo>
                    <a:cubicBezTo>
                      <a:pt x="6767" y="1620"/>
                      <a:pt x="10482" y="0"/>
                      <a:pt x="14292" y="0"/>
                    </a:cubicBezTo>
                    <a:lnTo>
                      <a:pt x="188314" y="0"/>
                    </a:lnTo>
                    <a:cubicBezTo>
                      <a:pt x="196219" y="0"/>
                      <a:pt x="202601" y="6382"/>
                      <a:pt x="202601" y="14288"/>
                    </a:cubicBezTo>
                    <a:lnTo>
                      <a:pt x="202601" y="467106"/>
                    </a:lnTo>
                    <a:cubicBezTo>
                      <a:pt x="202601" y="474917"/>
                      <a:pt x="196219" y="481299"/>
                      <a:pt x="188314" y="4812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5" name="Google Shape;555;p2"/>
            <p:cNvGrpSpPr/>
            <p:nvPr/>
          </p:nvGrpSpPr>
          <p:grpSpPr>
            <a:xfrm>
              <a:off x="2133447" y="5405437"/>
              <a:ext cx="134227" cy="78867"/>
              <a:chOff x="2133447" y="5405437"/>
              <a:chExt cx="134227" cy="78867"/>
            </a:xfrm>
          </p:grpSpPr>
          <p:sp>
            <p:nvSpPr>
              <p:cNvPr id="556" name="Google Shape;556;p2"/>
              <p:cNvSpPr/>
              <p:nvPr/>
            </p:nvSpPr>
            <p:spPr>
              <a:xfrm>
                <a:off x="2147696" y="5419772"/>
                <a:ext cx="105727" cy="50244"/>
              </a:xfrm>
              <a:custGeom>
                <a:avLst/>
                <a:gdLst/>
                <a:ahLst/>
                <a:cxnLst/>
                <a:rect l="l" t="t" r="r" b="b"/>
                <a:pathLst>
                  <a:path w="105727" h="50244" extrusionOk="0">
                    <a:moveTo>
                      <a:pt x="105728" y="50244"/>
                    </a:moveTo>
                    <a:lnTo>
                      <a:pt x="0" y="50244"/>
                    </a:lnTo>
                    <a:lnTo>
                      <a:pt x="12478" y="24432"/>
                    </a:lnTo>
                    <a:cubicBezTo>
                      <a:pt x="28289" y="-8144"/>
                      <a:pt x="77533" y="-8144"/>
                      <a:pt x="93250" y="24432"/>
                    </a:cubicBezTo>
                    <a:lnTo>
                      <a:pt x="105728" y="5024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2"/>
              <p:cNvSpPr/>
              <p:nvPr/>
            </p:nvSpPr>
            <p:spPr>
              <a:xfrm>
                <a:off x="2133447"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104"/>
                      <a:pt x="-704" y="62865"/>
                      <a:pt x="1391" y="58388"/>
                    </a:cubicBezTo>
                    <a:lnTo>
                      <a:pt x="13869" y="32575"/>
                    </a:lnTo>
                    <a:cubicBezTo>
                      <a:pt x="23585" y="12478"/>
                      <a:pt x="43968" y="0"/>
                      <a:pt x="67114" y="0"/>
                    </a:cubicBezTo>
                    <a:cubicBezTo>
                      <a:pt x="90260" y="0"/>
                      <a:pt x="110643" y="12478"/>
                      <a:pt x="120358" y="32575"/>
                    </a:cubicBezTo>
                    <a:lnTo>
                      <a:pt x="132836" y="58484"/>
                    </a:lnTo>
                    <a:cubicBezTo>
                      <a:pt x="134932" y="62865"/>
                      <a:pt x="134646" y="68104"/>
                      <a:pt x="132074" y="72295"/>
                    </a:cubicBezTo>
                    <a:cubicBezTo>
                      <a:pt x="129502" y="76486"/>
                      <a:pt x="124835" y="78867"/>
                      <a:pt x="119977" y="78867"/>
                    </a:cubicBezTo>
                    <a:close/>
                    <a:moveTo>
                      <a:pt x="36919" y="50292"/>
                    </a:moveTo>
                    <a:lnTo>
                      <a:pt x="97117" y="50292"/>
                    </a:lnTo>
                    <a:lnTo>
                      <a:pt x="94546" y="44958"/>
                    </a:lnTo>
                    <a:cubicBezTo>
                      <a:pt x="89593" y="34671"/>
                      <a:pt x="79306" y="28575"/>
                      <a:pt x="67019" y="28575"/>
                    </a:cubicBezTo>
                    <a:cubicBezTo>
                      <a:pt x="54731" y="28575"/>
                      <a:pt x="44444" y="34671"/>
                      <a:pt x="39491" y="44958"/>
                    </a:cubicBezTo>
                    <a:lnTo>
                      <a:pt x="36919" y="50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8" name="Google Shape;558;p2"/>
            <p:cNvGrpSpPr/>
            <p:nvPr/>
          </p:nvGrpSpPr>
          <p:grpSpPr>
            <a:xfrm>
              <a:off x="2099467" y="5455729"/>
              <a:ext cx="202281" cy="99535"/>
              <a:chOff x="2099467" y="5455729"/>
              <a:chExt cx="202281" cy="99535"/>
            </a:xfrm>
          </p:grpSpPr>
          <p:sp>
            <p:nvSpPr>
              <p:cNvPr id="559" name="Google Shape;559;p2"/>
              <p:cNvSpPr/>
              <p:nvPr/>
            </p:nvSpPr>
            <p:spPr>
              <a:xfrm>
                <a:off x="2113572" y="5470016"/>
                <a:ext cx="173785" cy="70960"/>
              </a:xfrm>
              <a:custGeom>
                <a:avLst/>
                <a:gdLst/>
                <a:ahLst/>
                <a:cxnLst/>
                <a:rect l="l" t="t" r="r" b="b"/>
                <a:pathLst>
                  <a:path w="173785" h="70960" extrusionOk="0">
                    <a:moveTo>
                      <a:pt x="173761" y="70389"/>
                    </a:moveTo>
                    <a:cubicBezTo>
                      <a:pt x="173856" y="70675"/>
                      <a:pt x="173666" y="70961"/>
                      <a:pt x="173380" y="70961"/>
                    </a:cubicBezTo>
                    <a:lnTo>
                      <a:pt x="406" y="70961"/>
                    </a:lnTo>
                    <a:cubicBezTo>
                      <a:pt x="120" y="70961"/>
                      <a:pt x="-70" y="70675"/>
                      <a:pt x="25" y="70389"/>
                    </a:cubicBezTo>
                    <a:lnTo>
                      <a:pt x="34029" y="0"/>
                    </a:lnTo>
                    <a:lnTo>
                      <a:pt x="139757" y="0"/>
                    </a:lnTo>
                    <a:lnTo>
                      <a:pt x="173761" y="7038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2"/>
              <p:cNvSpPr/>
              <p:nvPr/>
            </p:nvSpPr>
            <p:spPr>
              <a:xfrm>
                <a:off x="2099467" y="5455729"/>
                <a:ext cx="202281" cy="99535"/>
              </a:xfrm>
              <a:custGeom>
                <a:avLst/>
                <a:gdLst/>
                <a:ahLst/>
                <a:cxnLst/>
                <a:rect l="l" t="t" r="r" b="b"/>
                <a:pathLst>
                  <a:path w="202281" h="99535" extrusionOk="0">
                    <a:moveTo>
                      <a:pt x="187580" y="99536"/>
                    </a:moveTo>
                    <a:lnTo>
                      <a:pt x="14606" y="99536"/>
                    </a:lnTo>
                    <a:cubicBezTo>
                      <a:pt x="9844" y="99536"/>
                      <a:pt x="5081" y="96964"/>
                      <a:pt x="2414" y="93059"/>
                    </a:cubicBezTo>
                    <a:cubicBezTo>
                      <a:pt x="-253" y="89059"/>
                      <a:pt x="-729" y="83725"/>
                      <a:pt x="1081" y="79247"/>
                    </a:cubicBezTo>
                    <a:lnTo>
                      <a:pt x="35371" y="8096"/>
                    </a:lnTo>
                    <a:cubicBezTo>
                      <a:pt x="37752" y="3143"/>
                      <a:pt x="42800" y="0"/>
                      <a:pt x="48229" y="0"/>
                    </a:cubicBezTo>
                    <a:lnTo>
                      <a:pt x="153957" y="0"/>
                    </a:lnTo>
                    <a:cubicBezTo>
                      <a:pt x="159481" y="0"/>
                      <a:pt x="164434" y="3143"/>
                      <a:pt x="166815" y="8096"/>
                    </a:cubicBezTo>
                    <a:lnTo>
                      <a:pt x="200820" y="78486"/>
                    </a:lnTo>
                    <a:cubicBezTo>
                      <a:pt x="200915" y="78771"/>
                      <a:pt x="201010" y="78962"/>
                      <a:pt x="201201" y="79247"/>
                    </a:cubicBezTo>
                    <a:cubicBezTo>
                      <a:pt x="203011" y="83629"/>
                      <a:pt x="202534" y="89059"/>
                      <a:pt x="199867" y="93059"/>
                    </a:cubicBezTo>
                    <a:cubicBezTo>
                      <a:pt x="197105" y="96964"/>
                      <a:pt x="192343" y="99536"/>
                      <a:pt x="187580" y="99536"/>
                    </a:cubicBezTo>
                    <a:close/>
                    <a:moveTo>
                      <a:pt x="36704" y="70961"/>
                    </a:moveTo>
                    <a:lnTo>
                      <a:pt x="165387" y="70961"/>
                    </a:lnTo>
                    <a:lnTo>
                      <a:pt x="144908" y="28575"/>
                    </a:lnTo>
                    <a:lnTo>
                      <a:pt x="57088" y="28575"/>
                    </a:lnTo>
                    <a:lnTo>
                      <a:pt x="36704" y="7096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1" name="Google Shape;561;p2"/>
            <p:cNvGrpSpPr/>
            <p:nvPr/>
          </p:nvGrpSpPr>
          <p:grpSpPr>
            <a:xfrm>
              <a:off x="2273236" y="5521165"/>
              <a:ext cx="202596" cy="481393"/>
              <a:chOff x="2273236" y="5521165"/>
              <a:chExt cx="202596" cy="481393"/>
            </a:xfrm>
          </p:grpSpPr>
          <p:sp>
            <p:nvSpPr>
              <p:cNvPr id="562" name="Google Shape;562;p2"/>
              <p:cNvSpPr/>
              <p:nvPr/>
            </p:nvSpPr>
            <p:spPr>
              <a:xfrm>
                <a:off x="2287524" y="5535453"/>
                <a:ext cx="174021" cy="452818"/>
              </a:xfrm>
              <a:custGeom>
                <a:avLst/>
                <a:gdLst/>
                <a:ahLst/>
                <a:cxnLst/>
                <a:rect l="l" t="t" r="r" b="b"/>
                <a:pathLst>
                  <a:path w="174021" h="452818" extrusionOk="0">
                    <a:moveTo>
                      <a:pt x="0" y="0"/>
                    </a:moveTo>
                    <a:lnTo>
                      <a:pt x="174022" y="0"/>
                    </a:lnTo>
                    <a:lnTo>
                      <a:pt x="174022" y="452819"/>
                    </a:lnTo>
                    <a:lnTo>
                      <a:pt x="0" y="45281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2"/>
              <p:cNvSpPr/>
              <p:nvPr/>
            </p:nvSpPr>
            <p:spPr>
              <a:xfrm>
                <a:off x="2273236" y="5521165"/>
                <a:ext cx="202596" cy="481393"/>
              </a:xfrm>
              <a:custGeom>
                <a:avLst/>
                <a:gdLst/>
                <a:ahLst/>
                <a:cxnLst/>
                <a:rect l="l" t="t" r="r" b="b"/>
                <a:pathLst>
                  <a:path w="202596" h="481393" extrusionOk="0">
                    <a:moveTo>
                      <a:pt x="188309" y="481393"/>
                    </a:moveTo>
                    <a:lnTo>
                      <a:pt x="14288" y="481393"/>
                    </a:lnTo>
                    <a:cubicBezTo>
                      <a:pt x="6382" y="481393"/>
                      <a:pt x="0" y="475012"/>
                      <a:pt x="0" y="467106"/>
                    </a:cubicBezTo>
                    <a:lnTo>
                      <a:pt x="0" y="14288"/>
                    </a:lnTo>
                    <a:cubicBezTo>
                      <a:pt x="0" y="6382"/>
                      <a:pt x="6382" y="0"/>
                      <a:pt x="14288" y="0"/>
                    </a:cubicBezTo>
                    <a:lnTo>
                      <a:pt x="188309" y="0"/>
                    </a:lnTo>
                    <a:cubicBezTo>
                      <a:pt x="196215" y="0"/>
                      <a:pt x="202597" y="6382"/>
                      <a:pt x="202597" y="14288"/>
                    </a:cubicBezTo>
                    <a:lnTo>
                      <a:pt x="202597" y="467106"/>
                    </a:lnTo>
                    <a:cubicBezTo>
                      <a:pt x="202597" y="475012"/>
                      <a:pt x="196120" y="481393"/>
                      <a:pt x="188309" y="481393"/>
                    </a:cubicBezTo>
                    <a:close/>
                    <a:moveTo>
                      <a:pt x="28575" y="452818"/>
                    </a:moveTo>
                    <a:lnTo>
                      <a:pt x="174022" y="452818"/>
                    </a:lnTo>
                    <a:lnTo>
                      <a:pt x="174022" y="28575"/>
                    </a:lnTo>
                    <a:lnTo>
                      <a:pt x="28575" y="28575"/>
                    </a:lnTo>
                    <a:lnTo>
                      <a:pt x="28575" y="45281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4" name="Google Shape;564;p2"/>
            <p:cNvGrpSpPr/>
            <p:nvPr/>
          </p:nvGrpSpPr>
          <p:grpSpPr>
            <a:xfrm>
              <a:off x="2307373" y="5405437"/>
              <a:ext cx="134227" cy="78867"/>
              <a:chOff x="2307373" y="5405437"/>
              <a:chExt cx="134227" cy="78867"/>
            </a:xfrm>
          </p:grpSpPr>
          <p:sp>
            <p:nvSpPr>
              <p:cNvPr id="565" name="Google Shape;565;p2"/>
              <p:cNvSpPr/>
              <p:nvPr/>
            </p:nvSpPr>
            <p:spPr>
              <a:xfrm>
                <a:off x="2321623"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2"/>
              <p:cNvSpPr/>
              <p:nvPr/>
            </p:nvSpPr>
            <p:spPr>
              <a:xfrm>
                <a:off x="2307373"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009"/>
                      <a:pt x="-704" y="62865"/>
                      <a:pt x="1391" y="58388"/>
                    </a:cubicBezTo>
                    <a:lnTo>
                      <a:pt x="13869" y="32575"/>
                    </a:lnTo>
                    <a:cubicBezTo>
                      <a:pt x="23585" y="12478"/>
                      <a:pt x="43968" y="0"/>
                      <a:pt x="67114" y="0"/>
                    </a:cubicBezTo>
                    <a:cubicBezTo>
                      <a:pt x="90260" y="0"/>
                      <a:pt x="110643" y="12478"/>
                      <a:pt x="120359" y="32575"/>
                    </a:cubicBezTo>
                    <a:lnTo>
                      <a:pt x="132836" y="58484"/>
                    </a:lnTo>
                    <a:cubicBezTo>
                      <a:pt x="134932" y="62865"/>
                      <a:pt x="134646" y="68104"/>
                      <a:pt x="132074" y="72295"/>
                    </a:cubicBezTo>
                    <a:cubicBezTo>
                      <a:pt x="129502" y="76391"/>
                      <a:pt x="124931" y="78867"/>
                      <a:pt x="119977" y="78867"/>
                    </a:cubicBezTo>
                    <a:close/>
                    <a:moveTo>
                      <a:pt x="37015" y="50292"/>
                    </a:moveTo>
                    <a:lnTo>
                      <a:pt x="97213" y="50292"/>
                    </a:lnTo>
                    <a:lnTo>
                      <a:pt x="94641" y="44958"/>
                    </a:lnTo>
                    <a:cubicBezTo>
                      <a:pt x="89688" y="34671"/>
                      <a:pt x="79401" y="28575"/>
                      <a:pt x="67114" y="28575"/>
                    </a:cubicBezTo>
                    <a:cubicBezTo>
                      <a:pt x="54827" y="28575"/>
                      <a:pt x="44540" y="34671"/>
                      <a:pt x="39586" y="44958"/>
                    </a:cubicBezTo>
                    <a:lnTo>
                      <a:pt x="37015" y="50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7" name="Google Shape;567;p2"/>
            <p:cNvGrpSpPr/>
            <p:nvPr/>
          </p:nvGrpSpPr>
          <p:grpSpPr>
            <a:xfrm>
              <a:off x="2273427" y="5455729"/>
              <a:ext cx="202310" cy="99535"/>
              <a:chOff x="2273427" y="5455729"/>
              <a:chExt cx="202310" cy="99535"/>
            </a:xfrm>
          </p:grpSpPr>
          <p:sp>
            <p:nvSpPr>
              <p:cNvPr id="568" name="Google Shape;568;p2"/>
              <p:cNvSpPr/>
              <p:nvPr/>
            </p:nvSpPr>
            <p:spPr>
              <a:xfrm>
                <a:off x="2287594" y="5470016"/>
                <a:ext cx="173785" cy="70960"/>
              </a:xfrm>
              <a:custGeom>
                <a:avLst/>
                <a:gdLst/>
                <a:ahLst/>
                <a:cxnLst/>
                <a:rect l="l" t="t" r="r" b="b"/>
                <a:pathLst>
                  <a:path w="173785" h="70960" extrusionOk="0">
                    <a:moveTo>
                      <a:pt x="173761" y="70389"/>
                    </a:moveTo>
                    <a:cubicBezTo>
                      <a:pt x="173856" y="70675"/>
                      <a:pt x="173665" y="70961"/>
                      <a:pt x="173380" y="70961"/>
                    </a:cubicBezTo>
                    <a:lnTo>
                      <a:pt x="406" y="70961"/>
                    </a:lnTo>
                    <a:cubicBezTo>
                      <a:pt x="120" y="70961"/>
                      <a:pt x="-70" y="70675"/>
                      <a:pt x="25" y="70389"/>
                    </a:cubicBezTo>
                    <a:lnTo>
                      <a:pt x="34029" y="0"/>
                    </a:lnTo>
                    <a:lnTo>
                      <a:pt x="139757" y="0"/>
                    </a:lnTo>
                    <a:lnTo>
                      <a:pt x="173761" y="7038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2"/>
              <p:cNvSpPr/>
              <p:nvPr/>
            </p:nvSpPr>
            <p:spPr>
              <a:xfrm>
                <a:off x="2273427" y="5455729"/>
                <a:ext cx="202310" cy="99535"/>
              </a:xfrm>
              <a:custGeom>
                <a:avLst/>
                <a:gdLst/>
                <a:ahLst/>
                <a:cxnLst/>
                <a:rect l="l" t="t" r="r" b="b"/>
                <a:pathLst>
                  <a:path w="202310" h="99535" extrusionOk="0">
                    <a:moveTo>
                      <a:pt x="187547" y="99536"/>
                    </a:moveTo>
                    <a:lnTo>
                      <a:pt x="14573" y="99536"/>
                    </a:lnTo>
                    <a:cubicBezTo>
                      <a:pt x="9715" y="99536"/>
                      <a:pt x="4858" y="96869"/>
                      <a:pt x="2286" y="92869"/>
                    </a:cubicBezTo>
                    <a:cubicBezTo>
                      <a:pt x="-286" y="88868"/>
                      <a:pt x="-762" y="83344"/>
                      <a:pt x="1238" y="78867"/>
                    </a:cubicBezTo>
                    <a:lnTo>
                      <a:pt x="35433" y="8096"/>
                    </a:lnTo>
                    <a:cubicBezTo>
                      <a:pt x="37814" y="3143"/>
                      <a:pt x="42862" y="0"/>
                      <a:pt x="48292" y="0"/>
                    </a:cubicBezTo>
                    <a:lnTo>
                      <a:pt x="154019" y="0"/>
                    </a:lnTo>
                    <a:cubicBezTo>
                      <a:pt x="159543" y="0"/>
                      <a:pt x="164497" y="3143"/>
                      <a:pt x="166878" y="8096"/>
                    </a:cubicBezTo>
                    <a:lnTo>
                      <a:pt x="200882" y="78486"/>
                    </a:lnTo>
                    <a:cubicBezTo>
                      <a:pt x="200977" y="78581"/>
                      <a:pt x="200977" y="78771"/>
                      <a:pt x="201072" y="78867"/>
                    </a:cubicBezTo>
                    <a:cubicBezTo>
                      <a:pt x="203073" y="83248"/>
                      <a:pt x="202597" y="88772"/>
                      <a:pt x="200025" y="92869"/>
                    </a:cubicBezTo>
                    <a:cubicBezTo>
                      <a:pt x="197453" y="96964"/>
                      <a:pt x="192405" y="99536"/>
                      <a:pt x="187547" y="99536"/>
                    </a:cubicBezTo>
                    <a:close/>
                    <a:moveTo>
                      <a:pt x="36766" y="70961"/>
                    </a:moveTo>
                    <a:lnTo>
                      <a:pt x="165449" y="70961"/>
                    </a:lnTo>
                    <a:lnTo>
                      <a:pt x="144970" y="28575"/>
                    </a:lnTo>
                    <a:lnTo>
                      <a:pt x="57150" y="28575"/>
                    </a:lnTo>
                    <a:lnTo>
                      <a:pt x="36766" y="7096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0" name="Google Shape;570;p2"/>
            <p:cNvGrpSpPr/>
            <p:nvPr/>
          </p:nvGrpSpPr>
          <p:grpSpPr>
            <a:xfrm>
              <a:off x="1560766" y="5782817"/>
              <a:ext cx="928687" cy="481393"/>
              <a:chOff x="1560766" y="5782817"/>
              <a:chExt cx="928687" cy="481393"/>
            </a:xfrm>
          </p:grpSpPr>
          <p:sp>
            <p:nvSpPr>
              <p:cNvPr id="571" name="Google Shape;571;p2"/>
              <p:cNvSpPr/>
              <p:nvPr/>
            </p:nvSpPr>
            <p:spPr>
              <a:xfrm>
                <a:off x="1575054" y="5797104"/>
                <a:ext cx="900112" cy="452818"/>
              </a:xfrm>
              <a:custGeom>
                <a:avLst/>
                <a:gdLst/>
                <a:ahLst/>
                <a:cxnLst/>
                <a:rect l="l" t="t" r="r" b="b"/>
                <a:pathLst>
                  <a:path w="900112" h="452818" extrusionOk="0">
                    <a:moveTo>
                      <a:pt x="900113" y="0"/>
                    </a:moveTo>
                    <a:lnTo>
                      <a:pt x="900113" y="325850"/>
                    </a:lnTo>
                    <a:cubicBezTo>
                      <a:pt x="900113" y="395668"/>
                      <a:pt x="842963" y="452818"/>
                      <a:pt x="773144" y="452818"/>
                    </a:cubicBezTo>
                    <a:lnTo>
                      <a:pt x="126968" y="452818"/>
                    </a:lnTo>
                    <a:cubicBezTo>
                      <a:pt x="108966" y="452818"/>
                      <a:pt x="91726" y="449009"/>
                      <a:pt x="76200" y="442150"/>
                    </a:cubicBezTo>
                    <a:cubicBezTo>
                      <a:pt x="31433" y="422529"/>
                      <a:pt x="0" y="377666"/>
                      <a:pt x="0" y="325850"/>
                    </a:cubicBezTo>
                    <a:lnTo>
                      <a:pt x="0" y="0"/>
                    </a:lnTo>
                    <a:lnTo>
                      <a:pt x="9001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2"/>
              <p:cNvSpPr/>
              <p:nvPr/>
            </p:nvSpPr>
            <p:spPr>
              <a:xfrm>
                <a:off x="1560766" y="5782817"/>
                <a:ext cx="928687" cy="481393"/>
              </a:xfrm>
              <a:custGeom>
                <a:avLst/>
                <a:gdLst/>
                <a:ahLst/>
                <a:cxnLst/>
                <a:rect l="l" t="t" r="r" b="b"/>
                <a:pathLst>
                  <a:path w="928687" h="481393" extrusionOk="0">
                    <a:moveTo>
                      <a:pt x="787432" y="481393"/>
                    </a:moveTo>
                    <a:lnTo>
                      <a:pt x="141256" y="481393"/>
                    </a:lnTo>
                    <a:cubicBezTo>
                      <a:pt x="121634" y="481393"/>
                      <a:pt x="102584" y="477393"/>
                      <a:pt x="84677" y="469487"/>
                    </a:cubicBezTo>
                    <a:cubicBezTo>
                      <a:pt x="33242" y="446913"/>
                      <a:pt x="0" y="396145"/>
                      <a:pt x="0" y="340138"/>
                    </a:cubicBezTo>
                    <a:lnTo>
                      <a:pt x="0" y="14288"/>
                    </a:lnTo>
                    <a:cubicBezTo>
                      <a:pt x="0" y="6382"/>
                      <a:pt x="6382" y="0"/>
                      <a:pt x="14288" y="0"/>
                    </a:cubicBezTo>
                    <a:lnTo>
                      <a:pt x="914400" y="0"/>
                    </a:lnTo>
                    <a:cubicBezTo>
                      <a:pt x="922306" y="0"/>
                      <a:pt x="928688" y="6382"/>
                      <a:pt x="928688" y="14288"/>
                    </a:cubicBezTo>
                    <a:lnTo>
                      <a:pt x="928688" y="340138"/>
                    </a:lnTo>
                    <a:cubicBezTo>
                      <a:pt x="928688" y="418052"/>
                      <a:pt x="865346" y="481393"/>
                      <a:pt x="787432" y="481393"/>
                    </a:cubicBezTo>
                    <a:close/>
                    <a:moveTo>
                      <a:pt x="28575" y="28575"/>
                    </a:moveTo>
                    <a:lnTo>
                      <a:pt x="28575" y="340138"/>
                    </a:lnTo>
                    <a:cubicBezTo>
                      <a:pt x="28575" y="384810"/>
                      <a:pt x="55150" y="425387"/>
                      <a:pt x="96203" y="443389"/>
                    </a:cubicBezTo>
                    <a:cubicBezTo>
                      <a:pt x="110490" y="449675"/>
                      <a:pt x="125539" y="452818"/>
                      <a:pt x="141256" y="452818"/>
                    </a:cubicBezTo>
                    <a:lnTo>
                      <a:pt x="787432" y="452818"/>
                    </a:lnTo>
                    <a:cubicBezTo>
                      <a:pt x="849535" y="452818"/>
                      <a:pt x="900113" y="402241"/>
                      <a:pt x="900113" y="340138"/>
                    </a:cubicBezTo>
                    <a:lnTo>
                      <a:pt x="900113" y="28575"/>
                    </a:lnTo>
                    <a:lnTo>
                      <a:pt x="28575" y="2857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3" name="Google Shape;573;p2"/>
            <p:cNvGrpSpPr/>
            <p:nvPr/>
          </p:nvGrpSpPr>
          <p:grpSpPr>
            <a:xfrm>
              <a:off x="1724405" y="5870161"/>
              <a:ext cx="612267" cy="284988"/>
              <a:chOff x="1724405" y="5870161"/>
              <a:chExt cx="612267" cy="284988"/>
            </a:xfrm>
          </p:grpSpPr>
          <p:sp>
            <p:nvSpPr>
              <p:cNvPr id="574" name="Google Shape;574;p2"/>
              <p:cNvSpPr/>
              <p:nvPr/>
            </p:nvSpPr>
            <p:spPr>
              <a:xfrm>
                <a:off x="1738693" y="5884449"/>
                <a:ext cx="583691" cy="256413"/>
              </a:xfrm>
              <a:custGeom>
                <a:avLst/>
                <a:gdLst/>
                <a:ahLst/>
                <a:cxnLst/>
                <a:rect l="l" t="t" r="r" b="b"/>
                <a:pathLst>
                  <a:path w="583691" h="256413" extrusionOk="0">
                    <a:moveTo>
                      <a:pt x="583692" y="128207"/>
                    </a:moveTo>
                    <a:cubicBezTo>
                      <a:pt x="583692" y="199013"/>
                      <a:pt x="453028" y="256413"/>
                      <a:pt x="291846" y="256413"/>
                    </a:cubicBezTo>
                    <a:cubicBezTo>
                      <a:pt x="130664" y="256413"/>
                      <a:pt x="0" y="199013"/>
                      <a:pt x="0" y="128207"/>
                    </a:cubicBezTo>
                    <a:cubicBezTo>
                      <a:pt x="0" y="57400"/>
                      <a:pt x="130664" y="0"/>
                      <a:pt x="291846" y="0"/>
                    </a:cubicBezTo>
                    <a:cubicBezTo>
                      <a:pt x="453028" y="0"/>
                      <a:pt x="583692" y="57400"/>
                      <a:pt x="583692" y="1282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2"/>
              <p:cNvSpPr/>
              <p:nvPr/>
            </p:nvSpPr>
            <p:spPr>
              <a:xfrm>
                <a:off x="1724405" y="5870161"/>
                <a:ext cx="612267" cy="284988"/>
              </a:xfrm>
              <a:custGeom>
                <a:avLst/>
                <a:gdLst/>
                <a:ahLst/>
                <a:cxnLst/>
                <a:rect l="l" t="t" r="r" b="b"/>
                <a:pathLst>
                  <a:path w="612267" h="284988" extrusionOk="0">
                    <a:moveTo>
                      <a:pt x="306134" y="284988"/>
                    </a:moveTo>
                    <a:cubicBezTo>
                      <a:pt x="134493" y="284988"/>
                      <a:pt x="0" y="222409"/>
                      <a:pt x="0" y="142494"/>
                    </a:cubicBezTo>
                    <a:cubicBezTo>
                      <a:pt x="0" y="62579"/>
                      <a:pt x="134493" y="0"/>
                      <a:pt x="306134" y="0"/>
                    </a:cubicBezTo>
                    <a:cubicBezTo>
                      <a:pt x="477774" y="0"/>
                      <a:pt x="612267" y="62579"/>
                      <a:pt x="612267" y="142494"/>
                    </a:cubicBezTo>
                    <a:cubicBezTo>
                      <a:pt x="612267" y="222409"/>
                      <a:pt x="477774" y="284988"/>
                      <a:pt x="306134" y="284988"/>
                    </a:cubicBezTo>
                    <a:close/>
                    <a:moveTo>
                      <a:pt x="306134" y="28575"/>
                    </a:moveTo>
                    <a:cubicBezTo>
                      <a:pt x="140113" y="28575"/>
                      <a:pt x="28575" y="87439"/>
                      <a:pt x="28575" y="142494"/>
                    </a:cubicBezTo>
                    <a:cubicBezTo>
                      <a:pt x="28575" y="197549"/>
                      <a:pt x="140113" y="256413"/>
                      <a:pt x="306134" y="256413"/>
                    </a:cubicBezTo>
                    <a:cubicBezTo>
                      <a:pt x="472154" y="256413"/>
                      <a:pt x="583692" y="197549"/>
                      <a:pt x="583692" y="142494"/>
                    </a:cubicBezTo>
                    <a:cubicBezTo>
                      <a:pt x="583692" y="87439"/>
                      <a:pt x="472154" y="28575"/>
                      <a:pt x="30613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76" name="Google Shape;576;p2"/>
            <p:cNvSpPr/>
            <p:nvPr/>
          </p:nvSpPr>
          <p:spPr>
            <a:xfrm>
              <a:off x="1575054" y="5431059"/>
              <a:ext cx="76200" cy="808196"/>
            </a:xfrm>
            <a:custGeom>
              <a:avLst/>
              <a:gdLst/>
              <a:ahLst/>
              <a:cxnLst/>
              <a:rect l="l" t="t" r="r" b="b"/>
              <a:pathLst>
                <a:path w="76200" h="808196" extrusionOk="0">
                  <a:moveTo>
                    <a:pt x="76200" y="0"/>
                  </a:moveTo>
                  <a:lnTo>
                    <a:pt x="76200" y="808196"/>
                  </a:lnTo>
                  <a:cubicBezTo>
                    <a:pt x="31433" y="788575"/>
                    <a:pt x="0" y="743712"/>
                    <a:pt x="0" y="691896"/>
                  </a:cubicBezTo>
                  <a:lnTo>
                    <a:pt x="0" y="366046"/>
                  </a:lnTo>
                  <a:lnTo>
                    <a:pt x="20098" y="366046"/>
                  </a:lnTo>
                  <a:lnTo>
                    <a:pt x="20098" y="104204"/>
                  </a:lnTo>
                  <a:lnTo>
                    <a:pt x="22574" y="104204"/>
                  </a:lnTo>
                  <a:lnTo>
                    <a:pt x="54197" y="38767"/>
                  </a:lnTo>
                  <a:lnTo>
                    <a:pt x="66675" y="12859"/>
                  </a:lnTo>
                  <a:cubicBezTo>
                    <a:pt x="69151" y="7811"/>
                    <a:pt x="72390" y="3524"/>
                    <a:pt x="76200" y="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6 Cause and Effect">
  <p:cSld name="CUSTOM_21_2_1_1_1">
    <p:spTree>
      <p:nvGrpSpPr>
        <p:cNvPr id="1" name="Shape 894"/>
        <p:cNvGrpSpPr/>
        <p:nvPr/>
      </p:nvGrpSpPr>
      <p:grpSpPr>
        <a:xfrm>
          <a:off x="0" y="0"/>
          <a:ext cx="0" cy="0"/>
          <a:chOff x="0" y="0"/>
          <a:chExt cx="0" cy="0"/>
        </a:xfrm>
      </p:grpSpPr>
      <p:sp>
        <p:nvSpPr>
          <p:cNvPr id="895" name="Google Shape;895;p7"/>
          <p:cNvSpPr/>
          <p:nvPr/>
        </p:nvSpPr>
        <p:spPr>
          <a:xfrm>
            <a:off x="7804239" y="2943706"/>
            <a:ext cx="9670436" cy="1923766"/>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6" name="Google Shape;896;p7"/>
          <p:cNvSpPr/>
          <p:nvPr/>
        </p:nvSpPr>
        <p:spPr>
          <a:xfrm>
            <a:off x="7804239" y="7449157"/>
            <a:ext cx="9670436" cy="1923766"/>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7" name="Google Shape;897;p7"/>
          <p:cNvSpPr/>
          <p:nvPr/>
        </p:nvSpPr>
        <p:spPr>
          <a:xfrm>
            <a:off x="7804239" y="5187745"/>
            <a:ext cx="9670436" cy="1923766"/>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8" name="Google Shape;898;p7"/>
          <p:cNvSpPr/>
          <p:nvPr/>
        </p:nvSpPr>
        <p:spPr>
          <a:xfrm>
            <a:off x="827164" y="2943706"/>
            <a:ext cx="5921332" cy="6411638"/>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7"/>
          <p:cNvSpPr/>
          <p:nvPr/>
        </p:nvSpPr>
        <p:spPr>
          <a:xfrm>
            <a:off x="512725" y="2626653"/>
            <a:ext cx="1269539" cy="124357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7"/>
          <p:cNvSpPr/>
          <p:nvPr/>
        </p:nvSpPr>
        <p:spPr>
          <a:xfrm>
            <a:off x="5889887" y="2556701"/>
            <a:ext cx="1262950" cy="119773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01" name="Google Shape;901;p7"/>
          <p:cNvGrpSpPr/>
          <p:nvPr/>
        </p:nvGrpSpPr>
        <p:grpSpPr>
          <a:xfrm rot="-7619478">
            <a:off x="6878442" y="3931359"/>
            <a:ext cx="395535" cy="1213377"/>
            <a:chOff x="5847863" y="4281335"/>
            <a:chExt cx="358150" cy="1075915"/>
          </a:xfrm>
        </p:grpSpPr>
        <p:sp>
          <p:nvSpPr>
            <p:cNvPr id="902" name="Google Shape;902;p7"/>
            <p:cNvSpPr/>
            <p:nvPr/>
          </p:nvSpPr>
          <p:spPr>
            <a:xfrm>
              <a:off x="5888440" y="4281335"/>
              <a:ext cx="317573" cy="1046246"/>
            </a:xfrm>
            <a:custGeom>
              <a:avLst/>
              <a:gdLst/>
              <a:ahLst/>
              <a:cxnLst/>
              <a:rect l="l" t="t" r="r" b="b"/>
              <a:pathLst>
                <a:path w="118830" h="391486" extrusionOk="0">
                  <a:moveTo>
                    <a:pt x="35089" y="714"/>
                  </a:moveTo>
                  <a:cubicBezTo>
                    <a:pt x="15981" y="65971"/>
                    <a:pt x="8906" y="134164"/>
                    <a:pt x="14210" y="201956"/>
                  </a:cubicBezTo>
                  <a:cubicBezTo>
                    <a:pt x="16726" y="233182"/>
                    <a:pt x="25861" y="269628"/>
                    <a:pt x="55036" y="280906"/>
                  </a:cubicBezTo>
                  <a:cubicBezTo>
                    <a:pt x="84211" y="292185"/>
                    <a:pt x="121589" y="263010"/>
                    <a:pt x="118606" y="230945"/>
                  </a:cubicBezTo>
                  <a:cubicBezTo>
                    <a:pt x="115623" y="198880"/>
                    <a:pt x="77500" y="176323"/>
                    <a:pt x="47113" y="187043"/>
                  </a:cubicBezTo>
                  <a:cubicBezTo>
                    <a:pt x="9829" y="200279"/>
                    <a:pt x="-3034" y="247909"/>
                    <a:pt x="508" y="287617"/>
                  </a:cubicBezTo>
                  <a:cubicBezTo>
                    <a:pt x="3360" y="324678"/>
                    <a:pt x="14993" y="360527"/>
                    <a:pt x="34437" y="392200"/>
                  </a:cubicBezTo>
                </a:path>
              </a:pathLst>
            </a:custGeom>
            <a:noFill/>
            <a:ln w="38100" cap="rnd" cmpd="sng">
              <a:solidFill>
                <a:schemeClr val="dk1"/>
              </a:solidFill>
              <a:prstDash val="solid"/>
              <a:round/>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p:txBody>
        </p:sp>
        <p:sp>
          <p:nvSpPr>
            <p:cNvPr id="903" name="Google Shape;903;p7"/>
            <p:cNvSpPr/>
            <p:nvPr/>
          </p:nvSpPr>
          <p:spPr>
            <a:xfrm>
              <a:off x="5847863" y="5204549"/>
              <a:ext cx="145229" cy="152701"/>
            </a:xfrm>
            <a:custGeom>
              <a:avLst/>
              <a:gdLst/>
              <a:ahLst/>
              <a:cxnLst/>
              <a:rect l="l" t="t" r="r" b="b"/>
              <a:pathLst>
                <a:path w="54342" h="57138" extrusionOk="0">
                  <a:moveTo>
                    <a:pt x="7960" y="23178"/>
                  </a:moveTo>
                  <a:lnTo>
                    <a:pt x="-56" y="17212"/>
                  </a:lnTo>
                  <a:lnTo>
                    <a:pt x="54286" y="57852"/>
                  </a:lnTo>
                  <a:lnTo>
                    <a:pt x="52608" y="714"/>
                  </a:lnTo>
                </a:path>
              </a:pathLst>
            </a:custGeom>
            <a:noFill/>
            <a:ln w="38100" cap="rnd" cmpd="sng">
              <a:solidFill>
                <a:schemeClr val="dk1"/>
              </a:solidFill>
              <a:prstDash val="solid"/>
              <a:round/>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p:txBody>
        </p:sp>
      </p:grpSp>
      <p:grpSp>
        <p:nvGrpSpPr>
          <p:cNvPr id="904" name="Google Shape;904;p7"/>
          <p:cNvGrpSpPr/>
          <p:nvPr/>
        </p:nvGrpSpPr>
        <p:grpSpPr>
          <a:xfrm rot="-4158542">
            <a:off x="6853412" y="7301601"/>
            <a:ext cx="389850" cy="1229742"/>
            <a:chOff x="5847863" y="4281335"/>
            <a:chExt cx="358150" cy="1075915"/>
          </a:xfrm>
        </p:grpSpPr>
        <p:sp>
          <p:nvSpPr>
            <p:cNvPr id="905" name="Google Shape;905;p7"/>
            <p:cNvSpPr/>
            <p:nvPr/>
          </p:nvSpPr>
          <p:spPr>
            <a:xfrm>
              <a:off x="5888440" y="4281335"/>
              <a:ext cx="317573" cy="1046246"/>
            </a:xfrm>
            <a:custGeom>
              <a:avLst/>
              <a:gdLst/>
              <a:ahLst/>
              <a:cxnLst/>
              <a:rect l="l" t="t" r="r" b="b"/>
              <a:pathLst>
                <a:path w="118830" h="391486" extrusionOk="0">
                  <a:moveTo>
                    <a:pt x="35089" y="714"/>
                  </a:moveTo>
                  <a:cubicBezTo>
                    <a:pt x="15981" y="65971"/>
                    <a:pt x="8906" y="134164"/>
                    <a:pt x="14210" y="201956"/>
                  </a:cubicBezTo>
                  <a:cubicBezTo>
                    <a:pt x="16726" y="233182"/>
                    <a:pt x="25861" y="269628"/>
                    <a:pt x="55036" y="280906"/>
                  </a:cubicBezTo>
                  <a:cubicBezTo>
                    <a:pt x="84211" y="292185"/>
                    <a:pt x="121589" y="263010"/>
                    <a:pt x="118606" y="230945"/>
                  </a:cubicBezTo>
                  <a:cubicBezTo>
                    <a:pt x="115623" y="198880"/>
                    <a:pt x="77500" y="176323"/>
                    <a:pt x="47113" y="187043"/>
                  </a:cubicBezTo>
                  <a:cubicBezTo>
                    <a:pt x="9829" y="200279"/>
                    <a:pt x="-3034" y="247909"/>
                    <a:pt x="508" y="287617"/>
                  </a:cubicBezTo>
                  <a:cubicBezTo>
                    <a:pt x="3360" y="324678"/>
                    <a:pt x="14993" y="360527"/>
                    <a:pt x="34437" y="392200"/>
                  </a:cubicBezTo>
                </a:path>
              </a:pathLst>
            </a:custGeom>
            <a:noFill/>
            <a:ln w="38100" cap="rnd" cmpd="sng">
              <a:solidFill>
                <a:schemeClr val="dk1"/>
              </a:solidFill>
              <a:prstDash val="solid"/>
              <a:round/>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p:txBody>
        </p:sp>
        <p:sp>
          <p:nvSpPr>
            <p:cNvPr id="906" name="Google Shape;906;p7"/>
            <p:cNvSpPr/>
            <p:nvPr/>
          </p:nvSpPr>
          <p:spPr>
            <a:xfrm>
              <a:off x="5847863" y="5204549"/>
              <a:ext cx="145229" cy="152701"/>
            </a:xfrm>
            <a:custGeom>
              <a:avLst/>
              <a:gdLst/>
              <a:ahLst/>
              <a:cxnLst/>
              <a:rect l="l" t="t" r="r" b="b"/>
              <a:pathLst>
                <a:path w="54342" h="57138" extrusionOk="0">
                  <a:moveTo>
                    <a:pt x="7960" y="23178"/>
                  </a:moveTo>
                  <a:lnTo>
                    <a:pt x="-56" y="17212"/>
                  </a:lnTo>
                  <a:lnTo>
                    <a:pt x="54286" y="57852"/>
                  </a:lnTo>
                  <a:lnTo>
                    <a:pt x="52608" y="714"/>
                  </a:lnTo>
                </a:path>
              </a:pathLst>
            </a:custGeom>
            <a:noFill/>
            <a:ln w="38100" cap="rnd" cmpd="sng">
              <a:solidFill>
                <a:schemeClr val="dk1"/>
              </a:solidFill>
              <a:prstDash val="solid"/>
              <a:round/>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p:txBody>
        </p:sp>
      </p:grpSp>
      <p:grpSp>
        <p:nvGrpSpPr>
          <p:cNvPr id="907" name="Google Shape;907;p7"/>
          <p:cNvGrpSpPr/>
          <p:nvPr/>
        </p:nvGrpSpPr>
        <p:grpSpPr>
          <a:xfrm rot="-5558147">
            <a:off x="6854804" y="5666311"/>
            <a:ext cx="387068" cy="1237892"/>
            <a:chOff x="5847863" y="4281335"/>
            <a:chExt cx="358150" cy="1075915"/>
          </a:xfrm>
        </p:grpSpPr>
        <p:sp>
          <p:nvSpPr>
            <p:cNvPr id="908" name="Google Shape;908;p7"/>
            <p:cNvSpPr/>
            <p:nvPr/>
          </p:nvSpPr>
          <p:spPr>
            <a:xfrm>
              <a:off x="5888440" y="4281335"/>
              <a:ext cx="317573" cy="1046246"/>
            </a:xfrm>
            <a:custGeom>
              <a:avLst/>
              <a:gdLst/>
              <a:ahLst/>
              <a:cxnLst/>
              <a:rect l="l" t="t" r="r" b="b"/>
              <a:pathLst>
                <a:path w="118830" h="391486" extrusionOk="0">
                  <a:moveTo>
                    <a:pt x="35089" y="714"/>
                  </a:moveTo>
                  <a:cubicBezTo>
                    <a:pt x="15981" y="65971"/>
                    <a:pt x="8906" y="134164"/>
                    <a:pt x="14210" y="201956"/>
                  </a:cubicBezTo>
                  <a:cubicBezTo>
                    <a:pt x="16726" y="233182"/>
                    <a:pt x="25861" y="269628"/>
                    <a:pt x="55036" y="280906"/>
                  </a:cubicBezTo>
                  <a:cubicBezTo>
                    <a:pt x="84211" y="292185"/>
                    <a:pt x="121589" y="263010"/>
                    <a:pt x="118606" y="230945"/>
                  </a:cubicBezTo>
                  <a:cubicBezTo>
                    <a:pt x="115623" y="198880"/>
                    <a:pt x="77500" y="176323"/>
                    <a:pt x="47113" y="187043"/>
                  </a:cubicBezTo>
                  <a:cubicBezTo>
                    <a:pt x="9829" y="200279"/>
                    <a:pt x="-3034" y="247909"/>
                    <a:pt x="508" y="287617"/>
                  </a:cubicBezTo>
                  <a:cubicBezTo>
                    <a:pt x="3360" y="324678"/>
                    <a:pt x="14993" y="360527"/>
                    <a:pt x="34437" y="392200"/>
                  </a:cubicBezTo>
                </a:path>
              </a:pathLst>
            </a:custGeom>
            <a:noFill/>
            <a:ln w="38100" cap="rnd" cmpd="sng">
              <a:solidFill>
                <a:schemeClr val="dk1"/>
              </a:solidFill>
              <a:prstDash val="solid"/>
              <a:round/>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p:txBody>
        </p:sp>
        <p:sp>
          <p:nvSpPr>
            <p:cNvPr id="909" name="Google Shape;909;p7"/>
            <p:cNvSpPr/>
            <p:nvPr/>
          </p:nvSpPr>
          <p:spPr>
            <a:xfrm>
              <a:off x="5847863" y="5204549"/>
              <a:ext cx="145229" cy="152701"/>
            </a:xfrm>
            <a:custGeom>
              <a:avLst/>
              <a:gdLst/>
              <a:ahLst/>
              <a:cxnLst/>
              <a:rect l="l" t="t" r="r" b="b"/>
              <a:pathLst>
                <a:path w="54342" h="57138" extrusionOk="0">
                  <a:moveTo>
                    <a:pt x="7960" y="23178"/>
                  </a:moveTo>
                  <a:lnTo>
                    <a:pt x="-56" y="17212"/>
                  </a:lnTo>
                  <a:lnTo>
                    <a:pt x="54286" y="57852"/>
                  </a:lnTo>
                  <a:lnTo>
                    <a:pt x="52608" y="714"/>
                  </a:lnTo>
                </a:path>
              </a:pathLst>
            </a:custGeom>
            <a:noFill/>
            <a:ln w="38100" cap="rnd" cmpd="sng">
              <a:solidFill>
                <a:schemeClr val="dk1"/>
              </a:solidFill>
              <a:prstDash val="solid"/>
              <a:round/>
              <a:headEnd type="none" w="sm" len="sm"/>
              <a:tailEnd type="none" w="sm" len="sm"/>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p:txBody>
        </p:sp>
      </p:grpSp>
      <p:sp>
        <p:nvSpPr>
          <p:cNvPr id="910" name="Google Shape;910;p7"/>
          <p:cNvSpPr/>
          <p:nvPr/>
        </p:nvSpPr>
        <p:spPr>
          <a:xfrm>
            <a:off x="7935408" y="2626645"/>
            <a:ext cx="2833139" cy="58775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911" name="Google Shape;911;p7"/>
          <p:cNvSpPr/>
          <p:nvPr/>
        </p:nvSpPr>
        <p:spPr>
          <a:xfrm>
            <a:off x="7935408" y="4745457"/>
            <a:ext cx="2833139" cy="58775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912" name="Google Shape;912;p7"/>
          <p:cNvSpPr/>
          <p:nvPr/>
        </p:nvSpPr>
        <p:spPr>
          <a:xfrm>
            <a:off x="7956633" y="6981655"/>
            <a:ext cx="2833139" cy="58775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913" name="Google Shape;913;p7"/>
          <p:cNvGrpSpPr/>
          <p:nvPr/>
        </p:nvGrpSpPr>
        <p:grpSpPr>
          <a:xfrm>
            <a:off x="16831057" y="6494242"/>
            <a:ext cx="952664" cy="1210645"/>
            <a:chOff x="16453107" y="5822292"/>
            <a:chExt cx="952664" cy="1210645"/>
          </a:xfrm>
        </p:grpSpPr>
        <p:grpSp>
          <p:nvGrpSpPr>
            <p:cNvPr id="914" name="Google Shape;914;p7"/>
            <p:cNvGrpSpPr/>
            <p:nvPr/>
          </p:nvGrpSpPr>
          <p:grpSpPr>
            <a:xfrm rot="-408978">
              <a:off x="16516689" y="5867319"/>
              <a:ext cx="825500" cy="1120590"/>
              <a:chOff x="4584954" y="2452115"/>
              <a:chExt cx="607790" cy="825055"/>
            </a:xfrm>
          </p:grpSpPr>
          <p:grpSp>
            <p:nvGrpSpPr>
              <p:cNvPr id="915" name="Google Shape;915;p7"/>
              <p:cNvGrpSpPr/>
              <p:nvPr/>
            </p:nvGrpSpPr>
            <p:grpSpPr>
              <a:xfrm>
                <a:off x="4584954" y="2452115"/>
                <a:ext cx="607790" cy="825055"/>
                <a:chOff x="4584954" y="2452115"/>
                <a:chExt cx="607790" cy="825055"/>
              </a:xfrm>
            </p:grpSpPr>
            <p:sp>
              <p:nvSpPr>
                <p:cNvPr id="916" name="Google Shape;916;p7"/>
                <p:cNvSpPr/>
                <p:nvPr/>
              </p:nvSpPr>
              <p:spPr>
                <a:xfrm>
                  <a:off x="4599241" y="2466402"/>
                  <a:ext cx="579215" cy="796480"/>
                </a:xfrm>
                <a:custGeom>
                  <a:avLst/>
                  <a:gdLst/>
                  <a:ahLst/>
                  <a:cxnLst/>
                  <a:rect l="l" t="t" r="r" b="b"/>
                  <a:pathLst>
                    <a:path w="579215" h="796480" extrusionOk="0">
                      <a:moveTo>
                        <a:pt x="470630" y="398240"/>
                      </a:moveTo>
                      <a:cubicBezTo>
                        <a:pt x="470630" y="472916"/>
                        <a:pt x="516731" y="535686"/>
                        <a:pt x="579215" y="553498"/>
                      </a:cubicBezTo>
                      <a:lnTo>
                        <a:pt x="579215" y="796481"/>
                      </a:lnTo>
                      <a:lnTo>
                        <a:pt x="0" y="796481"/>
                      </a:lnTo>
                      <a:lnTo>
                        <a:pt x="0" y="553498"/>
                      </a:lnTo>
                      <a:cubicBezTo>
                        <a:pt x="62484" y="535686"/>
                        <a:pt x="108585" y="472916"/>
                        <a:pt x="108585" y="398240"/>
                      </a:cubicBezTo>
                      <a:cubicBezTo>
                        <a:pt x="108585" y="323564"/>
                        <a:pt x="62484" y="260795"/>
                        <a:pt x="0" y="242983"/>
                      </a:cubicBezTo>
                      <a:lnTo>
                        <a:pt x="0" y="0"/>
                      </a:lnTo>
                      <a:lnTo>
                        <a:pt x="579215" y="0"/>
                      </a:lnTo>
                      <a:lnTo>
                        <a:pt x="579215" y="242983"/>
                      </a:lnTo>
                      <a:cubicBezTo>
                        <a:pt x="516731" y="260795"/>
                        <a:pt x="470630" y="323564"/>
                        <a:pt x="470630" y="39824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7"/>
                <p:cNvSpPr/>
                <p:nvPr/>
              </p:nvSpPr>
              <p:spPr>
                <a:xfrm>
                  <a:off x="4584954" y="2452115"/>
                  <a:ext cx="607790" cy="825055"/>
                </a:xfrm>
                <a:custGeom>
                  <a:avLst/>
                  <a:gdLst/>
                  <a:ahLst/>
                  <a:cxnLst/>
                  <a:rect l="l" t="t" r="r" b="b"/>
                  <a:pathLst>
                    <a:path w="607790" h="825055" extrusionOk="0">
                      <a:moveTo>
                        <a:pt x="593503" y="825056"/>
                      </a:moveTo>
                      <a:lnTo>
                        <a:pt x="14288" y="825056"/>
                      </a:lnTo>
                      <a:cubicBezTo>
                        <a:pt x="6382" y="825056"/>
                        <a:pt x="0" y="818674"/>
                        <a:pt x="0" y="810768"/>
                      </a:cubicBezTo>
                      <a:lnTo>
                        <a:pt x="0" y="567785"/>
                      </a:lnTo>
                      <a:cubicBezTo>
                        <a:pt x="0" y="561404"/>
                        <a:pt x="4191" y="555784"/>
                        <a:pt x="10382" y="554069"/>
                      </a:cubicBezTo>
                      <a:cubicBezTo>
                        <a:pt x="68199" y="537591"/>
                        <a:pt x="108585" y="479393"/>
                        <a:pt x="108585" y="412528"/>
                      </a:cubicBezTo>
                      <a:cubicBezTo>
                        <a:pt x="108585" y="345662"/>
                        <a:pt x="68199" y="287465"/>
                        <a:pt x="10382" y="270986"/>
                      </a:cubicBezTo>
                      <a:cubicBezTo>
                        <a:pt x="4286" y="269272"/>
                        <a:pt x="0" y="263652"/>
                        <a:pt x="0" y="257270"/>
                      </a:cubicBezTo>
                      <a:lnTo>
                        <a:pt x="0" y="14288"/>
                      </a:lnTo>
                      <a:cubicBezTo>
                        <a:pt x="0" y="6382"/>
                        <a:pt x="6382" y="0"/>
                        <a:pt x="14288" y="0"/>
                      </a:cubicBezTo>
                      <a:lnTo>
                        <a:pt x="593503" y="0"/>
                      </a:lnTo>
                      <a:cubicBezTo>
                        <a:pt x="601409" y="0"/>
                        <a:pt x="607790" y="6382"/>
                        <a:pt x="607790" y="14288"/>
                      </a:cubicBezTo>
                      <a:lnTo>
                        <a:pt x="607790" y="257270"/>
                      </a:lnTo>
                      <a:cubicBezTo>
                        <a:pt x="607790" y="263652"/>
                        <a:pt x="603599" y="269272"/>
                        <a:pt x="597408" y="270986"/>
                      </a:cubicBezTo>
                      <a:cubicBezTo>
                        <a:pt x="539591" y="287465"/>
                        <a:pt x="499205" y="345662"/>
                        <a:pt x="499205" y="412528"/>
                      </a:cubicBezTo>
                      <a:cubicBezTo>
                        <a:pt x="499205" y="479393"/>
                        <a:pt x="539591" y="537591"/>
                        <a:pt x="597408" y="554069"/>
                      </a:cubicBezTo>
                      <a:cubicBezTo>
                        <a:pt x="603504" y="555784"/>
                        <a:pt x="607790" y="561404"/>
                        <a:pt x="607790" y="567785"/>
                      </a:cubicBezTo>
                      <a:lnTo>
                        <a:pt x="607790" y="810768"/>
                      </a:lnTo>
                      <a:cubicBezTo>
                        <a:pt x="607790" y="818579"/>
                        <a:pt x="601409" y="825056"/>
                        <a:pt x="593503" y="825056"/>
                      </a:cubicBezTo>
                      <a:close/>
                      <a:moveTo>
                        <a:pt x="28575" y="796481"/>
                      </a:moveTo>
                      <a:lnTo>
                        <a:pt x="579215" y="796481"/>
                      </a:lnTo>
                      <a:lnTo>
                        <a:pt x="579215" y="578168"/>
                      </a:lnTo>
                      <a:cubicBezTo>
                        <a:pt x="514731" y="554641"/>
                        <a:pt x="470630" y="488061"/>
                        <a:pt x="470630" y="412528"/>
                      </a:cubicBezTo>
                      <a:cubicBezTo>
                        <a:pt x="470630" y="336995"/>
                        <a:pt x="514731" y="270510"/>
                        <a:pt x="579215" y="246888"/>
                      </a:cubicBezTo>
                      <a:lnTo>
                        <a:pt x="579215" y="28575"/>
                      </a:lnTo>
                      <a:lnTo>
                        <a:pt x="28575" y="28575"/>
                      </a:lnTo>
                      <a:lnTo>
                        <a:pt x="28575" y="246888"/>
                      </a:lnTo>
                      <a:cubicBezTo>
                        <a:pt x="93059" y="270415"/>
                        <a:pt x="137160" y="336899"/>
                        <a:pt x="137160" y="412528"/>
                      </a:cubicBezTo>
                      <a:cubicBezTo>
                        <a:pt x="137160" y="488061"/>
                        <a:pt x="93059" y="554546"/>
                        <a:pt x="28575" y="578168"/>
                      </a:cubicBezTo>
                      <a:lnTo>
                        <a:pt x="28575" y="79648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8" name="Google Shape;918;p7"/>
              <p:cNvSpPr/>
              <p:nvPr/>
            </p:nvSpPr>
            <p:spPr>
              <a:xfrm>
                <a:off x="4599241" y="2466402"/>
                <a:ext cx="232409" cy="796480"/>
              </a:xfrm>
              <a:custGeom>
                <a:avLst/>
                <a:gdLst/>
                <a:ahLst/>
                <a:cxnLst/>
                <a:rect l="l" t="t" r="r" b="b"/>
                <a:pathLst>
                  <a:path w="232409" h="796480" extrusionOk="0">
                    <a:moveTo>
                      <a:pt x="232410" y="398240"/>
                    </a:moveTo>
                    <a:cubicBezTo>
                      <a:pt x="232410" y="472916"/>
                      <a:pt x="186214" y="535686"/>
                      <a:pt x="123825" y="553498"/>
                    </a:cubicBezTo>
                    <a:lnTo>
                      <a:pt x="123825" y="796481"/>
                    </a:lnTo>
                    <a:lnTo>
                      <a:pt x="0" y="796481"/>
                    </a:lnTo>
                    <a:lnTo>
                      <a:pt x="0" y="553498"/>
                    </a:lnTo>
                    <a:cubicBezTo>
                      <a:pt x="62389" y="535686"/>
                      <a:pt x="108585" y="472916"/>
                      <a:pt x="108585" y="398240"/>
                    </a:cubicBezTo>
                    <a:cubicBezTo>
                      <a:pt x="108585" y="323564"/>
                      <a:pt x="62389" y="260795"/>
                      <a:pt x="0" y="242983"/>
                    </a:cubicBezTo>
                    <a:lnTo>
                      <a:pt x="0" y="0"/>
                    </a:lnTo>
                    <a:lnTo>
                      <a:pt x="123825" y="0"/>
                    </a:lnTo>
                    <a:lnTo>
                      <a:pt x="123825" y="242983"/>
                    </a:lnTo>
                    <a:cubicBezTo>
                      <a:pt x="186214" y="260795"/>
                      <a:pt x="232410" y="323564"/>
                      <a:pt x="232410" y="39824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19" name="Google Shape;919;p7"/>
              <p:cNvGrpSpPr/>
              <p:nvPr/>
            </p:nvGrpSpPr>
            <p:grpSpPr>
              <a:xfrm>
                <a:off x="4745259" y="2514218"/>
                <a:ext cx="287178" cy="752570"/>
                <a:chOff x="4745259" y="2514218"/>
                <a:chExt cx="287178" cy="752570"/>
              </a:xfrm>
            </p:grpSpPr>
            <p:sp>
              <p:nvSpPr>
                <p:cNvPr id="920" name="Google Shape;920;p7"/>
                <p:cNvSpPr/>
                <p:nvPr/>
              </p:nvSpPr>
              <p:spPr>
                <a:xfrm>
                  <a:off x="4759547" y="2528506"/>
                  <a:ext cx="258603" cy="723995"/>
                </a:xfrm>
                <a:custGeom>
                  <a:avLst/>
                  <a:gdLst/>
                  <a:ahLst/>
                  <a:cxnLst/>
                  <a:rect l="l" t="t" r="r" b="b"/>
                  <a:pathLst>
                    <a:path w="258603" h="723995" extrusionOk="0">
                      <a:moveTo>
                        <a:pt x="0" y="0"/>
                      </a:moveTo>
                      <a:lnTo>
                        <a:pt x="258604" y="0"/>
                      </a:lnTo>
                      <a:lnTo>
                        <a:pt x="258604" y="723995"/>
                      </a:lnTo>
                      <a:lnTo>
                        <a:pt x="0" y="72399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7"/>
                <p:cNvSpPr/>
                <p:nvPr/>
              </p:nvSpPr>
              <p:spPr>
                <a:xfrm>
                  <a:off x="4745259" y="2514218"/>
                  <a:ext cx="287178" cy="752570"/>
                </a:xfrm>
                <a:custGeom>
                  <a:avLst/>
                  <a:gdLst/>
                  <a:ahLst/>
                  <a:cxnLst/>
                  <a:rect l="l" t="t" r="r" b="b"/>
                  <a:pathLst>
                    <a:path w="287178" h="752570" extrusionOk="0">
                      <a:moveTo>
                        <a:pt x="272891" y="752570"/>
                      </a:moveTo>
                      <a:lnTo>
                        <a:pt x="14288" y="752570"/>
                      </a:lnTo>
                      <a:cubicBezTo>
                        <a:pt x="6382" y="752570"/>
                        <a:pt x="0" y="746189"/>
                        <a:pt x="0" y="738283"/>
                      </a:cubicBezTo>
                      <a:lnTo>
                        <a:pt x="0" y="14288"/>
                      </a:lnTo>
                      <a:cubicBezTo>
                        <a:pt x="0" y="6382"/>
                        <a:pt x="6382" y="0"/>
                        <a:pt x="14288" y="0"/>
                      </a:cubicBezTo>
                      <a:lnTo>
                        <a:pt x="272891" y="0"/>
                      </a:lnTo>
                      <a:cubicBezTo>
                        <a:pt x="280797" y="0"/>
                        <a:pt x="287179" y="6382"/>
                        <a:pt x="287179" y="14288"/>
                      </a:cubicBezTo>
                      <a:lnTo>
                        <a:pt x="287179" y="738283"/>
                      </a:lnTo>
                      <a:cubicBezTo>
                        <a:pt x="287179" y="746189"/>
                        <a:pt x="280797" y="752570"/>
                        <a:pt x="272891" y="752570"/>
                      </a:cubicBezTo>
                      <a:close/>
                      <a:moveTo>
                        <a:pt x="28575" y="723995"/>
                      </a:moveTo>
                      <a:lnTo>
                        <a:pt x="258604" y="723995"/>
                      </a:lnTo>
                      <a:lnTo>
                        <a:pt x="258604" y="28575"/>
                      </a:lnTo>
                      <a:lnTo>
                        <a:pt x="28575" y="28575"/>
                      </a:lnTo>
                      <a:lnTo>
                        <a:pt x="28575" y="72399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22" name="Google Shape;922;p7"/>
              <p:cNvGrpSpPr/>
              <p:nvPr/>
            </p:nvGrpSpPr>
            <p:grpSpPr>
              <a:xfrm>
                <a:off x="4923662" y="2514218"/>
                <a:ext cx="111347" cy="752570"/>
                <a:chOff x="4923662" y="2514218"/>
                <a:chExt cx="111347" cy="752570"/>
              </a:xfrm>
            </p:grpSpPr>
            <p:sp>
              <p:nvSpPr>
                <p:cNvPr id="923" name="Google Shape;923;p7"/>
                <p:cNvSpPr/>
                <p:nvPr/>
              </p:nvSpPr>
              <p:spPr>
                <a:xfrm>
                  <a:off x="4937950" y="2528506"/>
                  <a:ext cx="82772" cy="723995"/>
                </a:xfrm>
                <a:custGeom>
                  <a:avLst/>
                  <a:gdLst/>
                  <a:ahLst/>
                  <a:cxnLst/>
                  <a:rect l="l" t="t" r="r" b="b"/>
                  <a:pathLst>
                    <a:path w="82772" h="723995" extrusionOk="0">
                      <a:moveTo>
                        <a:pt x="0" y="0"/>
                      </a:moveTo>
                      <a:lnTo>
                        <a:pt x="82772" y="0"/>
                      </a:lnTo>
                      <a:lnTo>
                        <a:pt x="82772" y="723995"/>
                      </a:lnTo>
                      <a:lnTo>
                        <a:pt x="0" y="72399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7"/>
                <p:cNvSpPr/>
                <p:nvPr/>
              </p:nvSpPr>
              <p:spPr>
                <a:xfrm>
                  <a:off x="4923662" y="2514218"/>
                  <a:ext cx="111347" cy="752570"/>
                </a:xfrm>
                <a:custGeom>
                  <a:avLst/>
                  <a:gdLst/>
                  <a:ahLst/>
                  <a:cxnLst/>
                  <a:rect l="l" t="t" r="r" b="b"/>
                  <a:pathLst>
                    <a:path w="111347" h="752570" extrusionOk="0">
                      <a:moveTo>
                        <a:pt x="97060" y="752570"/>
                      </a:moveTo>
                      <a:lnTo>
                        <a:pt x="14288" y="752570"/>
                      </a:lnTo>
                      <a:cubicBezTo>
                        <a:pt x="6382" y="752570"/>
                        <a:pt x="0" y="746189"/>
                        <a:pt x="0" y="738283"/>
                      </a:cubicBezTo>
                      <a:lnTo>
                        <a:pt x="0" y="14288"/>
                      </a:lnTo>
                      <a:cubicBezTo>
                        <a:pt x="0" y="6382"/>
                        <a:pt x="6382" y="0"/>
                        <a:pt x="14288" y="0"/>
                      </a:cubicBezTo>
                      <a:lnTo>
                        <a:pt x="97060" y="0"/>
                      </a:lnTo>
                      <a:cubicBezTo>
                        <a:pt x="104966" y="0"/>
                        <a:pt x="111347" y="6382"/>
                        <a:pt x="111347" y="14288"/>
                      </a:cubicBezTo>
                      <a:lnTo>
                        <a:pt x="111347" y="738283"/>
                      </a:lnTo>
                      <a:cubicBezTo>
                        <a:pt x="111347" y="746189"/>
                        <a:pt x="104966" y="752570"/>
                        <a:pt x="97060" y="752570"/>
                      </a:cubicBezTo>
                      <a:close/>
                      <a:moveTo>
                        <a:pt x="28575" y="723995"/>
                      </a:moveTo>
                      <a:lnTo>
                        <a:pt x="82772" y="723995"/>
                      </a:lnTo>
                      <a:lnTo>
                        <a:pt x="82772" y="28575"/>
                      </a:lnTo>
                      <a:lnTo>
                        <a:pt x="28575" y="28575"/>
                      </a:lnTo>
                      <a:lnTo>
                        <a:pt x="28575" y="72399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25" name="Google Shape;925;p7"/>
              <p:cNvGrpSpPr/>
              <p:nvPr/>
            </p:nvGrpSpPr>
            <p:grpSpPr>
              <a:xfrm>
                <a:off x="4799552" y="2803778"/>
                <a:ext cx="100965" cy="100964"/>
                <a:chOff x="4799552" y="2803778"/>
                <a:chExt cx="100965" cy="100964"/>
              </a:xfrm>
            </p:grpSpPr>
            <p:sp>
              <p:nvSpPr>
                <p:cNvPr id="926" name="Google Shape;926;p7"/>
                <p:cNvSpPr/>
                <p:nvPr/>
              </p:nvSpPr>
              <p:spPr>
                <a:xfrm>
                  <a:off x="4813839" y="2818066"/>
                  <a:ext cx="72390" cy="72389"/>
                </a:xfrm>
                <a:custGeom>
                  <a:avLst/>
                  <a:gdLst/>
                  <a:ahLst/>
                  <a:cxnLst/>
                  <a:rect l="l" t="t" r="r" b="b"/>
                  <a:pathLst>
                    <a:path w="72390" h="72389" extrusionOk="0">
                      <a:moveTo>
                        <a:pt x="72390" y="36195"/>
                      </a:moveTo>
                      <a:cubicBezTo>
                        <a:pt x="72390" y="56185"/>
                        <a:pt x="56185" y="72390"/>
                        <a:pt x="36195" y="72390"/>
                      </a:cubicBezTo>
                      <a:cubicBezTo>
                        <a:pt x="16205" y="72390"/>
                        <a:pt x="0" y="56185"/>
                        <a:pt x="0" y="36195"/>
                      </a:cubicBezTo>
                      <a:cubicBezTo>
                        <a:pt x="0" y="16205"/>
                        <a:pt x="16205" y="0"/>
                        <a:pt x="36195" y="0"/>
                      </a:cubicBezTo>
                      <a:cubicBezTo>
                        <a:pt x="56185" y="0"/>
                        <a:pt x="72390" y="16205"/>
                        <a:pt x="72390" y="3619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7"/>
                <p:cNvSpPr/>
                <p:nvPr/>
              </p:nvSpPr>
              <p:spPr>
                <a:xfrm>
                  <a:off x="4799552" y="2803778"/>
                  <a:ext cx="100965" cy="100964"/>
                </a:xfrm>
                <a:custGeom>
                  <a:avLst/>
                  <a:gdLst/>
                  <a:ahLst/>
                  <a:cxnLst/>
                  <a:rect l="l" t="t" r="r" b="b"/>
                  <a:pathLst>
                    <a:path w="100965" h="100964" extrusionOk="0">
                      <a:moveTo>
                        <a:pt x="50483" y="100965"/>
                      </a:moveTo>
                      <a:cubicBezTo>
                        <a:pt x="22670" y="100965"/>
                        <a:pt x="0" y="78296"/>
                        <a:pt x="0" y="50482"/>
                      </a:cubicBezTo>
                      <a:cubicBezTo>
                        <a:pt x="0" y="22670"/>
                        <a:pt x="22670" y="0"/>
                        <a:pt x="50483" y="0"/>
                      </a:cubicBezTo>
                      <a:cubicBezTo>
                        <a:pt x="78296" y="0"/>
                        <a:pt x="100965" y="22670"/>
                        <a:pt x="100965" y="50482"/>
                      </a:cubicBezTo>
                      <a:cubicBezTo>
                        <a:pt x="100965" y="78391"/>
                        <a:pt x="78296" y="100965"/>
                        <a:pt x="50483" y="100965"/>
                      </a:cubicBezTo>
                      <a:close/>
                      <a:moveTo>
                        <a:pt x="50483" y="28575"/>
                      </a:moveTo>
                      <a:cubicBezTo>
                        <a:pt x="38386" y="28575"/>
                        <a:pt x="28575" y="38386"/>
                        <a:pt x="28575" y="50482"/>
                      </a:cubicBezTo>
                      <a:cubicBezTo>
                        <a:pt x="28575" y="62579"/>
                        <a:pt x="38386" y="72390"/>
                        <a:pt x="50483" y="72390"/>
                      </a:cubicBezTo>
                      <a:cubicBezTo>
                        <a:pt x="62579" y="72390"/>
                        <a:pt x="72390" y="62579"/>
                        <a:pt x="72390" y="50482"/>
                      </a:cubicBezTo>
                      <a:cubicBezTo>
                        <a:pt x="72390" y="38386"/>
                        <a:pt x="62579" y="28575"/>
                        <a:pt x="5048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28" name="Google Shape;928;p7"/>
            <p:cNvGrpSpPr/>
            <p:nvPr/>
          </p:nvGrpSpPr>
          <p:grpSpPr>
            <a:xfrm rot="-408978">
              <a:off x="16516689" y="5867319"/>
              <a:ext cx="825500" cy="1120590"/>
              <a:chOff x="4584954" y="2452115"/>
              <a:chExt cx="607790" cy="825055"/>
            </a:xfrm>
          </p:grpSpPr>
          <p:grpSp>
            <p:nvGrpSpPr>
              <p:cNvPr id="929" name="Google Shape;929;p7"/>
              <p:cNvGrpSpPr/>
              <p:nvPr/>
            </p:nvGrpSpPr>
            <p:grpSpPr>
              <a:xfrm>
                <a:off x="4584954" y="2452115"/>
                <a:ext cx="607790" cy="825055"/>
                <a:chOff x="4584954" y="2452115"/>
                <a:chExt cx="607790" cy="825055"/>
              </a:xfrm>
            </p:grpSpPr>
            <p:sp>
              <p:nvSpPr>
                <p:cNvPr id="930" name="Google Shape;930;p7"/>
                <p:cNvSpPr/>
                <p:nvPr/>
              </p:nvSpPr>
              <p:spPr>
                <a:xfrm>
                  <a:off x="4599241" y="2466402"/>
                  <a:ext cx="579215" cy="796480"/>
                </a:xfrm>
                <a:custGeom>
                  <a:avLst/>
                  <a:gdLst/>
                  <a:ahLst/>
                  <a:cxnLst/>
                  <a:rect l="l" t="t" r="r" b="b"/>
                  <a:pathLst>
                    <a:path w="579215" h="796480" extrusionOk="0">
                      <a:moveTo>
                        <a:pt x="470630" y="398240"/>
                      </a:moveTo>
                      <a:cubicBezTo>
                        <a:pt x="470630" y="472916"/>
                        <a:pt x="516731" y="535686"/>
                        <a:pt x="579215" y="553498"/>
                      </a:cubicBezTo>
                      <a:lnTo>
                        <a:pt x="579215" y="796481"/>
                      </a:lnTo>
                      <a:lnTo>
                        <a:pt x="0" y="796481"/>
                      </a:lnTo>
                      <a:lnTo>
                        <a:pt x="0" y="553498"/>
                      </a:lnTo>
                      <a:cubicBezTo>
                        <a:pt x="62484" y="535686"/>
                        <a:pt x="108585" y="472916"/>
                        <a:pt x="108585" y="398240"/>
                      </a:cubicBezTo>
                      <a:cubicBezTo>
                        <a:pt x="108585" y="323564"/>
                        <a:pt x="62484" y="260795"/>
                        <a:pt x="0" y="242983"/>
                      </a:cubicBezTo>
                      <a:lnTo>
                        <a:pt x="0" y="0"/>
                      </a:lnTo>
                      <a:lnTo>
                        <a:pt x="579215" y="0"/>
                      </a:lnTo>
                      <a:lnTo>
                        <a:pt x="579215" y="242983"/>
                      </a:lnTo>
                      <a:cubicBezTo>
                        <a:pt x="516731" y="260795"/>
                        <a:pt x="470630" y="323564"/>
                        <a:pt x="470630" y="3982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7"/>
                <p:cNvSpPr/>
                <p:nvPr/>
              </p:nvSpPr>
              <p:spPr>
                <a:xfrm>
                  <a:off x="4584954" y="2452115"/>
                  <a:ext cx="607790" cy="825055"/>
                </a:xfrm>
                <a:custGeom>
                  <a:avLst/>
                  <a:gdLst/>
                  <a:ahLst/>
                  <a:cxnLst/>
                  <a:rect l="l" t="t" r="r" b="b"/>
                  <a:pathLst>
                    <a:path w="607790" h="825055" extrusionOk="0">
                      <a:moveTo>
                        <a:pt x="593503" y="825056"/>
                      </a:moveTo>
                      <a:lnTo>
                        <a:pt x="14288" y="825056"/>
                      </a:lnTo>
                      <a:cubicBezTo>
                        <a:pt x="6382" y="825056"/>
                        <a:pt x="0" y="818674"/>
                        <a:pt x="0" y="810768"/>
                      </a:cubicBezTo>
                      <a:lnTo>
                        <a:pt x="0" y="567785"/>
                      </a:lnTo>
                      <a:cubicBezTo>
                        <a:pt x="0" y="561404"/>
                        <a:pt x="4191" y="555784"/>
                        <a:pt x="10382" y="554069"/>
                      </a:cubicBezTo>
                      <a:cubicBezTo>
                        <a:pt x="68199" y="537591"/>
                        <a:pt x="108585" y="479393"/>
                        <a:pt x="108585" y="412528"/>
                      </a:cubicBezTo>
                      <a:cubicBezTo>
                        <a:pt x="108585" y="345662"/>
                        <a:pt x="68199" y="287465"/>
                        <a:pt x="10382" y="270986"/>
                      </a:cubicBezTo>
                      <a:cubicBezTo>
                        <a:pt x="4286" y="269272"/>
                        <a:pt x="0" y="263652"/>
                        <a:pt x="0" y="257270"/>
                      </a:cubicBezTo>
                      <a:lnTo>
                        <a:pt x="0" y="14288"/>
                      </a:lnTo>
                      <a:cubicBezTo>
                        <a:pt x="0" y="6382"/>
                        <a:pt x="6382" y="0"/>
                        <a:pt x="14288" y="0"/>
                      </a:cubicBezTo>
                      <a:lnTo>
                        <a:pt x="593503" y="0"/>
                      </a:lnTo>
                      <a:cubicBezTo>
                        <a:pt x="601409" y="0"/>
                        <a:pt x="607790" y="6382"/>
                        <a:pt x="607790" y="14288"/>
                      </a:cubicBezTo>
                      <a:lnTo>
                        <a:pt x="607790" y="257270"/>
                      </a:lnTo>
                      <a:cubicBezTo>
                        <a:pt x="607790" y="263652"/>
                        <a:pt x="603599" y="269272"/>
                        <a:pt x="597408" y="270986"/>
                      </a:cubicBezTo>
                      <a:cubicBezTo>
                        <a:pt x="539591" y="287465"/>
                        <a:pt x="499205" y="345662"/>
                        <a:pt x="499205" y="412528"/>
                      </a:cubicBezTo>
                      <a:cubicBezTo>
                        <a:pt x="499205" y="479393"/>
                        <a:pt x="539591" y="537591"/>
                        <a:pt x="597408" y="554069"/>
                      </a:cubicBezTo>
                      <a:cubicBezTo>
                        <a:pt x="603504" y="555784"/>
                        <a:pt x="607790" y="561404"/>
                        <a:pt x="607790" y="567785"/>
                      </a:cubicBezTo>
                      <a:lnTo>
                        <a:pt x="607790" y="810768"/>
                      </a:lnTo>
                      <a:cubicBezTo>
                        <a:pt x="607790" y="818579"/>
                        <a:pt x="601409" y="825056"/>
                        <a:pt x="593503" y="825056"/>
                      </a:cubicBezTo>
                      <a:close/>
                      <a:moveTo>
                        <a:pt x="28575" y="796481"/>
                      </a:moveTo>
                      <a:lnTo>
                        <a:pt x="579215" y="796481"/>
                      </a:lnTo>
                      <a:lnTo>
                        <a:pt x="579215" y="578168"/>
                      </a:lnTo>
                      <a:cubicBezTo>
                        <a:pt x="514731" y="554641"/>
                        <a:pt x="470630" y="488061"/>
                        <a:pt x="470630" y="412528"/>
                      </a:cubicBezTo>
                      <a:cubicBezTo>
                        <a:pt x="470630" y="336995"/>
                        <a:pt x="514731" y="270510"/>
                        <a:pt x="579215" y="246888"/>
                      </a:cubicBezTo>
                      <a:lnTo>
                        <a:pt x="579215" y="28575"/>
                      </a:lnTo>
                      <a:lnTo>
                        <a:pt x="28575" y="28575"/>
                      </a:lnTo>
                      <a:lnTo>
                        <a:pt x="28575" y="246888"/>
                      </a:lnTo>
                      <a:cubicBezTo>
                        <a:pt x="93059" y="270415"/>
                        <a:pt x="137160" y="336899"/>
                        <a:pt x="137160" y="412528"/>
                      </a:cubicBezTo>
                      <a:cubicBezTo>
                        <a:pt x="137160" y="488061"/>
                        <a:pt x="93059" y="554546"/>
                        <a:pt x="28575" y="578168"/>
                      </a:cubicBezTo>
                      <a:lnTo>
                        <a:pt x="28575" y="7964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2" name="Google Shape;932;p7"/>
              <p:cNvSpPr/>
              <p:nvPr/>
            </p:nvSpPr>
            <p:spPr>
              <a:xfrm>
                <a:off x="4599241" y="2466402"/>
                <a:ext cx="232409" cy="796480"/>
              </a:xfrm>
              <a:custGeom>
                <a:avLst/>
                <a:gdLst/>
                <a:ahLst/>
                <a:cxnLst/>
                <a:rect l="l" t="t" r="r" b="b"/>
                <a:pathLst>
                  <a:path w="232409" h="796480" extrusionOk="0">
                    <a:moveTo>
                      <a:pt x="232410" y="398240"/>
                    </a:moveTo>
                    <a:cubicBezTo>
                      <a:pt x="232410" y="472916"/>
                      <a:pt x="186214" y="535686"/>
                      <a:pt x="123825" y="553498"/>
                    </a:cubicBezTo>
                    <a:lnTo>
                      <a:pt x="123825" y="796481"/>
                    </a:lnTo>
                    <a:lnTo>
                      <a:pt x="0" y="796481"/>
                    </a:lnTo>
                    <a:lnTo>
                      <a:pt x="0" y="553498"/>
                    </a:lnTo>
                    <a:cubicBezTo>
                      <a:pt x="62389" y="535686"/>
                      <a:pt x="108585" y="472916"/>
                      <a:pt x="108585" y="398240"/>
                    </a:cubicBezTo>
                    <a:cubicBezTo>
                      <a:pt x="108585" y="323564"/>
                      <a:pt x="62389" y="260795"/>
                      <a:pt x="0" y="242983"/>
                    </a:cubicBezTo>
                    <a:lnTo>
                      <a:pt x="0" y="0"/>
                    </a:lnTo>
                    <a:lnTo>
                      <a:pt x="123825" y="0"/>
                    </a:lnTo>
                    <a:lnTo>
                      <a:pt x="123825" y="242983"/>
                    </a:lnTo>
                    <a:cubicBezTo>
                      <a:pt x="186214" y="260795"/>
                      <a:pt x="232410" y="323564"/>
                      <a:pt x="232410" y="398240"/>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33" name="Google Shape;933;p7"/>
              <p:cNvGrpSpPr/>
              <p:nvPr/>
            </p:nvGrpSpPr>
            <p:grpSpPr>
              <a:xfrm>
                <a:off x="4745259" y="2514218"/>
                <a:ext cx="287178" cy="752570"/>
                <a:chOff x="4745259" y="2514218"/>
                <a:chExt cx="287178" cy="752570"/>
              </a:xfrm>
            </p:grpSpPr>
            <p:sp>
              <p:nvSpPr>
                <p:cNvPr id="934" name="Google Shape;934;p7"/>
                <p:cNvSpPr/>
                <p:nvPr/>
              </p:nvSpPr>
              <p:spPr>
                <a:xfrm>
                  <a:off x="4759547" y="2528506"/>
                  <a:ext cx="258603" cy="723995"/>
                </a:xfrm>
                <a:custGeom>
                  <a:avLst/>
                  <a:gdLst/>
                  <a:ahLst/>
                  <a:cxnLst/>
                  <a:rect l="l" t="t" r="r" b="b"/>
                  <a:pathLst>
                    <a:path w="258603" h="723995" extrusionOk="0">
                      <a:moveTo>
                        <a:pt x="0" y="0"/>
                      </a:moveTo>
                      <a:lnTo>
                        <a:pt x="258604" y="0"/>
                      </a:lnTo>
                      <a:lnTo>
                        <a:pt x="258604" y="723995"/>
                      </a:lnTo>
                      <a:lnTo>
                        <a:pt x="0" y="723995"/>
                      </a:lnTo>
                      <a:close/>
                    </a:path>
                  </a:pathLst>
                </a:custGeom>
                <a:solidFill>
                  <a:srgbClr val="A1A1A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7"/>
                <p:cNvSpPr/>
                <p:nvPr/>
              </p:nvSpPr>
              <p:spPr>
                <a:xfrm>
                  <a:off x="4745259" y="2514218"/>
                  <a:ext cx="287178" cy="752570"/>
                </a:xfrm>
                <a:custGeom>
                  <a:avLst/>
                  <a:gdLst/>
                  <a:ahLst/>
                  <a:cxnLst/>
                  <a:rect l="l" t="t" r="r" b="b"/>
                  <a:pathLst>
                    <a:path w="287178" h="752570" extrusionOk="0">
                      <a:moveTo>
                        <a:pt x="272891" y="752570"/>
                      </a:moveTo>
                      <a:lnTo>
                        <a:pt x="14288" y="752570"/>
                      </a:lnTo>
                      <a:cubicBezTo>
                        <a:pt x="6382" y="752570"/>
                        <a:pt x="0" y="746189"/>
                        <a:pt x="0" y="738283"/>
                      </a:cubicBezTo>
                      <a:lnTo>
                        <a:pt x="0" y="14288"/>
                      </a:lnTo>
                      <a:cubicBezTo>
                        <a:pt x="0" y="6382"/>
                        <a:pt x="6382" y="0"/>
                        <a:pt x="14288" y="0"/>
                      </a:cubicBezTo>
                      <a:lnTo>
                        <a:pt x="272891" y="0"/>
                      </a:lnTo>
                      <a:cubicBezTo>
                        <a:pt x="280797" y="0"/>
                        <a:pt x="287179" y="6382"/>
                        <a:pt x="287179" y="14288"/>
                      </a:cubicBezTo>
                      <a:lnTo>
                        <a:pt x="287179" y="738283"/>
                      </a:lnTo>
                      <a:cubicBezTo>
                        <a:pt x="287179" y="746189"/>
                        <a:pt x="280797" y="752570"/>
                        <a:pt x="272891" y="752570"/>
                      </a:cubicBezTo>
                      <a:close/>
                      <a:moveTo>
                        <a:pt x="28575" y="723995"/>
                      </a:moveTo>
                      <a:lnTo>
                        <a:pt x="258604" y="723995"/>
                      </a:lnTo>
                      <a:lnTo>
                        <a:pt x="258604" y="28575"/>
                      </a:lnTo>
                      <a:lnTo>
                        <a:pt x="28575" y="28575"/>
                      </a:lnTo>
                      <a:lnTo>
                        <a:pt x="28575" y="7239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36" name="Google Shape;936;p7"/>
              <p:cNvGrpSpPr/>
              <p:nvPr/>
            </p:nvGrpSpPr>
            <p:grpSpPr>
              <a:xfrm>
                <a:off x="4923662" y="2514218"/>
                <a:ext cx="111347" cy="752570"/>
                <a:chOff x="4923662" y="2514218"/>
                <a:chExt cx="111347" cy="752570"/>
              </a:xfrm>
            </p:grpSpPr>
            <p:sp>
              <p:nvSpPr>
                <p:cNvPr id="937" name="Google Shape;937;p7"/>
                <p:cNvSpPr/>
                <p:nvPr/>
              </p:nvSpPr>
              <p:spPr>
                <a:xfrm>
                  <a:off x="4937950" y="2528506"/>
                  <a:ext cx="82772" cy="723995"/>
                </a:xfrm>
                <a:custGeom>
                  <a:avLst/>
                  <a:gdLst/>
                  <a:ahLst/>
                  <a:cxnLst/>
                  <a:rect l="l" t="t" r="r" b="b"/>
                  <a:pathLst>
                    <a:path w="82772" h="723995" extrusionOk="0">
                      <a:moveTo>
                        <a:pt x="0" y="0"/>
                      </a:moveTo>
                      <a:lnTo>
                        <a:pt x="82772" y="0"/>
                      </a:lnTo>
                      <a:lnTo>
                        <a:pt x="82772" y="723995"/>
                      </a:lnTo>
                      <a:lnTo>
                        <a:pt x="0" y="723995"/>
                      </a:lnTo>
                      <a:close/>
                    </a:path>
                  </a:pathLst>
                </a:custGeom>
                <a:solidFill>
                  <a:srgbClr val="D3D3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7"/>
                <p:cNvSpPr/>
                <p:nvPr/>
              </p:nvSpPr>
              <p:spPr>
                <a:xfrm>
                  <a:off x="4923662" y="2514218"/>
                  <a:ext cx="111347" cy="752570"/>
                </a:xfrm>
                <a:custGeom>
                  <a:avLst/>
                  <a:gdLst/>
                  <a:ahLst/>
                  <a:cxnLst/>
                  <a:rect l="l" t="t" r="r" b="b"/>
                  <a:pathLst>
                    <a:path w="111347" h="752570" extrusionOk="0">
                      <a:moveTo>
                        <a:pt x="97060" y="752570"/>
                      </a:moveTo>
                      <a:lnTo>
                        <a:pt x="14288" y="752570"/>
                      </a:lnTo>
                      <a:cubicBezTo>
                        <a:pt x="6382" y="752570"/>
                        <a:pt x="0" y="746189"/>
                        <a:pt x="0" y="738283"/>
                      </a:cubicBezTo>
                      <a:lnTo>
                        <a:pt x="0" y="14288"/>
                      </a:lnTo>
                      <a:cubicBezTo>
                        <a:pt x="0" y="6382"/>
                        <a:pt x="6382" y="0"/>
                        <a:pt x="14288" y="0"/>
                      </a:cubicBezTo>
                      <a:lnTo>
                        <a:pt x="97060" y="0"/>
                      </a:lnTo>
                      <a:cubicBezTo>
                        <a:pt x="104966" y="0"/>
                        <a:pt x="111347" y="6382"/>
                        <a:pt x="111347" y="14288"/>
                      </a:cubicBezTo>
                      <a:lnTo>
                        <a:pt x="111347" y="738283"/>
                      </a:lnTo>
                      <a:cubicBezTo>
                        <a:pt x="111347" y="746189"/>
                        <a:pt x="104966" y="752570"/>
                        <a:pt x="97060" y="752570"/>
                      </a:cubicBezTo>
                      <a:close/>
                      <a:moveTo>
                        <a:pt x="28575" y="723995"/>
                      </a:moveTo>
                      <a:lnTo>
                        <a:pt x="82772" y="723995"/>
                      </a:lnTo>
                      <a:lnTo>
                        <a:pt x="82772" y="28575"/>
                      </a:lnTo>
                      <a:lnTo>
                        <a:pt x="28575" y="28575"/>
                      </a:lnTo>
                      <a:lnTo>
                        <a:pt x="28575" y="7239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39" name="Google Shape;939;p7"/>
              <p:cNvGrpSpPr/>
              <p:nvPr/>
            </p:nvGrpSpPr>
            <p:grpSpPr>
              <a:xfrm>
                <a:off x="4799552" y="2803778"/>
                <a:ext cx="100965" cy="100964"/>
                <a:chOff x="4799552" y="2803778"/>
                <a:chExt cx="100965" cy="100964"/>
              </a:xfrm>
            </p:grpSpPr>
            <p:sp>
              <p:nvSpPr>
                <p:cNvPr id="940" name="Google Shape;940;p7"/>
                <p:cNvSpPr/>
                <p:nvPr/>
              </p:nvSpPr>
              <p:spPr>
                <a:xfrm>
                  <a:off x="4813839" y="2818066"/>
                  <a:ext cx="72390" cy="72389"/>
                </a:xfrm>
                <a:custGeom>
                  <a:avLst/>
                  <a:gdLst/>
                  <a:ahLst/>
                  <a:cxnLst/>
                  <a:rect l="l" t="t" r="r" b="b"/>
                  <a:pathLst>
                    <a:path w="72390" h="72389" extrusionOk="0">
                      <a:moveTo>
                        <a:pt x="72390" y="36195"/>
                      </a:moveTo>
                      <a:cubicBezTo>
                        <a:pt x="72390" y="56185"/>
                        <a:pt x="56185" y="72390"/>
                        <a:pt x="36195" y="72390"/>
                      </a:cubicBezTo>
                      <a:cubicBezTo>
                        <a:pt x="16205" y="72390"/>
                        <a:pt x="0" y="56185"/>
                        <a:pt x="0" y="36195"/>
                      </a:cubicBezTo>
                      <a:cubicBezTo>
                        <a:pt x="0" y="16205"/>
                        <a:pt x="16205" y="0"/>
                        <a:pt x="36195" y="0"/>
                      </a:cubicBezTo>
                      <a:cubicBezTo>
                        <a:pt x="56185" y="0"/>
                        <a:pt x="72390" y="16205"/>
                        <a:pt x="72390" y="36195"/>
                      </a:cubicBezTo>
                      <a:close/>
                    </a:path>
                  </a:pathLst>
                </a:custGeom>
                <a:solidFill>
                  <a:srgbClr val="D3D3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7"/>
                <p:cNvSpPr/>
                <p:nvPr/>
              </p:nvSpPr>
              <p:spPr>
                <a:xfrm>
                  <a:off x="4799552" y="2803778"/>
                  <a:ext cx="100965" cy="100964"/>
                </a:xfrm>
                <a:custGeom>
                  <a:avLst/>
                  <a:gdLst/>
                  <a:ahLst/>
                  <a:cxnLst/>
                  <a:rect l="l" t="t" r="r" b="b"/>
                  <a:pathLst>
                    <a:path w="100965" h="100964" extrusionOk="0">
                      <a:moveTo>
                        <a:pt x="50483" y="100965"/>
                      </a:moveTo>
                      <a:cubicBezTo>
                        <a:pt x="22670" y="100965"/>
                        <a:pt x="0" y="78296"/>
                        <a:pt x="0" y="50482"/>
                      </a:cubicBezTo>
                      <a:cubicBezTo>
                        <a:pt x="0" y="22670"/>
                        <a:pt x="22670" y="0"/>
                        <a:pt x="50483" y="0"/>
                      </a:cubicBezTo>
                      <a:cubicBezTo>
                        <a:pt x="78296" y="0"/>
                        <a:pt x="100965" y="22670"/>
                        <a:pt x="100965" y="50482"/>
                      </a:cubicBezTo>
                      <a:cubicBezTo>
                        <a:pt x="100965" y="78391"/>
                        <a:pt x="78296" y="100965"/>
                        <a:pt x="50483" y="100965"/>
                      </a:cubicBezTo>
                      <a:close/>
                      <a:moveTo>
                        <a:pt x="50483" y="28575"/>
                      </a:moveTo>
                      <a:cubicBezTo>
                        <a:pt x="38386" y="28575"/>
                        <a:pt x="28575" y="38386"/>
                        <a:pt x="28575" y="50482"/>
                      </a:cubicBezTo>
                      <a:cubicBezTo>
                        <a:pt x="28575" y="62579"/>
                        <a:pt x="38386" y="72390"/>
                        <a:pt x="50483" y="72390"/>
                      </a:cubicBezTo>
                      <a:cubicBezTo>
                        <a:pt x="62579" y="72390"/>
                        <a:pt x="72390" y="62579"/>
                        <a:pt x="72390" y="50482"/>
                      </a:cubicBezTo>
                      <a:cubicBezTo>
                        <a:pt x="72390" y="38386"/>
                        <a:pt x="62579" y="28575"/>
                        <a:pt x="5048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942" name="Google Shape;942;p7"/>
          <p:cNvGrpSpPr/>
          <p:nvPr/>
        </p:nvGrpSpPr>
        <p:grpSpPr>
          <a:xfrm>
            <a:off x="16678869" y="7908447"/>
            <a:ext cx="1385387" cy="1640167"/>
            <a:chOff x="15662019" y="7573647"/>
            <a:chExt cx="1385387" cy="1640167"/>
          </a:xfrm>
        </p:grpSpPr>
        <p:grpSp>
          <p:nvGrpSpPr>
            <p:cNvPr id="943" name="Google Shape;943;p7"/>
            <p:cNvGrpSpPr/>
            <p:nvPr/>
          </p:nvGrpSpPr>
          <p:grpSpPr>
            <a:xfrm>
              <a:off x="15662019" y="7580072"/>
              <a:ext cx="1385387" cy="1633742"/>
              <a:chOff x="4444301" y="5303307"/>
              <a:chExt cx="837446" cy="987573"/>
            </a:xfrm>
          </p:grpSpPr>
          <p:grpSp>
            <p:nvGrpSpPr>
              <p:cNvPr id="944" name="Google Shape;944;p7"/>
              <p:cNvGrpSpPr/>
              <p:nvPr/>
            </p:nvGrpSpPr>
            <p:grpSpPr>
              <a:xfrm>
                <a:off x="4447958" y="5864581"/>
                <a:ext cx="411276" cy="403725"/>
                <a:chOff x="4447958" y="5864581"/>
                <a:chExt cx="411276" cy="403725"/>
              </a:xfrm>
            </p:grpSpPr>
            <p:sp>
              <p:nvSpPr>
                <p:cNvPr id="945" name="Google Shape;945;p7"/>
                <p:cNvSpPr/>
                <p:nvPr/>
              </p:nvSpPr>
              <p:spPr>
                <a:xfrm>
                  <a:off x="4462272" y="5878734"/>
                  <a:ext cx="382714" cy="375285"/>
                </a:xfrm>
                <a:custGeom>
                  <a:avLst/>
                  <a:gdLst/>
                  <a:ahLst/>
                  <a:cxnLst/>
                  <a:rect l="l" t="t" r="r" b="b"/>
                  <a:pathLst>
                    <a:path w="382714" h="375285" extrusionOk="0">
                      <a:moveTo>
                        <a:pt x="310324" y="326327"/>
                      </a:moveTo>
                      <a:lnTo>
                        <a:pt x="382714" y="232600"/>
                      </a:lnTo>
                      <a:lnTo>
                        <a:pt x="81629" y="0"/>
                      </a:lnTo>
                      <a:lnTo>
                        <a:pt x="9239" y="93726"/>
                      </a:lnTo>
                      <a:lnTo>
                        <a:pt x="0" y="252222"/>
                      </a:lnTo>
                      <a:cubicBezTo>
                        <a:pt x="53530" y="293561"/>
                        <a:pt x="106204" y="334233"/>
                        <a:pt x="159258" y="375285"/>
                      </a:cubicBezTo>
                      <a:lnTo>
                        <a:pt x="310324" y="32632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6" name="Google Shape;946;p7"/>
                <p:cNvSpPr/>
                <p:nvPr/>
              </p:nvSpPr>
              <p:spPr>
                <a:xfrm>
                  <a:off x="4447958" y="5864581"/>
                  <a:ext cx="411276" cy="403725"/>
                </a:xfrm>
                <a:custGeom>
                  <a:avLst/>
                  <a:gdLst/>
                  <a:ahLst/>
                  <a:cxnLst/>
                  <a:rect l="l" t="t" r="r" b="b"/>
                  <a:pathLst>
                    <a:path w="411276" h="403725" extrusionOk="0">
                      <a:moveTo>
                        <a:pt x="173571" y="403726"/>
                      </a:moveTo>
                      <a:cubicBezTo>
                        <a:pt x="170428" y="403726"/>
                        <a:pt x="167380" y="402678"/>
                        <a:pt x="164808" y="400773"/>
                      </a:cubicBezTo>
                      <a:lnTo>
                        <a:pt x="5550" y="277710"/>
                      </a:lnTo>
                      <a:cubicBezTo>
                        <a:pt x="1836" y="274852"/>
                        <a:pt x="-260" y="270280"/>
                        <a:pt x="26" y="265613"/>
                      </a:cubicBezTo>
                      <a:lnTo>
                        <a:pt x="9265" y="107117"/>
                      </a:lnTo>
                      <a:cubicBezTo>
                        <a:pt x="9456" y="104260"/>
                        <a:pt x="10408" y="101497"/>
                        <a:pt x="12218" y="99211"/>
                      </a:cubicBezTo>
                      <a:lnTo>
                        <a:pt x="84608" y="5580"/>
                      </a:lnTo>
                      <a:cubicBezTo>
                        <a:pt x="89465" y="-706"/>
                        <a:pt x="98419" y="-1849"/>
                        <a:pt x="104610" y="3009"/>
                      </a:cubicBezTo>
                      <a:lnTo>
                        <a:pt x="405696" y="235609"/>
                      </a:lnTo>
                      <a:cubicBezTo>
                        <a:pt x="411982" y="240467"/>
                        <a:pt x="413125" y="249421"/>
                        <a:pt x="408267" y="255612"/>
                      </a:cubicBezTo>
                      <a:lnTo>
                        <a:pt x="335877" y="349338"/>
                      </a:lnTo>
                      <a:cubicBezTo>
                        <a:pt x="334163" y="351624"/>
                        <a:pt x="331686" y="353338"/>
                        <a:pt x="329019" y="354196"/>
                      </a:cubicBezTo>
                      <a:lnTo>
                        <a:pt x="177953" y="403154"/>
                      </a:lnTo>
                      <a:cubicBezTo>
                        <a:pt x="176619" y="403440"/>
                        <a:pt x="175095" y="403726"/>
                        <a:pt x="173571" y="403726"/>
                      </a:cubicBezTo>
                      <a:close/>
                      <a:moveTo>
                        <a:pt x="28982" y="259707"/>
                      </a:moveTo>
                      <a:lnTo>
                        <a:pt x="176333" y="373531"/>
                      </a:lnTo>
                      <a:lnTo>
                        <a:pt x="315970" y="328287"/>
                      </a:lnTo>
                      <a:lnTo>
                        <a:pt x="376930" y="249421"/>
                      </a:lnTo>
                      <a:lnTo>
                        <a:pt x="98419" y="34346"/>
                      </a:lnTo>
                      <a:lnTo>
                        <a:pt x="37459" y="113213"/>
                      </a:lnTo>
                      <a:lnTo>
                        <a:pt x="28982" y="259707"/>
                      </a:lnTo>
                      <a:close/>
                      <a:moveTo>
                        <a:pt x="324638" y="340480"/>
                      </a:moveTo>
                      <a:lnTo>
                        <a:pt x="324638" y="340480"/>
                      </a:lnTo>
                      <a:lnTo>
                        <a:pt x="324638" y="34048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47" name="Google Shape;947;p7"/>
              <p:cNvGrpSpPr/>
              <p:nvPr/>
            </p:nvGrpSpPr>
            <p:grpSpPr>
              <a:xfrm>
                <a:off x="4444301" y="6116630"/>
                <a:ext cx="191552" cy="174250"/>
                <a:chOff x="4444301" y="6116630"/>
                <a:chExt cx="191552" cy="174250"/>
              </a:xfrm>
            </p:grpSpPr>
            <p:sp>
              <p:nvSpPr>
                <p:cNvPr id="948" name="Google Shape;948;p7"/>
                <p:cNvSpPr/>
                <p:nvPr/>
              </p:nvSpPr>
              <p:spPr>
                <a:xfrm>
                  <a:off x="4458610" y="6130956"/>
                  <a:ext cx="162919" cy="145708"/>
                </a:xfrm>
                <a:custGeom>
                  <a:avLst/>
                  <a:gdLst/>
                  <a:ahLst/>
                  <a:cxnLst/>
                  <a:rect l="l" t="t" r="r" b="b"/>
                  <a:pathLst>
                    <a:path w="162919" h="145708" extrusionOk="0">
                      <a:moveTo>
                        <a:pt x="3662" y="0"/>
                      </a:moveTo>
                      <a:lnTo>
                        <a:pt x="137" y="60389"/>
                      </a:lnTo>
                      <a:cubicBezTo>
                        <a:pt x="-3101" y="116967"/>
                        <a:pt x="51477" y="159163"/>
                        <a:pt x="105389" y="141732"/>
                      </a:cubicBezTo>
                      <a:lnTo>
                        <a:pt x="162920" y="123063"/>
                      </a:lnTo>
                      <a:cubicBezTo>
                        <a:pt x="109866" y="82011"/>
                        <a:pt x="57192" y="41339"/>
                        <a:pt x="3662"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9" name="Google Shape;949;p7"/>
                <p:cNvSpPr/>
                <p:nvPr/>
              </p:nvSpPr>
              <p:spPr>
                <a:xfrm>
                  <a:off x="4444301" y="6116630"/>
                  <a:ext cx="191552" cy="174250"/>
                </a:xfrm>
                <a:custGeom>
                  <a:avLst/>
                  <a:gdLst/>
                  <a:ahLst/>
                  <a:cxnLst/>
                  <a:rect l="l" t="t" r="r" b="b"/>
                  <a:pathLst>
                    <a:path w="191552" h="174250" extrusionOk="0">
                      <a:moveTo>
                        <a:pt x="94838" y="174250"/>
                      </a:moveTo>
                      <a:cubicBezTo>
                        <a:pt x="74169" y="174250"/>
                        <a:pt x="53690" y="167487"/>
                        <a:pt x="36830" y="154438"/>
                      </a:cubicBezTo>
                      <a:cubicBezTo>
                        <a:pt x="12065" y="135293"/>
                        <a:pt x="-1650" y="105194"/>
                        <a:pt x="159" y="73857"/>
                      </a:cubicBezTo>
                      <a:lnTo>
                        <a:pt x="3684" y="13468"/>
                      </a:lnTo>
                      <a:cubicBezTo>
                        <a:pt x="3969" y="8134"/>
                        <a:pt x="7208" y="3467"/>
                        <a:pt x="12065" y="1276"/>
                      </a:cubicBezTo>
                      <a:cubicBezTo>
                        <a:pt x="16923" y="-914"/>
                        <a:pt x="22543" y="-248"/>
                        <a:pt x="26734" y="2991"/>
                      </a:cubicBezTo>
                      <a:lnTo>
                        <a:pt x="185992" y="126054"/>
                      </a:lnTo>
                      <a:cubicBezTo>
                        <a:pt x="190183" y="129292"/>
                        <a:pt x="192278" y="134626"/>
                        <a:pt x="191326" y="139770"/>
                      </a:cubicBezTo>
                      <a:cubicBezTo>
                        <a:pt x="190469" y="145009"/>
                        <a:pt x="186659" y="149295"/>
                        <a:pt x="181706" y="150914"/>
                      </a:cubicBezTo>
                      <a:lnTo>
                        <a:pt x="124175" y="169583"/>
                      </a:lnTo>
                      <a:cubicBezTo>
                        <a:pt x="114554" y="172726"/>
                        <a:pt x="104648" y="174250"/>
                        <a:pt x="94838" y="174250"/>
                      </a:cubicBezTo>
                      <a:close/>
                      <a:moveTo>
                        <a:pt x="30639" y="42139"/>
                      </a:moveTo>
                      <a:lnTo>
                        <a:pt x="28734" y="75476"/>
                      </a:lnTo>
                      <a:cubicBezTo>
                        <a:pt x="27496" y="97669"/>
                        <a:pt x="36830" y="118148"/>
                        <a:pt x="54356" y="131769"/>
                      </a:cubicBezTo>
                      <a:cubicBezTo>
                        <a:pt x="71978" y="145389"/>
                        <a:pt x="94171" y="149200"/>
                        <a:pt x="115317" y="142341"/>
                      </a:cubicBezTo>
                      <a:lnTo>
                        <a:pt x="147130" y="132055"/>
                      </a:lnTo>
                      <a:lnTo>
                        <a:pt x="30639" y="4213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50" name="Google Shape;950;p7"/>
              <p:cNvGrpSpPr/>
              <p:nvPr/>
            </p:nvGrpSpPr>
            <p:grpSpPr>
              <a:xfrm>
                <a:off x="4462311" y="5636933"/>
                <a:ext cx="572525" cy="575651"/>
                <a:chOff x="4462311" y="5636933"/>
                <a:chExt cx="572525" cy="575651"/>
              </a:xfrm>
            </p:grpSpPr>
            <p:sp>
              <p:nvSpPr>
                <p:cNvPr id="951" name="Google Shape;951;p7"/>
                <p:cNvSpPr/>
                <p:nvPr/>
              </p:nvSpPr>
              <p:spPr>
                <a:xfrm>
                  <a:off x="4476654" y="5651277"/>
                  <a:ext cx="544067" cy="547116"/>
                </a:xfrm>
                <a:custGeom>
                  <a:avLst/>
                  <a:gdLst/>
                  <a:ahLst/>
                  <a:cxnLst/>
                  <a:rect l="l" t="t" r="r" b="b"/>
                  <a:pathLst>
                    <a:path w="544067" h="547116" extrusionOk="0">
                      <a:moveTo>
                        <a:pt x="544068" y="232600"/>
                      </a:moveTo>
                      <a:lnTo>
                        <a:pt x="301180" y="547116"/>
                      </a:lnTo>
                      <a:lnTo>
                        <a:pt x="297847" y="544544"/>
                      </a:lnTo>
                      <a:cubicBezTo>
                        <a:pt x="272987" y="525399"/>
                        <a:pt x="306610" y="481870"/>
                        <a:pt x="281845" y="462725"/>
                      </a:cubicBezTo>
                      <a:cubicBezTo>
                        <a:pt x="256985" y="443579"/>
                        <a:pt x="223457" y="487013"/>
                        <a:pt x="198596" y="467868"/>
                      </a:cubicBezTo>
                      <a:cubicBezTo>
                        <a:pt x="173736" y="448723"/>
                        <a:pt x="207359" y="405193"/>
                        <a:pt x="182594" y="386049"/>
                      </a:cubicBezTo>
                      <a:cubicBezTo>
                        <a:pt x="157734" y="366903"/>
                        <a:pt x="124206" y="410337"/>
                        <a:pt x="99346" y="391192"/>
                      </a:cubicBezTo>
                      <a:cubicBezTo>
                        <a:pt x="74486" y="372046"/>
                        <a:pt x="108109" y="328517"/>
                        <a:pt x="83249" y="309372"/>
                      </a:cubicBezTo>
                      <a:cubicBezTo>
                        <a:pt x="58388" y="290227"/>
                        <a:pt x="24860" y="333661"/>
                        <a:pt x="0" y="314516"/>
                      </a:cubicBezTo>
                      <a:lnTo>
                        <a:pt x="242888" y="0"/>
                      </a:lnTo>
                      <a:lnTo>
                        <a:pt x="544068" y="23260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7"/>
                <p:cNvSpPr/>
                <p:nvPr/>
              </p:nvSpPr>
              <p:spPr>
                <a:xfrm>
                  <a:off x="4462311" y="5636933"/>
                  <a:ext cx="572525" cy="575651"/>
                </a:xfrm>
                <a:custGeom>
                  <a:avLst/>
                  <a:gdLst/>
                  <a:ahLst/>
                  <a:cxnLst/>
                  <a:rect l="l" t="t" r="r" b="b"/>
                  <a:pathLst>
                    <a:path w="572525" h="575651" extrusionOk="0">
                      <a:moveTo>
                        <a:pt x="315429" y="575652"/>
                      </a:moveTo>
                      <a:cubicBezTo>
                        <a:pt x="312381" y="575652"/>
                        <a:pt x="309333" y="574700"/>
                        <a:pt x="306666" y="572699"/>
                      </a:cubicBezTo>
                      <a:lnTo>
                        <a:pt x="303332" y="570127"/>
                      </a:lnTo>
                      <a:cubicBezTo>
                        <a:pt x="284282" y="555459"/>
                        <a:pt x="287521" y="532599"/>
                        <a:pt x="289902" y="515835"/>
                      </a:cubicBezTo>
                      <a:cubicBezTo>
                        <a:pt x="292092" y="500119"/>
                        <a:pt x="292569" y="492308"/>
                        <a:pt x="287330" y="488308"/>
                      </a:cubicBezTo>
                      <a:cubicBezTo>
                        <a:pt x="282091" y="484212"/>
                        <a:pt x="274567" y="486689"/>
                        <a:pt x="259898" y="492784"/>
                      </a:cubicBezTo>
                      <a:cubicBezTo>
                        <a:pt x="244372" y="499261"/>
                        <a:pt x="223036" y="508120"/>
                        <a:pt x="204082" y="493451"/>
                      </a:cubicBezTo>
                      <a:cubicBezTo>
                        <a:pt x="185127" y="478783"/>
                        <a:pt x="188270" y="455923"/>
                        <a:pt x="190651" y="439158"/>
                      </a:cubicBezTo>
                      <a:cubicBezTo>
                        <a:pt x="192842" y="423443"/>
                        <a:pt x="193318" y="415632"/>
                        <a:pt x="188080" y="411632"/>
                      </a:cubicBezTo>
                      <a:cubicBezTo>
                        <a:pt x="182841" y="407536"/>
                        <a:pt x="175316" y="410012"/>
                        <a:pt x="160648" y="416108"/>
                      </a:cubicBezTo>
                      <a:cubicBezTo>
                        <a:pt x="145122" y="422585"/>
                        <a:pt x="123786" y="431443"/>
                        <a:pt x="104831" y="416775"/>
                      </a:cubicBezTo>
                      <a:cubicBezTo>
                        <a:pt x="85876" y="402107"/>
                        <a:pt x="89019" y="379246"/>
                        <a:pt x="91401" y="362578"/>
                      </a:cubicBezTo>
                      <a:cubicBezTo>
                        <a:pt x="93592" y="346861"/>
                        <a:pt x="94068" y="339051"/>
                        <a:pt x="88829" y="334955"/>
                      </a:cubicBezTo>
                      <a:cubicBezTo>
                        <a:pt x="83590" y="330859"/>
                        <a:pt x="76066" y="333336"/>
                        <a:pt x="61397" y="339432"/>
                      </a:cubicBezTo>
                      <a:cubicBezTo>
                        <a:pt x="45871" y="345909"/>
                        <a:pt x="24535" y="354767"/>
                        <a:pt x="5581" y="340099"/>
                      </a:cubicBezTo>
                      <a:cubicBezTo>
                        <a:pt x="-706" y="335241"/>
                        <a:pt x="-1849" y="326287"/>
                        <a:pt x="3009" y="320096"/>
                      </a:cubicBezTo>
                      <a:lnTo>
                        <a:pt x="245896" y="5581"/>
                      </a:lnTo>
                      <a:cubicBezTo>
                        <a:pt x="250754" y="-706"/>
                        <a:pt x="259708" y="-1849"/>
                        <a:pt x="265899" y="3009"/>
                      </a:cubicBezTo>
                      <a:lnTo>
                        <a:pt x="566984" y="235609"/>
                      </a:lnTo>
                      <a:cubicBezTo>
                        <a:pt x="569937" y="237896"/>
                        <a:pt x="571937" y="241325"/>
                        <a:pt x="572413" y="245134"/>
                      </a:cubicBezTo>
                      <a:cubicBezTo>
                        <a:pt x="572890" y="248849"/>
                        <a:pt x="571842" y="252659"/>
                        <a:pt x="569556" y="255707"/>
                      </a:cubicBezTo>
                      <a:lnTo>
                        <a:pt x="326668" y="570223"/>
                      </a:lnTo>
                      <a:cubicBezTo>
                        <a:pt x="323906" y="573747"/>
                        <a:pt x="319715" y="575652"/>
                        <a:pt x="315429" y="575652"/>
                      </a:cubicBezTo>
                      <a:close/>
                      <a:moveTo>
                        <a:pt x="281520" y="457732"/>
                      </a:moveTo>
                      <a:cubicBezTo>
                        <a:pt x="289330" y="457732"/>
                        <a:pt x="297236" y="459828"/>
                        <a:pt x="304856" y="465638"/>
                      </a:cubicBezTo>
                      <a:cubicBezTo>
                        <a:pt x="323811" y="480307"/>
                        <a:pt x="320572" y="503071"/>
                        <a:pt x="318286" y="519740"/>
                      </a:cubicBezTo>
                      <a:cubicBezTo>
                        <a:pt x="317334" y="526693"/>
                        <a:pt x="316667" y="532123"/>
                        <a:pt x="316762" y="536314"/>
                      </a:cubicBezTo>
                      <a:lnTo>
                        <a:pt x="538314" y="249516"/>
                      </a:lnTo>
                      <a:lnTo>
                        <a:pt x="259803" y="34441"/>
                      </a:lnTo>
                      <a:lnTo>
                        <a:pt x="41871" y="316572"/>
                      </a:lnTo>
                      <a:cubicBezTo>
                        <a:pt x="44442" y="315619"/>
                        <a:pt x="47205" y="314477"/>
                        <a:pt x="50443" y="313143"/>
                      </a:cubicBezTo>
                      <a:cubicBezTo>
                        <a:pt x="65969" y="306666"/>
                        <a:pt x="87305" y="297808"/>
                        <a:pt x="106260" y="312476"/>
                      </a:cubicBezTo>
                      <a:cubicBezTo>
                        <a:pt x="125215" y="327145"/>
                        <a:pt x="122071" y="350005"/>
                        <a:pt x="119690" y="366673"/>
                      </a:cubicBezTo>
                      <a:cubicBezTo>
                        <a:pt x="117499" y="382390"/>
                        <a:pt x="117023" y="390200"/>
                        <a:pt x="122357" y="394296"/>
                      </a:cubicBezTo>
                      <a:cubicBezTo>
                        <a:pt x="127596" y="398392"/>
                        <a:pt x="135121" y="395915"/>
                        <a:pt x="149789" y="389819"/>
                      </a:cubicBezTo>
                      <a:cubicBezTo>
                        <a:pt x="165315" y="383342"/>
                        <a:pt x="186651" y="374484"/>
                        <a:pt x="205606" y="389152"/>
                      </a:cubicBezTo>
                      <a:cubicBezTo>
                        <a:pt x="224560" y="403821"/>
                        <a:pt x="221322" y="426586"/>
                        <a:pt x="219036" y="443255"/>
                      </a:cubicBezTo>
                      <a:cubicBezTo>
                        <a:pt x="216845" y="458971"/>
                        <a:pt x="216369" y="466877"/>
                        <a:pt x="221608" y="470877"/>
                      </a:cubicBezTo>
                      <a:cubicBezTo>
                        <a:pt x="226846" y="474973"/>
                        <a:pt x="234371" y="472496"/>
                        <a:pt x="249040" y="466400"/>
                      </a:cubicBezTo>
                      <a:cubicBezTo>
                        <a:pt x="258374" y="462495"/>
                        <a:pt x="269804" y="457732"/>
                        <a:pt x="281520" y="45773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53" name="Google Shape;953;p7"/>
              <p:cNvGrpSpPr/>
              <p:nvPr/>
            </p:nvGrpSpPr>
            <p:grpSpPr>
              <a:xfrm>
                <a:off x="4751814" y="5483009"/>
                <a:ext cx="402028" cy="354862"/>
                <a:chOff x="4751814" y="5483009"/>
                <a:chExt cx="402028" cy="354862"/>
              </a:xfrm>
            </p:grpSpPr>
            <p:sp>
              <p:nvSpPr>
                <p:cNvPr id="954" name="Google Shape;954;p7"/>
                <p:cNvSpPr/>
                <p:nvPr/>
              </p:nvSpPr>
              <p:spPr>
                <a:xfrm rot="-3138037">
                  <a:off x="4893835" y="5470086"/>
                  <a:ext cx="118585" cy="381135"/>
                </a:xfrm>
                <a:custGeom>
                  <a:avLst/>
                  <a:gdLst/>
                  <a:ahLst/>
                  <a:cxnLst/>
                  <a:rect l="l" t="t" r="r" b="b"/>
                  <a:pathLst>
                    <a:path w="118395" h="380524" extrusionOk="0">
                      <a:moveTo>
                        <a:pt x="0" y="0"/>
                      </a:moveTo>
                      <a:lnTo>
                        <a:pt x="118396" y="0"/>
                      </a:lnTo>
                      <a:lnTo>
                        <a:pt x="118396" y="380524"/>
                      </a:lnTo>
                      <a:lnTo>
                        <a:pt x="0" y="38052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7"/>
                <p:cNvSpPr/>
                <p:nvPr/>
              </p:nvSpPr>
              <p:spPr>
                <a:xfrm>
                  <a:off x="4751814" y="5483009"/>
                  <a:ext cx="402028" cy="354862"/>
                </a:xfrm>
                <a:custGeom>
                  <a:avLst/>
                  <a:gdLst/>
                  <a:ahLst/>
                  <a:cxnLst/>
                  <a:rect l="l" t="t" r="r" b="b"/>
                  <a:pathLst>
                    <a:path w="402028" h="354862" extrusionOk="0">
                      <a:moveTo>
                        <a:pt x="315390" y="354862"/>
                      </a:moveTo>
                      <a:cubicBezTo>
                        <a:pt x="312342" y="354862"/>
                        <a:pt x="309294" y="353910"/>
                        <a:pt x="306627" y="351910"/>
                      </a:cubicBezTo>
                      <a:lnTo>
                        <a:pt x="5542" y="119309"/>
                      </a:lnTo>
                      <a:cubicBezTo>
                        <a:pt x="2589" y="117023"/>
                        <a:pt x="589" y="113594"/>
                        <a:pt x="113" y="109784"/>
                      </a:cubicBezTo>
                      <a:cubicBezTo>
                        <a:pt x="-364" y="106069"/>
                        <a:pt x="684" y="102259"/>
                        <a:pt x="2970" y="99211"/>
                      </a:cubicBezTo>
                      <a:lnTo>
                        <a:pt x="75360" y="5580"/>
                      </a:lnTo>
                      <a:cubicBezTo>
                        <a:pt x="80218" y="-706"/>
                        <a:pt x="89171" y="-1849"/>
                        <a:pt x="95363" y="3009"/>
                      </a:cubicBezTo>
                      <a:lnTo>
                        <a:pt x="396448" y="235609"/>
                      </a:lnTo>
                      <a:cubicBezTo>
                        <a:pt x="402734" y="240467"/>
                        <a:pt x="403878" y="249421"/>
                        <a:pt x="399020" y="255612"/>
                      </a:cubicBezTo>
                      <a:lnTo>
                        <a:pt x="326630" y="349242"/>
                      </a:lnTo>
                      <a:cubicBezTo>
                        <a:pt x="323867" y="352957"/>
                        <a:pt x="319676" y="354862"/>
                        <a:pt x="315390" y="354862"/>
                      </a:cubicBezTo>
                      <a:close/>
                      <a:moveTo>
                        <a:pt x="34308" y="105403"/>
                      </a:moveTo>
                      <a:lnTo>
                        <a:pt x="312818" y="320477"/>
                      </a:lnTo>
                      <a:lnTo>
                        <a:pt x="367682" y="249421"/>
                      </a:lnTo>
                      <a:lnTo>
                        <a:pt x="89171" y="34251"/>
                      </a:lnTo>
                      <a:lnTo>
                        <a:pt x="34308" y="10540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56" name="Google Shape;956;p7"/>
              <p:cNvGrpSpPr/>
              <p:nvPr/>
            </p:nvGrpSpPr>
            <p:grpSpPr>
              <a:xfrm>
                <a:off x="4865542" y="5303307"/>
                <a:ext cx="416205" cy="387402"/>
                <a:chOff x="4865542" y="5303307"/>
                <a:chExt cx="416205" cy="387402"/>
              </a:xfrm>
            </p:grpSpPr>
            <p:sp>
              <p:nvSpPr>
                <p:cNvPr id="957" name="Google Shape;957;p7"/>
                <p:cNvSpPr/>
                <p:nvPr/>
              </p:nvSpPr>
              <p:spPr>
                <a:xfrm>
                  <a:off x="4879848" y="5317553"/>
                  <a:ext cx="387730" cy="358870"/>
                </a:xfrm>
                <a:custGeom>
                  <a:avLst/>
                  <a:gdLst/>
                  <a:ahLst/>
                  <a:cxnLst/>
                  <a:rect l="l" t="t" r="r" b="b"/>
                  <a:pathLst>
                    <a:path w="387730" h="358870" extrusionOk="0">
                      <a:moveTo>
                        <a:pt x="301085" y="358870"/>
                      </a:moveTo>
                      <a:lnTo>
                        <a:pt x="0" y="126270"/>
                      </a:lnTo>
                      <a:lnTo>
                        <a:pt x="61913" y="46069"/>
                      </a:lnTo>
                      <a:cubicBezTo>
                        <a:pt x="101917" y="-5747"/>
                        <a:pt x="176308" y="-15272"/>
                        <a:pt x="228124" y="24733"/>
                      </a:cubicBezTo>
                      <a:lnTo>
                        <a:pt x="341662" y="112459"/>
                      </a:lnTo>
                      <a:cubicBezTo>
                        <a:pt x="393478" y="152464"/>
                        <a:pt x="403003" y="226854"/>
                        <a:pt x="362998" y="278670"/>
                      </a:cubicBezTo>
                      <a:lnTo>
                        <a:pt x="301085" y="35887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7"/>
                <p:cNvSpPr/>
                <p:nvPr/>
              </p:nvSpPr>
              <p:spPr>
                <a:xfrm>
                  <a:off x="4865542" y="5303307"/>
                  <a:ext cx="416205" cy="387402"/>
                </a:xfrm>
                <a:custGeom>
                  <a:avLst/>
                  <a:gdLst/>
                  <a:ahLst/>
                  <a:cxnLst/>
                  <a:rect l="l" t="t" r="r" b="b"/>
                  <a:pathLst>
                    <a:path w="416205" h="387402" extrusionOk="0">
                      <a:moveTo>
                        <a:pt x="315390" y="387403"/>
                      </a:moveTo>
                      <a:cubicBezTo>
                        <a:pt x="312247" y="387403"/>
                        <a:pt x="309199" y="386355"/>
                        <a:pt x="306627" y="384450"/>
                      </a:cubicBezTo>
                      <a:lnTo>
                        <a:pt x="5542" y="151849"/>
                      </a:lnTo>
                      <a:cubicBezTo>
                        <a:pt x="2589" y="149563"/>
                        <a:pt x="589" y="146135"/>
                        <a:pt x="113" y="142324"/>
                      </a:cubicBezTo>
                      <a:cubicBezTo>
                        <a:pt x="-363" y="138515"/>
                        <a:pt x="684" y="134800"/>
                        <a:pt x="2970" y="131752"/>
                      </a:cubicBezTo>
                      <a:lnTo>
                        <a:pt x="64883" y="51551"/>
                      </a:lnTo>
                      <a:cubicBezTo>
                        <a:pt x="109650" y="-6361"/>
                        <a:pt x="193185" y="-17124"/>
                        <a:pt x="251096" y="27644"/>
                      </a:cubicBezTo>
                      <a:lnTo>
                        <a:pt x="364634" y="115369"/>
                      </a:lnTo>
                      <a:cubicBezTo>
                        <a:pt x="392733" y="137086"/>
                        <a:pt x="410640" y="168328"/>
                        <a:pt x="415117" y="203571"/>
                      </a:cubicBezTo>
                      <a:cubicBezTo>
                        <a:pt x="419594" y="238718"/>
                        <a:pt x="410164" y="273579"/>
                        <a:pt x="388542" y="301678"/>
                      </a:cubicBezTo>
                      <a:lnTo>
                        <a:pt x="326630" y="381878"/>
                      </a:lnTo>
                      <a:cubicBezTo>
                        <a:pt x="324344" y="384831"/>
                        <a:pt x="320915" y="386832"/>
                        <a:pt x="317105" y="387308"/>
                      </a:cubicBezTo>
                      <a:cubicBezTo>
                        <a:pt x="316629" y="387308"/>
                        <a:pt x="315962" y="387403"/>
                        <a:pt x="315390" y="387403"/>
                      </a:cubicBezTo>
                      <a:close/>
                      <a:moveTo>
                        <a:pt x="34308" y="137943"/>
                      </a:moveTo>
                      <a:lnTo>
                        <a:pt x="312818" y="353113"/>
                      </a:lnTo>
                      <a:lnTo>
                        <a:pt x="366063" y="284247"/>
                      </a:lnTo>
                      <a:cubicBezTo>
                        <a:pt x="383113" y="262244"/>
                        <a:pt x="390543" y="234908"/>
                        <a:pt x="386923" y="207285"/>
                      </a:cubicBezTo>
                      <a:cubicBezTo>
                        <a:pt x="383304" y="179663"/>
                        <a:pt x="369302" y="155088"/>
                        <a:pt x="347299" y="138134"/>
                      </a:cubicBezTo>
                      <a:lnTo>
                        <a:pt x="233761" y="50408"/>
                      </a:lnTo>
                      <a:cubicBezTo>
                        <a:pt x="188231" y="15261"/>
                        <a:pt x="122700" y="23739"/>
                        <a:pt x="87647" y="69172"/>
                      </a:cubicBezTo>
                      <a:lnTo>
                        <a:pt x="34308" y="13794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59" name="Google Shape;959;p7"/>
              <p:cNvGrpSpPr/>
              <p:nvPr/>
            </p:nvGrpSpPr>
            <p:grpSpPr>
              <a:xfrm>
                <a:off x="4804248" y="5401592"/>
                <a:ext cx="421233" cy="357222"/>
                <a:chOff x="4804248" y="5401592"/>
                <a:chExt cx="421233" cy="357222"/>
              </a:xfrm>
            </p:grpSpPr>
            <p:sp>
              <p:nvSpPr>
                <p:cNvPr id="960" name="Google Shape;960;p7"/>
                <p:cNvSpPr/>
                <p:nvPr/>
              </p:nvSpPr>
              <p:spPr>
                <a:xfrm>
                  <a:off x="4818528" y="5415840"/>
                  <a:ext cx="392578" cy="328665"/>
                </a:xfrm>
                <a:custGeom>
                  <a:avLst/>
                  <a:gdLst/>
                  <a:ahLst/>
                  <a:cxnLst/>
                  <a:rect l="l" t="t" r="r" b="b"/>
                  <a:pathLst>
                    <a:path w="392578" h="328665" extrusionOk="0">
                      <a:moveTo>
                        <a:pt x="315828" y="320781"/>
                      </a:moveTo>
                      <a:lnTo>
                        <a:pt x="14743" y="88180"/>
                      </a:lnTo>
                      <a:cubicBezTo>
                        <a:pt x="-1831" y="75417"/>
                        <a:pt x="-4879" y="51318"/>
                        <a:pt x="7885" y="34745"/>
                      </a:cubicBezTo>
                      <a:lnTo>
                        <a:pt x="23315" y="14743"/>
                      </a:lnTo>
                      <a:cubicBezTo>
                        <a:pt x="36079" y="-1831"/>
                        <a:pt x="60177" y="-4879"/>
                        <a:pt x="76750" y="7884"/>
                      </a:cubicBezTo>
                      <a:lnTo>
                        <a:pt x="377836" y="240485"/>
                      </a:lnTo>
                      <a:cubicBezTo>
                        <a:pt x="394409" y="253248"/>
                        <a:pt x="397457" y="277347"/>
                        <a:pt x="384694" y="293920"/>
                      </a:cubicBezTo>
                      <a:lnTo>
                        <a:pt x="369263" y="313923"/>
                      </a:lnTo>
                      <a:cubicBezTo>
                        <a:pt x="356500" y="330496"/>
                        <a:pt x="332402" y="333544"/>
                        <a:pt x="315828" y="32078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7"/>
                <p:cNvSpPr/>
                <p:nvPr/>
              </p:nvSpPr>
              <p:spPr>
                <a:xfrm>
                  <a:off x="4804248" y="5401592"/>
                  <a:ext cx="421233" cy="357222"/>
                </a:xfrm>
                <a:custGeom>
                  <a:avLst/>
                  <a:gdLst/>
                  <a:ahLst/>
                  <a:cxnLst/>
                  <a:rect l="l" t="t" r="r" b="b"/>
                  <a:pathLst>
                    <a:path w="421233" h="357222" extrusionOk="0">
                      <a:moveTo>
                        <a:pt x="353253" y="357222"/>
                      </a:moveTo>
                      <a:cubicBezTo>
                        <a:pt x="341729" y="357222"/>
                        <a:pt x="330584" y="353412"/>
                        <a:pt x="321440" y="346364"/>
                      </a:cubicBezTo>
                      <a:lnTo>
                        <a:pt x="20355" y="113763"/>
                      </a:lnTo>
                      <a:cubicBezTo>
                        <a:pt x="9306" y="105191"/>
                        <a:pt x="2257" y="92903"/>
                        <a:pt x="448" y="78997"/>
                      </a:cubicBezTo>
                      <a:cubicBezTo>
                        <a:pt x="-1362" y="65091"/>
                        <a:pt x="2353" y="51374"/>
                        <a:pt x="10925" y="40326"/>
                      </a:cubicBezTo>
                      <a:lnTo>
                        <a:pt x="26356" y="20323"/>
                      </a:lnTo>
                      <a:cubicBezTo>
                        <a:pt x="44072" y="-2537"/>
                        <a:pt x="76933" y="-6728"/>
                        <a:pt x="99793" y="10893"/>
                      </a:cubicBezTo>
                      <a:lnTo>
                        <a:pt x="400878" y="243494"/>
                      </a:lnTo>
                      <a:cubicBezTo>
                        <a:pt x="411928" y="252066"/>
                        <a:pt x="418976" y="264353"/>
                        <a:pt x="420786" y="278260"/>
                      </a:cubicBezTo>
                      <a:cubicBezTo>
                        <a:pt x="422596" y="292167"/>
                        <a:pt x="418881" y="305883"/>
                        <a:pt x="410309" y="316932"/>
                      </a:cubicBezTo>
                      <a:lnTo>
                        <a:pt x="394878" y="336934"/>
                      </a:lnTo>
                      <a:cubicBezTo>
                        <a:pt x="386305" y="347983"/>
                        <a:pt x="374018" y="355032"/>
                        <a:pt x="360112" y="356841"/>
                      </a:cubicBezTo>
                      <a:cubicBezTo>
                        <a:pt x="357826" y="357032"/>
                        <a:pt x="355540" y="357222"/>
                        <a:pt x="353253" y="357222"/>
                      </a:cubicBezTo>
                      <a:close/>
                      <a:moveTo>
                        <a:pt x="67885" y="28515"/>
                      </a:moveTo>
                      <a:cubicBezTo>
                        <a:pt x="60741" y="28515"/>
                        <a:pt x="53692" y="31658"/>
                        <a:pt x="49025" y="37754"/>
                      </a:cubicBezTo>
                      <a:lnTo>
                        <a:pt x="33595" y="57756"/>
                      </a:lnTo>
                      <a:cubicBezTo>
                        <a:pt x="29689" y="62709"/>
                        <a:pt x="28070" y="68996"/>
                        <a:pt x="28832" y="75282"/>
                      </a:cubicBezTo>
                      <a:cubicBezTo>
                        <a:pt x="29689" y="81664"/>
                        <a:pt x="32833" y="87189"/>
                        <a:pt x="37881" y="91094"/>
                      </a:cubicBezTo>
                      <a:lnTo>
                        <a:pt x="338966" y="323694"/>
                      </a:lnTo>
                      <a:lnTo>
                        <a:pt x="338966" y="323694"/>
                      </a:lnTo>
                      <a:cubicBezTo>
                        <a:pt x="344014" y="327599"/>
                        <a:pt x="350206" y="329219"/>
                        <a:pt x="356492" y="328457"/>
                      </a:cubicBezTo>
                      <a:cubicBezTo>
                        <a:pt x="362874" y="327599"/>
                        <a:pt x="368398" y="324456"/>
                        <a:pt x="372303" y="319408"/>
                      </a:cubicBezTo>
                      <a:lnTo>
                        <a:pt x="387734" y="299406"/>
                      </a:lnTo>
                      <a:cubicBezTo>
                        <a:pt x="391639" y="294453"/>
                        <a:pt x="393259" y="288166"/>
                        <a:pt x="392497" y="281880"/>
                      </a:cubicBezTo>
                      <a:cubicBezTo>
                        <a:pt x="391639" y="275593"/>
                        <a:pt x="388496" y="269973"/>
                        <a:pt x="383448" y="266068"/>
                      </a:cubicBezTo>
                      <a:lnTo>
                        <a:pt x="82363" y="33467"/>
                      </a:lnTo>
                      <a:cubicBezTo>
                        <a:pt x="78076" y="30134"/>
                        <a:pt x="72933" y="28515"/>
                        <a:pt x="67885" y="2851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62" name="Google Shape;962;p7"/>
              <p:cNvGrpSpPr/>
              <p:nvPr/>
            </p:nvGrpSpPr>
            <p:grpSpPr>
              <a:xfrm>
                <a:off x="4680264" y="5562151"/>
                <a:ext cx="421201" cy="357254"/>
                <a:chOff x="4680264" y="5562151"/>
                <a:chExt cx="421201" cy="357254"/>
              </a:xfrm>
            </p:grpSpPr>
            <p:sp>
              <p:nvSpPr>
                <p:cNvPr id="963" name="Google Shape;963;p7"/>
                <p:cNvSpPr/>
                <p:nvPr/>
              </p:nvSpPr>
              <p:spPr>
                <a:xfrm>
                  <a:off x="4694512" y="5576431"/>
                  <a:ext cx="392578" cy="328665"/>
                </a:xfrm>
                <a:custGeom>
                  <a:avLst/>
                  <a:gdLst/>
                  <a:ahLst/>
                  <a:cxnLst/>
                  <a:rect l="l" t="t" r="r" b="b"/>
                  <a:pathLst>
                    <a:path w="392578" h="328665" extrusionOk="0">
                      <a:moveTo>
                        <a:pt x="315828" y="320781"/>
                      </a:moveTo>
                      <a:lnTo>
                        <a:pt x="14743" y="88180"/>
                      </a:lnTo>
                      <a:cubicBezTo>
                        <a:pt x="-1831" y="75417"/>
                        <a:pt x="-4879" y="51319"/>
                        <a:pt x="7885" y="34745"/>
                      </a:cubicBezTo>
                      <a:lnTo>
                        <a:pt x="23315" y="14743"/>
                      </a:lnTo>
                      <a:cubicBezTo>
                        <a:pt x="36078" y="-1831"/>
                        <a:pt x="60177" y="-4879"/>
                        <a:pt x="76750" y="7885"/>
                      </a:cubicBezTo>
                      <a:lnTo>
                        <a:pt x="377836" y="240485"/>
                      </a:lnTo>
                      <a:cubicBezTo>
                        <a:pt x="394409" y="253248"/>
                        <a:pt x="397457" y="277347"/>
                        <a:pt x="384694" y="293920"/>
                      </a:cubicBezTo>
                      <a:lnTo>
                        <a:pt x="369263" y="313923"/>
                      </a:lnTo>
                      <a:cubicBezTo>
                        <a:pt x="356404" y="330497"/>
                        <a:pt x="332401" y="333544"/>
                        <a:pt x="315828" y="32078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7"/>
                <p:cNvSpPr/>
                <p:nvPr/>
              </p:nvSpPr>
              <p:spPr>
                <a:xfrm>
                  <a:off x="4680264" y="5562151"/>
                  <a:ext cx="421201" cy="357254"/>
                </a:xfrm>
                <a:custGeom>
                  <a:avLst/>
                  <a:gdLst/>
                  <a:ahLst/>
                  <a:cxnLst/>
                  <a:rect l="l" t="t" r="r" b="b"/>
                  <a:pathLst>
                    <a:path w="421201" h="357254" extrusionOk="0">
                      <a:moveTo>
                        <a:pt x="353317" y="357254"/>
                      </a:moveTo>
                      <a:cubicBezTo>
                        <a:pt x="342173" y="357254"/>
                        <a:pt x="330838" y="353730"/>
                        <a:pt x="321408" y="346396"/>
                      </a:cubicBezTo>
                      <a:lnTo>
                        <a:pt x="321408" y="346396"/>
                      </a:lnTo>
                      <a:lnTo>
                        <a:pt x="20323" y="113795"/>
                      </a:lnTo>
                      <a:cubicBezTo>
                        <a:pt x="-2537" y="96174"/>
                        <a:pt x="-6728" y="63218"/>
                        <a:pt x="10893" y="40357"/>
                      </a:cubicBezTo>
                      <a:lnTo>
                        <a:pt x="26324" y="20355"/>
                      </a:lnTo>
                      <a:cubicBezTo>
                        <a:pt x="34896" y="9306"/>
                        <a:pt x="47184" y="2257"/>
                        <a:pt x="61090" y="448"/>
                      </a:cubicBezTo>
                      <a:cubicBezTo>
                        <a:pt x="74997" y="-1362"/>
                        <a:pt x="88713" y="2353"/>
                        <a:pt x="99762" y="10925"/>
                      </a:cubicBezTo>
                      <a:lnTo>
                        <a:pt x="400847" y="243430"/>
                      </a:lnTo>
                      <a:cubicBezTo>
                        <a:pt x="411896" y="252003"/>
                        <a:pt x="418944" y="264290"/>
                        <a:pt x="420754" y="278196"/>
                      </a:cubicBezTo>
                      <a:cubicBezTo>
                        <a:pt x="422564" y="292103"/>
                        <a:pt x="418849" y="305819"/>
                        <a:pt x="410277" y="316868"/>
                      </a:cubicBezTo>
                      <a:lnTo>
                        <a:pt x="394846" y="336871"/>
                      </a:lnTo>
                      <a:cubicBezTo>
                        <a:pt x="384464" y="350301"/>
                        <a:pt x="368938" y="357254"/>
                        <a:pt x="353317" y="357254"/>
                      </a:cubicBezTo>
                      <a:close/>
                      <a:moveTo>
                        <a:pt x="338839" y="323726"/>
                      </a:moveTo>
                      <a:cubicBezTo>
                        <a:pt x="349221" y="331727"/>
                        <a:pt x="364176" y="329822"/>
                        <a:pt x="372177" y="319440"/>
                      </a:cubicBezTo>
                      <a:lnTo>
                        <a:pt x="387607" y="299438"/>
                      </a:lnTo>
                      <a:cubicBezTo>
                        <a:pt x="391512" y="294484"/>
                        <a:pt x="393132" y="288198"/>
                        <a:pt x="392370" y="281911"/>
                      </a:cubicBezTo>
                      <a:cubicBezTo>
                        <a:pt x="391512" y="275530"/>
                        <a:pt x="388369" y="270005"/>
                        <a:pt x="383321" y="266100"/>
                      </a:cubicBezTo>
                      <a:lnTo>
                        <a:pt x="82236" y="33499"/>
                      </a:lnTo>
                      <a:cubicBezTo>
                        <a:pt x="77187" y="29594"/>
                        <a:pt x="70901" y="27975"/>
                        <a:pt x="64710" y="28737"/>
                      </a:cubicBezTo>
                      <a:cubicBezTo>
                        <a:pt x="58328" y="29594"/>
                        <a:pt x="52803" y="32738"/>
                        <a:pt x="48898" y="37785"/>
                      </a:cubicBezTo>
                      <a:lnTo>
                        <a:pt x="33468" y="57788"/>
                      </a:lnTo>
                      <a:cubicBezTo>
                        <a:pt x="25467" y="68170"/>
                        <a:pt x="27372" y="83125"/>
                        <a:pt x="37754" y="91126"/>
                      </a:cubicBezTo>
                      <a:lnTo>
                        <a:pt x="338839" y="32372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65" name="Google Shape;965;p7"/>
              <p:cNvSpPr/>
              <p:nvPr/>
            </p:nvSpPr>
            <p:spPr>
              <a:xfrm>
                <a:off x="4464025" y="5942775"/>
                <a:ext cx="326343" cy="268571"/>
              </a:xfrm>
              <a:custGeom>
                <a:avLst/>
                <a:gdLst/>
                <a:ahLst/>
                <a:cxnLst/>
                <a:rect l="l" t="t" r="r" b="b"/>
                <a:pathLst>
                  <a:path w="326343" h="268571" extrusionOk="0">
                    <a:moveTo>
                      <a:pt x="312095" y="268571"/>
                    </a:moveTo>
                    <a:cubicBezTo>
                      <a:pt x="309047" y="268571"/>
                      <a:pt x="305999" y="267619"/>
                      <a:pt x="303332" y="265618"/>
                    </a:cubicBezTo>
                    <a:cubicBezTo>
                      <a:pt x="284377" y="250950"/>
                      <a:pt x="287521" y="228090"/>
                      <a:pt x="289902" y="211421"/>
                    </a:cubicBezTo>
                    <a:cubicBezTo>
                      <a:pt x="292092" y="195705"/>
                      <a:pt x="292569" y="187895"/>
                      <a:pt x="287330" y="183894"/>
                    </a:cubicBezTo>
                    <a:cubicBezTo>
                      <a:pt x="282091" y="179798"/>
                      <a:pt x="274566" y="182275"/>
                      <a:pt x="259898" y="188371"/>
                    </a:cubicBezTo>
                    <a:cubicBezTo>
                      <a:pt x="244372" y="194848"/>
                      <a:pt x="223036" y="203706"/>
                      <a:pt x="204082" y="189038"/>
                    </a:cubicBezTo>
                    <a:cubicBezTo>
                      <a:pt x="185127" y="174369"/>
                      <a:pt x="188270" y="151509"/>
                      <a:pt x="190651" y="134745"/>
                    </a:cubicBezTo>
                    <a:cubicBezTo>
                      <a:pt x="192842" y="119029"/>
                      <a:pt x="193318" y="111219"/>
                      <a:pt x="188080" y="107218"/>
                    </a:cubicBezTo>
                    <a:cubicBezTo>
                      <a:pt x="182841" y="103122"/>
                      <a:pt x="175316" y="105599"/>
                      <a:pt x="160648" y="111695"/>
                    </a:cubicBezTo>
                    <a:cubicBezTo>
                      <a:pt x="145122" y="118172"/>
                      <a:pt x="123786" y="127030"/>
                      <a:pt x="104831" y="112362"/>
                    </a:cubicBezTo>
                    <a:cubicBezTo>
                      <a:pt x="85876" y="97693"/>
                      <a:pt x="89020" y="74833"/>
                      <a:pt x="91401" y="58164"/>
                    </a:cubicBezTo>
                    <a:cubicBezTo>
                      <a:pt x="93591" y="42448"/>
                      <a:pt x="94068" y="34637"/>
                      <a:pt x="88829" y="30542"/>
                    </a:cubicBezTo>
                    <a:cubicBezTo>
                      <a:pt x="83590" y="26446"/>
                      <a:pt x="76065" y="28922"/>
                      <a:pt x="61397" y="35019"/>
                    </a:cubicBezTo>
                    <a:cubicBezTo>
                      <a:pt x="45871" y="41496"/>
                      <a:pt x="24535" y="50354"/>
                      <a:pt x="5581" y="35685"/>
                    </a:cubicBezTo>
                    <a:cubicBezTo>
                      <a:pt x="-706" y="30828"/>
                      <a:pt x="-1849" y="21874"/>
                      <a:pt x="3009" y="15683"/>
                    </a:cubicBezTo>
                    <a:cubicBezTo>
                      <a:pt x="7866" y="9396"/>
                      <a:pt x="16820" y="8253"/>
                      <a:pt x="23011" y="13111"/>
                    </a:cubicBezTo>
                    <a:cubicBezTo>
                      <a:pt x="28250" y="17206"/>
                      <a:pt x="35775" y="14730"/>
                      <a:pt x="50443" y="8634"/>
                    </a:cubicBezTo>
                    <a:cubicBezTo>
                      <a:pt x="65969" y="2157"/>
                      <a:pt x="87305" y="-6701"/>
                      <a:pt x="106260" y="7967"/>
                    </a:cubicBezTo>
                    <a:cubicBezTo>
                      <a:pt x="125215" y="22636"/>
                      <a:pt x="122071" y="45496"/>
                      <a:pt x="119690" y="62165"/>
                    </a:cubicBezTo>
                    <a:cubicBezTo>
                      <a:pt x="117499" y="77881"/>
                      <a:pt x="117023" y="85691"/>
                      <a:pt x="122262" y="89787"/>
                    </a:cubicBezTo>
                    <a:cubicBezTo>
                      <a:pt x="127500" y="93883"/>
                      <a:pt x="135025" y="91406"/>
                      <a:pt x="149694" y="85310"/>
                    </a:cubicBezTo>
                    <a:cubicBezTo>
                      <a:pt x="165220" y="78833"/>
                      <a:pt x="186556" y="69975"/>
                      <a:pt x="205510" y="84643"/>
                    </a:cubicBezTo>
                    <a:cubicBezTo>
                      <a:pt x="224465" y="99312"/>
                      <a:pt x="221227" y="122077"/>
                      <a:pt x="218940" y="138745"/>
                    </a:cubicBezTo>
                    <a:cubicBezTo>
                      <a:pt x="216750" y="154462"/>
                      <a:pt x="216274" y="162368"/>
                      <a:pt x="221512" y="166368"/>
                    </a:cubicBezTo>
                    <a:cubicBezTo>
                      <a:pt x="226751" y="170464"/>
                      <a:pt x="234276" y="167987"/>
                      <a:pt x="248944" y="161891"/>
                    </a:cubicBezTo>
                    <a:cubicBezTo>
                      <a:pt x="264470" y="155414"/>
                      <a:pt x="285806" y="146556"/>
                      <a:pt x="304761" y="161225"/>
                    </a:cubicBezTo>
                    <a:cubicBezTo>
                      <a:pt x="323716" y="175893"/>
                      <a:pt x="320477" y="198658"/>
                      <a:pt x="318191" y="215327"/>
                    </a:cubicBezTo>
                    <a:cubicBezTo>
                      <a:pt x="316000" y="231043"/>
                      <a:pt x="315524" y="238949"/>
                      <a:pt x="320763" y="242949"/>
                    </a:cubicBezTo>
                    <a:cubicBezTo>
                      <a:pt x="327049" y="247807"/>
                      <a:pt x="328192" y="256760"/>
                      <a:pt x="323334" y="262952"/>
                    </a:cubicBezTo>
                    <a:cubicBezTo>
                      <a:pt x="320572" y="266666"/>
                      <a:pt x="316286" y="268571"/>
                      <a:pt x="312095" y="26857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66" name="Google Shape;966;p7"/>
              <p:cNvGrpSpPr/>
              <p:nvPr/>
            </p:nvGrpSpPr>
            <p:grpSpPr>
              <a:xfrm>
                <a:off x="4661227" y="5807423"/>
                <a:ext cx="195857" cy="208030"/>
                <a:chOff x="4661227" y="5807423"/>
                <a:chExt cx="195857" cy="208030"/>
              </a:xfrm>
            </p:grpSpPr>
            <p:sp>
              <p:nvSpPr>
                <p:cNvPr id="967" name="Google Shape;967;p7"/>
                <p:cNvSpPr/>
                <p:nvPr/>
              </p:nvSpPr>
              <p:spPr>
                <a:xfrm rot="-3138037">
                  <a:off x="4670240" y="5856391"/>
                  <a:ext cx="177831" cy="110094"/>
                </a:xfrm>
                <a:custGeom>
                  <a:avLst/>
                  <a:gdLst/>
                  <a:ahLst/>
                  <a:cxnLst/>
                  <a:rect l="l" t="t" r="r" b="b"/>
                  <a:pathLst>
                    <a:path w="177546" h="109918" extrusionOk="0">
                      <a:moveTo>
                        <a:pt x="177546" y="54959"/>
                      </a:moveTo>
                      <a:cubicBezTo>
                        <a:pt x="177546" y="85313"/>
                        <a:pt x="137801" y="109919"/>
                        <a:pt x="88773" y="109919"/>
                      </a:cubicBezTo>
                      <a:cubicBezTo>
                        <a:pt x="39745" y="109919"/>
                        <a:pt x="0" y="85313"/>
                        <a:pt x="0" y="54959"/>
                      </a:cubicBezTo>
                      <a:cubicBezTo>
                        <a:pt x="0" y="24606"/>
                        <a:pt x="39745" y="0"/>
                        <a:pt x="88773" y="0"/>
                      </a:cubicBezTo>
                      <a:cubicBezTo>
                        <a:pt x="137801" y="0"/>
                        <a:pt x="177546" y="24606"/>
                        <a:pt x="177546" y="54959"/>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8" name="Google Shape;968;p7"/>
                <p:cNvSpPr/>
                <p:nvPr/>
              </p:nvSpPr>
              <p:spPr>
                <a:xfrm>
                  <a:off x="4675124" y="5819105"/>
                  <a:ext cx="167770" cy="184501"/>
                </a:xfrm>
                <a:custGeom>
                  <a:avLst/>
                  <a:gdLst/>
                  <a:ahLst/>
                  <a:cxnLst/>
                  <a:rect l="l" t="t" r="r" b="b"/>
                  <a:pathLst>
                    <a:path w="167770" h="184501" extrusionOk="0">
                      <a:moveTo>
                        <a:pt x="53657" y="184502"/>
                      </a:moveTo>
                      <a:cubicBezTo>
                        <a:pt x="41465" y="184502"/>
                        <a:pt x="30225" y="181073"/>
                        <a:pt x="20891" y="173834"/>
                      </a:cubicBezTo>
                      <a:cubicBezTo>
                        <a:pt x="-9875" y="150117"/>
                        <a:pt x="-6256" y="95633"/>
                        <a:pt x="29082" y="49914"/>
                      </a:cubicBezTo>
                      <a:cubicBezTo>
                        <a:pt x="45179" y="29054"/>
                        <a:pt x="65563" y="13243"/>
                        <a:pt x="86518" y="5432"/>
                      </a:cubicBezTo>
                      <a:cubicBezTo>
                        <a:pt x="109759" y="-3331"/>
                        <a:pt x="131285" y="-1426"/>
                        <a:pt x="146906" y="10671"/>
                      </a:cubicBezTo>
                      <a:cubicBezTo>
                        <a:pt x="162623" y="22768"/>
                        <a:pt x="169766" y="43056"/>
                        <a:pt x="167290" y="67821"/>
                      </a:cubicBezTo>
                      <a:cubicBezTo>
                        <a:pt x="165004" y="90014"/>
                        <a:pt x="154812" y="113731"/>
                        <a:pt x="138715" y="134591"/>
                      </a:cubicBezTo>
                      <a:lnTo>
                        <a:pt x="138715" y="134591"/>
                      </a:lnTo>
                      <a:cubicBezTo>
                        <a:pt x="114045" y="166499"/>
                        <a:pt x="81565" y="184502"/>
                        <a:pt x="53657" y="184502"/>
                      </a:cubicBezTo>
                      <a:close/>
                      <a:moveTo>
                        <a:pt x="114236" y="28673"/>
                      </a:moveTo>
                      <a:cubicBezTo>
                        <a:pt x="107568" y="28673"/>
                        <a:pt x="100996" y="30578"/>
                        <a:pt x="96519" y="32197"/>
                      </a:cubicBezTo>
                      <a:cubicBezTo>
                        <a:pt x="80707" y="38103"/>
                        <a:pt x="64420" y="50962"/>
                        <a:pt x="51656" y="67440"/>
                      </a:cubicBezTo>
                      <a:cubicBezTo>
                        <a:pt x="24796" y="102206"/>
                        <a:pt x="23081" y="139544"/>
                        <a:pt x="38321" y="151260"/>
                      </a:cubicBezTo>
                      <a:cubicBezTo>
                        <a:pt x="53561" y="162975"/>
                        <a:pt x="89185" y="151927"/>
                        <a:pt x="116045" y="117160"/>
                      </a:cubicBezTo>
                      <a:lnTo>
                        <a:pt x="116045" y="117160"/>
                      </a:lnTo>
                      <a:cubicBezTo>
                        <a:pt x="128714" y="100682"/>
                        <a:pt x="137000" y="81632"/>
                        <a:pt x="138810" y="64868"/>
                      </a:cubicBezTo>
                      <a:cubicBezTo>
                        <a:pt x="139667" y="56486"/>
                        <a:pt x="139572" y="41151"/>
                        <a:pt x="129380" y="33340"/>
                      </a:cubicBezTo>
                      <a:cubicBezTo>
                        <a:pt x="124904" y="29911"/>
                        <a:pt x="119474" y="28673"/>
                        <a:pt x="114236" y="28673"/>
                      </a:cubicBezTo>
                      <a:close/>
                      <a:moveTo>
                        <a:pt x="127380" y="125923"/>
                      </a:moveTo>
                      <a:lnTo>
                        <a:pt x="127380" y="125923"/>
                      </a:lnTo>
                      <a:lnTo>
                        <a:pt x="127380" y="12592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69" name="Google Shape;969;p7"/>
              <p:cNvSpPr/>
              <p:nvPr/>
            </p:nvSpPr>
            <p:spPr>
              <a:xfrm>
                <a:off x="4462652" y="5435059"/>
                <a:ext cx="812248" cy="844788"/>
              </a:xfrm>
              <a:custGeom>
                <a:avLst/>
                <a:gdLst/>
                <a:ahLst/>
                <a:cxnLst/>
                <a:rect l="l" t="t" r="r" b="b"/>
                <a:pathLst>
                  <a:path w="812248" h="844788" extrusionOk="0">
                    <a:moveTo>
                      <a:pt x="673703" y="304800"/>
                    </a:moveTo>
                    <a:lnTo>
                      <a:pt x="611696" y="385096"/>
                    </a:lnTo>
                    <a:lnTo>
                      <a:pt x="615125" y="387763"/>
                    </a:lnTo>
                    <a:cubicBezTo>
                      <a:pt x="629793" y="399098"/>
                      <a:pt x="632555" y="420434"/>
                      <a:pt x="621221" y="435102"/>
                    </a:cubicBezTo>
                    <a:lnTo>
                      <a:pt x="600456" y="461963"/>
                    </a:lnTo>
                    <a:cubicBezTo>
                      <a:pt x="589121" y="476726"/>
                      <a:pt x="567690" y="479393"/>
                      <a:pt x="553117" y="468059"/>
                    </a:cubicBezTo>
                    <a:lnTo>
                      <a:pt x="549688" y="465391"/>
                    </a:lnTo>
                    <a:lnTo>
                      <a:pt x="311944" y="773239"/>
                    </a:lnTo>
                    <a:lnTo>
                      <a:pt x="160973" y="822198"/>
                    </a:lnTo>
                    <a:lnTo>
                      <a:pt x="103442" y="840772"/>
                    </a:lnTo>
                    <a:cubicBezTo>
                      <a:pt x="56960" y="855916"/>
                      <a:pt x="9716" y="826484"/>
                      <a:pt x="0" y="781812"/>
                    </a:cubicBezTo>
                    <a:cubicBezTo>
                      <a:pt x="17812" y="790575"/>
                      <a:pt x="39148" y="793052"/>
                      <a:pt x="60293" y="786099"/>
                    </a:cubicBezTo>
                    <a:lnTo>
                      <a:pt x="117824" y="767525"/>
                    </a:lnTo>
                    <a:lnTo>
                      <a:pt x="268796" y="718566"/>
                    </a:lnTo>
                    <a:lnTo>
                      <a:pt x="506540" y="410718"/>
                    </a:lnTo>
                    <a:lnTo>
                      <a:pt x="509969" y="413385"/>
                    </a:lnTo>
                    <a:cubicBezTo>
                      <a:pt x="524637" y="424720"/>
                      <a:pt x="545973" y="421957"/>
                      <a:pt x="557308" y="407289"/>
                    </a:cubicBezTo>
                    <a:lnTo>
                      <a:pt x="578072" y="380429"/>
                    </a:lnTo>
                    <a:cubicBezTo>
                      <a:pt x="589407" y="365760"/>
                      <a:pt x="586645" y="344424"/>
                      <a:pt x="571976" y="333090"/>
                    </a:cubicBezTo>
                    <a:lnTo>
                      <a:pt x="568547" y="330422"/>
                    </a:lnTo>
                    <a:lnTo>
                      <a:pt x="630555" y="250127"/>
                    </a:lnTo>
                    <a:lnTo>
                      <a:pt x="633984" y="252794"/>
                    </a:lnTo>
                    <a:cubicBezTo>
                      <a:pt x="648653" y="264129"/>
                      <a:pt x="669988" y="261366"/>
                      <a:pt x="681323" y="246698"/>
                    </a:cubicBezTo>
                    <a:lnTo>
                      <a:pt x="702088" y="219837"/>
                    </a:lnTo>
                    <a:cubicBezTo>
                      <a:pt x="713422" y="205169"/>
                      <a:pt x="710660" y="183832"/>
                      <a:pt x="695992" y="172498"/>
                    </a:cubicBezTo>
                    <a:lnTo>
                      <a:pt x="692563" y="169831"/>
                    </a:lnTo>
                    <a:lnTo>
                      <a:pt x="747141" y="99156"/>
                    </a:lnTo>
                    <a:cubicBezTo>
                      <a:pt x="769716" y="69914"/>
                      <a:pt x="774478" y="32481"/>
                      <a:pt x="763143" y="0"/>
                    </a:cubicBezTo>
                    <a:lnTo>
                      <a:pt x="771335" y="6382"/>
                    </a:lnTo>
                    <a:cubicBezTo>
                      <a:pt x="817341" y="41910"/>
                      <a:pt x="825817" y="107918"/>
                      <a:pt x="790289" y="153924"/>
                    </a:cubicBezTo>
                    <a:lnTo>
                      <a:pt x="735711" y="224600"/>
                    </a:lnTo>
                    <a:lnTo>
                      <a:pt x="739140" y="227266"/>
                    </a:lnTo>
                    <a:cubicBezTo>
                      <a:pt x="753808" y="238601"/>
                      <a:pt x="756571" y="259938"/>
                      <a:pt x="745236" y="274606"/>
                    </a:cubicBezTo>
                    <a:lnTo>
                      <a:pt x="724472" y="301466"/>
                    </a:lnTo>
                    <a:cubicBezTo>
                      <a:pt x="713137" y="316230"/>
                      <a:pt x="691801" y="318897"/>
                      <a:pt x="677132" y="307563"/>
                    </a:cubicBezTo>
                    <a:lnTo>
                      <a:pt x="673703" y="30480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0" name="Google Shape;970;p7"/>
            <p:cNvGrpSpPr/>
            <p:nvPr/>
          </p:nvGrpSpPr>
          <p:grpSpPr>
            <a:xfrm>
              <a:off x="15662019" y="7573647"/>
              <a:ext cx="1385387" cy="1633742"/>
              <a:chOff x="4444301" y="5303307"/>
              <a:chExt cx="837446" cy="987573"/>
            </a:xfrm>
          </p:grpSpPr>
          <p:grpSp>
            <p:nvGrpSpPr>
              <p:cNvPr id="971" name="Google Shape;971;p7"/>
              <p:cNvGrpSpPr/>
              <p:nvPr/>
            </p:nvGrpSpPr>
            <p:grpSpPr>
              <a:xfrm>
                <a:off x="4447958" y="5864581"/>
                <a:ext cx="411276" cy="403725"/>
                <a:chOff x="4447958" y="5864581"/>
                <a:chExt cx="411276" cy="403725"/>
              </a:xfrm>
            </p:grpSpPr>
            <p:sp>
              <p:nvSpPr>
                <p:cNvPr id="972" name="Google Shape;972;p7"/>
                <p:cNvSpPr/>
                <p:nvPr/>
              </p:nvSpPr>
              <p:spPr>
                <a:xfrm>
                  <a:off x="4462272" y="5878734"/>
                  <a:ext cx="382714" cy="375285"/>
                </a:xfrm>
                <a:custGeom>
                  <a:avLst/>
                  <a:gdLst/>
                  <a:ahLst/>
                  <a:cxnLst/>
                  <a:rect l="l" t="t" r="r" b="b"/>
                  <a:pathLst>
                    <a:path w="382714" h="375285" extrusionOk="0">
                      <a:moveTo>
                        <a:pt x="310324" y="326327"/>
                      </a:moveTo>
                      <a:lnTo>
                        <a:pt x="382714" y="232600"/>
                      </a:lnTo>
                      <a:lnTo>
                        <a:pt x="81629" y="0"/>
                      </a:lnTo>
                      <a:lnTo>
                        <a:pt x="9239" y="93726"/>
                      </a:lnTo>
                      <a:lnTo>
                        <a:pt x="0" y="252222"/>
                      </a:lnTo>
                      <a:cubicBezTo>
                        <a:pt x="53530" y="293561"/>
                        <a:pt x="106204" y="334233"/>
                        <a:pt x="159258" y="375285"/>
                      </a:cubicBezTo>
                      <a:lnTo>
                        <a:pt x="310324" y="3263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3" name="Google Shape;973;p7"/>
                <p:cNvSpPr/>
                <p:nvPr/>
              </p:nvSpPr>
              <p:spPr>
                <a:xfrm>
                  <a:off x="4447958" y="5864581"/>
                  <a:ext cx="411276" cy="403725"/>
                </a:xfrm>
                <a:custGeom>
                  <a:avLst/>
                  <a:gdLst/>
                  <a:ahLst/>
                  <a:cxnLst/>
                  <a:rect l="l" t="t" r="r" b="b"/>
                  <a:pathLst>
                    <a:path w="411276" h="403725" extrusionOk="0">
                      <a:moveTo>
                        <a:pt x="173571" y="403726"/>
                      </a:moveTo>
                      <a:cubicBezTo>
                        <a:pt x="170428" y="403726"/>
                        <a:pt x="167380" y="402678"/>
                        <a:pt x="164808" y="400773"/>
                      </a:cubicBezTo>
                      <a:lnTo>
                        <a:pt x="5550" y="277710"/>
                      </a:lnTo>
                      <a:cubicBezTo>
                        <a:pt x="1836" y="274852"/>
                        <a:pt x="-260" y="270280"/>
                        <a:pt x="26" y="265613"/>
                      </a:cubicBezTo>
                      <a:lnTo>
                        <a:pt x="9265" y="107117"/>
                      </a:lnTo>
                      <a:cubicBezTo>
                        <a:pt x="9456" y="104260"/>
                        <a:pt x="10408" y="101497"/>
                        <a:pt x="12218" y="99211"/>
                      </a:cubicBezTo>
                      <a:lnTo>
                        <a:pt x="84608" y="5580"/>
                      </a:lnTo>
                      <a:cubicBezTo>
                        <a:pt x="89465" y="-706"/>
                        <a:pt x="98419" y="-1849"/>
                        <a:pt x="104610" y="3009"/>
                      </a:cubicBezTo>
                      <a:lnTo>
                        <a:pt x="405696" y="235609"/>
                      </a:lnTo>
                      <a:cubicBezTo>
                        <a:pt x="411982" y="240467"/>
                        <a:pt x="413125" y="249421"/>
                        <a:pt x="408267" y="255612"/>
                      </a:cubicBezTo>
                      <a:lnTo>
                        <a:pt x="335877" y="349338"/>
                      </a:lnTo>
                      <a:cubicBezTo>
                        <a:pt x="334163" y="351624"/>
                        <a:pt x="331686" y="353338"/>
                        <a:pt x="329019" y="354196"/>
                      </a:cubicBezTo>
                      <a:lnTo>
                        <a:pt x="177953" y="403154"/>
                      </a:lnTo>
                      <a:cubicBezTo>
                        <a:pt x="176619" y="403440"/>
                        <a:pt x="175095" y="403726"/>
                        <a:pt x="173571" y="403726"/>
                      </a:cubicBezTo>
                      <a:close/>
                      <a:moveTo>
                        <a:pt x="28982" y="259707"/>
                      </a:moveTo>
                      <a:lnTo>
                        <a:pt x="176333" y="373531"/>
                      </a:lnTo>
                      <a:lnTo>
                        <a:pt x="315970" y="328287"/>
                      </a:lnTo>
                      <a:lnTo>
                        <a:pt x="376930" y="249421"/>
                      </a:lnTo>
                      <a:lnTo>
                        <a:pt x="98419" y="34346"/>
                      </a:lnTo>
                      <a:lnTo>
                        <a:pt x="37459" y="113213"/>
                      </a:lnTo>
                      <a:lnTo>
                        <a:pt x="28982" y="259707"/>
                      </a:lnTo>
                      <a:close/>
                      <a:moveTo>
                        <a:pt x="324638" y="340480"/>
                      </a:moveTo>
                      <a:lnTo>
                        <a:pt x="324638" y="340480"/>
                      </a:lnTo>
                      <a:lnTo>
                        <a:pt x="324638" y="340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4" name="Google Shape;974;p7"/>
              <p:cNvGrpSpPr/>
              <p:nvPr/>
            </p:nvGrpSpPr>
            <p:grpSpPr>
              <a:xfrm>
                <a:off x="4444301" y="6116630"/>
                <a:ext cx="191552" cy="174250"/>
                <a:chOff x="4444301" y="6116630"/>
                <a:chExt cx="191552" cy="174250"/>
              </a:xfrm>
            </p:grpSpPr>
            <p:sp>
              <p:nvSpPr>
                <p:cNvPr id="975" name="Google Shape;975;p7"/>
                <p:cNvSpPr/>
                <p:nvPr/>
              </p:nvSpPr>
              <p:spPr>
                <a:xfrm>
                  <a:off x="4458610" y="6130956"/>
                  <a:ext cx="162919" cy="145708"/>
                </a:xfrm>
                <a:custGeom>
                  <a:avLst/>
                  <a:gdLst/>
                  <a:ahLst/>
                  <a:cxnLst/>
                  <a:rect l="l" t="t" r="r" b="b"/>
                  <a:pathLst>
                    <a:path w="162919" h="145708" extrusionOk="0">
                      <a:moveTo>
                        <a:pt x="3662" y="0"/>
                      </a:moveTo>
                      <a:lnTo>
                        <a:pt x="137" y="60389"/>
                      </a:lnTo>
                      <a:cubicBezTo>
                        <a:pt x="-3101" y="116967"/>
                        <a:pt x="51477" y="159163"/>
                        <a:pt x="105389" y="141732"/>
                      </a:cubicBezTo>
                      <a:lnTo>
                        <a:pt x="162920" y="123063"/>
                      </a:lnTo>
                      <a:cubicBezTo>
                        <a:pt x="109866" y="82011"/>
                        <a:pt x="57192" y="41339"/>
                        <a:pt x="3662"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7"/>
                <p:cNvSpPr/>
                <p:nvPr/>
              </p:nvSpPr>
              <p:spPr>
                <a:xfrm>
                  <a:off x="4444301" y="6116630"/>
                  <a:ext cx="191552" cy="174250"/>
                </a:xfrm>
                <a:custGeom>
                  <a:avLst/>
                  <a:gdLst/>
                  <a:ahLst/>
                  <a:cxnLst/>
                  <a:rect l="l" t="t" r="r" b="b"/>
                  <a:pathLst>
                    <a:path w="191552" h="174250" extrusionOk="0">
                      <a:moveTo>
                        <a:pt x="94838" y="174250"/>
                      </a:moveTo>
                      <a:cubicBezTo>
                        <a:pt x="74169" y="174250"/>
                        <a:pt x="53690" y="167487"/>
                        <a:pt x="36830" y="154438"/>
                      </a:cubicBezTo>
                      <a:cubicBezTo>
                        <a:pt x="12065" y="135293"/>
                        <a:pt x="-1650" y="105194"/>
                        <a:pt x="159" y="73857"/>
                      </a:cubicBezTo>
                      <a:lnTo>
                        <a:pt x="3684" y="13468"/>
                      </a:lnTo>
                      <a:cubicBezTo>
                        <a:pt x="3969" y="8134"/>
                        <a:pt x="7208" y="3467"/>
                        <a:pt x="12065" y="1276"/>
                      </a:cubicBezTo>
                      <a:cubicBezTo>
                        <a:pt x="16923" y="-914"/>
                        <a:pt x="22543" y="-248"/>
                        <a:pt x="26734" y="2991"/>
                      </a:cubicBezTo>
                      <a:lnTo>
                        <a:pt x="185992" y="126054"/>
                      </a:lnTo>
                      <a:cubicBezTo>
                        <a:pt x="190183" y="129292"/>
                        <a:pt x="192278" y="134626"/>
                        <a:pt x="191326" y="139770"/>
                      </a:cubicBezTo>
                      <a:cubicBezTo>
                        <a:pt x="190469" y="145009"/>
                        <a:pt x="186659" y="149295"/>
                        <a:pt x="181706" y="150914"/>
                      </a:cubicBezTo>
                      <a:lnTo>
                        <a:pt x="124175" y="169583"/>
                      </a:lnTo>
                      <a:cubicBezTo>
                        <a:pt x="114554" y="172726"/>
                        <a:pt x="104648" y="174250"/>
                        <a:pt x="94838" y="174250"/>
                      </a:cubicBezTo>
                      <a:close/>
                      <a:moveTo>
                        <a:pt x="30639" y="42139"/>
                      </a:moveTo>
                      <a:lnTo>
                        <a:pt x="28734" y="75476"/>
                      </a:lnTo>
                      <a:cubicBezTo>
                        <a:pt x="27496" y="97669"/>
                        <a:pt x="36830" y="118148"/>
                        <a:pt x="54356" y="131769"/>
                      </a:cubicBezTo>
                      <a:cubicBezTo>
                        <a:pt x="71978" y="145389"/>
                        <a:pt x="94171" y="149200"/>
                        <a:pt x="115317" y="142341"/>
                      </a:cubicBezTo>
                      <a:lnTo>
                        <a:pt x="147130" y="132055"/>
                      </a:lnTo>
                      <a:lnTo>
                        <a:pt x="30639" y="421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7" name="Google Shape;977;p7"/>
              <p:cNvGrpSpPr/>
              <p:nvPr/>
            </p:nvGrpSpPr>
            <p:grpSpPr>
              <a:xfrm>
                <a:off x="4462311" y="5636933"/>
                <a:ext cx="572525" cy="575651"/>
                <a:chOff x="4462311" y="5636933"/>
                <a:chExt cx="572525" cy="575651"/>
              </a:xfrm>
            </p:grpSpPr>
            <p:sp>
              <p:nvSpPr>
                <p:cNvPr id="978" name="Google Shape;978;p7"/>
                <p:cNvSpPr/>
                <p:nvPr/>
              </p:nvSpPr>
              <p:spPr>
                <a:xfrm>
                  <a:off x="4476654" y="5651277"/>
                  <a:ext cx="544067" cy="547116"/>
                </a:xfrm>
                <a:custGeom>
                  <a:avLst/>
                  <a:gdLst/>
                  <a:ahLst/>
                  <a:cxnLst/>
                  <a:rect l="l" t="t" r="r" b="b"/>
                  <a:pathLst>
                    <a:path w="544067" h="547116" extrusionOk="0">
                      <a:moveTo>
                        <a:pt x="544068" y="232600"/>
                      </a:moveTo>
                      <a:lnTo>
                        <a:pt x="301180" y="547116"/>
                      </a:lnTo>
                      <a:lnTo>
                        <a:pt x="297847" y="544544"/>
                      </a:lnTo>
                      <a:cubicBezTo>
                        <a:pt x="272987" y="525399"/>
                        <a:pt x="306610" y="481870"/>
                        <a:pt x="281845" y="462725"/>
                      </a:cubicBezTo>
                      <a:cubicBezTo>
                        <a:pt x="256985" y="443579"/>
                        <a:pt x="223457" y="487013"/>
                        <a:pt x="198596" y="467868"/>
                      </a:cubicBezTo>
                      <a:cubicBezTo>
                        <a:pt x="173736" y="448723"/>
                        <a:pt x="207359" y="405193"/>
                        <a:pt x="182594" y="386049"/>
                      </a:cubicBezTo>
                      <a:cubicBezTo>
                        <a:pt x="157734" y="366903"/>
                        <a:pt x="124206" y="410337"/>
                        <a:pt x="99346" y="391192"/>
                      </a:cubicBezTo>
                      <a:cubicBezTo>
                        <a:pt x="74486" y="372046"/>
                        <a:pt x="108109" y="328517"/>
                        <a:pt x="83249" y="309372"/>
                      </a:cubicBezTo>
                      <a:cubicBezTo>
                        <a:pt x="58388" y="290227"/>
                        <a:pt x="24860" y="333661"/>
                        <a:pt x="0" y="314516"/>
                      </a:cubicBezTo>
                      <a:lnTo>
                        <a:pt x="242888" y="0"/>
                      </a:lnTo>
                      <a:lnTo>
                        <a:pt x="544068" y="2326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7"/>
                <p:cNvSpPr/>
                <p:nvPr/>
              </p:nvSpPr>
              <p:spPr>
                <a:xfrm>
                  <a:off x="4462311" y="5636933"/>
                  <a:ext cx="572525" cy="575651"/>
                </a:xfrm>
                <a:custGeom>
                  <a:avLst/>
                  <a:gdLst/>
                  <a:ahLst/>
                  <a:cxnLst/>
                  <a:rect l="l" t="t" r="r" b="b"/>
                  <a:pathLst>
                    <a:path w="572525" h="575651" extrusionOk="0">
                      <a:moveTo>
                        <a:pt x="315429" y="575652"/>
                      </a:moveTo>
                      <a:cubicBezTo>
                        <a:pt x="312381" y="575652"/>
                        <a:pt x="309333" y="574700"/>
                        <a:pt x="306666" y="572699"/>
                      </a:cubicBezTo>
                      <a:lnTo>
                        <a:pt x="303332" y="570127"/>
                      </a:lnTo>
                      <a:cubicBezTo>
                        <a:pt x="284282" y="555459"/>
                        <a:pt x="287521" y="532599"/>
                        <a:pt x="289902" y="515835"/>
                      </a:cubicBezTo>
                      <a:cubicBezTo>
                        <a:pt x="292092" y="500119"/>
                        <a:pt x="292569" y="492308"/>
                        <a:pt x="287330" y="488308"/>
                      </a:cubicBezTo>
                      <a:cubicBezTo>
                        <a:pt x="282091" y="484212"/>
                        <a:pt x="274567" y="486689"/>
                        <a:pt x="259898" y="492784"/>
                      </a:cubicBezTo>
                      <a:cubicBezTo>
                        <a:pt x="244372" y="499261"/>
                        <a:pt x="223036" y="508120"/>
                        <a:pt x="204082" y="493451"/>
                      </a:cubicBezTo>
                      <a:cubicBezTo>
                        <a:pt x="185127" y="478783"/>
                        <a:pt x="188270" y="455923"/>
                        <a:pt x="190651" y="439158"/>
                      </a:cubicBezTo>
                      <a:cubicBezTo>
                        <a:pt x="192842" y="423443"/>
                        <a:pt x="193318" y="415632"/>
                        <a:pt x="188080" y="411632"/>
                      </a:cubicBezTo>
                      <a:cubicBezTo>
                        <a:pt x="182841" y="407536"/>
                        <a:pt x="175316" y="410012"/>
                        <a:pt x="160648" y="416108"/>
                      </a:cubicBezTo>
                      <a:cubicBezTo>
                        <a:pt x="145122" y="422585"/>
                        <a:pt x="123786" y="431443"/>
                        <a:pt x="104831" y="416775"/>
                      </a:cubicBezTo>
                      <a:cubicBezTo>
                        <a:pt x="85876" y="402107"/>
                        <a:pt x="89019" y="379246"/>
                        <a:pt x="91401" y="362578"/>
                      </a:cubicBezTo>
                      <a:cubicBezTo>
                        <a:pt x="93592" y="346861"/>
                        <a:pt x="94068" y="339051"/>
                        <a:pt x="88829" y="334955"/>
                      </a:cubicBezTo>
                      <a:cubicBezTo>
                        <a:pt x="83590" y="330859"/>
                        <a:pt x="76066" y="333336"/>
                        <a:pt x="61397" y="339432"/>
                      </a:cubicBezTo>
                      <a:cubicBezTo>
                        <a:pt x="45871" y="345909"/>
                        <a:pt x="24535" y="354767"/>
                        <a:pt x="5581" y="340099"/>
                      </a:cubicBezTo>
                      <a:cubicBezTo>
                        <a:pt x="-706" y="335241"/>
                        <a:pt x="-1849" y="326287"/>
                        <a:pt x="3009" y="320096"/>
                      </a:cubicBezTo>
                      <a:lnTo>
                        <a:pt x="245896" y="5581"/>
                      </a:lnTo>
                      <a:cubicBezTo>
                        <a:pt x="250754" y="-706"/>
                        <a:pt x="259708" y="-1849"/>
                        <a:pt x="265899" y="3009"/>
                      </a:cubicBezTo>
                      <a:lnTo>
                        <a:pt x="566984" y="235609"/>
                      </a:lnTo>
                      <a:cubicBezTo>
                        <a:pt x="569937" y="237896"/>
                        <a:pt x="571937" y="241325"/>
                        <a:pt x="572413" y="245134"/>
                      </a:cubicBezTo>
                      <a:cubicBezTo>
                        <a:pt x="572890" y="248849"/>
                        <a:pt x="571842" y="252659"/>
                        <a:pt x="569556" y="255707"/>
                      </a:cubicBezTo>
                      <a:lnTo>
                        <a:pt x="326668" y="570223"/>
                      </a:lnTo>
                      <a:cubicBezTo>
                        <a:pt x="323906" y="573747"/>
                        <a:pt x="319715" y="575652"/>
                        <a:pt x="315429" y="575652"/>
                      </a:cubicBezTo>
                      <a:close/>
                      <a:moveTo>
                        <a:pt x="281520" y="457732"/>
                      </a:moveTo>
                      <a:cubicBezTo>
                        <a:pt x="289330" y="457732"/>
                        <a:pt x="297236" y="459828"/>
                        <a:pt x="304856" y="465638"/>
                      </a:cubicBezTo>
                      <a:cubicBezTo>
                        <a:pt x="323811" y="480307"/>
                        <a:pt x="320572" y="503071"/>
                        <a:pt x="318286" y="519740"/>
                      </a:cubicBezTo>
                      <a:cubicBezTo>
                        <a:pt x="317334" y="526693"/>
                        <a:pt x="316667" y="532123"/>
                        <a:pt x="316762" y="536314"/>
                      </a:cubicBezTo>
                      <a:lnTo>
                        <a:pt x="538314" y="249516"/>
                      </a:lnTo>
                      <a:lnTo>
                        <a:pt x="259803" y="34441"/>
                      </a:lnTo>
                      <a:lnTo>
                        <a:pt x="41871" y="316572"/>
                      </a:lnTo>
                      <a:cubicBezTo>
                        <a:pt x="44442" y="315619"/>
                        <a:pt x="47205" y="314477"/>
                        <a:pt x="50443" y="313143"/>
                      </a:cubicBezTo>
                      <a:cubicBezTo>
                        <a:pt x="65969" y="306666"/>
                        <a:pt x="87305" y="297808"/>
                        <a:pt x="106260" y="312476"/>
                      </a:cubicBezTo>
                      <a:cubicBezTo>
                        <a:pt x="125215" y="327145"/>
                        <a:pt x="122071" y="350005"/>
                        <a:pt x="119690" y="366673"/>
                      </a:cubicBezTo>
                      <a:cubicBezTo>
                        <a:pt x="117499" y="382390"/>
                        <a:pt x="117023" y="390200"/>
                        <a:pt x="122357" y="394296"/>
                      </a:cubicBezTo>
                      <a:cubicBezTo>
                        <a:pt x="127596" y="398392"/>
                        <a:pt x="135121" y="395915"/>
                        <a:pt x="149789" y="389819"/>
                      </a:cubicBezTo>
                      <a:cubicBezTo>
                        <a:pt x="165315" y="383342"/>
                        <a:pt x="186651" y="374484"/>
                        <a:pt x="205606" y="389152"/>
                      </a:cubicBezTo>
                      <a:cubicBezTo>
                        <a:pt x="224560" y="403821"/>
                        <a:pt x="221322" y="426586"/>
                        <a:pt x="219036" y="443255"/>
                      </a:cubicBezTo>
                      <a:cubicBezTo>
                        <a:pt x="216845" y="458971"/>
                        <a:pt x="216369" y="466877"/>
                        <a:pt x="221608" y="470877"/>
                      </a:cubicBezTo>
                      <a:cubicBezTo>
                        <a:pt x="226846" y="474973"/>
                        <a:pt x="234371" y="472496"/>
                        <a:pt x="249040" y="466400"/>
                      </a:cubicBezTo>
                      <a:cubicBezTo>
                        <a:pt x="258374" y="462495"/>
                        <a:pt x="269804" y="457732"/>
                        <a:pt x="281520" y="4577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80" name="Google Shape;980;p7"/>
              <p:cNvGrpSpPr/>
              <p:nvPr/>
            </p:nvGrpSpPr>
            <p:grpSpPr>
              <a:xfrm>
                <a:off x="4751814" y="5483009"/>
                <a:ext cx="402028" cy="354862"/>
                <a:chOff x="4751814" y="5483009"/>
                <a:chExt cx="402028" cy="354862"/>
              </a:xfrm>
            </p:grpSpPr>
            <p:sp>
              <p:nvSpPr>
                <p:cNvPr id="981" name="Google Shape;981;p7"/>
                <p:cNvSpPr/>
                <p:nvPr/>
              </p:nvSpPr>
              <p:spPr>
                <a:xfrm rot="-3138037">
                  <a:off x="4893835" y="5470086"/>
                  <a:ext cx="118585" cy="381135"/>
                </a:xfrm>
                <a:custGeom>
                  <a:avLst/>
                  <a:gdLst/>
                  <a:ahLst/>
                  <a:cxnLst/>
                  <a:rect l="l" t="t" r="r" b="b"/>
                  <a:pathLst>
                    <a:path w="118395" h="380524" extrusionOk="0">
                      <a:moveTo>
                        <a:pt x="0" y="0"/>
                      </a:moveTo>
                      <a:lnTo>
                        <a:pt x="118396" y="0"/>
                      </a:lnTo>
                      <a:lnTo>
                        <a:pt x="118396" y="380524"/>
                      </a:lnTo>
                      <a:lnTo>
                        <a:pt x="0" y="380524"/>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7"/>
                <p:cNvSpPr/>
                <p:nvPr/>
              </p:nvSpPr>
              <p:spPr>
                <a:xfrm>
                  <a:off x="4751814" y="5483009"/>
                  <a:ext cx="402028" cy="354862"/>
                </a:xfrm>
                <a:custGeom>
                  <a:avLst/>
                  <a:gdLst/>
                  <a:ahLst/>
                  <a:cxnLst/>
                  <a:rect l="l" t="t" r="r" b="b"/>
                  <a:pathLst>
                    <a:path w="402028" h="354862" extrusionOk="0">
                      <a:moveTo>
                        <a:pt x="315390" y="354862"/>
                      </a:moveTo>
                      <a:cubicBezTo>
                        <a:pt x="312342" y="354862"/>
                        <a:pt x="309294" y="353910"/>
                        <a:pt x="306627" y="351910"/>
                      </a:cubicBezTo>
                      <a:lnTo>
                        <a:pt x="5542" y="119309"/>
                      </a:lnTo>
                      <a:cubicBezTo>
                        <a:pt x="2589" y="117023"/>
                        <a:pt x="589" y="113594"/>
                        <a:pt x="113" y="109784"/>
                      </a:cubicBezTo>
                      <a:cubicBezTo>
                        <a:pt x="-364" y="106069"/>
                        <a:pt x="684" y="102259"/>
                        <a:pt x="2970" y="99211"/>
                      </a:cubicBezTo>
                      <a:lnTo>
                        <a:pt x="75360" y="5580"/>
                      </a:lnTo>
                      <a:cubicBezTo>
                        <a:pt x="80218" y="-706"/>
                        <a:pt x="89171" y="-1849"/>
                        <a:pt x="95363" y="3009"/>
                      </a:cubicBezTo>
                      <a:lnTo>
                        <a:pt x="396448" y="235609"/>
                      </a:lnTo>
                      <a:cubicBezTo>
                        <a:pt x="402734" y="240467"/>
                        <a:pt x="403878" y="249421"/>
                        <a:pt x="399020" y="255612"/>
                      </a:cubicBezTo>
                      <a:lnTo>
                        <a:pt x="326630" y="349242"/>
                      </a:lnTo>
                      <a:cubicBezTo>
                        <a:pt x="323867" y="352957"/>
                        <a:pt x="319676" y="354862"/>
                        <a:pt x="315390" y="354862"/>
                      </a:cubicBezTo>
                      <a:close/>
                      <a:moveTo>
                        <a:pt x="34308" y="105403"/>
                      </a:moveTo>
                      <a:lnTo>
                        <a:pt x="312818" y="320477"/>
                      </a:lnTo>
                      <a:lnTo>
                        <a:pt x="367682" y="249421"/>
                      </a:lnTo>
                      <a:lnTo>
                        <a:pt x="89171" y="34251"/>
                      </a:lnTo>
                      <a:lnTo>
                        <a:pt x="34308" y="1054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83" name="Google Shape;983;p7"/>
              <p:cNvGrpSpPr/>
              <p:nvPr/>
            </p:nvGrpSpPr>
            <p:grpSpPr>
              <a:xfrm>
                <a:off x="4865542" y="5303307"/>
                <a:ext cx="416205" cy="387402"/>
                <a:chOff x="4865542" y="5303307"/>
                <a:chExt cx="416205" cy="387402"/>
              </a:xfrm>
            </p:grpSpPr>
            <p:sp>
              <p:nvSpPr>
                <p:cNvPr id="984" name="Google Shape;984;p7"/>
                <p:cNvSpPr/>
                <p:nvPr/>
              </p:nvSpPr>
              <p:spPr>
                <a:xfrm>
                  <a:off x="4879848" y="5317553"/>
                  <a:ext cx="387730" cy="358870"/>
                </a:xfrm>
                <a:custGeom>
                  <a:avLst/>
                  <a:gdLst/>
                  <a:ahLst/>
                  <a:cxnLst/>
                  <a:rect l="l" t="t" r="r" b="b"/>
                  <a:pathLst>
                    <a:path w="387730" h="358870" extrusionOk="0">
                      <a:moveTo>
                        <a:pt x="301085" y="358870"/>
                      </a:moveTo>
                      <a:lnTo>
                        <a:pt x="0" y="126270"/>
                      </a:lnTo>
                      <a:lnTo>
                        <a:pt x="61913" y="46069"/>
                      </a:lnTo>
                      <a:cubicBezTo>
                        <a:pt x="101917" y="-5747"/>
                        <a:pt x="176308" y="-15272"/>
                        <a:pt x="228124" y="24733"/>
                      </a:cubicBezTo>
                      <a:lnTo>
                        <a:pt x="341662" y="112459"/>
                      </a:lnTo>
                      <a:cubicBezTo>
                        <a:pt x="393478" y="152464"/>
                        <a:pt x="403003" y="226854"/>
                        <a:pt x="362998" y="278670"/>
                      </a:cubicBezTo>
                      <a:lnTo>
                        <a:pt x="301085" y="35887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7"/>
                <p:cNvSpPr/>
                <p:nvPr/>
              </p:nvSpPr>
              <p:spPr>
                <a:xfrm>
                  <a:off x="4865542" y="5303307"/>
                  <a:ext cx="416205" cy="387402"/>
                </a:xfrm>
                <a:custGeom>
                  <a:avLst/>
                  <a:gdLst/>
                  <a:ahLst/>
                  <a:cxnLst/>
                  <a:rect l="l" t="t" r="r" b="b"/>
                  <a:pathLst>
                    <a:path w="416205" h="387402" extrusionOk="0">
                      <a:moveTo>
                        <a:pt x="315390" y="387403"/>
                      </a:moveTo>
                      <a:cubicBezTo>
                        <a:pt x="312247" y="387403"/>
                        <a:pt x="309199" y="386355"/>
                        <a:pt x="306627" y="384450"/>
                      </a:cubicBezTo>
                      <a:lnTo>
                        <a:pt x="5542" y="151849"/>
                      </a:lnTo>
                      <a:cubicBezTo>
                        <a:pt x="2589" y="149563"/>
                        <a:pt x="589" y="146135"/>
                        <a:pt x="113" y="142324"/>
                      </a:cubicBezTo>
                      <a:cubicBezTo>
                        <a:pt x="-363" y="138515"/>
                        <a:pt x="684" y="134800"/>
                        <a:pt x="2970" y="131752"/>
                      </a:cubicBezTo>
                      <a:lnTo>
                        <a:pt x="64883" y="51551"/>
                      </a:lnTo>
                      <a:cubicBezTo>
                        <a:pt x="109650" y="-6361"/>
                        <a:pt x="193185" y="-17124"/>
                        <a:pt x="251096" y="27644"/>
                      </a:cubicBezTo>
                      <a:lnTo>
                        <a:pt x="364634" y="115369"/>
                      </a:lnTo>
                      <a:cubicBezTo>
                        <a:pt x="392733" y="137086"/>
                        <a:pt x="410640" y="168328"/>
                        <a:pt x="415117" y="203571"/>
                      </a:cubicBezTo>
                      <a:cubicBezTo>
                        <a:pt x="419594" y="238718"/>
                        <a:pt x="410164" y="273579"/>
                        <a:pt x="388542" y="301678"/>
                      </a:cubicBezTo>
                      <a:lnTo>
                        <a:pt x="326630" y="381878"/>
                      </a:lnTo>
                      <a:cubicBezTo>
                        <a:pt x="324344" y="384831"/>
                        <a:pt x="320915" y="386832"/>
                        <a:pt x="317105" y="387308"/>
                      </a:cubicBezTo>
                      <a:cubicBezTo>
                        <a:pt x="316629" y="387308"/>
                        <a:pt x="315962" y="387403"/>
                        <a:pt x="315390" y="387403"/>
                      </a:cubicBezTo>
                      <a:close/>
                      <a:moveTo>
                        <a:pt x="34308" y="137943"/>
                      </a:moveTo>
                      <a:lnTo>
                        <a:pt x="312818" y="353113"/>
                      </a:lnTo>
                      <a:lnTo>
                        <a:pt x="366063" y="284247"/>
                      </a:lnTo>
                      <a:cubicBezTo>
                        <a:pt x="383113" y="262244"/>
                        <a:pt x="390543" y="234908"/>
                        <a:pt x="386923" y="207285"/>
                      </a:cubicBezTo>
                      <a:cubicBezTo>
                        <a:pt x="383304" y="179663"/>
                        <a:pt x="369302" y="155088"/>
                        <a:pt x="347299" y="138134"/>
                      </a:cubicBezTo>
                      <a:lnTo>
                        <a:pt x="233761" y="50408"/>
                      </a:lnTo>
                      <a:cubicBezTo>
                        <a:pt x="188231" y="15261"/>
                        <a:pt x="122700" y="23739"/>
                        <a:pt x="87647" y="69172"/>
                      </a:cubicBezTo>
                      <a:lnTo>
                        <a:pt x="34308" y="1379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86" name="Google Shape;986;p7"/>
              <p:cNvGrpSpPr/>
              <p:nvPr/>
            </p:nvGrpSpPr>
            <p:grpSpPr>
              <a:xfrm>
                <a:off x="4804248" y="5401592"/>
                <a:ext cx="421233" cy="357222"/>
                <a:chOff x="4804248" y="5401592"/>
                <a:chExt cx="421233" cy="357222"/>
              </a:xfrm>
            </p:grpSpPr>
            <p:sp>
              <p:nvSpPr>
                <p:cNvPr id="987" name="Google Shape;987;p7"/>
                <p:cNvSpPr/>
                <p:nvPr/>
              </p:nvSpPr>
              <p:spPr>
                <a:xfrm>
                  <a:off x="4818528" y="5415840"/>
                  <a:ext cx="392578" cy="328665"/>
                </a:xfrm>
                <a:custGeom>
                  <a:avLst/>
                  <a:gdLst/>
                  <a:ahLst/>
                  <a:cxnLst/>
                  <a:rect l="l" t="t" r="r" b="b"/>
                  <a:pathLst>
                    <a:path w="392578" h="328665" extrusionOk="0">
                      <a:moveTo>
                        <a:pt x="315828" y="320781"/>
                      </a:moveTo>
                      <a:lnTo>
                        <a:pt x="14743" y="88180"/>
                      </a:lnTo>
                      <a:cubicBezTo>
                        <a:pt x="-1831" y="75417"/>
                        <a:pt x="-4879" y="51318"/>
                        <a:pt x="7885" y="34745"/>
                      </a:cubicBezTo>
                      <a:lnTo>
                        <a:pt x="23315" y="14743"/>
                      </a:lnTo>
                      <a:cubicBezTo>
                        <a:pt x="36079" y="-1831"/>
                        <a:pt x="60177" y="-4879"/>
                        <a:pt x="76750" y="7884"/>
                      </a:cubicBezTo>
                      <a:lnTo>
                        <a:pt x="377836" y="240485"/>
                      </a:lnTo>
                      <a:cubicBezTo>
                        <a:pt x="394409" y="253248"/>
                        <a:pt x="397457" y="277347"/>
                        <a:pt x="384694" y="293920"/>
                      </a:cubicBezTo>
                      <a:lnTo>
                        <a:pt x="369263" y="313923"/>
                      </a:lnTo>
                      <a:cubicBezTo>
                        <a:pt x="356500" y="330496"/>
                        <a:pt x="332402" y="333544"/>
                        <a:pt x="315828" y="3207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8" name="Google Shape;988;p7"/>
                <p:cNvSpPr/>
                <p:nvPr/>
              </p:nvSpPr>
              <p:spPr>
                <a:xfrm>
                  <a:off x="4804248" y="5401592"/>
                  <a:ext cx="421233" cy="357222"/>
                </a:xfrm>
                <a:custGeom>
                  <a:avLst/>
                  <a:gdLst/>
                  <a:ahLst/>
                  <a:cxnLst/>
                  <a:rect l="l" t="t" r="r" b="b"/>
                  <a:pathLst>
                    <a:path w="421233" h="357222" extrusionOk="0">
                      <a:moveTo>
                        <a:pt x="353253" y="357222"/>
                      </a:moveTo>
                      <a:cubicBezTo>
                        <a:pt x="341729" y="357222"/>
                        <a:pt x="330584" y="353412"/>
                        <a:pt x="321440" y="346364"/>
                      </a:cubicBezTo>
                      <a:lnTo>
                        <a:pt x="20355" y="113763"/>
                      </a:lnTo>
                      <a:cubicBezTo>
                        <a:pt x="9306" y="105191"/>
                        <a:pt x="2257" y="92903"/>
                        <a:pt x="448" y="78997"/>
                      </a:cubicBezTo>
                      <a:cubicBezTo>
                        <a:pt x="-1362" y="65091"/>
                        <a:pt x="2353" y="51374"/>
                        <a:pt x="10925" y="40326"/>
                      </a:cubicBezTo>
                      <a:lnTo>
                        <a:pt x="26356" y="20323"/>
                      </a:lnTo>
                      <a:cubicBezTo>
                        <a:pt x="44072" y="-2537"/>
                        <a:pt x="76933" y="-6728"/>
                        <a:pt x="99793" y="10893"/>
                      </a:cubicBezTo>
                      <a:lnTo>
                        <a:pt x="400878" y="243494"/>
                      </a:lnTo>
                      <a:cubicBezTo>
                        <a:pt x="411928" y="252066"/>
                        <a:pt x="418976" y="264353"/>
                        <a:pt x="420786" y="278260"/>
                      </a:cubicBezTo>
                      <a:cubicBezTo>
                        <a:pt x="422596" y="292167"/>
                        <a:pt x="418881" y="305883"/>
                        <a:pt x="410309" y="316932"/>
                      </a:cubicBezTo>
                      <a:lnTo>
                        <a:pt x="394878" y="336934"/>
                      </a:lnTo>
                      <a:cubicBezTo>
                        <a:pt x="386305" y="347983"/>
                        <a:pt x="374018" y="355032"/>
                        <a:pt x="360112" y="356841"/>
                      </a:cubicBezTo>
                      <a:cubicBezTo>
                        <a:pt x="357826" y="357032"/>
                        <a:pt x="355540" y="357222"/>
                        <a:pt x="353253" y="357222"/>
                      </a:cubicBezTo>
                      <a:close/>
                      <a:moveTo>
                        <a:pt x="67885" y="28515"/>
                      </a:moveTo>
                      <a:cubicBezTo>
                        <a:pt x="60741" y="28515"/>
                        <a:pt x="53692" y="31658"/>
                        <a:pt x="49025" y="37754"/>
                      </a:cubicBezTo>
                      <a:lnTo>
                        <a:pt x="33595" y="57756"/>
                      </a:lnTo>
                      <a:cubicBezTo>
                        <a:pt x="29689" y="62709"/>
                        <a:pt x="28070" y="68996"/>
                        <a:pt x="28832" y="75282"/>
                      </a:cubicBezTo>
                      <a:cubicBezTo>
                        <a:pt x="29689" y="81664"/>
                        <a:pt x="32833" y="87189"/>
                        <a:pt x="37881" y="91094"/>
                      </a:cubicBezTo>
                      <a:lnTo>
                        <a:pt x="338966" y="323694"/>
                      </a:lnTo>
                      <a:lnTo>
                        <a:pt x="338966" y="323694"/>
                      </a:lnTo>
                      <a:cubicBezTo>
                        <a:pt x="344014" y="327599"/>
                        <a:pt x="350206" y="329219"/>
                        <a:pt x="356492" y="328457"/>
                      </a:cubicBezTo>
                      <a:cubicBezTo>
                        <a:pt x="362874" y="327599"/>
                        <a:pt x="368398" y="324456"/>
                        <a:pt x="372303" y="319408"/>
                      </a:cubicBezTo>
                      <a:lnTo>
                        <a:pt x="387734" y="299406"/>
                      </a:lnTo>
                      <a:cubicBezTo>
                        <a:pt x="391639" y="294453"/>
                        <a:pt x="393259" y="288166"/>
                        <a:pt x="392497" y="281880"/>
                      </a:cubicBezTo>
                      <a:cubicBezTo>
                        <a:pt x="391639" y="275593"/>
                        <a:pt x="388496" y="269973"/>
                        <a:pt x="383448" y="266068"/>
                      </a:cubicBezTo>
                      <a:lnTo>
                        <a:pt x="82363" y="33467"/>
                      </a:lnTo>
                      <a:cubicBezTo>
                        <a:pt x="78076" y="30134"/>
                        <a:pt x="72933" y="28515"/>
                        <a:pt x="67885" y="28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89" name="Google Shape;989;p7"/>
              <p:cNvGrpSpPr/>
              <p:nvPr/>
            </p:nvGrpSpPr>
            <p:grpSpPr>
              <a:xfrm>
                <a:off x="4680264" y="5562151"/>
                <a:ext cx="421201" cy="357254"/>
                <a:chOff x="4680264" y="5562151"/>
                <a:chExt cx="421201" cy="357254"/>
              </a:xfrm>
            </p:grpSpPr>
            <p:sp>
              <p:nvSpPr>
                <p:cNvPr id="990" name="Google Shape;990;p7"/>
                <p:cNvSpPr/>
                <p:nvPr/>
              </p:nvSpPr>
              <p:spPr>
                <a:xfrm>
                  <a:off x="4694512" y="5576431"/>
                  <a:ext cx="392578" cy="328665"/>
                </a:xfrm>
                <a:custGeom>
                  <a:avLst/>
                  <a:gdLst/>
                  <a:ahLst/>
                  <a:cxnLst/>
                  <a:rect l="l" t="t" r="r" b="b"/>
                  <a:pathLst>
                    <a:path w="392578" h="328665" extrusionOk="0">
                      <a:moveTo>
                        <a:pt x="315828" y="320781"/>
                      </a:moveTo>
                      <a:lnTo>
                        <a:pt x="14743" y="88180"/>
                      </a:lnTo>
                      <a:cubicBezTo>
                        <a:pt x="-1831" y="75417"/>
                        <a:pt x="-4879" y="51319"/>
                        <a:pt x="7885" y="34745"/>
                      </a:cubicBezTo>
                      <a:lnTo>
                        <a:pt x="23315" y="14743"/>
                      </a:lnTo>
                      <a:cubicBezTo>
                        <a:pt x="36078" y="-1831"/>
                        <a:pt x="60177" y="-4879"/>
                        <a:pt x="76750" y="7885"/>
                      </a:cubicBezTo>
                      <a:lnTo>
                        <a:pt x="377836" y="240485"/>
                      </a:lnTo>
                      <a:cubicBezTo>
                        <a:pt x="394409" y="253248"/>
                        <a:pt x="397457" y="277347"/>
                        <a:pt x="384694" y="293920"/>
                      </a:cubicBezTo>
                      <a:lnTo>
                        <a:pt x="369263" y="313923"/>
                      </a:lnTo>
                      <a:cubicBezTo>
                        <a:pt x="356404" y="330497"/>
                        <a:pt x="332401" y="333544"/>
                        <a:pt x="315828" y="3207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1" name="Google Shape;991;p7"/>
                <p:cNvSpPr/>
                <p:nvPr/>
              </p:nvSpPr>
              <p:spPr>
                <a:xfrm>
                  <a:off x="4680264" y="5562151"/>
                  <a:ext cx="421201" cy="357254"/>
                </a:xfrm>
                <a:custGeom>
                  <a:avLst/>
                  <a:gdLst/>
                  <a:ahLst/>
                  <a:cxnLst/>
                  <a:rect l="l" t="t" r="r" b="b"/>
                  <a:pathLst>
                    <a:path w="421201" h="357254" extrusionOk="0">
                      <a:moveTo>
                        <a:pt x="353317" y="357254"/>
                      </a:moveTo>
                      <a:cubicBezTo>
                        <a:pt x="342173" y="357254"/>
                        <a:pt x="330838" y="353730"/>
                        <a:pt x="321408" y="346396"/>
                      </a:cubicBezTo>
                      <a:lnTo>
                        <a:pt x="321408" y="346396"/>
                      </a:lnTo>
                      <a:lnTo>
                        <a:pt x="20323" y="113795"/>
                      </a:lnTo>
                      <a:cubicBezTo>
                        <a:pt x="-2537" y="96174"/>
                        <a:pt x="-6728" y="63218"/>
                        <a:pt x="10893" y="40357"/>
                      </a:cubicBezTo>
                      <a:lnTo>
                        <a:pt x="26324" y="20355"/>
                      </a:lnTo>
                      <a:cubicBezTo>
                        <a:pt x="34896" y="9306"/>
                        <a:pt x="47184" y="2257"/>
                        <a:pt x="61090" y="448"/>
                      </a:cubicBezTo>
                      <a:cubicBezTo>
                        <a:pt x="74997" y="-1362"/>
                        <a:pt x="88713" y="2353"/>
                        <a:pt x="99762" y="10925"/>
                      </a:cubicBezTo>
                      <a:lnTo>
                        <a:pt x="400847" y="243430"/>
                      </a:lnTo>
                      <a:cubicBezTo>
                        <a:pt x="411896" y="252003"/>
                        <a:pt x="418944" y="264290"/>
                        <a:pt x="420754" y="278196"/>
                      </a:cubicBezTo>
                      <a:cubicBezTo>
                        <a:pt x="422564" y="292103"/>
                        <a:pt x="418849" y="305819"/>
                        <a:pt x="410277" y="316868"/>
                      </a:cubicBezTo>
                      <a:lnTo>
                        <a:pt x="394846" y="336871"/>
                      </a:lnTo>
                      <a:cubicBezTo>
                        <a:pt x="384464" y="350301"/>
                        <a:pt x="368938" y="357254"/>
                        <a:pt x="353317" y="357254"/>
                      </a:cubicBezTo>
                      <a:close/>
                      <a:moveTo>
                        <a:pt x="338839" y="323726"/>
                      </a:moveTo>
                      <a:cubicBezTo>
                        <a:pt x="349221" y="331727"/>
                        <a:pt x="364176" y="329822"/>
                        <a:pt x="372177" y="319440"/>
                      </a:cubicBezTo>
                      <a:lnTo>
                        <a:pt x="387607" y="299438"/>
                      </a:lnTo>
                      <a:cubicBezTo>
                        <a:pt x="391512" y="294484"/>
                        <a:pt x="393132" y="288198"/>
                        <a:pt x="392370" y="281911"/>
                      </a:cubicBezTo>
                      <a:cubicBezTo>
                        <a:pt x="391512" y="275530"/>
                        <a:pt x="388369" y="270005"/>
                        <a:pt x="383321" y="266100"/>
                      </a:cubicBezTo>
                      <a:lnTo>
                        <a:pt x="82236" y="33499"/>
                      </a:lnTo>
                      <a:cubicBezTo>
                        <a:pt x="77187" y="29594"/>
                        <a:pt x="70901" y="27975"/>
                        <a:pt x="64710" y="28737"/>
                      </a:cubicBezTo>
                      <a:cubicBezTo>
                        <a:pt x="58328" y="29594"/>
                        <a:pt x="52803" y="32738"/>
                        <a:pt x="48898" y="37785"/>
                      </a:cubicBezTo>
                      <a:lnTo>
                        <a:pt x="33468" y="57788"/>
                      </a:lnTo>
                      <a:cubicBezTo>
                        <a:pt x="25467" y="68170"/>
                        <a:pt x="27372" y="83125"/>
                        <a:pt x="37754" y="91126"/>
                      </a:cubicBezTo>
                      <a:lnTo>
                        <a:pt x="338839" y="32372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92" name="Google Shape;992;p7"/>
              <p:cNvSpPr/>
              <p:nvPr/>
            </p:nvSpPr>
            <p:spPr>
              <a:xfrm>
                <a:off x="4464025" y="5942775"/>
                <a:ext cx="326343" cy="268571"/>
              </a:xfrm>
              <a:custGeom>
                <a:avLst/>
                <a:gdLst/>
                <a:ahLst/>
                <a:cxnLst/>
                <a:rect l="l" t="t" r="r" b="b"/>
                <a:pathLst>
                  <a:path w="326343" h="268571" extrusionOk="0">
                    <a:moveTo>
                      <a:pt x="312095" y="268571"/>
                    </a:moveTo>
                    <a:cubicBezTo>
                      <a:pt x="309047" y="268571"/>
                      <a:pt x="305999" y="267619"/>
                      <a:pt x="303332" y="265618"/>
                    </a:cubicBezTo>
                    <a:cubicBezTo>
                      <a:pt x="284377" y="250950"/>
                      <a:pt x="287521" y="228090"/>
                      <a:pt x="289902" y="211421"/>
                    </a:cubicBezTo>
                    <a:cubicBezTo>
                      <a:pt x="292092" y="195705"/>
                      <a:pt x="292569" y="187895"/>
                      <a:pt x="287330" y="183894"/>
                    </a:cubicBezTo>
                    <a:cubicBezTo>
                      <a:pt x="282091" y="179798"/>
                      <a:pt x="274566" y="182275"/>
                      <a:pt x="259898" y="188371"/>
                    </a:cubicBezTo>
                    <a:cubicBezTo>
                      <a:pt x="244372" y="194848"/>
                      <a:pt x="223036" y="203706"/>
                      <a:pt x="204082" y="189038"/>
                    </a:cubicBezTo>
                    <a:cubicBezTo>
                      <a:pt x="185127" y="174369"/>
                      <a:pt x="188270" y="151509"/>
                      <a:pt x="190651" y="134745"/>
                    </a:cubicBezTo>
                    <a:cubicBezTo>
                      <a:pt x="192842" y="119029"/>
                      <a:pt x="193318" y="111219"/>
                      <a:pt x="188080" y="107218"/>
                    </a:cubicBezTo>
                    <a:cubicBezTo>
                      <a:pt x="182841" y="103122"/>
                      <a:pt x="175316" y="105599"/>
                      <a:pt x="160648" y="111695"/>
                    </a:cubicBezTo>
                    <a:cubicBezTo>
                      <a:pt x="145122" y="118172"/>
                      <a:pt x="123786" y="127030"/>
                      <a:pt x="104831" y="112362"/>
                    </a:cubicBezTo>
                    <a:cubicBezTo>
                      <a:pt x="85876" y="97693"/>
                      <a:pt x="89020" y="74833"/>
                      <a:pt x="91401" y="58164"/>
                    </a:cubicBezTo>
                    <a:cubicBezTo>
                      <a:pt x="93591" y="42448"/>
                      <a:pt x="94068" y="34637"/>
                      <a:pt x="88829" y="30542"/>
                    </a:cubicBezTo>
                    <a:cubicBezTo>
                      <a:pt x="83590" y="26446"/>
                      <a:pt x="76065" y="28922"/>
                      <a:pt x="61397" y="35019"/>
                    </a:cubicBezTo>
                    <a:cubicBezTo>
                      <a:pt x="45871" y="41496"/>
                      <a:pt x="24535" y="50354"/>
                      <a:pt x="5581" y="35685"/>
                    </a:cubicBezTo>
                    <a:cubicBezTo>
                      <a:pt x="-706" y="30828"/>
                      <a:pt x="-1849" y="21874"/>
                      <a:pt x="3009" y="15683"/>
                    </a:cubicBezTo>
                    <a:cubicBezTo>
                      <a:pt x="7866" y="9396"/>
                      <a:pt x="16820" y="8253"/>
                      <a:pt x="23011" y="13111"/>
                    </a:cubicBezTo>
                    <a:cubicBezTo>
                      <a:pt x="28250" y="17206"/>
                      <a:pt x="35775" y="14730"/>
                      <a:pt x="50443" y="8634"/>
                    </a:cubicBezTo>
                    <a:cubicBezTo>
                      <a:pt x="65969" y="2157"/>
                      <a:pt x="87305" y="-6701"/>
                      <a:pt x="106260" y="7967"/>
                    </a:cubicBezTo>
                    <a:cubicBezTo>
                      <a:pt x="125215" y="22636"/>
                      <a:pt x="122071" y="45496"/>
                      <a:pt x="119690" y="62165"/>
                    </a:cubicBezTo>
                    <a:cubicBezTo>
                      <a:pt x="117499" y="77881"/>
                      <a:pt x="117023" y="85691"/>
                      <a:pt x="122262" y="89787"/>
                    </a:cubicBezTo>
                    <a:cubicBezTo>
                      <a:pt x="127500" y="93883"/>
                      <a:pt x="135025" y="91406"/>
                      <a:pt x="149694" y="85310"/>
                    </a:cubicBezTo>
                    <a:cubicBezTo>
                      <a:pt x="165220" y="78833"/>
                      <a:pt x="186556" y="69975"/>
                      <a:pt x="205510" y="84643"/>
                    </a:cubicBezTo>
                    <a:cubicBezTo>
                      <a:pt x="224465" y="99312"/>
                      <a:pt x="221227" y="122077"/>
                      <a:pt x="218940" y="138745"/>
                    </a:cubicBezTo>
                    <a:cubicBezTo>
                      <a:pt x="216750" y="154462"/>
                      <a:pt x="216274" y="162368"/>
                      <a:pt x="221512" y="166368"/>
                    </a:cubicBezTo>
                    <a:cubicBezTo>
                      <a:pt x="226751" y="170464"/>
                      <a:pt x="234276" y="167987"/>
                      <a:pt x="248944" y="161891"/>
                    </a:cubicBezTo>
                    <a:cubicBezTo>
                      <a:pt x="264470" y="155414"/>
                      <a:pt x="285806" y="146556"/>
                      <a:pt x="304761" y="161225"/>
                    </a:cubicBezTo>
                    <a:cubicBezTo>
                      <a:pt x="323716" y="175893"/>
                      <a:pt x="320477" y="198658"/>
                      <a:pt x="318191" y="215327"/>
                    </a:cubicBezTo>
                    <a:cubicBezTo>
                      <a:pt x="316000" y="231043"/>
                      <a:pt x="315524" y="238949"/>
                      <a:pt x="320763" y="242949"/>
                    </a:cubicBezTo>
                    <a:cubicBezTo>
                      <a:pt x="327049" y="247807"/>
                      <a:pt x="328192" y="256760"/>
                      <a:pt x="323334" y="262952"/>
                    </a:cubicBezTo>
                    <a:cubicBezTo>
                      <a:pt x="320572" y="266666"/>
                      <a:pt x="316286" y="268571"/>
                      <a:pt x="312095" y="2685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93" name="Google Shape;993;p7"/>
              <p:cNvGrpSpPr/>
              <p:nvPr/>
            </p:nvGrpSpPr>
            <p:grpSpPr>
              <a:xfrm>
                <a:off x="4661227" y="5807423"/>
                <a:ext cx="195857" cy="208030"/>
                <a:chOff x="4661227" y="5807423"/>
                <a:chExt cx="195857" cy="208030"/>
              </a:xfrm>
            </p:grpSpPr>
            <p:sp>
              <p:nvSpPr>
                <p:cNvPr id="994" name="Google Shape;994;p7"/>
                <p:cNvSpPr/>
                <p:nvPr/>
              </p:nvSpPr>
              <p:spPr>
                <a:xfrm rot="-3138037">
                  <a:off x="4670240" y="5856391"/>
                  <a:ext cx="177831" cy="110094"/>
                </a:xfrm>
                <a:custGeom>
                  <a:avLst/>
                  <a:gdLst/>
                  <a:ahLst/>
                  <a:cxnLst/>
                  <a:rect l="l" t="t" r="r" b="b"/>
                  <a:pathLst>
                    <a:path w="177546" h="109918" extrusionOk="0">
                      <a:moveTo>
                        <a:pt x="177546" y="54959"/>
                      </a:moveTo>
                      <a:cubicBezTo>
                        <a:pt x="177546" y="85313"/>
                        <a:pt x="137801" y="109919"/>
                        <a:pt x="88773" y="109919"/>
                      </a:cubicBezTo>
                      <a:cubicBezTo>
                        <a:pt x="39745" y="109919"/>
                        <a:pt x="0" y="85313"/>
                        <a:pt x="0" y="54959"/>
                      </a:cubicBezTo>
                      <a:cubicBezTo>
                        <a:pt x="0" y="24606"/>
                        <a:pt x="39745" y="0"/>
                        <a:pt x="88773" y="0"/>
                      </a:cubicBezTo>
                      <a:cubicBezTo>
                        <a:pt x="137801" y="0"/>
                        <a:pt x="177546" y="24606"/>
                        <a:pt x="177546" y="54959"/>
                      </a:cubicBezTo>
                      <a:close/>
                    </a:path>
                  </a:pathLst>
                </a:custGeom>
                <a:solidFill>
                  <a:srgbClr val="D8D7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5" name="Google Shape;995;p7"/>
                <p:cNvSpPr/>
                <p:nvPr/>
              </p:nvSpPr>
              <p:spPr>
                <a:xfrm>
                  <a:off x="4675124" y="5819105"/>
                  <a:ext cx="167770" cy="184501"/>
                </a:xfrm>
                <a:custGeom>
                  <a:avLst/>
                  <a:gdLst/>
                  <a:ahLst/>
                  <a:cxnLst/>
                  <a:rect l="l" t="t" r="r" b="b"/>
                  <a:pathLst>
                    <a:path w="167770" h="184501" extrusionOk="0">
                      <a:moveTo>
                        <a:pt x="53657" y="184502"/>
                      </a:moveTo>
                      <a:cubicBezTo>
                        <a:pt x="41465" y="184502"/>
                        <a:pt x="30225" y="181073"/>
                        <a:pt x="20891" y="173834"/>
                      </a:cubicBezTo>
                      <a:cubicBezTo>
                        <a:pt x="-9875" y="150117"/>
                        <a:pt x="-6256" y="95633"/>
                        <a:pt x="29082" y="49914"/>
                      </a:cubicBezTo>
                      <a:cubicBezTo>
                        <a:pt x="45179" y="29054"/>
                        <a:pt x="65563" y="13243"/>
                        <a:pt x="86518" y="5432"/>
                      </a:cubicBezTo>
                      <a:cubicBezTo>
                        <a:pt x="109759" y="-3331"/>
                        <a:pt x="131285" y="-1426"/>
                        <a:pt x="146906" y="10671"/>
                      </a:cubicBezTo>
                      <a:cubicBezTo>
                        <a:pt x="162623" y="22768"/>
                        <a:pt x="169766" y="43056"/>
                        <a:pt x="167290" y="67821"/>
                      </a:cubicBezTo>
                      <a:cubicBezTo>
                        <a:pt x="165004" y="90014"/>
                        <a:pt x="154812" y="113731"/>
                        <a:pt x="138715" y="134591"/>
                      </a:cubicBezTo>
                      <a:lnTo>
                        <a:pt x="138715" y="134591"/>
                      </a:lnTo>
                      <a:cubicBezTo>
                        <a:pt x="114045" y="166499"/>
                        <a:pt x="81565" y="184502"/>
                        <a:pt x="53657" y="184502"/>
                      </a:cubicBezTo>
                      <a:close/>
                      <a:moveTo>
                        <a:pt x="114236" y="28673"/>
                      </a:moveTo>
                      <a:cubicBezTo>
                        <a:pt x="107568" y="28673"/>
                        <a:pt x="100996" y="30578"/>
                        <a:pt x="96519" y="32197"/>
                      </a:cubicBezTo>
                      <a:cubicBezTo>
                        <a:pt x="80707" y="38103"/>
                        <a:pt x="64420" y="50962"/>
                        <a:pt x="51656" y="67440"/>
                      </a:cubicBezTo>
                      <a:cubicBezTo>
                        <a:pt x="24796" y="102206"/>
                        <a:pt x="23081" y="139544"/>
                        <a:pt x="38321" y="151260"/>
                      </a:cubicBezTo>
                      <a:cubicBezTo>
                        <a:pt x="53561" y="162975"/>
                        <a:pt x="89185" y="151927"/>
                        <a:pt x="116045" y="117160"/>
                      </a:cubicBezTo>
                      <a:lnTo>
                        <a:pt x="116045" y="117160"/>
                      </a:lnTo>
                      <a:cubicBezTo>
                        <a:pt x="128714" y="100682"/>
                        <a:pt x="137000" y="81632"/>
                        <a:pt x="138810" y="64868"/>
                      </a:cubicBezTo>
                      <a:cubicBezTo>
                        <a:pt x="139667" y="56486"/>
                        <a:pt x="139572" y="41151"/>
                        <a:pt x="129380" y="33340"/>
                      </a:cubicBezTo>
                      <a:cubicBezTo>
                        <a:pt x="124904" y="29911"/>
                        <a:pt x="119474" y="28673"/>
                        <a:pt x="114236" y="28673"/>
                      </a:cubicBezTo>
                      <a:close/>
                      <a:moveTo>
                        <a:pt x="127380" y="125923"/>
                      </a:moveTo>
                      <a:lnTo>
                        <a:pt x="127380" y="125923"/>
                      </a:lnTo>
                      <a:lnTo>
                        <a:pt x="127380" y="12592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96" name="Google Shape;996;p7"/>
              <p:cNvSpPr/>
              <p:nvPr/>
            </p:nvSpPr>
            <p:spPr>
              <a:xfrm>
                <a:off x="4462652" y="5435059"/>
                <a:ext cx="812248" cy="844788"/>
              </a:xfrm>
              <a:custGeom>
                <a:avLst/>
                <a:gdLst/>
                <a:ahLst/>
                <a:cxnLst/>
                <a:rect l="l" t="t" r="r" b="b"/>
                <a:pathLst>
                  <a:path w="812248" h="844788" extrusionOk="0">
                    <a:moveTo>
                      <a:pt x="673703" y="304800"/>
                    </a:moveTo>
                    <a:lnTo>
                      <a:pt x="611696" y="385096"/>
                    </a:lnTo>
                    <a:lnTo>
                      <a:pt x="615125" y="387763"/>
                    </a:lnTo>
                    <a:cubicBezTo>
                      <a:pt x="629793" y="399098"/>
                      <a:pt x="632555" y="420434"/>
                      <a:pt x="621221" y="435102"/>
                    </a:cubicBezTo>
                    <a:lnTo>
                      <a:pt x="600456" y="461963"/>
                    </a:lnTo>
                    <a:cubicBezTo>
                      <a:pt x="589121" y="476726"/>
                      <a:pt x="567690" y="479393"/>
                      <a:pt x="553117" y="468059"/>
                    </a:cubicBezTo>
                    <a:lnTo>
                      <a:pt x="549688" y="465391"/>
                    </a:lnTo>
                    <a:lnTo>
                      <a:pt x="311944" y="773239"/>
                    </a:lnTo>
                    <a:lnTo>
                      <a:pt x="160973" y="822198"/>
                    </a:lnTo>
                    <a:lnTo>
                      <a:pt x="103442" y="840772"/>
                    </a:lnTo>
                    <a:cubicBezTo>
                      <a:pt x="56960" y="855916"/>
                      <a:pt x="9716" y="826484"/>
                      <a:pt x="0" y="781812"/>
                    </a:cubicBezTo>
                    <a:cubicBezTo>
                      <a:pt x="17812" y="790575"/>
                      <a:pt x="39148" y="793052"/>
                      <a:pt x="60293" y="786099"/>
                    </a:cubicBezTo>
                    <a:lnTo>
                      <a:pt x="117824" y="767525"/>
                    </a:lnTo>
                    <a:lnTo>
                      <a:pt x="268796" y="718566"/>
                    </a:lnTo>
                    <a:lnTo>
                      <a:pt x="506540" y="410718"/>
                    </a:lnTo>
                    <a:lnTo>
                      <a:pt x="509969" y="413385"/>
                    </a:lnTo>
                    <a:cubicBezTo>
                      <a:pt x="524637" y="424720"/>
                      <a:pt x="545973" y="421957"/>
                      <a:pt x="557308" y="407289"/>
                    </a:cubicBezTo>
                    <a:lnTo>
                      <a:pt x="578072" y="380429"/>
                    </a:lnTo>
                    <a:cubicBezTo>
                      <a:pt x="589407" y="365760"/>
                      <a:pt x="586645" y="344424"/>
                      <a:pt x="571976" y="333090"/>
                    </a:cubicBezTo>
                    <a:lnTo>
                      <a:pt x="568547" y="330422"/>
                    </a:lnTo>
                    <a:lnTo>
                      <a:pt x="630555" y="250127"/>
                    </a:lnTo>
                    <a:lnTo>
                      <a:pt x="633984" y="252794"/>
                    </a:lnTo>
                    <a:cubicBezTo>
                      <a:pt x="648653" y="264129"/>
                      <a:pt x="669988" y="261366"/>
                      <a:pt x="681323" y="246698"/>
                    </a:cubicBezTo>
                    <a:lnTo>
                      <a:pt x="702088" y="219837"/>
                    </a:lnTo>
                    <a:cubicBezTo>
                      <a:pt x="713422" y="205169"/>
                      <a:pt x="710660" y="183832"/>
                      <a:pt x="695992" y="172498"/>
                    </a:cubicBezTo>
                    <a:lnTo>
                      <a:pt x="692563" y="169831"/>
                    </a:lnTo>
                    <a:lnTo>
                      <a:pt x="747141" y="99156"/>
                    </a:lnTo>
                    <a:cubicBezTo>
                      <a:pt x="769716" y="69914"/>
                      <a:pt x="774478" y="32481"/>
                      <a:pt x="763143" y="0"/>
                    </a:cubicBezTo>
                    <a:lnTo>
                      <a:pt x="771335" y="6382"/>
                    </a:lnTo>
                    <a:cubicBezTo>
                      <a:pt x="817341" y="41910"/>
                      <a:pt x="825817" y="107918"/>
                      <a:pt x="790289" y="153924"/>
                    </a:cubicBezTo>
                    <a:lnTo>
                      <a:pt x="735711" y="224600"/>
                    </a:lnTo>
                    <a:lnTo>
                      <a:pt x="739140" y="227266"/>
                    </a:lnTo>
                    <a:cubicBezTo>
                      <a:pt x="753808" y="238601"/>
                      <a:pt x="756571" y="259938"/>
                      <a:pt x="745236" y="274606"/>
                    </a:cubicBezTo>
                    <a:lnTo>
                      <a:pt x="724472" y="301466"/>
                    </a:lnTo>
                    <a:cubicBezTo>
                      <a:pt x="713137" y="316230"/>
                      <a:pt x="691801" y="318897"/>
                      <a:pt x="677132" y="307563"/>
                    </a:cubicBezTo>
                    <a:lnTo>
                      <a:pt x="673703" y="3048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97" name="Google Shape;997;p7"/>
          <p:cNvGrpSpPr/>
          <p:nvPr/>
        </p:nvGrpSpPr>
        <p:grpSpPr>
          <a:xfrm>
            <a:off x="1020763" y="614972"/>
            <a:ext cx="1477581" cy="1724761"/>
            <a:chOff x="8127313" y="716372"/>
            <a:chExt cx="1477581" cy="1724761"/>
          </a:xfrm>
        </p:grpSpPr>
        <p:grpSp>
          <p:nvGrpSpPr>
            <p:cNvPr id="998" name="Google Shape;998;p7"/>
            <p:cNvGrpSpPr/>
            <p:nvPr/>
          </p:nvGrpSpPr>
          <p:grpSpPr>
            <a:xfrm flipH="1">
              <a:off x="8127313" y="730397"/>
              <a:ext cx="1477581" cy="1710736"/>
              <a:chOff x="8390004" y="456115"/>
              <a:chExt cx="904162" cy="1046834"/>
            </a:xfrm>
          </p:grpSpPr>
          <p:grpSp>
            <p:nvGrpSpPr>
              <p:cNvPr id="999" name="Google Shape;999;p7"/>
              <p:cNvGrpSpPr/>
              <p:nvPr/>
            </p:nvGrpSpPr>
            <p:grpSpPr>
              <a:xfrm>
                <a:off x="8390004" y="1344626"/>
                <a:ext cx="193429" cy="158323"/>
                <a:chOff x="8390004" y="1344626"/>
                <a:chExt cx="193429" cy="158323"/>
              </a:xfrm>
            </p:grpSpPr>
            <p:sp>
              <p:nvSpPr>
                <p:cNvPr id="1000" name="Google Shape;1000;p7"/>
                <p:cNvSpPr/>
                <p:nvPr/>
              </p:nvSpPr>
              <p:spPr>
                <a:xfrm>
                  <a:off x="8404193" y="1358836"/>
                  <a:ext cx="164687" cy="129825"/>
                </a:xfrm>
                <a:custGeom>
                  <a:avLst/>
                  <a:gdLst/>
                  <a:ahLst/>
                  <a:cxnLst/>
                  <a:rect l="l" t="t" r="r" b="b"/>
                  <a:pathLst>
                    <a:path w="164687" h="129825" extrusionOk="0">
                      <a:moveTo>
                        <a:pt x="94012" y="0"/>
                      </a:moveTo>
                      <a:lnTo>
                        <a:pt x="0" y="122396"/>
                      </a:lnTo>
                      <a:lnTo>
                        <a:pt x="106680" y="129826"/>
                      </a:lnTo>
                      <a:lnTo>
                        <a:pt x="164687" y="54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1" name="Google Shape;1001;p7"/>
                <p:cNvSpPr/>
                <p:nvPr/>
              </p:nvSpPr>
              <p:spPr>
                <a:xfrm>
                  <a:off x="8390004" y="1344626"/>
                  <a:ext cx="193429" cy="158323"/>
                </a:xfrm>
                <a:custGeom>
                  <a:avLst/>
                  <a:gdLst/>
                  <a:ahLst/>
                  <a:cxnLst/>
                  <a:rect l="l" t="t" r="r" b="b"/>
                  <a:pathLst>
                    <a:path w="193429" h="158323" extrusionOk="0">
                      <a:moveTo>
                        <a:pt x="120869" y="158323"/>
                      </a:moveTo>
                      <a:cubicBezTo>
                        <a:pt x="120488" y="158323"/>
                        <a:pt x="120202" y="158323"/>
                        <a:pt x="119916" y="158323"/>
                      </a:cubicBezTo>
                      <a:lnTo>
                        <a:pt x="13236" y="150894"/>
                      </a:lnTo>
                      <a:cubicBezTo>
                        <a:pt x="7998" y="150513"/>
                        <a:pt x="3330" y="147274"/>
                        <a:pt x="1235" y="142511"/>
                      </a:cubicBezTo>
                      <a:cubicBezTo>
                        <a:pt x="-861" y="137749"/>
                        <a:pt x="-289" y="132129"/>
                        <a:pt x="2950" y="127938"/>
                      </a:cubicBezTo>
                      <a:lnTo>
                        <a:pt x="97057" y="5542"/>
                      </a:lnTo>
                      <a:cubicBezTo>
                        <a:pt x="99343" y="2494"/>
                        <a:pt x="102771" y="589"/>
                        <a:pt x="106582" y="113"/>
                      </a:cubicBezTo>
                      <a:cubicBezTo>
                        <a:pt x="110296" y="-364"/>
                        <a:pt x="114106" y="684"/>
                        <a:pt x="117154" y="2970"/>
                      </a:cubicBezTo>
                      <a:lnTo>
                        <a:pt x="187830" y="57263"/>
                      </a:lnTo>
                      <a:cubicBezTo>
                        <a:pt x="194116" y="62025"/>
                        <a:pt x="195259" y="71074"/>
                        <a:pt x="190497" y="77265"/>
                      </a:cubicBezTo>
                      <a:lnTo>
                        <a:pt x="132394" y="152798"/>
                      </a:lnTo>
                      <a:cubicBezTo>
                        <a:pt x="129441" y="156227"/>
                        <a:pt x="125250" y="158323"/>
                        <a:pt x="120869" y="158323"/>
                      </a:cubicBezTo>
                      <a:close/>
                      <a:moveTo>
                        <a:pt x="41716" y="124128"/>
                      </a:moveTo>
                      <a:lnTo>
                        <a:pt x="114202" y="129177"/>
                      </a:lnTo>
                      <a:lnTo>
                        <a:pt x="158874" y="71074"/>
                      </a:lnTo>
                      <a:lnTo>
                        <a:pt x="110867" y="34117"/>
                      </a:lnTo>
                      <a:lnTo>
                        <a:pt x="41716" y="12412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2" name="Google Shape;1002;p7"/>
              <p:cNvGrpSpPr/>
              <p:nvPr/>
            </p:nvGrpSpPr>
            <p:grpSpPr>
              <a:xfrm>
                <a:off x="8437418" y="1249718"/>
                <a:ext cx="235873" cy="221893"/>
                <a:chOff x="8437418" y="1249718"/>
                <a:chExt cx="235873" cy="221893"/>
              </a:xfrm>
            </p:grpSpPr>
            <p:sp>
              <p:nvSpPr>
                <p:cNvPr id="1003" name="Google Shape;1003;p7"/>
                <p:cNvSpPr/>
                <p:nvPr/>
              </p:nvSpPr>
              <p:spPr>
                <a:xfrm rot="-3144837">
                  <a:off x="8502712" y="1270078"/>
                  <a:ext cx="104782" cy="180987"/>
                </a:xfrm>
                <a:custGeom>
                  <a:avLst/>
                  <a:gdLst/>
                  <a:ahLst/>
                  <a:cxnLst/>
                  <a:rect l="l" t="t" r="r" b="b"/>
                  <a:pathLst>
                    <a:path w="104774" h="180973" extrusionOk="0">
                      <a:moveTo>
                        <a:pt x="0" y="0"/>
                      </a:moveTo>
                      <a:lnTo>
                        <a:pt x="104774" y="0"/>
                      </a:lnTo>
                      <a:lnTo>
                        <a:pt x="104774" y="180974"/>
                      </a:lnTo>
                      <a:lnTo>
                        <a:pt x="0" y="18097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4" name="Google Shape;1004;p7"/>
                <p:cNvSpPr/>
                <p:nvPr/>
              </p:nvSpPr>
              <p:spPr>
                <a:xfrm>
                  <a:off x="8437418" y="1249718"/>
                  <a:ext cx="235873" cy="221893"/>
                </a:xfrm>
                <a:custGeom>
                  <a:avLst/>
                  <a:gdLst/>
                  <a:ahLst/>
                  <a:cxnLst/>
                  <a:rect l="l" t="t" r="r" b="b"/>
                  <a:pathLst>
                    <a:path w="235873" h="221893" extrusionOk="0">
                      <a:moveTo>
                        <a:pt x="157656" y="221893"/>
                      </a:moveTo>
                      <a:cubicBezTo>
                        <a:pt x="154608" y="221893"/>
                        <a:pt x="151560" y="220941"/>
                        <a:pt x="148989" y="218941"/>
                      </a:cubicBezTo>
                      <a:lnTo>
                        <a:pt x="5542" y="108641"/>
                      </a:lnTo>
                      <a:cubicBezTo>
                        <a:pt x="2494" y="106355"/>
                        <a:pt x="589" y="102926"/>
                        <a:pt x="113" y="99211"/>
                      </a:cubicBezTo>
                      <a:cubicBezTo>
                        <a:pt x="-363" y="95497"/>
                        <a:pt x="684" y="91687"/>
                        <a:pt x="2970" y="88639"/>
                      </a:cubicBezTo>
                      <a:lnTo>
                        <a:pt x="66883" y="5581"/>
                      </a:lnTo>
                      <a:cubicBezTo>
                        <a:pt x="71740" y="-706"/>
                        <a:pt x="80694" y="-1849"/>
                        <a:pt x="86885" y="3009"/>
                      </a:cubicBezTo>
                      <a:lnTo>
                        <a:pt x="230332" y="113308"/>
                      </a:lnTo>
                      <a:cubicBezTo>
                        <a:pt x="233380" y="115594"/>
                        <a:pt x="235285" y="119023"/>
                        <a:pt x="235761" y="122738"/>
                      </a:cubicBezTo>
                      <a:cubicBezTo>
                        <a:pt x="236237" y="126453"/>
                        <a:pt x="235190" y="130263"/>
                        <a:pt x="232904" y="133311"/>
                      </a:cubicBezTo>
                      <a:lnTo>
                        <a:pt x="168991" y="216369"/>
                      </a:lnTo>
                      <a:cubicBezTo>
                        <a:pt x="166133" y="219893"/>
                        <a:pt x="161847" y="221893"/>
                        <a:pt x="157656" y="221893"/>
                      </a:cubicBezTo>
                      <a:close/>
                      <a:moveTo>
                        <a:pt x="34212" y="94639"/>
                      </a:moveTo>
                      <a:lnTo>
                        <a:pt x="154989" y="187508"/>
                      </a:lnTo>
                      <a:lnTo>
                        <a:pt x="201471" y="127120"/>
                      </a:lnTo>
                      <a:lnTo>
                        <a:pt x="80694" y="34251"/>
                      </a:lnTo>
                      <a:lnTo>
                        <a:pt x="34212" y="9463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05" name="Google Shape;1005;p7"/>
              <p:cNvSpPr/>
              <p:nvPr/>
            </p:nvSpPr>
            <p:spPr>
              <a:xfrm>
                <a:off x="8403145" y="1357978"/>
                <a:ext cx="131254" cy="126301"/>
              </a:xfrm>
              <a:custGeom>
                <a:avLst/>
                <a:gdLst/>
                <a:ahLst/>
                <a:cxnLst/>
                <a:rect l="l" t="t" r="r" b="b"/>
                <a:pathLst>
                  <a:path w="131254" h="126301" extrusionOk="0">
                    <a:moveTo>
                      <a:pt x="131255" y="28480"/>
                    </a:moveTo>
                    <a:lnTo>
                      <a:pt x="56007" y="126302"/>
                    </a:lnTo>
                    <a:lnTo>
                      <a:pt x="0" y="122396"/>
                    </a:lnTo>
                    <a:lnTo>
                      <a:pt x="94202" y="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6" name="Google Shape;1006;p7"/>
              <p:cNvSpPr/>
              <p:nvPr/>
            </p:nvSpPr>
            <p:spPr>
              <a:xfrm rot="-3144837">
                <a:off x="8450770" y="1293300"/>
                <a:ext cx="104782" cy="66679"/>
              </a:xfrm>
              <a:custGeom>
                <a:avLst/>
                <a:gdLst/>
                <a:ahLst/>
                <a:cxnLst/>
                <a:rect l="l" t="t" r="r" b="b"/>
                <a:pathLst>
                  <a:path w="104774" h="66674" extrusionOk="0">
                    <a:moveTo>
                      <a:pt x="0" y="0"/>
                    </a:moveTo>
                    <a:lnTo>
                      <a:pt x="104774" y="0"/>
                    </a:lnTo>
                    <a:lnTo>
                      <a:pt x="104774" y="66675"/>
                    </a:lnTo>
                    <a:lnTo>
                      <a:pt x="0" y="6667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07" name="Google Shape;1007;p7"/>
              <p:cNvGrpSpPr/>
              <p:nvPr/>
            </p:nvGrpSpPr>
            <p:grpSpPr>
              <a:xfrm>
                <a:off x="8433011" y="1095392"/>
                <a:ext cx="388579" cy="353169"/>
                <a:chOff x="8433011" y="1095392"/>
                <a:chExt cx="388579" cy="353169"/>
              </a:xfrm>
            </p:grpSpPr>
            <p:sp>
              <p:nvSpPr>
                <p:cNvPr id="1008" name="Google Shape;1008;p7"/>
                <p:cNvSpPr/>
                <p:nvPr/>
              </p:nvSpPr>
              <p:spPr>
                <a:xfrm>
                  <a:off x="8447246" y="1109662"/>
                  <a:ext cx="360045" cy="324612"/>
                </a:xfrm>
                <a:custGeom>
                  <a:avLst/>
                  <a:gdLst/>
                  <a:ahLst/>
                  <a:cxnLst/>
                  <a:rect l="l" t="t" r="r" b="b"/>
                  <a:pathLst>
                    <a:path w="360045" h="324612" extrusionOk="0">
                      <a:moveTo>
                        <a:pt x="55150" y="0"/>
                      </a:moveTo>
                      <a:lnTo>
                        <a:pt x="0" y="149828"/>
                      </a:lnTo>
                      <a:lnTo>
                        <a:pt x="227267" y="324612"/>
                      </a:lnTo>
                      <a:lnTo>
                        <a:pt x="360045" y="23450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9" name="Google Shape;1009;p7"/>
                <p:cNvSpPr/>
                <p:nvPr/>
              </p:nvSpPr>
              <p:spPr>
                <a:xfrm>
                  <a:off x="8433011" y="1095392"/>
                  <a:ext cx="388579" cy="353169"/>
                </a:xfrm>
                <a:custGeom>
                  <a:avLst/>
                  <a:gdLst/>
                  <a:ahLst/>
                  <a:cxnLst/>
                  <a:rect l="l" t="t" r="r" b="b"/>
                  <a:pathLst>
                    <a:path w="388579" h="353169" extrusionOk="0">
                      <a:moveTo>
                        <a:pt x="241502" y="353169"/>
                      </a:moveTo>
                      <a:cubicBezTo>
                        <a:pt x="238454" y="353169"/>
                        <a:pt x="235310" y="352217"/>
                        <a:pt x="232834" y="350217"/>
                      </a:cubicBezTo>
                      <a:lnTo>
                        <a:pt x="5567" y="175433"/>
                      </a:lnTo>
                      <a:cubicBezTo>
                        <a:pt x="614" y="171623"/>
                        <a:pt x="-1291" y="165051"/>
                        <a:pt x="900" y="159145"/>
                      </a:cubicBezTo>
                      <a:lnTo>
                        <a:pt x="56050" y="9317"/>
                      </a:lnTo>
                      <a:cubicBezTo>
                        <a:pt x="57574" y="5031"/>
                        <a:pt x="61098" y="1792"/>
                        <a:pt x="65479" y="554"/>
                      </a:cubicBezTo>
                      <a:cubicBezTo>
                        <a:pt x="69861" y="-684"/>
                        <a:pt x="74528" y="173"/>
                        <a:pt x="78148" y="2935"/>
                      </a:cubicBezTo>
                      <a:lnTo>
                        <a:pt x="383043" y="237441"/>
                      </a:lnTo>
                      <a:cubicBezTo>
                        <a:pt x="386663" y="240203"/>
                        <a:pt x="388758" y="244584"/>
                        <a:pt x="388568" y="249156"/>
                      </a:cubicBezTo>
                      <a:cubicBezTo>
                        <a:pt x="388473" y="253728"/>
                        <a:pt x="386091" y="258015"/>
                        <a:pt x="382281" y="260586"/>
                      </a:cubicBezTo>
                      <a:lnTo>
                        <a:pt x="249502" y="350693"/>
                      </a:lnTo>
                      <a:cubicBezTo>
                        <a:pt x="247121" y="352407"/>
                        <a:pt x="244264" y="353169"/>
                        <a:pt x="241502" y="353169"/>
                      </a:cubicBezTo>
                      <a:close/>
                      <a:moveTo>
                        <a:pt x="31285" y="159145"/>
                      </a:moveTo>
                      <a:lnTo>
                        <a:pt x="242073" y="321261"/>
                      </a:lnTo>
                      <a:lnTo>
                        <a:pt x="349991" y="248013"/>
                      </a:lnTo>
                      <a:lnTo>
                        <a:pt x="76147" y="37416"/>
                      </a:lnTo>
                      <a:lnTo>
                        <a:pt x="31285" y="15914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0" name="Google Shape;1010;p7"/>
              <p:cNvGrpSpPr/>
              <p:nvPr/>
            </p:nvGrpSpPr>
            <p:grpSpPr>
              <a:xfrm>
                <a:off x="8457991" y="456115"/>
                <a:ext cx="836175" cy="922341"/>
                <a:chOff x="8457991" y="456115"/>
                <a:chExt cx="836175" cy="922341"/>
              </a:xfrm>
            </p:grpSpPr>
            <p:sp>
              <p:nvSpPr>
                <p:cNvPr id="1011" name="Google Shape;1011;p7"/>
                <p:cNvSpPr/>
                <p:nvPr/>
              </p:nvSpPr>
              <p:spPr>
                <a:xfrm>
                  <a:off x="8472298" y="470875"/>
                  <a:ext cx="807218" cy="893293"/>
                </a:xfrm>
                <a:custGeom>
                  <a:avLst/>
                  <a:gdLst/>
                  <a:ahLst/>
                  <a:cxnLst/>
                  <a:rect l="l" t="t" r="r" b="b"/>
                  <a:pathLst>
                    <a:path w="807218" h="893293" extrusionOk="0">
                      <a:moveTo>
                        <a:pt x="527017" y="680506"/>
                      </a:moveTo>
                      <a:lnTo>
                        <a:pt x="399573" y="880055"/>
                      </a:lnTo>
                      <a:cubicBezTo>
                        <a:pt x="388142" y="894914"/>
                        <a:pt x="366711" y="897676"/>
                        <a:pt x="351852" y="886246"/>
                      </a:cubicBezTo>
                      <a:lnTo>
                        <a:pt x="13239" y="625833"/>
                      </a:lnTo>
                      <a:cubicBezTo>
                        <a:pt x="-1620" y="614403"/>
                        <a:pt x="-4382" y="592972"/>
                        <a:pt x="7047" y="578112"/>
                      </a:cubicBezTo>
                      <a:lnTo>
                        <a:pt x="482345" y="60524"/>
                      </a:lnTo>
                      <a:cubicBezTo>
                        <a:pt x="547972" y="-10914"/>
                        <a:pt x="657319" y="-20343"/>
                        <a:pt x="734186" y="38807"/>
                      </a:cubicBezTo>
                      <a:lnTo>
                        <a:pt x="734186" y="38807"/>
                      </a:lnTo>
                      <a:cubicBezTo>
                        <a:pt x="811053" y="97957"/>
                        <a:pt x="830007" y="206066"/>
                        <a:pt x="777811" y="287791"/>
                      </a:cubicBezTo>
                      <a:lnTo>
                        <a:pt x="574642" y="606021"/>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7"/>
                <p:cNvSpPr/>
                <p:nvPr/>
              </p:nvSpPr>
              <p:spPr>
                <a:xfrm>
                  <a:off x="8457991" y="456115"/>
                  <a:ext cx="836175" cy="922341"/>
                </a:xfrm>
                <a:custGeom>
                  <a:avLst/>
                  <a:gdLst/>
                  <a:ahLst/>
                  <a:cxnLst/>
                  <a:rect l="l" t="t" r="r" b="b"/>
                  <a:pathLst>
                    <a:path w="836175" h="922341" extrusionOk="0">
                      <a:moveTo>
                        <a:pt x="386828" y="922342"/>
                      </a:moveTo>
                      <a:cubicBezTo>
                        <a:pt x="376541" y="922342"/>
                        <a:pt x="366159" y="919103"/>
                        <a:pt x="357396" y="912341"/>
                      </a:cubicBezTo>
                      <a:lnTo>
                        <a:pt x="18782" y="651927"/>
                      </a:lnTo>
                      <a:cubicBezTo>
                        <a:pt x="8590" y="644117"/>
                        <a:pt x="2018" y="632687"/>
                        <a:pt x="399" y="619828"/>
                      </a:cubicBezTo>
                      <a:cubicBezTo>
                        <a:pt x="-1221" y="606969"/>
                        <a:pt x="2113" y="594301"/>
                        <a:pt x="10019" y="584109"/>
                      </a:cubicBezTo>
                      <a:cubicBezTo>
                        <a:pt x="10305" y="583823"/>
                        <a:pt x="10495" y="583442"/>
                        <a:pt x="10781" y="583157"/>
                      </a:cubicBezTo>
                      <a:lnTo>
                        <a:pt x="486079" y="65568"/>
                      </a:lnTo>
                      <a:cubicBezTo>
                        <a:pt x="557230" y="-11965"/>
                        <a:pt x="673816" y="-21967"/>
                        <a:pt x="757160" y="42137"/>
                      </a:cubicBezTo>
                      <a:cubicBezTo>
                        <a:pt x="840599" y="106240"/>
                        <a:pt x="860792" y="221492"/>
                        <a:pt x="804118" y="310170"/>
                      </a:cubicBezTo>
                      <a:lnTo>
                        <a:pt x="600950" y="628400"/>
                      </a:lnTo>
                      <a:cubicBezTo>
                        <a:pt x="596664" y="635068"/>
                        <a:pt x="587805" y="636973"/>
                        <a:pt x="581233" y="632782"/>
                      </a:cubicBezTo>
                      <a:cubicBezTo>
                        <a:pt x="574566" y="628496"/>
                        <a:pt x="572660" y="619733"/>
                        <a:pt x="576851" y="613065"/>
                      </a:cubicBezTo>
                      <a:lnTo>
                        <a:pt x="780020" y="294835"/>
                      </a:lnTo>
                      <a:cubicBezTo>
                        <a:pt x="828597" y="218730"/>
                        <a:pt x="811262" y="119861"/>
                        <a:pt x="739729" y="64806"/>
                      </a:cubicBezTo>
                      <a:cubicBezTo>
                        <a:pt x="668196" y="9752"/>
                        <a:pt x="568184" y="18419"/>
                        <a:pt x="507128" y="84904"/>
                      </a:cubicBezTo>
                      <a:lnTo>
                        <a:pt x="32307" y="601921"/>
                      </a:lnTo>
                      <a:cubicBezTo>
                        <a:pt x="29355" y="606017"/>
                        <a:pt x="28116" y="610970"/>
                        <a:pt x="28688" y="616113"/>
                      </a:cubicBezTo>
                      <a:cubicBezTo>
                        <a:pt x="29355" y="621352"/>
                        <a:pt x="32022" y="626019"/>
                        <a:pt x="36213" y="629258"/>
                      </a:cubicBezTo>
                      <a:lnTo>
                        <a:pt x="374827" y="889671"/>
                      </a:lnTo>
                      <a:cubicBezTo>
                        <a:pt x="383303" y="896243"/>
                        <a:pt x="395496" y="894719"/>
                        <a:pt x="402259" y="886433"/>
                      </a:cubicBezTo>
                      <a:lnTo>
                        <a:pt x="529226" y="687551"/>
                      </a:lnTo>
                      <a:cubicBezTo>
                        <a:pt x="533513" y="680883"/>
                        <a:pt x="542371" y="678978"/>
                        <a:pt x="548943" y="683169"/>
                      </a:cubicBezTo>
                      <a:cubicBezTo>
                        <a:pt x="555611" y="687455"/>
                        <a:pt x="557516" y="696218"/>
                        <a:pt x="553325" y="702886"/>
                      </a:cubicBezTo>
                      <a:lnTo>
                        <a:pt x="425880" y="902435"/>
                      </a:lnTo>
                      <a:cubicBezTo>
                        <a:pt x="425690" y="902816"/>
                        <a:pt x="425404" y="903101"/>
                        <a:pt x="425118" y="903482"/>
                      </a:cubicBezTo>
                      <a:cubicBezTo>
                        <a:pt x="415689" y="915865"/>
                        <a:pt x="401401" y="922342"/>
                        <a:pt x="386828" y="92234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3" name="Google Shape;1013;p7"/>
              <p:cNvGrpSpPr/>
              <p:nvPr/>
            </p:nvGrpSpPr>
            <p:grpSpPr>
              <a:xfrm>
                <a:off x="9017765" y="1062485"/>
                <a:ext cx="43394" cy="51843"/>
                <a:chOff x="9017765" y="1062485"/>
                <a:chExt cx="43394" cy="51843"/>
              </a:xfrm>
            </p:grpSpPr>
            <p:sp>
              <p:nvSpPr>
                <p:cNvPr id="1014" name="Google Shape;1014;p7"/>
                <p:cNvSpPr/>
                <p:nvPr/>
              </p:nvSpPr>
              <p:spPr>
                <a:xfrm>
                  <a:off x="9032081" y="1076800"/>
                  <a:ext cx="14858" cy="23240"/>
                </a:xfrm>
                <a:custGeom>
                  <a:avLst/>
                  <a:gdLst/>
                  <a:ahLst/>
                  <a:cxnLst/>
                  <a:rect l="l" t="t" r="r" b="b"/>
                  <a:pathLst>
                    <a:path w="14858" h="23240" extrusionOk="0">
                      <a:moveTo>
                        <a:pt x="14859" y="0"/>
                      </a:moveTo>
                      <a:lnTo>
                        <a:pt x="0" y="23241"/>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7"/>
                <p:cNvSpPr/>
                <p:nvPr/>
              </p:nvSpPr>
              <p:spPr>
                <a:xfrm>
                  <a:off x="9017765" y="1062485"/>
                  <a:ext cx="43394" cy="51843"/>
                </a:xfrm>
                <a:custGeom>
                  <a:avLst/>
                  <a:gdLst/>
                  <a:ahLst/>
                  <a:cxnLst/>
                  <a:rect l="l" t="t" r="r" b="b"/>
                  <a:pathLst>
                    <a:path w="43394" h="51843" extrusionOk="0">
                      <a:moveTo>
                        <a:pt x="14315" y="51844"/>
                      </a:moveTo>
                      <a:cubicBezTo>
                        <a:pt x="11648" y="51844"/>
                        <a:pt x="8981" y="51082"/>
                        <a:pt x="6600" y="49558"/>
                      </a:cubicBezTo>
                      <a:cubicBezTo>
                        <a:pt x="-67" y="45272"/>
                        <a:pt x="-1973" y="36508"/>
                        <a:pt x="2218" y="29841"/>
                      </a:cubicBezTo>
                      <a:lnTo>
                        <a:pt x="17077" y="6600"/>
                      </a:lnTo>
                      <a:cubicBezTo>
                        <a:pt x="21364" y="-68"/>
                        <a:pt x="30127" y="-1973"/>
                        <a:pt x="36794" y="2218"/>
                      </a:cubicBezTo>
                      <a:cubicBezTo>
                        <a:pt x="43462" y="6505"/>
                        <a:pt x="45367" y="15268"/>
                        <a:pt x="41176" y="21935"/>
                      </a:cubicBezTo>
                      <a:lnTo>
                        <a:pt x="26317" y="45176"/>
                      </a:lnTo>
                      <a:cubicBezTo>
                        <a:pt x="23650" y="49558"/>
                        <a:pt x="18983" y="51844"/>
                        <a:pt x="14315" y="51844"/>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6" name="Google Shape;1016;p7"/>
              <p:cNvGrpSpPr/>
              <p:nvPr/>
            </p:nvGrpSpPr>
            <p:grpSpPr>
              <a:xfrm>
                <a:off x="8715085" y="603328"/>
                <a:ext cx="436817" cy="522335"/>
                <a:chOff x="8715085" y="603328"/>
                <a:chExt cx="436817" cy="522335"/>
              </a:xfrm>
            </p:grpSpPr>
            <p:sp>
              <p:nvSpPr>
                <p:cNvPr id="1017" name="Google Shape;1017;p7"/>
                <p:cNvSpPr/>
                <p:nvPr/>
              </p:nvSpPr>
              <p:spPr>
                <a:xfrm>
                  <a:off x="8729477" y="617605"/>
                  <a:ext cx="408231" cy="493699"/>
                </a:xfrm>
                <a:custGeom>
                  <a:avLst/>
                  <a:gdLst/>
                  <a:ahLst/>
                  <a:cxnLst/>
                  <a:rect l="l" t="t" r="r" b="b"/>
                  <a:pathLst>
                    <a:path w="408231" h="493699" extrusionOk="0">
                      <a:moveTo>
                        <a:pt x="24093" y="480912"/>
                      </a:moveTo>
                      <a:lnTo>
                        <a:pt x="24093" y="480912"/>
                      </a:lnTo>
                      <a:cubicBezTo>
                        <a:pt x="-2863" y="460148"/>
                        <a:pt x="-8006" y="421095"/>
                        <a:pt x="12759" y="394044"/>
                      </a:cubicBezTo>
                      <a:lnTo>
                        <a:pt x="297270" y="24093"/>
                      </a:lnTo>
                      <a:cubicBezTo>
                        <a:pt x="318035" y="-2862"/>
                        <a:pt x="357087" y="-8006"/>
                        <a:pt x="384138" y="12759"/>
                      </a:cubicBezTo>
                      <a:lnTo>
                        <a:pt x="384138" y="12759"/>
                      </a:lnTo>
                      <a:cubicBezTo>
                        <a:pt x="411094" y="33523"/>
                        <a:pt x="416237" y="72576"/>
                        <a:pt x="395473" y="99627"/>
                      </a:cubicBezTo>
                      <a:lnTo>
                        <a:pt x="110961" y="469578"/>
                      </a:lnTo>
                      <a:cubicBezTo>
                        <a:pt x="90102" y="496629"/>
                        <a:pt x="51049" y="501677"/>
                        <a:pt x="24093" y="48091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1018;p7"/>
                <p:cNvSpPr/>
                <p:nvPr/>
              </p:nvSpPr>
              <p:spPr>
                <a:xfrm>
                  <a:off x="8715085" y="603328"/>
                  <a:ext cx="436817" cy="522335"/>
                </a:xfrm>
                <a:custGeom>
                  <a:avLst/>
                  <a:gdLst/>
                  <a:ahLst/>
                  <a:cxnLst/>
                  <a:rect l="l" t="t" r="r" b="b"/>
                  <a:pathLst>
                    <a:path w="436817" h="522335" extrusionOk="0">
                      <a:moveTo>
                        <a:pt x="76108" y="522336"/>
                      </a:moveTo>
                      <a:cubicBezTo>
                        <a:pt x="59916" y="522336"/>
                        <a:pt x="43533" y="517192"/>
                        <a:pt x="29722" y="506524"/>
                      </a:cubicBezTo>
                      <a:cubicBezTo>
                        <a:pt x="-3616" y="480902"/>
                        <a:pt x="-9807" y="432991"/>
                        <a:pt x="15720" y="399654"/>
                      </a:cubicBezTo>
                      <a:lnTo>
                        <a:pt x="300231" y="29703"/>
                      </a:lnTo>
                      <a:cubicBezTo>
                        <a:pt x="325854" y="-3635"/>
                        <a:pt x="373765" y="-9826"/>
                        <a:pt x="407102" y="15796"/>
                      </a:cubicBezTo>
                      <a:cubicBezTo>
                        <a:pt x="423200" y="28179"/>
                        <a:pt x="433486" y="46086"/>
                        <a:pt x="436153" y="66374"/>
                      </a:cubicBezTo>
                      <a:cubicBezTo>
                        <a:pt x="438820" y="86662"/>
                        <a:pt x="433391" y="106569"/>
                        <a:pt x="421104" y="122667"/>
                      </a:cubicBezTo>
                      <a:lnTo>
                        <a:pt x="136592" y="492618"/>
                      </a:lnTo>
                      <a:cubicBezTo>
                        <a:pt x="121638" y="512049"/>
                        <a:pt x="98968" y="522336"/>
                        <a:pt x="76108" y="522336"/>
                      </a:cubicBezTo>
                      <a:close/>
                      <a:moveTo>
                        <a:pt x="360810" y="28560"/>
                      </a:moveTo>
                      <a:cubicBezTo>
                        <a:pt x="346523" y="28560"/>
                        <a:pt x="332331" y="34941"/>
                        <a:pt x="322996" y="47133"/>
                      </a:cubicBezTo>
                      <a:lnTo>
                        <a:pt x="38485" y="417084"/>
                      </a:lnTo>
                      <a:cubicBezTo>
                        <a:pt x="22483" y="437944"/>
                        <a:pt x="26388" y="467853"/>
                        <a:pt x="47247" y="483855"/>
                      </a:cubicBezTo>
                      <a:lnTo>
                        <a:pt x="47247" y="483855"/>
                      </a:lnTo>
                      <a:cubicBezTo>
                        <a:pt x="57249" y="491570"/>
                        <a:pt x="69726" y="494904"/>
                        <a:pt x="82395" y="493284"/>
                      </a:cubicBezTo>
                      <a:cubicBezTo>
                        <a:pt x="95063" y="491665"/>
                        <a:pt x="106303" y="485188"/>
                        <a:pt x="114018" y="475187"/>
                      </a:cubicBezTo>
                      <a:lnTo>
                        <a:pt x="398530" y="105236"/>
                      </a:lnTo>
                      <a:cubicBezTo>
                        <a:pt x="406245" y="95235"/>
                        <a:pt x="409578" y="82757"/>
                        <a:pt x="407959" y="70089"/>
                      </a:cubicBezTo>
                      <a:cubicBezTo>
                        <a:pt x="406340" y="57420"/>
                        <a:pt x="399863" y="46181"/>
                        <a:pt x="389862" y="38466"/>
                      </a:cubicBezTo>
                      <a:cubicBezTo>
                        <a:pt x="381099" y="31798"/>
                        <a:pt x="370907" y="28560"/>
                        <a:pt x="360810" y="2856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19" name="Google Shape;1019;p7"/>
              <p:cNvSpPr/>
              <p:nvPr/>
            </p:nvSpPr>
            <p:spPr>
              <a:xfrm>
                <a:off x="8435816" y="1106899"/>
                <a:ext cx="115538" cy="196310"/>
              </a:xfrm>
              <a:custGeom>
                <a:avLst/>
                <a:gdLst/>
                <a:ahLst/>
                <a:cxnLst/>
                <a:rect l="l" t="t" r="r" b="b"/>
                <a:pathLst>
                  <a:path w="115538" h="196310" extrusionOk="0">
                    <a:moveTo>
                      <a:pt x="60388" y="196310"/>
                    </a:moveTo>
                    <a:lnTo>
                      <a:pt x="0" y="149828"/>
                    </a:lnTo>
                    <a:lnTo>
                      <a:pt x="55150" y="0"/>
                    </a:lnTo>
                    <a:lnTo>
                      <a:pt x="115538" y="4638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7"/>
              <p:cNvSpPr/>
              <p:nvPr/>
            </p:nvSpPr>
            <p:spPr>
              <a:xfrm>
                <a:off x="8466611" y="460493"/>
                <a:ext cx="768161" cy="683935"/>
              </a:xfrm>
              <a:custGeom>
                <a:avLst/>
                <a:gdLst/>
                <a:ahLst/>
                <a:cxnLst/>
                <a:rect l="l" t="t" r="r" b="b"/>
                <a:pathLst>
                  <a:path w="768161" h="683935" extrusionOk="0">
                    <a:moveTo>
                      <a:pt x="768162" y="72716"/>
                    </a:moveTo>
                    <a:cubicBezTo>
                      <a:pt x="697010" y="42617"/>
                      <a:pt x="612332" y="59190"/>
                      <a:pt x="557850" y="118626"/>
                    </a:cubicBezTo>
                    <a:lnTo>
                      <a:pt x="82552" y="636215"/>
                    </a:lnTo>
                    <a:cubicBezTo>
                      <a:pt x="71122" y="651074"/>
                      <a:pt x="73884" y="672600"/>
                      <a:pt x="88743" y="683935"/>
                    </a:cubicBezTo>
                    <a:lnTo>
                      <a:pt x="13210" y="625833"/>
                    </a:lnTo>
                    <a:cubicBezTo>
                      <a:pt x="-1554" y="614498"/>
                      <a:pt x="-4411" y="592971"/>
                      <a:pt x="7019" y="578113"/>
                    </a:cubicBezTo>
                    <a:lnTo>
                      <a:pt x="482316" y="60524"/>
                    </a:lnTo>
                    <a:cubicBezTo>
                      <a:pt x="547943" y="-10914"/>
                      <a:pt x="657291" y="-20343"/>
                      <a:pt x="734157" y="38807"/>
                    </a:cubicBezTo>
                    <a:cubicBezTo>
                      <a:pt x="747207" y="48808"/>
                      <a:pt x="758637" y="60143"/>
                      <a:pt x="768162" y="72716"/>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7"/>
              <p:cNvSpPr/>
              <p:nvPr/>
            </p:nvSpPr>
            <p:spPr>
              <a:xfrm>
                <a:off x="8725685" y="613189"/>
                <a:ext cx="390596" cy="484128"/>
              </a:xfrm>
              <a:custGeom>
                <a:avLst/>
                <a:gdLst/>
                <a:ahLst/>
                <a:cxnLst/>
                <a:rect l="l" t="t" r="r" b="b"/>
                <a:pathLst>
                  <a:path w="390596" h="484128" extrusionOk="0">
                    <a:moveTo>
                      <a:pt x="44172" y="483995"/>
                    </a:moveTo>
                    <a:cubicBezTo>
                      <a:pt x="33695" y="484757"/>
                      <a:pt x="23789" y="482280"/>
                      <a:pt x="15788" y="476089"/>
                    </a:cubicBezTo>
                    <a:cubicBezTo>
                      <a:pt x="-5167" y="459992"/>
                      <a:pt x="-5262" y="424845"/>
                      <a:pt x="15502" y="397794"/>
                    </a:cubicBezTo>
                    <a:lnTo>
                      <a:pt x="300014" y="27843"/>
                    </a:lnTo>
                    <a:cubicBezTo>
                      <a:pt x="320779" y="792"/>
                      <a:pt x="354878" y="-8067"/>
                      <a:pt x="375738" y="8031"/>
                    </a:cubicBezTo>
                    <a:cubicBezTo>
                      <a:pt x="383739" y="14222"/>
                      <a:pt x="388692" y="23175"/>
                      <a:pt x="390597" y="33462"/>
                    </a:cubicBezTo>
                    <a:cubicBezTo>
                      <a:pt x="373833" y="34796"/>
                      <a:pt x="356021" y="44511"/>
                      <a:pt x="343257" y="61180"/>
                    </a:cubicBezTo>
                    <a:lnTo>
                      <a:pt x="58746" y="431131"/>
                    </a:lnTo>
                    <a:cubicBezTo>
                      <a:pt x="45982" y="447705"/>
                      <a:pt x="41125" y="467421"/>
                      <a:pt x="44172" y="48399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22" name="Google Shape;1022;p7"/>
            <p:cNvGrpSpPr/>
            <p:nvPr/>
          </p:nvGrpSpPr>
          <p:grpSpPr>
            <a:xfrm flipH="1">
              <a:off x="8127313" y="716372"/>
              <a:ext cx="1477581" cy="1710736"/>
              <a:chOff x="8390004" y="456115"/>
              <a:chExt cx="904162" cy="1046834"/>
            </a:xfrm>
          </p:grpSpPr>
          <p:grpSp>
            <p:nvGrpSpPr>
              <p:cNvPr id="1023" name="Google Shape;1023;p7"/>
              <p:cNvGrpSpPr/>
              <p:nvPr/>
            </p:nvGrpSpPr>
            <p:grpSpPr>
              <a:xfrm>
                <a:off x="8390004" y="1344626"/>
                <a:ext cx="193429" cy="158323"/>
                <a:chOff x="8390004" y="1344626"/>
                <a:chExt cx="193429" cy="158323"/>
              </a:xfrm>
            </p:grpSpPr>
            <p:sp>
              <p:nvSpPr>
                <p:cNvPr id="1024" name="Google Shape;1024;p7"/>
                <p:cNvSpPr/>
                <p:nvPr/>
              </p:nvSpPr>
              <p:spPr>
                <a:xfrm>
                  <a:off x="8404193" y="1358836"/>
                  <a:ext cx="164687" cy="129825"/>
                </a:xfrm>
                <a:custGeom>
                  <a:avLst/>
                  <a:gdLst/>
                  <a:ahLst/>
                  <a:cxnLst/>
                  <a:rect l="l" t="t" r="r" b="b"/>
                  <a:pathLst>
                    <a:path w="164687" h="129825" extrusionOk="0">
                      <a:moveTo>
                        <a:pt x="94012" y="0"/>
                      </a:moveTo>
                      <a:lnTo>
                        <a:pt x="0" y="122396"/>
                      </a:lnTo>
                      <a:lnTo>
                        <a:pt x="106680" y="129826"/>
                      </a:lnTo>
                      <a:lnTo>
                        <a:pt x="164687" y="5429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5" name="Google Shape;1025;p7"/>
                <p:cNvSpPr/>
                <p:nvPr/>
              </p:nvSpPr>
              <p:spPr>
                <a:xfrm>
                  <a:off x="8390004" y="1344626"/>
                  <a:ext cx="193429" cy="158323"/>
                </a:xfrm>
                <a:custGeom>
                  <a:avLst/>
                  <a:gdLst/>
                  <a:ahLst/>
                  <a:cxnLst/>
                  <a:rect l="l" t="t" r="r" b="b"/>
                  <a:pathLst>
                    <a:path w="193429" h="158323" extrusionOk="0">
                      <a:moveTo>
                        <a:pt x="120869" y="158323"/>
                      </a:moveTo>
                      <a:cubicBezTo>
                        <a:pt x="120488" y="158323"/>
                        <a:pt x="120202" y="158323"/>
                        <a:pt x="119916" y="158323"/>
                      </a:cubicBezTo>
                      <a:lnTo>
                        <a:pt x="13236" y="150894"/>
                      </a:lnTo>
                      <a:cubicBezTo>
                        <a:pt x="7998" y="150513"/>
                        <a:pt x="3330" y="147274"/>
                        <a:pt x="1235" y="142511"/>
                      </a:cubicBezTo>
                      <a:cubicBezTo>
                        <a:pt x="-861" y="137749"/>
                        <a:pt x="-289" y="132129"/>
                        <a:pt x="2950" y="127938"/>
                      </a:cubicBezTo>
                      <a:lnTo>
                        <a:pt x="97057" y="5542"/>
                      </a:lnTo>
                      <a:cubicBezTo>
                        <a:pt x="99343" y="2494"/>
                        <a:pt x="102771" y="589"/>
                        <a:pt x="106582" y="113"/>
                      </a:cubicBezTo>
                      <a:cubicBezTo>
                        <a:pt x="110296" y="-364"/>
                        <a:pt x="114106" y="684"/>
                        <a:pt x="117154" y="2970"/>
                      </a:cubicBezTo>
                      <a:lnTo>
                        <a:pt x="187830" y="57263"/>
                      </a:lnTo>
                      <a:cubicBezTo>
                        <a:pt x="194116" y="62025"/>
                        <a:pt x="195259" y="71074"/>
                        <a:pt x="190497" y="77265"/>
                      </a:cubicBezTo>
                      <a:lnTo>
                        <a:pt x="132394" y="152798"/>
                      </a:lnTo>
                      <a:cubicBezTo>
                        <a:pt x="129441" y="156227"/>
                        <a:pt x="125250" y="158323"/>
                        <a:pt x="120869" y="158323"/>
                      </a:cubicBezTo>
                      <a:close/>
                      <a:moveTo>
                        <a:pt x="41716" y="124128"/>
                      </a:moveTo>
                      <a:lnTo>
                        <a:pt x="114202" y="129177"/>
                      </a:lnTo>
                      <a:lnTo>
                        <a:pt x="158874" y="71074"/>
                      </a:lnTo>
                      <a:lnTo>
                        <a:pt x="110867" y="34117"/>
                      </a:lnTo>
                      <a:lnTo>
                        <a:pt x="41716" y="1241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26" name="Google Shape;1026;p7"/>
              <p:cNvGrpSpPr/>
              <p:nvPr/>
            </p:nvGrpSpPr>
            <p:grpSpPr>
              <a:xfrm>
                <a:off x="8437418" y="1249718"/>
                <a:ext cx="235873" cy="221893"/>
                <a:chOff x="8437418" y="1249718"/>
                <a:chExt cx="235873" cy="221893"/>
              </a:xfrm>
            </p:grpSpPr>
            <p:sp>
              <p:nvSpPr>
                <p:cNvPr id="1027" name="Google Shape;1027;p7"/>
                <p:cNvSpPr/>
                <p:nvPr/>
              </p:nvSpPr>
              <p:spPr>
                <a:xfrm rot="-3144837">
                  <a:off x="8502712" y="1270078"/>
                  <a:ext cx="104782" cy="180987"/>
                </a:xfrm>
                <a:custGeom>
                  <a:avLst/>
                  <a:gdLst/>
                  <a:ahLst/>
                  <a:cxnLst/>
                  <a:rect l="l" t="t" r="r" b="b"/>
                  <a:pathLst>
                    <a:path w="104774" h="180973" extrusionOk="0">
                      <a:moveTo>
                        <a:pt x="0" y="0"/>
                      </a:moveTo>
                      <a:lnTo>
                        <a:pt x="104774" y="0"/>
                      </a:lnTo>
                      <a:lnTo>
                        <a:pt x="104774" y="180974"/>
                      </a:lnTo>
                      <a:lnTo>
                        <a:pt x="0" y="18097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8" name="Google Shape;1028;p7"/>
                <p:cNvSpPr/>
                <p:nvPr/>
              </p:nvSpPr>
              <p:spPr>
                <a:xfrm>
                  <a:off x="8437418" y="1249718"/>
                  <a:ext cx="235873" cy="221893"/>
                </a:xfrm>
                <a:custGeom>
                  <a:avLst/>
                  <a:gdLst/>
                  <a:ahLst/>
                  <a:cxnLst/>
                  <a:rect l="l" t="t" r="r" b="b"/>
                  <a:pathLst>
                    <a:path w="235873" h="221893" extrusionOk="0">
                      <a:moveTo>
                        <a:pt x="157656" y="221893"/>
                      </a:moveTo>
                      <a:cubicBezTo>
                        <a:pt x="154608" y="221893"/>
                        <a:pt x="151560" y="220941"/>
                        <a:pt x="148989" y="218941"/>
                      </a:cubicBezTo>
                      <a:lnTo>
                        <a:pt x="5542" y="108641"/>
                      </a:lnTo>
                      <a:cubicBezTo>
                        <a:pt x="2494" y="106355"/>
                        <a:pt x="589" y="102926"/>
                        <a:pt x="113" y="99211"/>
                      </a:cubicBezTo>
                      <a:cubicBezTo>
                        <a:pt x="-363" y="95497"/>
                        <a:pt x="684" y="91687"/>
                        <a:pt x="2970" y="88639"/>
                      </a:cubicBezTo>
                      <a:lnTo>
                        <a:pt x="66883" y="5581"/>
                      </a:lnTo>
                      <a:cubicBezTo>
                        <a:pt x="71740" y="-706"/>
                        <a:pt x="80694" y="-1849"/>
                        <a:pt x="86885" y="3009"/>
                      </a:cubicBezTo>
                      <a:lnTo>
                        <a:pt x="230332" y="113308"/>
                      </a:lnTo>
                      <a:cubicBezTo>
                        <a:pt x="233380" y="115594"/>
                        <a:pt x="235285" y="119023"/>
                        <a:pt x="235761" y="122738"/>
                      </a:cubicBezTo>
                      <a:cubicBezTo>
                        <a:pt x="236237" y="126453"/>
                        <a:pt x="235190" y="130263"/>
                        <a:pt x="232904" y="133311"/>
                      </a:cubicBezTo>
                      <a:lnTo>
                        <a:pt x="168991" y="216369"/>
                      </a:lnTo>
                      <a:cubicBezTo>
                        <a:pt x="166133" y="219893"/>
                        <a:pt x="161847" y="221893"/>
                        <a:pt x="157656" y="221893"/>
                      </a:cubicBezTo>
                      <a:close/>
                      <a:moveTo>
                        <a:pt x="34212" y="94639"/>
                      </a:moveTo>
                      <a:lnTo>
                        <a:pt x="154989" y="187508"/>
                      </a:lnTo>
                      <a:lnTo>
                        <a:pt x="201471" y="127120"/>
                      </a:lnTo>
                      <a:lnTo>
                        <a:pt x="80694" y="34251"/>
                      </a:lnTo>
                      <a:lnTo>
                        <a:pt x="34212" y="946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29" name="Google Shape;1029;p7"/>
              <p:cNvSpPr/>
              <p:nvPr/>
            </p:nvSpPr>
            <p:spPr>
              <a:xfrm>
                <a:off x="8403145" y="1357978"/>
                <a:ext cx="131254" cy="126301"/>
              </a:xfrm>
              <a:custGeom>
                <a:avLst/>
                <a:gdLst/>
                <a:ahLst/>
                <a:cxnLst/>
                <a:rect l="l" t="t" r="r" b="b"/>
                <a:pathLst>
                  <a:path w="131254" h="126301" extrusionOk="0">
                    <a:moveTo>
                      <a:pt x="131255" y="28480"/>
                    </a:moveTo>
                    <a:lnTo>
                      <a:pt x="56007" y="126302"/>
                    </a:lnTo>
                    <a:lnTo>
                      <a:pt x="0" y="122396"/>
                    </a:lnTo>
                    <a:lnTo>
                      <a:pt x="94202"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0" name="Google Shape;1030;p7"/>
              <p:cNvSpPr/>
              <p:nvPr/>
            </p:nvSpPr>
            <p:spPr>
              <a:xfrm rot="-3144837">
                <a:off x="8450770" y="1293300"/>
                <a:ext cx="104782" cy="66679"/>
              </a:xfrm>
              <a:custGeom>
                <a:avLst/>
                <a:gdLst/>
                <a:ahLst/>
                <a:cxnLst/>
                <a:rect l="l" t="t" r="r" b="b"/>
                <a:pathLst>
                  <a:path w="104774" h="66674" extrusionOk="0">
                    <a:moveTo>
                      <a:pt x="0" y="0"/>
                    </a:moveTo>
                    <a:lnTo>
                      <a:pt x="104774" y="0"/>
                    </a:lnTo>
                    <a:lnTo>
                      <a:pt x="104774" y="66675"/>
                    </a:lnTo>
                    <a:lnTo>
                      <a:pt x="0" y="6667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31" name="Google Shape;1031;p7"/>
              <p:cNvGrpSpPr/>
              <p:nvPr/>
            </p:nvGrpSpPr>
            <p:grpSpPr>
              <a:xfrm>
                <a:off x="8433011" y="1095392"/>
                <a:ext cx="388579" cy="353169"/>
                <a:chOff x="8433011" y="1095392"/>
                <a:chExt cx="388579" cy="353169"/>
              </a:xfrm>
            </p:grpSpPr>
            <p:sp>
              <p:nvSpPr>
                <p:cNvPr id="1032" name="Google Shape;1032;p7"/>
                <p:cNvSpPr/>
                <p:nvPr/>
              </p:nvSpPr>
              <p:spPr>
                <a:xfrm>
                  <a:off x="8447246" y="1109662"/>
                  <a:ext cx="360045" cy="324612"/>
                </a:xfrm>
                <a:custGeom>
                  <a:avLst/>
                  <a:gdLst/>
                  <a:ahLst/>
                  <a:cxnLst/>
                  <a:rect l="l" t="t" r="r" b="b"/>
                  <a:pathLst>
                    <a:path w="360045" h="324612" extrusionOk="0">
                      <a:moveTo>
                        <a:pt x="55150" y="0"/>
                      </a:moveTo>
                      <a:lnTo>
                        <a:pt x="0" y="149828"/>
                      </a:lnTo>
                      <a:lnTo>
                        <a:pt x="227267" y="324612"/>
                      </a:lnTo>
                      <a:lnTo>
                        <a:pt x="360045" y="234506"/>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7"/>
                <p:cNvSpPr/>
                <p:nvPr/>
              </p:nvSpPr>
              <p:spPr>
                <a:xfrm>
                  <a:off x="8433011" y="1095392"/>
                  <a:ext cx="388579" cy="353169"/>
                </a:xfrm>
                <a:custGeom>
                  <a:avLst/>
                  <a:gdLst/>
                  <a:ahLst/>
                  <a:cxnLst/>
                  <a:rect l="l" t="t" r="r" b="b"/>
                  <a:pathLst>
                    <a:path w="388579" h="353169" extrusionOk="0">
                      <a:moveTo>
                        <a:pt x="241502" y="353169"/>
                      </a:moveTo>
                      <a:cubicBezTo>
                        <a:pt x="238454" y="353169"/>
                        <a:pt x="235310" y="352217"/>
                        <a:pt x="232834" y="350217"/>
                      </a:cubicBezTo>
                      <a:lnTo>
                        <a:pt x="5567" y="175433"/>
                      </a:lnTo>
                      <a:cubicBezTo>
                        <a:pt x="614" y="171623"/>
                        <a:pt x="-1291" y="165051"/>
                        <a:pt x="900" y="159145"/>
                      </a:cubicBezTo>
                      <a:lnTo>
                        <a:pt x="56050" y="9317"/>
                      </a:lnTo>
                      <a:cubicBezTo>
                        <a:pt x="57574" y="5031"/>
                        <a:pt x="61098" y="1792"/>
                        <a:pt x="65479" y="554"/>
                      </a:cubicBezTo>
                      <a:cubicBezTo>
                        <a:pt x="69861" y="-684"/>
                        <a:pt x="74528" y="173"/>
                        <a:pt x="78148" y="2935"/>
                      </a:cubicBezTo>
                      <a:lnTo>
                        <a:pt x="383043" y="237441"/>
                      </a:lnTo>
                      <a:cubicBezTo>
                        <a:pt x="386663" y="240203"/>
                        <a:pt x="388758" y="244584"/>
                        <a:pt x="388568" y="249156"/>
                      </a:cubicBezTo>
                      <a:cubicBezTo>
                        <a:pt x="388473" y="253728"/>
                        <a:pt x="386091" y="258015"/>
                        <a:pt x="382281" y="260586"/>
                      </a:cubicBezTo>
                      <a:lnTo>
                        <a:pt x="249502" y="350693"/>
                      </a:lnTo>
                      <a:cubicBezTo>
                        <a:pt x="247121" y="352407"/>
                        <a:pt x="244264" y="353169"/>
                        <a:pt x="241502" y="353169"/>
                      </a:cubicBezTo>
                      <a:close/>
                      <a:moveTo>
                        <a:pt x="31285" y="159145"/>
                      </a:moveTo>
                      <a:lnTo>
                        <a:pt x="242073" y="321261"/>
                      </a:lnTo>
                      <a:lnTo>
                        <a:pt x="349991" y="248013"/>
                      </a:lnTo>
                      <a:lnTo>
                        <a:pt x="76147" y="37416"/>
                      </a:lnTo>
                      <a:lnTo>
                        <a:pt x="31285" y="1591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34" name="Google Shape;1034;p7"/>
              <p:cNvGrpSpPr/>
              <p:nvPr/>
            </p:nvGrpSpPr>
            <p:grpSpPr>
              <a:xfrm>
                <a:off x="8457991" y="456115"/>
                <a:ext cx="836175" cy="922341"/>
                <a:chOff x="8457991" y="456115"/>
                <a:chExt cx="836175" cy="922341"/>
              </a:xfrm>
            </p:grpSpPr>
            <p:sp>
              <p:nvSpPr>
                <p:cNvPr id="1035" name="Google Shape;1035;p7"/>
                <p:cNvSpPr/>
                <p:nvPr/>
              </p:nvSpPr>
              <p:spPr>
                <a:xfrm>
                  <a:off x="8472298" y="470875"/>
                  <a:ext cx="807218" cy="893293"/>
                </a:xfrm>
                <a:custGeom>
                  <a:avLst/>
                  <a:gdLst/>
                  <a:ahLst/>
                  <a:cxnLst/>
                  <a:rect l="l" t="t" r="r" b="b"/>
                  <a:pathLst>
                    <a:path w="807218" h="893293" extrusionOk="0">
                      <a:moveTo>
                        <a:pt x="527017" y="680506"/>
                      </a:moveTo>
                      <a:lnTo>
                        <a:pt x="399573" y="880055"/>
                      </a:lnTo>
                      <a:cubicBezTo>
                        <a:pt x="388142" y="894914"/>
                        <a:pt x="366711" y="897676"/>
                        <a:pt x="351852" y="886246"/>
                      </a:cubicBezTo>
                      <a:lnTo>
                        <a:pt x="13239" y="625833"/>
                      </a:lnTo>
                      <a:cubicBezTo>
                        <a:pt x="-1620" y="614403"/>
                        <a:pt x="-4382" y="592972"/>
                        <a:pt x="7047" y="578112"/>
                      </a:cubicBezTo>
                      <a:lnTo>
                        <a:pt x="482345" y="60524"/>
                      </a:lnTo>
                      <a:cubicBezTo>
                        <a:pt x="547972" y="-10914"/>
                        <a:pt x="657319" y="-20343"/>
                        <a:pt x="734186" y="38807"/>
                      </a:cubicBezTo>
                      <a:lnTo>
                        <a:pt x="734186" y="38807"/>
                      </a:lnTo>
                      <a:cubicBezTo>
                        <a:pt x="811053" y="97957"/>
                        <a:pt x="830007" y="206066"/>
                        <a:pt x="777811" y="287791"/>
                      </a:cubicBezTo>
                      <a:lnTo>
                        <a:pt x="574642" y="606021"/>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6" name="Google Shape;1036;p7"/>
                <p:cNvSpPr/>
                <p:nvPr/>
              </p:nvSpPr>
              <p:spPr>
                <a:xfrm>
                  <a:off x="8457991" y="456115"/>
                  <a:ext cx="836175" cy="922341"/>
                </a:xfrm>
                <a:custGeom>
                  <a:avLst/>
                  <a:gdLst/>
                  <a:ahLst/>
                  <a:cxnLst/>
                  <a:rect l="l" t="t" r="r" b="b"/>
                  <a:pathLst>
                    <a:path w="836175" h="922341" extrusionOk="0">
                      <a:moveTo>
                        <a:pt x="386828" y="922342"/>
                      </a:moveTo>
                      <a:cubicBezTo>
                        <a:pt x="376541" y="922342"/>
                        <a:pt x="366159" y="919103"/>
                        <a:pt x="357396" y="912341"/>
                      </a:cubicBezTo>
                      <a:lnTo>
                        <a:pt x="18782" y="651927"/>
                      </a:lnTo>
                      <a:cubicBezTo>
                        <a:pt x="8590" y="644117"/>
                        <a:pt x="2018" y="632687"/>
                        <a:pt x="399" y="619828"/>
                      </a:cubicBezTo>
                      <a:cubicBezTo>
                        <a:pt x="-1221" y="606969"/>
                        <a:pt x="2113" y="594301"/>
                        <a:pt x="10019" y="584109"/>
                      </a:cubicBezTo>
                      <a:cubicBezTo>
                        <a:pt x="10305" y="583823"/>
                        <a:pt x="10495" y="583442"/>
                        <a:pt x="10781" y="583157"/>
                      </a:cubicBezTo>
                      <a:lnTo>
                        <a:pt x="486079" y="65568"/>
                      </a:lnTo>
                      <a:cubicBezTo>
                        <a:pt x="557230" y="-11965"/>
                        <a:pt x="673816" y="-21967"/>
                        <a:pt x="757160" y="42137"/>
                      </a:cubicBezTo>
                      <a:cubicBezTo>
                        <a:pt x="840599" y="106240"/>
                        <a:pt x="860792" y="221492"/>
                        <a:pt x="804118" y="310170"/>
                      </a:cubicBezTo>
                      <a:lnTo>
                        <a:pt x="600950" y="628400"/>
                      </a:lnTo>
                      <a:cubicBezTo>
                        <a:pt x="596664" y="635068"/>
                        <a:pt x="587805" y="636973"/>
                        <a:pt x="581233" y="632782"/>
                      </a:cubicBezTo>
                      <a:cubicBezTo>
                        <a:pt x="574566" y="628496"/>
                        <a:pt x="572660" y="619733"/>
                        <a:pt x="576851" y="613065"/>
                      </a:cubicBezTo>
                      <a:lnTo>
                        <a:pt x="780020" y="294835"/>
                      </a:lnTo>
                      <a:cubicBezTo>
                        <a:pt x="828597" y="218730"/>
                        <a:pt x="811262" y="119861"/>
                        <a:pt x="739729" y="64806"/>
                      </a:cubicBezTo>
                      <a:cubicBezTo>
                        <a:pt x="668196" y="9752"/>
                        <a:pt x="568184" y="18419"/>
                        <a:pt x="507128" y="84904"/>
                      </a:cubicBezTo>
                      <a:lnTo>
                        <a:pt x="32307" y="601921"/>
                      </a:lnTo>
                      <a:cubicBezTo>
                        <a:pt x="29355" y="606017"/>
                        <a:pt x="28116" y="610970"/>
                        <a:pt x="28688" y="616113"/>
                      </a:cubicBezTo>
                      <a:cubicBezTo>
                        <a:pt x="29355" y="621352"/>
                        <a:pt x="32022" y="626019"/>
                        <a:pt x="36213" y="629258"/>
                      </a:cubicBezTo>
                      <a:lnTo>
                        <a:pt x="374827" y="889671"/>
                      </a:lnTo>
                      <a:cubicBezTo>
                        <a:pt x="383303" y="896243"/>
                        <a:pt x="395496" y="894719"/>
                        <a:pt x="402259" y="886433"/>
                      </a:cubicBezTo>
                      <a:lnTo>
                        <a:pt x="529226" y="687551"/>
                      </a:lnTo>
                      <a:cubicBezTo>
                        <a:pt x="533513" y="680883"/>
                        <a:pt x="542371" y="678978"/>
                        <a:pt x="548943" y="683169"/>
                      </a:cubicBezTo>
                      <a:cubicBezTo>
                        <a:pt x="555611" y="687455"/>
                        <a:pt x="557516" y="696218"/>
                        <a:pt x="553325" y="702886"/>
                      </a:cubicBezTo>
                      <a:lnTo>
                        <a:pt x="425880" y="902435"/>
                      </a:lnTo>
                      <a:cubicBezTo>
                        <a:pt x="425690" y="902816"/>
                        <a:pt x="425404" y="903101"/>
                        <a:pt x="425118" y="903482"/>
                      </a:cubicBezTo>
                      <a:cubicBezTo>
                        <a:pt x="415689" y="915865"/>
                        <a:pt x="401401" y="922342"/>
                        <a:pt x="386828" y="9223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37" name="Google Shape;1037;p7"/>
              <p:cNvGrpSpPr/>
              <p:nvPr/>
            </p:nvGrpSpPr>
            <p:grpSpPr>
              <a:xfrm>
                <a:off x="9017765" y="1062485"/>
                <a:ext cx="43394" cy="51843"/>
                <a:chOff x="9017765" y="1062485"/>
                <a:chExt cx="43394" cy="51843"/>
              </a:xfrm>
            </p:grpSpPr>
            <p:sp>
              <p:nvSpPr>
                <p:cNvPr id="1038" name="Google Shape;1038;p7"/>
                <p:cNvSpPr/>
                <p:nvPr/>
              </p:nvSpPr>
              <p:spPr>
                <a:xfrm>
                  <a:off x="9032081" y="1076800"/>
                  <a:ext cx="14858" cy="23240"/>
                </a:xfrm>
                <a:custGeom>
                  <a:avLst/>
                  <a:gdLst/>
                  <a:ahLst/>
                  <a:cxnLst/>
                  <a:rect l="l" t="t" r="r" b="b"/>
                  <a:pathLst>
                    <a:path w="14858" h="23240" extrusionOk="0">
                      <a:moveTo>
                        <a:pt x="14859" y="0"/>
                      </a:moveTo>
                      <a:lnTo>
                        <a:pt x="0" y="23241"/>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7"/>
                <p:cNvSpPr/>
                <p:nvPr/>
              </p:nvSpPr>
              <p:spPr>
                <a:xfrm>
                  <a:off x="9017765" y="1062485"/>
                  <a:ext cx="43394" cy="51843"/>
                </a:xfrm>
                <a:custGeom>
                  <a:avLst/>
                  <a:gdLst/>
                  <a:ahLst/>
                  <a:cxnLst/>
                  <a:rect l="l" t="t" r="r" b="b"/>
                  <a:pathLst>
                    <a:path w="43394" h="51843" extrusionOk="0">
                      <a:moveTo>
                        <a:pt x="14315" y="51844"/>
                      </a:moveTo>
                      <a:cubicBezTo>
                        <a:pt x="11648" y="51844"/>
                        <a:pt x="8981" y="51082"/>
                        <a:pt x="6600" y="49558"/>
                      </a:cubicBezTo>
                      <a:cubicBezTo>
                        <a:pt x="-67" y="45272"/>
                        <a:pt x="-1973" y="36508"/>
                        <a:pt x="2218" y="29841"/>
                      </a:cubicBezTo>
                      <a:lnTo>
                        <a:pt x="17077" y="6600"/>
                      </a:lnTo>
                      <a:cubicBezTo>
                        <a:pt x="21364" y="-68"/>
                        <a:pt x="30127" y="-1973"/>
                        <a:pt x="36794" y="2218"/>
                      </a:cubicBezTo>
                      <a:cubicBezTo>
                        <a:pt x="43462" y="6505"/>
                        <a:pt x="45367" y="15268"/>
                        <a:pt x="41176" y="21935"/>
                      </a:cubicBezTo>
                      <a:lnTo>
                        <a:pt x="26317" y="45176"/>
                      </a:lnTo>
                      <a:cubicBezTo>
                        <a:pt x="23650" y="49558"/>
                        <a:pt x="18983" y="51844"/>
                        <a:pt x="14315" y="518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40" name="Google Shape;1040;p7"/>
              <p:cNvGrpSpPr/>
              <p:nvPr/>
            </p:nvGrpSpPr>
            <p:grpSpPr>
              <a:xfrm>
                <a:off x="8715085" y="603328"/>
                <a:ext cx="436817" cy="522335"/>
                <a:chOff x="8715085" y="603328"/>
                <a:chExt cx="436817" cy="522335"/>
              </a:xfrm>
            </p:grpSpPr>
            <p:sp>
              <p:nvSpPr>
                <p:cNvPr id="1041" name="Google Shape;1041;p7"/>
                <p:cNvSpPr/>
                <p:nvPr/>
              </p:nvSpPr>
              <p:spPr>
                <a:xfrm>
                  <a:off x="8729477" y="617605"/>
                  <a:ext cx="408231" cy="493699"/>
                </a:xfrm>
                <a:custGeom>
                  <a:avLst/>
                  <a:gdLst/>
                  <a:ahLst/>
                  <a:cxnLst/>
                  <a:rect l="l" t="t" r="r" b="b"/>
                  <a:pathLst>
                    <a:path w="408231" h="493699" extrusionOk="0">
                      <a:moveTo>
                        <a:pt x="24093" y="480912"/>
                      </a:moveTo>
                      <a:lnTo>
                        <a:pt x="24093" y="480912"/>
                      </a:lnTo>
                      <a:cubicBezTo>
                        <a:pt x="-2863" y="460148"/>
                        <a:pt x="-8006" y="421095"/>
                        <a:pt x="12759" y="394044"/>
                      </a:cubicBezTo>
                      <a:lnTo>
                        <a:pt x="297270" y="24093"/>
                      </a:lnTo>
                      <a:cubicBezTo>
                        <a:pt x="318035" y="-2862"/>
                        <a:pt x="357087" y="-8006"/>
                        <a:pt x="384138" y="12759"/>
                      </a:cubicBezTo>
                      <a:lnTo>
                        <a:pt x="384138" y="12759"/>
                      </a:lnTo>
                      <a:cubicBezTo>
                        <a:pt x="411094" y="33523"/>
                        <a:pt x="416237" y="72576"/>
                        <a:pt x="395473" y="99627"/>
                      </a:cubicBezTo>
                      <a:lnTo>
                        <a:pt x="110961" y="469578"/>
                      </a:lnTo>
                      <a:cubicBezTo>
                        <a:pt x="90102" y="496629"/>
                        <a:pt x="51049" y="501677"/>
                        <a:pt x="24093" y="4809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2" name="Google Shape;1042;p7"/>
                <p:cNvSpPr/>
                <p:nvPr/>
              </p:nvSpPr>
              <p:spPr>
                <a:xfrm>
                  <a:off x="8715085" y="603328"/>
                  <a:ext cx="436817" cy="522335"/>
                </a:xfrm>
                <a:custGeom>
                  <a:avLst/>
                  <a:gdLst/>
                  <a:ahLst/>
                  <a:cxnLst/>
                  <a:rect l="l" t="t" r="r" b="b"/>
                  <a:pathLst>
                    <a:path w="436817" h="522335" extrusionOk="0">
                      <a:moveTo>
                        <a:pt x="76108" y="522336"/>
                      </a:moveTo>
                      <a:cubicBezTo>
                        <a:pt x="59916" y="522336"/>
                        <a:pt x="43533" y="517192"/>
                        <a:pt x="29722" y="506524"/>
                      </a:cubicBezTo>
                      <a:cubicBezTo>
                        <a:pt x="-3616" y="480902"/>
                        <a:pt x="-9807" y="432991"/>
                        <a:pt x="15720" y="399654"/>
                      </a:cubicBezTo>
                      <a:lnTo>
                        <a:pt x="300231" y="29703"/>
                      </a:lnTo>
                      <a:cubicBezTo>
                        <a:pt x="325854" y="-3635"/>
                        <a:pt x="373765" y="-9826"/>
                        <a:pt x="407102" y="15796"/>
                      </a:cubicBezTo>
                      <a:cubicBezTo>
                        <a:pt x="423200" y="28179"/>
                        <a:pt x="433486" y="46086"/>
                        <a:pt x="436153" y="66374"/>
                      </a:cubicBezTo>
                      <a:cubicBezTo>
                        <a:pt x="438820" y="86662"/>
                        <a:pt x="433391" y="106569"/>
                        <a:pt x="421104" y="122667"/>
                      </a:cubicBezTo>
                      <a:lnTo>
                        <a:pt x="136592" y="492618"/>
                      </a:lnTo>
                      <a:cubicBezTo>
                        <a:pt x="121638" y="512049"/>
                        <a:pt x="98968" y="522336"/>
                        <a:pt x="76108" y="522336"/>
                      </a:cubicBezTo>
                      <a:close/>
                      <a:moveTo>
                        <a:pt x="360810" y="28560"/>
                      </a:moveTo>
                      <a:cubicBezTo>
                        <a:pt x="346523" y="28560"/>
                        <a:pt x="332331" y="34941"/>
                        <a:pt x="322996" y="47133"/>
                      </a:cubicBezTo>
                      <a:lnTo>
                        <a:pt x="38485" y="417084"/>
                      </a:lnTo>
                      <a:cubicBezTo>
                        <a:pt x="22483" y="437944"/>
                        <a:pt x="26388" y="467853"/>
                        <a:pt x="47247" y="483855"/>
                      </a:cubicBezTo>
                      <a:lnTo>
                        <a:pt x="47247" y="483855"/>
                      </a:lnTo>
                      <a:cubicBezTo>
                        <a:pt x="57249" y="491570"/>
                        <a:pt x="69726" y="494904"/>
                        <a:pt x="82395" y="493284"/>
                      </a:cubicBezTo>
                      <a:cubicBezTo>
                        <a:pt x="95063" y="491665"/>
                        <a:pt x="106303" y="485188"/>
                        <a:pt x="114018" y="475187"/>
                      </a:cubicBezTo>
                      <a:lnTo>
                        <a:pt x="398530" y="105236"/>
                      </a:lnTo>
                      <a:cubicBezTo>
                        <a:pt x="406245" y="95235"/>
                        <a:pt x="409578" y="82757"/>
                        <a:pt x="407959" y="70089"/>
                      </a:cubicBezTo>
                      <a:cubicBezTo>
                        <a:pt x="406340" y="57420"/>
                        <a:pt x="399863" y="46181"/>
                        <a:pt x="389862" y="38466"/>
                      </a:cubicBezTo>
                      <a:cubicBezTo>
                        <a:pt x="381099" y="31798"/>
                        <a:pt x="370907" y="28560"/>
                        <a:pt x="360810" y="28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43" name="Google Shape;1043;p7"/>
              <p:cNvSpPr/>
              <p:nvPr/>
            </p:nvSpPr>
            <p:spPr>
              <a:xfrm>
                <a:off x="8435816" y="1106899"/>
                <a:ext cx="115538" cy="196310"/>
              </a:xfrm>
              <a:custGeom>
                <a:avLst/>
                <a:gdLst/>
                <a:ahLst/>
                <a:cxnLst/>
                <a:rect l="l" t="t" r="r" b="b"/>
                <a:pathLst>
                  <a:path w="115538" h="196310" extrusionOk="0">
                    <a:moveTo>
                      <a:pt x="60388" y="196310"/>
                    </a:moveTo>
                    <a:lnTo>
                      <a:pt x="0" y="149828"/>
                    </a:lnTo>
                    <a:lnTo>
                      <a:pt x="55150" y="0"/>
                    </a:lnTo>
                    <a:lnTo>
                      <a:pt x="115538" y="4638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4" name="Google Shape;1044;p7"/>
              <p:cNvSpPr/>
              <p:nvPr/>
            </p:nvSpPr>
            <p:spPr>
              <a:xfrm>
                <a:off x="8466611" y="460493"/>
                <a:ext cx="768161" cy="683935"/>
              </a:xfrm>
              <a:custGeom>
                <a:avLst/>
                <a:gdLst/>
                <a:ahLst/>
                <a:cxnLst/>
                <a:rect l="l" t="t" r="r" b="b"/>
                <a:pathLst>
                  <a:path w="768161" h="683935" extrusionOk="0">
                    <a:moveTo>
                      <a:pt x="768162" y="72716"/>
                    </a:moveTo>
                    <a:cubicBezTo>
                      <a:pt x="697010" y="42617"/>
                      <a:pt x="612332" y="59190"/>
                      <a:pt x="557850" y="118626"/>
                    </a:cubicBezTo>
                    <a:lnTo>
                      <a:pt x="82552" y="636215"/>
                    </a:lnTo>
                    <a:cubicBezTo>
                      <a:pt x="71122" y="651074"/>
                      <a:pt x="73884" y="672600"/>
                      <a:pt x="88743" y="683935"/>
                    </a:cubicBezTo>
                    <a:lnTo>
                      <a:pt x="13210" y="625833"/>
                    </a:lnTo>
                    <a:cubicBezTo>
                      <a:pt x="-1554" y="614498"/>
                      <a:pt x="-4411" y="592971"/>
                      <a:pt x="7019" y="578113"/>
                    </a:cubicBezTo>
                    <a:lnTo>
                      <a:pt x="482316" y="60524"/>
                    </a:lnTo>
                    <a:cubicBezTo>
                      <a:pt x="547943" y="-10914"/>
                      <a:pt x="657291" y="-20343"/>
                      <a:pt x="734157" y="38807"/>
                    </a:cubicBezTo>
                    <a:cubicBezTo>
                      <a:pt x="747207" y="48808"/>
                      <a:pt x="758637" y="60143"/>
                      <a:pt x="768162" y="7271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5" name="Google Shape;1045;p7"/>
              <p:cNvSpPr/>
              <p:nvPr/>
            </p:nvSpPr>
            <p:spPr>
              <a:xfrm>
                <a:off x="8725685" y="613189"/>
                <a:ext cx="390596" cy="484128"/>
              </a:xfrm>
              <a:custGeom>
                <a:avLst/>
                <a:gdLst/>
                <a:ahLst/>
                <a:cxnLst/>
                <a:rect l="l" t="t" r="r" b="b"/>
                <a:pathLst>
                  <a:path w="390596" h="484128" extrusionOk="0">
                    <a:moveTo>
                      <a:pt x="44172" y="483995"/>
                    </a:moveTo>
                    <a:cubicBezTo>
                      <a:pt x="33695" y="484757"/>
                      <a:pt x="23789" y="482280"/>
                      <a:pt x="15788" y="476089"/>
                    </a:cubicBezTo>
                    <a:cubicBezTo>
                      <a:pt x="-5167" y="459992"/>
                      <a:pt x="-5262" y="424845"/>
                      <a:pt x="15502" y="397794"/>
                    </a:cubicBezTo>
                    <a:lnTo>
                      <a:pt x="300014" y="27843"/>
                    </a:lnTo>
                    <a:cubicBezTo>
                      <a:pt x="320779" y="792"/>
                      <a:pt x="354878" y="-8067"/>
                      <a:pt x="375738" y="8031"/>
                    </a:cubicBezTo>
                    <a:cubicBezTo>
                      <a:pt x="383739" y="14222"/>
                      <a:pt x="388692" y="23175"/>
                      <a:pt x="390597" y="33462"/>
                    </a:cubicBezTo>
                    <a:cubicBezTo>
                      <a:pt x="373833" y="34796"/>
                      <a:pt x="356021" y="44511"/>
                      <a:pt x="343257" y="61180"/>
                    </a:cubicBezTo>
                    <a:lnTo>
                      <a:pt x="58746" y="431131"/>
                    </a:lnTo>
                    <a:cubicBezTo>
                      <a:pt x="45982" y="447705"/>
                      <a:pt x="41125" y="467421"/>
                      <a:pt x="44172" y="483995"/>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8 Parts of a story">
  <p:cSld name="CUSTOM_21_2_1_1_1_1_1">
    <p:spTree>
      <p:nvGrpSpPr>
        <p:cNvPr id="1" name="Shape 1120"/>
        <p:cNvGrpSpPr/>
        <p:nvPr/>
      </p:nvGrpSpPr>
      <p:grpSpPr>
        <a:xfrm>
          <a:off x="0" y="0"/>
          <a:ext cx="0" cy="0"/>
          <a:chOff x="0" y="0"/>
          <a:chExt cx="0" cy="0"/>
        </a:xfrm>
      </p:grpSpPr>
      <p:sp>
        <p:nvSpPr>
          <p:cNvPr id="1121" name="Google Shape;1121;p9"/>
          <p:cNvSpPr/>
          <p:nvPr/>
        </p:nvSpPr>
        <p:spPr>
          <a:xfrm>
            <a:off x="1098713" y="2766400"/>
            <a:ext cx="16090575" cy="210515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9"/>
          <p:cNvSpPr/>
          <p:nvPr/>
        </p:nvSpPr>
        <p:spPr>
          <a:xfrm>
            <a:off x="1098713" y="5107028"/>
            <a:ext cx="16090575" cy="210515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3" name="Google Shape;1123;p9"/>
          <p:cNvSpPr/>
          <p:nvPr/>
        </p:nvSpPr>
        <p:spPr>
          <a:xfrm>
            <a:off x="1098713" y="7447656"/>
            <a:ext cx="16090575" cy="210515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9"/>
          <p:cNvSpPr/>
          <p:nvPr/>
        </p:nvSpPr>
        <p:spPr>
          <a:xfrm rot="2125079">
            <a:off x="1103031" y="6397130"/>
            <a:ext cx="2453581" cy="2098448"/>
          </a:xfrm>
          <a:custGeom>
            <a:avLst/>
            <a:gdLst/>
            <a:ahLst/>
            <a:cxnLst/>
            <a:rect l="l" t="t" r="r" b="b"/>
            <a:pathLst>
              <a:path w="440912" h="377094" extrusionOk="0">
                <a:moveTo>
                  <a:pt x="10946" y="302977"/>
                </a:moveTo>
                <a:lnTo>
                  <a:pt x="49046" y="284975"/>
                </a:lnTo>
                <a:cubicBezTo>
                  <a:pt x="43455" y="296167"/>
                  <a:pt x="36169" y="306416"/>
                  <a:pt x="27425" y="315360"/>
                </a:cubicBezTo>
                <a:cubicBezTo>
                  <a:pt x="37207" y="311321"/>
                  <a:pt x="47389" y="308349"/>
                  <a:pt x="57809" y="306502"/>
                </a:cubicBezTo>
                <a:cubicBezTo>
                  <a:pt x="54933" y="315227"/>
                  <a:pt x="50437" y="323342"/>
                  <a:pt x="44569" y="330409"/>
                </a:cubicBezTo>
                <a:lnTo>
                  <a:pt x="54094" y="342792"/>
                </a:lnTo>
                <a:cubicBezTo>
                  <a:pt x="59695" y="338258"/>
                  <a:pt x="65801" y="334391"/>
                  <a:pt x="72287" y="331267"/>
                </a:cubicBezTo>
                <a:cubicBezTo>
                  <a:pt x="73240" y="336601"/>
                  <a:pt x="66286" y="341649"/>
                  <a:pt x="63905" y="347173"/>
                </a:cubicBezTo>
                <a:cubicBezTo>
                  <a:pt x="58476" y="359842"/>
                  <a:pt x="77907" y="365176"/>
                  <a:pt x="80479" y="377082"/>
                </a:cubicBezTo>
                <a:cubicBezTo>
                  <a:pt x="203856" y="289328"/>
                  <a:pt x="324004" y="197250"/>
                  <a:pt x="440905" y="100857"/>
                </a:cubicBezTo>
                <a:lnTo>
                  <a:pt x="420617" y="72282"/>
                </a:lnTo>
                <a:lnTo>
                  <a:pt x="397185" y="88665"/>
                </a:lnTo>
                <a:cubicBezTo>
                  <a:pt x="399481" y="80207"/>
                  <a:pt x="404586" y="72787"/>
                  <a:pt x="411663" y="67615"/>
                </a:cubicBezTo>
                <a:lnTo>
                  <a:pt x="395280" y="72377"/>
                </a:lnTo>
                <a:cubicBezTo>
                  <a:pt x="397433" y="67119"/>
                  <a:pt x="400681" y="62376"/>
                  <a:pt x="404805" y="58471"/>
                </a:cubicBezTo>
                <a:cubicBezTo>
                  <a:pt x="400995" y="52946"/>
                  <a:pt x="397185" y="47517"/>
                  <a:pt x="393280" y="42088"/>
                </a:cubicBezTo>
                <a:cubicBezTo>
                  <a:pt x="388146" y="45212"/>
                  <a:pt x="383526" y="49098"/>
                  <a:pt x="379564" y="53613"/>
                </a:cubicBezTo>
                <a:cubicBezTo>
                  <a:pt x="381078" y="45755"/>
                  <a:pt x="384336" y="38335"/>
                  <a:pt x="389089" y="31896"/>
                </a:cubicBezTo>
                <a:cubicBezTo>
                  <a:pt x="386517" y="28181"/>
                  <a:pt x="383850" y="24562"/>
                  <a:pt x="381183" y="20847"/>
                </a:cubicBezTo>
                <a:lnTo>
                  <a:pt x="367562" y="30372"/>
                </a:lnTo>
                <a:cubicBezTo>
                  <a:pt x="374115" y="20561"/>
                  <a:pt x="372087" y="7379"/>
                  <a:pt x="362895" y="-13"/>
                </a:cubicBezTo>
                <a:cubicBezTo>
                  <a:pt x="305173" y="51803"/>
                  <a:pt x="243832" y="99809"/>
                  <a:pt x="181158" y="145910"/>
                </a:cubicBezTo>
                <a:cubicBezTo>
                  <a:pt x="141153" y="175438"/>
                  <a:pt x="100577" y="204203"/>
                  <a:pt x="59428" y="232207"/>
                </a:cubicBezTo>
                <a:cubicBezTo>
                  <a:pt x="43522" y="243065"/>
                  <a:pt x="-7" y="272307"/>
                  <a:pt x="-7" y="272307"/>
                </a:cubicBezTo>
                <a:cubicBezTo>
                  <a:pt x="2945" y="279355"/>
                  <a:pt x="5803" y="297643"/>
                  <a:pt x="10946" y="30297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9"/>
          <p:cNvSpPr/>
          <p:nvPr/>
        </p:nvSpPr>
        <p:spPr>
          <a:xfrm rot="2341434">
            <a:off x="1087402" y="1712739"/>
            <a:ext cx="2509634" cy="228711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9"/>
          <p:cNvSpPr/>
          <p:nvPr/>
        </p:nvSpPr>
        <p:spPr>
          <a:xfrm rot="-2454863">
            <a:off x="1124767" y="3958040"/>
            <a:ext cx="2434935" cy="2370924"/>
          </a:xfrm>
          <a:custGeom>
            <a:avLst/>
            <a:gdLst/>
            <a:ahLst/>
            <a:cxnLst/>
            <a:rect l="l" t="t" r="r" b="b"/>
            <a:pathLst>
              <a:path w="442055" h="430434" extrusionOk="0">
                <a:moveTo>
                  <a:pt x="68287" y="14941"/>
                </a:moveTo>
                <a:cubicBezTo>
                  <a:pt x="75050" y="21704"/>
                  <a:pt x="81812" y="23895"/>
                  <a:pt x="87337" y="31420"/>
                </a:cubicBezTo>
                <a:cubicBezTo>
                  <a:pt x="79279" y="31172"/>
                  <a:pt x="71459" y="28667"/>
                  <a:pt x="64763" y="24181"/>
                </a:cubicBezTo>
                <a:cubicBezTo>
                  <a:pt x="56476" y="32086"/>
                  <a:pt x="54666" y="33039"/>
                  <a:pt x="46284" y="40945"/>
                </a:cubicBezTo>
                <a:lnTo>
                  <a:pt x="59524" y="54184"/>
                </a:lnTo>
                <a:cubicBezTo>
                  <a:pt x="45332" y="46850"/>
                  <a:pt x="28853" y="52660"/>
                  <a:pt x="26377" y="65805"/>
                </a:cubicBezTo>
                <a:cubicBezTo>
                  <a:pt x="27615" y="67900"/>
                  <a:pt x="40855" y="84855"/>
                  <a:pt x="42093" y="86569"/>
                </a:cubicBezTo>
                <a:cubicBezTo>
                  <a:pt x="33882" y="83902"/>
                  <a:pt x="25472" y="81864"/>
                  <a:pt x="16947" y="80473"/>
                </a:cubicBezTo>
                <a:cubicBezTo>
                  <a:pt x="11899" y="88855"/>
                  <a:pt x="4279" y="94094"/>
                  <a:pt x="-7" y="102000"/>
                </a:cubicBezTo>
                <a:cubicBezTo>
                  <a:pt x="77526" y="171723"/>
                  <a:pt x="342893" y="400228"/>
                  <a:pt x="369277" y="430422"/>
                </a:cubicBezTo>
                <a:lnTo>
                  <a:pt x="389660" y="397180"/>
                </a:lnTo>
                <a:cubicBezTo>
                  <a:pt x="382279" y="394970"/>
                  <a:pt x="375563" y="390941"/>
                  <a:pt x="370134" y="385464"/>
                </a:cubicBezTo>
                <a:cubicBezTo>
                  <a:pt x="375792" y="385578"/>
                  <a:pt x="381412" y="386502"/>
                  <a:pt x="386803" y="388226"/>
                </a:cubicBezTo>
                <a:cubicBezTo>
                  <a:pt x="395213" y="389617"/>
                  <a:pt x="403157" y="383930"/>
                  <a:pt x="404548" y="375520"/>
                </a:cubicBezTo>
                <a:cubicBezTo>
                  <a:pt x="404834" y="373796"/>
                  <a:pt x="404824" y="372043"/>
                  <a:pt x="404519" y="370319"/>
                </a:cubicBezTo>
                <a:cubicBezTo>
                  <a:pt x="396109" y="367271"/>
                  <a:pt x="388375" y="362613"/>
                  <a:pt x="381755" y="356603"/>
                </a:cubicBezTo>
                <a:cubicBezTo>
                  <a:pt x="394089" y="362490"/>
                  <a:pt x="408767" y="360347"/>
                  <a:pt x="418902" y="351174"/>
                </a:cubicBezTo>
                <a:lnTo>
                  <a:pt x="403472" y="336886"/>
                </a:lnTo>
                <a:cubicBezTo>
                  <a:pt x="411530" y="336429"/>
                  <a:pt x="419550" y="338248"/>
                  <a:pt x="426617" y="342125"/>
                </a:cubicBezTo>
                <a:lnTo>
                  <a:pt x="442048" y="317836"/>
                </a:lnTo>
                <a:cubicBezTo>
                  <a:pt x="415930" y="302415"/>
                  <a:pt x="391422" y="284423"/>
                  <a:pt x="368896" y="264115"/>
                </a:cubicBezTo>
                <a:cubicBezTo>
                  <a:pt x="345750" y="243446"/>
                  <a:pt x="139724" y="56851"/>
                  <a:pt x="120579" y="35515"/>
                </a:cubicBezTo>
                <a:cubicBezTo>
                  <a:pt x="114674" y="28943"/>
                  <a:pt x="89909" y="3226"/>
                  <a:pt x="82003" y="-13"/>
                </a:cubicBezTo>
                <a:cubicBezTo>
                  <a:pt x="82098" y="82"/>
                  <a:pt x="73145" y="8941"/>
                  <a:pt x="68287" y="1494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9"/>
          <p:cNvSpPr/>
          <p:nvPr/>
        </p:nvSpPr>
        <p:spPr>
          <a:xfrm rot="1737937">
            <a:off x="15898540" y="2553603"/>
            <a:ext cx="2026524" cy="60540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1128" name="Google Shape;1128;p9"/>
          <p:cNvGrpSpPr/>
          <p:nvPr/>
        </p:nvGrpSpPr>
        <p:grpSpPr>
          <a:xfrm rot="387929">
            <a:off x="15281140" y="733499"/>
            <a:ext cx="1385331" cy="1640101"/>
            <a:chOff x="15662019" y="7573647"/>
            <a:chExt cx="1385387" cy="1640167"/>
          </a:xfrm>
        </p:grpSpPr>
        <p:grpSp>
          <p:nvGrpSpPr>
            <p:cNvPr id="1129" name="Google Shape;1129;p9"/>
            <p:cNvGrpSpPr/>
            <p:nvPr/>
          </p:nvGrpSpPr>
          <p:grpSpPr>
            <a:xfrm>
              <a:off x="15662019" y="7580072"/>
              <a:ext cx="1385387" cy="1633742"/>
              <a:chOff x="4444301" y="5303307"/>
              <a:chExt cx="837446" cy="987573"/>
            </a:xfrm>
          </p:grpSpPr>
          <p:grpSp>
            <p:nvGrpSpPr>
              <p:cNvPr id="1130" name="Google Shape;1130;p9"/>
              <p:cNvGrpSpPr/>
              <p:nvPr/>
            </p:nvGrpSpPr>
            <p:grpSpPr>
              <a:xfrm>
                <a:off x="4447958" y="5864581"/>
                <a:ext cx="411276" cy="403725"/>
                <a:chOff x="4447958" y="5864581"/>
                <a:chExt cx="411276" cy="403725"/>
              </a:xfrm>
            </p:grpSpPr>
            <p:sp>
              <p:nvSpPr>
                <p:cNvPr id="1131" name="Google Shape;1131;p9"/>
                <p:cNvSpPr/>
                <p:nvPr/>
              </p:nvSpPr>
              <p:spPr>
                <a:xfrm>
                  <a:off x="4462272" y="5878734"/>
                  <a:ext cx="382714" cy="375285"/>
                </a:xfrm>
                <a:custGeom>
                  <a:avLst/>
                  <a:gdLst/>
                  <a:ahLst/>
                  <a:cxnLst/>
                  <a:rect l="l" t="t" r="r" b="b"/>
                  <a:pathLst>
                    <a:path w="382714" h="375285" extrusionOk="0">
                      <a:moveTo>
                        <a:pt x="310324" y="326327"/>
                      </a:moveTo>
                      <a:lnTo>
                        <a:pt x="382714" y="232600"/>
                      </a:lnTo>
                      <a:lnTo>
                        <a:pt x="81629" y="0"/>
                      </a:lnTo>
                      <a:lnTo>
                        <a:pt x="9239" y="93726"/>
                      </a:lnTo>
                      <a:lnTo>
                        <a:pt x="0" y="252222"/>
                      </a:lnTo>
                      <a:cubicBezTo>
                        <a:pt x="53530" y="293561"/>
                        <a:pt x="106204" y="334233"/>
                        <a:pt x="159258" y="375285"/>
                      </a:cubicBezTo>
                      <a:lnTo>
                        <a:pt x="310324" y="32632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9"/>
                <p:cNvSpPr/>
                <p:nvPr/>
              </p:nvSpPr>
              <p:spPr>
                <a:xfrm>
                  <a:off x="4447958" y="5864581"/>
                  <a:ext cx="411276" cy="403725"/>
                </a:xfrm>
                <a:custGeom>
                  <a:avLst/>
                  <a:gdLst/>
                  <a:ahLst/>
                  <a:cxnLst/>
                  <a:rect l="l" t="t" r="r" b="b"/>
                  <a:pathLst>
                    <a:path w="411276" h="403725" extrusionOk="0">
                      <a:moveTo>
                        <a:pt x="173571" y="403726"/>
                      </a:moveTo>
                      <a:cubicBezTo>
                        <a:pt x="170428" y="403726"/>
                        <a:pt x="167380" y="402678"/>
                        <a:pt x="164808" y="400773"/>
                      </a:cubicBezTo>
                      <a:lnTo>
                        <a:pt x="5550" y="277710"/>
                      </a:lnTo>
                      <a:cubicBezTo>
                        <a:pt x="1836" y="274852"/>
                        <a:pt x="-260" y="270280"/>
                        <a:pt x="26" y="265613"/>
                      </a:cubicBezTo>
                      <a:lnTo>
                        <a:pt x="9265" y="107117"/>
                      </a:lnTo>
                      <a:cubicBezTo>
                        <a:pt x="9456" y="104260"/>
                        <a:pt x="10408" y="101497"/>
                        <a:pt x="12218" y="99211"/>
                      </a:cubicBezTo>
                      <a:lnTo>
                        <a:pt x="84608" y="5580"/>
                      </a:lnTo>
                      <a:cubicBezTo>
                        <a:pt x="89465" y="-706"/>
                        <a:pt x="98419" y="-1849"/>
                        <a:pt x="104610" y="3009"/>
                      </a:cubicBezTo>
                      <a:lnTo>
                        <a:pt x="405696" y="235609"/>
                      </a:lnTo>
                      <a:cubicBezTo>
                        <a:pt x="411982" y="240467"/>
                        <a:pt x="413125" y="249421"/>
                        <a:pt x="408267" y="255612"/>
                      </a:cubicBezTo>
                      <a:lnTo>
                        <a:pt x="335877" y="349338"/>
                      </a:lnTo>
                      <a:cubicBezTo>
                        <a:pt x="334163" y="351624"/>
                        <a:pt x="331686" y="353338"/>
                        <a:pt x="329019" y="354196"/>
                      </a:cubicBezTo>
                      <a:lnTo>
                        <a:pt x="177953" y="403154"/>
                      </a:lnTo>
                      <a:cubicBezTo>
                        <a:pt x="176619" y="403440"/>
                        <a:pt x="175095" y="403726"/>
                        <a:pt x="173571" y="403726"/>
                      </a:cubicBezTo>
                      <a:close/>
                      <a:moveTo>
                        <a:pt x="28982" y="259707"/>
                      </a:moveTo>
                      <a:lnTo>
                        <a:pt x="176333" y="373531"/>
                      </a:lnTo>
                      <a:lnTo>
                        <a:pt x="315970" y="328287"/>
                      </a:lnTo>
                      <a:lnTo>
                        <a:pt x="376930" y="249421"/>
                      </a:lnTo>
                      <a:lnTo>
                        <a:pt x="98419" y="34346"/>
                      </a:lnTo>
                      <a:lnTo>
                        <a:pt x="37459" y="113213"/>
                      </a:lnTo>
                      <a:lnTo>
                        <a:pt x="28982" y="259707"/>
                      </a:lnTo>
                      <a:close/>
                      <a:moveTo>
                        <a:pt x="324638" y="340480"/>
                      </a:moveTo>
                      <a:lnTo>
                        <a:pt x="324638" y="340480"/>
                      </a:lnTo>
                      <a:lnTo>
                        <a:pt x="324638" y="34048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3" name="Google Shape;1133;p9"/>
              <p:cNvGrpSpPr/>
              <p:nvPr/>
            </p:nvGrpSpPr>
            <p:grpSpPr>
              <a:xfrm>
                <a:off x="4444301" y="6116630"/>
                <a:ext cx="191552" cy="174250"/>
                <a:chOff x="4444301" y="6116630"/>
                <a:chExt cx="191552" cy="174250"/>
              </a:xfrm>
            </p:grpSpPr>
            <p:sp>
              <p:nvSpPr>
                <p:cNvPr id="1134" name="Google Shape;1134;p9"/>
                <p:cNvSpPr/>
                <p:nvPr/>
              </p:nvSpPr>
              <p:spPr>
                <a:xfrm>
                  <a:off x="4458610" y="6130956"/>
                  <a:ext cx="162919" cy="145708"/>
                </a:xfrm>
                <a:custGeom>
                  <a:avLst/>
                  <a:gdLst/>
                  <a:ahLst/>
                  <a:cxnLst/>
                  <a:rect l="l" t="t" r="r" b="b"/>
                  <a:pathLst>
                    <a:path w="162919" h="145708" extrusionOk="0">
                      <a:moveTo>
                        <a:pt x="3662" y="0"/>
                      </a:moveTo>
                      <a:lnTo>
                        <a:pt x="137" y="60389"/>
                      </a:lnTo>
                      <a:cubicBezTo>
                        <a:pt x="-3101" y="116967"/>
                        <a:pt x="51477" y="159163"/>
                        <a:pt x="105389" y="141732"/>
                      </a:cubicBezTo>
                      <a:lnTo>
                        <a:pt x="162920" y="123063"/>
                      </a:lnTo>
                      <a:cubicBezTo>
                        <a:pt x="109866" y="82011"/>
                        <a:pt x="57192" y="41339"/>
                        <a:pt x="3662"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9"/>
                <p:cNvSpPr/>
                <p:nvPr/>
              </p:nvSpPr>
              <p:spPr>
                <a:xfrm>
                  <a:off x="4444301" y="6116630"/>
                  <a:ext cx="191552" cy="174250"/>
                </a:xfrm>
                <a:custGeom>
                  <a:avLst/>
                  <a:gdLst/>
                  <a:ahLst/>
                  <a:cxnLst/>
                  <a:rect l="l" t="t" r="r" b="b"/>
                  <a:pathLst>
                    <a:path w="191552" h="174250" extrusionOk="0">
                      <a:moveTo>
                        <a:pt x="94838" y="174250"/>
                      </a:moveTo>
                      <a:cubicBezTo>
                        <a:pt x="74169" y="174250"/>
                        <a:pt x="53690" y="167487"/>
                        <a:pt x="36830" y="154438"/>
                      </a:cubicBezTo>
                      <a:cubicBezTo>
                        <a:pt x="12065" y="135293"/>
                        <a:pt x="-1650" y="105194"/>
                        <a:pt x="159" y="73857"/>
                      </a:cubicBezTo>
                      <a:lnTo>
                        <a:pt x="3684" y="13468"/>
                      </a:lnTo>
                      <a:cubicBezTo>
                        <a:pt x="3969" y="8134"/>
                        <a:pt x="7208" y="3467"/>
                        <a:pt x="12065" y="1276"/>
                      </a:cubicBezTo>
                      <a:cubicBezTo>
                        <a:pt x="16923" y="-914"/>
                        <a:pt x="22543" y="-248"/>
                        <a:pt x="26734" y="2991"/>
                      </a:cubicBezTo>
                      <a:lnTo>
                        <a:pt x="185992" y="126054"/>
                      </a:lnTo>
                      <a:cubicBezTo>
                        <a:pt x="190183" y="129292"/>
                        <a:pt x="192278" y="134626"/>
                        <a:pt x="191326" y="139770"/>
                      </a:cubicBezTo>
                      <a:cubicBezTo>
                        <a:pt x="190469" y="145009"/>
                        <a:pt x="186659" y="149295"/>
                        <a:pt x="181706" y="150914"/>
                      </a:cubicBezTo>
                      <a:lnTo>
                        <a:pt x="124175" y="169583"/>
                      </a:lnTo>
                      <a:cubicBezTo>
                        <a:pt x="114554" y="172726"/>
                        <a:pt x="104648" y="174250"/>
                        <a:pt x="94838" y="174250"/>
                      </a:cubicBezTo>
                      <a:close/>
                      <a:moveTo>
                        <a:pt x="30639" y="42139"/>
                      </a:moveTo>
                      <a:lnTo>
                        <a:pt x="28734" y="75476"/>
                      </a:lnTo>
                      <a:cubicBezTo>
                        <a:pt x="27496" y="97669"/>
                        <a:pt x="36830" y="118148"/>
                        <a:pt x="54356" y="131769"/>
                      </a:cubicBezTo>
                      <a:cubicBezTo>
                        <a:pt x="71978" y="145389"/>
                        <a:pt x="94171" y="149200"/>
                        <a:pt x="115317" y="142341"/>
                      </a:cubicBezTo>
                      <a:lnTo>
                        <a:pt x="147130" y="132055"/>
                      </a:lnTo>
                      <a:lnTo>
                        <a:pt x="30639" y="4213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6" name="Google Shape;1136;p9"/>
              <p:cNvGrpSpPr/>
              <p:nvPr/>
            </p:nvGrpSpPr>
            <p:grpSpPr>
              <a:xfrm>
                <a:off x="4462311" y="5636933"/>
                <a:ext cx="572525" cy="575651"/>
                <a:chOff x="4462311" y="5636933"/>
                <a:chExt cx="572525" cy="575651"/>
              </a:xfrm>
            </p:grpSpPr>
            <p:sp>
              <p:nvSpPr>
                <p:cNvPr id="1137" name="Google Shape;1137;p9"/>
                <p:cNvSpPr/>
                <p:nvPr/>
              </p:nvSpPr>
              <p:spPr>
                <a:xfrm>
                  <a:off x="4476654" y="5651277"/>
                  <a:ext cx="544067" cy="547116"/>
                </a:xfrm>
                <a:custGeom>
                  <a:avLst/>
                  <a:gdLst/>
                  <a:ahLst/>
                  <a:cxnLst/>
                  <a:rect l="l" t="t" r="r" b="b"/>
                  <a:pathLst>
                    <a:path w="544067" h="547116" extrusionOk="0">
                      <a:moveTo>
                        <a:pt x="544068" y="232600"/>
                      </a:moveTo>
                      <a:lnTo>
                        <a:pt x="301180" y="547116"/>
                      </a:lnTo>
                      <a:lnTo>
                        <a:pt x="297847" y="544544"/>
                      </a:lnTo>
                      <a:cubicBezTo>
                        <a:pt x="272987" y="525399"/>
                        <a:pt x="306610" y="481870"/>
                        <a:pt x="281845" y="462725"/>
                      </a:cubicBezTo>
                      <a:cubicBezTo>
                        <a:pt x="256985" y="443579"/>
                        <a:pt x="223457" y="487013"/>
                        <a:pt x="198596" y="467868"/>
                      </a:cubicBezTo>
                      <a:cubicBezTo>
                        <a:pt x="173736" y="448723"/>
                        <a:pt x="207359" y="405193"/>
                        <a:pt x="182594" y="386049"/>
                      </a:cubicBezTo>
                      <a:cubicBezTo>
                        <a:pt x="157734" y="366903"/>
                        <a:pt x="124206" y="410337"/>
                        <a:pt x="99346" y="391192"/>
                      </a:cubicBezTo>
                      <a:cubicBezTo>
                        <a:pt x="74486" y="372046"/>
                        <a:pt x="108109" y="328517"/>
                        <a:pt x="83249" y="309372"/>
                      </a:cubicBezTo>
                      <a:cubicBezTo>
                        <a:pt x="58388" y="290227"/>
                        <a:pt x="24860" y="333661"/>
                        <a:pt x="0" y="314516"/>
                      </a:cubicBezTo>
                      <a:lnTo>
                        <a:pt x="242888" y="0"/>
                      </a:lnTo>
                      <a:lnTo>
                        <a:pt x="544068" y="23260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8" name="Google Shape;1138;p9"/>
                <p:cNvSpPr/>
                <p:nvPr/>
              </p:nvSpPr>
              <p:spPr>
                <a:xfrm>
                  <a:off x="4462311" y="5636933"/>
                  <a:ext cx="572525" cy="575651"/>
                </a:xfrm>
                <a:custGeom>
                  <a:avLst/>
                  <a:gdLst/>
                  <a:ahLst/>
                  <a:cxnLst/>
                  <a:rect l="l" t="t" r="r" b="b"/>
                  <a:pathLst>
                    <a:path w="572525" h="575651" extrusionOk="0">
                      <a:moveTo>
                        <a:pt x="315429" y="575652"/>
                      </a:moveTo>
                      <a:cubicBezTo>
                        <a:pt x="312381" y="575652"/>
                        <a:pt x="309333" y="574700"/>
                        <a:pt x="306666" y="572699"/>
                      </a:cubicBezTo>
                      <a:lnTo>
                        <a:pt x="303332" y="570127"/>
                      </a:lnTo>
                      <a:cubicBezTo>
                        <a:pt x="284282" y="555459"/>
                        <a:pt x="287521" y="532599"/>
                        <a:pt x="289902" y="515835"/>
                      </a:cubicBezTo>
                      <a:cubicBezTo>
                        <a:pt x="292092" y="500119"/>
                        <a:pt x="292569" y="492308"/>
                        <a:pt x="287330" y="488308"/>
                      </a:cubicBezTo>
                      <a:cubicBezTo>
                        <a:pt x="282091" y="484212"/>
                        <a:pt x="274567" y="486689"/>
                        <a:pt x="259898" y="492784"/>
                      </a:cubicBezTo>
                      <a:cubicBezTo>
                        <a:pt x="244372" y="499261"/>
                        <a:pt x="223036" y="508120"/>
                        <a:pt x="204082" y="493451"/>
                      </a:cubicBezTo>
                      <a:cubicBezTo>
                        <a:pt x="185127" y="478783"/>
                        <a:pt x="188270" y="455923"/>
                        <a:pt x="190651" y="439158"/>
                      </a:cubicBezTo>
                      <a:cubicBezTo>
                        <a:pt x="192842" y="423443"/>
                        <a:pt x="193318" y="415632"/>
                        <a:pt x="188080" y="411632"/>
                      </a:cubicBezTo>
                      <a:cubicBezTo>
                        <a:pt x="182841" y="407536"/>
                        <a:pt x="175316" y="410012"/>
                        <a:pt x="160648" y="416108"/>
                      </a:cubicBezTo>
                      <a:cubicBezTo>
                        <a:pt x="145122" y="422585"/>
                        <a:pt x="123786" y="431443"/>
                        <a:pt x="104831" y="416775"/>
                      </a:cubicBezTo>
                      <a:cubicBezTo>
                        <a:pt x="85876" y="402107"/>
                        <a:pt x="89019" y="379246"/>
                        <a:pt x="91401" y="362578"/>
                      </a:cubicBezTo>
                      <a:cubicBezTo>
                        <a:pt x="93592" y="346861"/>
                        <a:pt x="94068" y="339051"/>
                        <a:pt x="88829" y="334955"/>
                      </a:cubicBezTo>
                      <a:cubicBezTo>
                        <a:pt x="83590" y="330859"/>
                        <a:pt x="76066" y="333336"/>
                        <a:pt x="61397" y="339432"/>
                      </a:cubicBezTo>
                      <a:cubicBezTo>
                        <a:pt x="45871" y="345909"/>
                        <a:pt x="24535" y="354767"/>
                        <a:pt x="5581" y="340099"/>
                      </a:cubicBezTo>
                      <a:cubicBezTo>
                        <a:pt x="-706" y="335241"/>
                        <a:pt x="-1849" y="326287"/>
                        <a:pt x="3009" y="320096"/>
                      </a:cubicBezTo>
                      <a:lnTo>
                        <a:pt x="245896" y="5581"/>
                      </a:lnTo>
                      <a:cubicBezTo>
                        <a:pt x="250754" y="-706"/>
                        <a:pt x="259708" y="-1849"/>
                        <a:pt x="265899" y="3009"/>
                      </a:cubicBezTo>
                      <a:lnTo>
                        <a:pt x="566984" y="235609"/>
                      </a:lnTo>
                      <a:cubicBezTo>
                        <a:pt x="569937" y="237896"/>
                        <a:pt x="571937" y="241325"/>
                        <a:pt x="572413" y="245134"/>
                      </a:cubicBezTo>
                      <a:cubicBezTo>
                        <a:pt x="572890" y="248849"/>
                        <a:pt x="571842" y="252659"/>
                        <a:pt x="569556" y="255707"/>
                      </a:cubicBezTo>
                      <a:lnTo>
                        <a:pt x="326668" y="570223"/>
                      </a:lnTo>
                      <a:cubicBezTo>
                        <a:pt x="323906" y="573747"/>
                        <a:pt x="319715" y="575652"/>
                        <a:pt x="315429" y="575652"/>
                      </a:cubicBezTo>
                      <a:close/>
                      <a:moveTo>
                        <a:pt x="281520" y="457732"/>
                      </a:moveTo>
                      <a:cubicBezTo>
                        <a:pt x="289330" y="457732"/>
                        <a:pt x="297236" y="459828"/>
                        <a:pt x="304856" y="465638"/>
                      </a:cubicBezTo>
                      <a:cubicBezTo>
                        <a:pt x="323811" y="480307"/>
                        <a:pt x="320572" y="503071"/>
                        <a:pt x="318286" y="519740"/>
                      </a:cubicBezTo>
                      <a:cubicBezTo>
                        <a:pt x="317334" y="526693"/>
                        <a:pt x="316667" y="532123"/>
                        <a:pt x="316762" y="536314"/>
                      </a:cubicBezTo>
                      <a:lnTo>
                        <a:pt x="538314" y="249516"/>
                      </a:lnTo>
                      <a:lnTo>
                        <a:pt x="259803" y="34441"/>
                      </a:lnTo>
                      <a:lnTo>
                        <a:pt x="41871" y="316572"/>
                      </a:lnTo>
                      <a:cubicBezTo>
                        <a:pt x="44442" y="315619"/>
                        <a:pt x="47205" y="314477"/>
                        <a:pt x="50443" y="313143"/>
                      </a:cubicBezTo>
                      <a:cubicBezTo>
                        <a:pt x="65969" y="306666"/>
                        <a:pt x="87305" y="297808"/>
                        <a:pt x="106260" y="312476"/>
                      </a:cubicBezTo>
                      <a:cubicBezTo>
                        <a:pt x="125215" y="327145"/>
                        <a:pt x="122071" y="350005"/>
                        <a:pt x="119690" y="366673"/>
                      </a:cubicBezTo>
                      <a:cubicBezTo>
                        <a:pt x="117499" y="382390"/>
                        <a:pt x="117023" y="390200"/>
                        <a:pt x="122357" y="394296"/>
                      </a:cubicBezTo>
                      <a:cubicBezTo>
                        <a:pt x="127596" y="398392"/>
                        <a:pt x="135121" y="395915"/>
                        <a:pt x="149789" y="389819"/>
                      </a:cubicBezTo>
                      <a:cubicBezTo>
                        <a:pt x="165315" y="383342"/>
                        <a:pt x="186651" y="374484"/>
                        <a:pt x="205606" y="389152"/>
                      </a:cubicBezTo>
                      <a:cubicBezTo>
                        <a:pt x="224560" y="403821"/>
                        <a:pt x="221322" y="426586"/>
                        <a:pt x="219036" y="443255"/>
                      </a:cubicBezTo>
                      <a:cubicBezTo>
                        <a:pt x="216845" y="458971"/>
                        <a:pt x="216369" y="466877"/>
                        <a:pt x="221608" y="470877"/>
                      </a:cubicBezTo>
                      <a:cubicBezTo>
                        <a:pt x="226846" y="474973"/>
                        <a:pt x="234371" y="472496"/>
                        <a:pt x="249040" y="466400"/>
                      </a:cubicBezTo>
                      <a:cubicBezTo>
                        <a:pt x="258374" y="462495"/>
                        <a:pt x="269804" y="457732"/>
                        <a:pt x="281520" y="45773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9" name="Google Shape;1139;p9"/>
              <p:cNvGrpSpPr/>
              <p:nvPr/>
            </p:nvGrpSpPr>
            <p:grpSpPr>
              <a:xfrm>
                <a:off x="4751814" y="5483009"/>
                <a:ext cx="402028" cy="354862"/>
                <a:chOff x="4751814" y="5483009"/>
                <a:chExt cx="402028" cy="354862"/>
              </a:xfrm>
            </p:grpSpPr>
            <p:sp>
              <p:nvSpPr>
                <p:cNvPr id="1140" name="Google Shape;1140;p9"/>
                <p:cNvSpPr/>
                <p:nvPr/>
              </p:nvSpPr>
              <p:spPr>
                <a:xfrm rot="-3138037">
                  <a:off x="4893835" y="5470086"/>
                  <a:ext cx="118585" cy="381135"/>
                </a:xfrm>
                <a:custGeom>
                  <a:avLst/>
                  <a:gdLst/>
                  <a:ahLst/>
                  <a:cxnLst/>
                  <a:rect l="l" t="t" r="r" b="b"/>
                  <a:pathLst>
                    <a:path w="118395" h="380524" extrusionOk="0">
                      <a:moveTo>
                        <a:pt x="0" y="0"/>
                      </a:moveTo>
                      <a:lnTo>
                        <a:pt x="118396" y="0"/>
                      </a:lnTo>
                      <a:lnTo>
                        <a:pt x="118396" y="380524"/>
                      </a:lnTo>
                      <a:lnTo>
                        <a:pt x="0" y="38052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9"/>
                <p:cNvSpPr/>
                <p:nvPr/>
              </p:nvSpPr>
              <p:spPr>
                <a:xfrm>
                  <a:off x="4751814" y="5483009"/>
                  <a:ext cx="402028" cy="354862"/>
                </a:xfrm>
                <a:custGeom>
                  <a:avLst/>
                  <a:gdLst/>
                  <a:ahLst/>
                  <a:cxnLst/>
                  <a:rect l="l" t="t" r="r" b="b"/>
                  <a:pathLst>
                    <a:path w="402028" h="354862" extrusionOk="0">
                      <a:moveTo>
                        <a:pt x="315390" y="354862"/>
                      </a:moveTo>
                      <a:cubicBezTo>
                        <a:pt x="312342" y="354862"/>
                        <a:pt x="309294" y="353910"/>
                        <a:pt x="306627" y="351910"/>
                      </a:cubicBezTo>
                      <a:lnTo>
                        <a:pt x="5542" y="119309"/>
                      </a:lnTo>
                      <a:cubicBezTo>
                        <a:pt x="2589" y="117023"/>
                        <a:pt x="589" y="113594"/>
                        <a:pt x="113" y="109784"/>
                      </a:cubicBezTo>
                      <a:cubicBezTo>
                        <a:pt x="-364" y="106069"/>
                        <a:pt x="684" y="102259"/>
                        <a:pt x="2970" y="99211"/>
                      </a:cubicBezTo>
                      <a:lnTo>
                        <a:pt x="75360" y="5580"/>
                      </a:lnTo>
                      <a:cubicBezTo>
                        <a:pt x="80218" y="-706"/>
                        <a:pt x="89171" y="-1849"/>
                        <a:pt x="95363" y="3009"/>
                      </a:cubicBezTo>
                      <a:lnTo>
                        <a:pt x="396448" y="235609"/>
                      </a:lnTo>
                      <a:cubicBezTo>
                        <a:pt x="402734" y="240467"/>
                        <a:pt x="403878" y="249421"/>
                        <a:pt x="399020" y="255612"/>
                      </a:cubicBezTo>
                      <a:lnTo>
                        <a:pt x="326630" y="349242"/>
                      </a:lnTo>
                      <a:cubicBezTo>
                        <a:pt x="323867" y="352957"/>
                        <a:pt x="319676" y="354862"/>
                        <a:pt x="315390" y="354862"/>
                      </a:cubicBezTo>
                      <a:close/>
                      <a:moveTo>
                        <a:pt x="34308" y="105403"/>
                      </a:moveTo>
                      <a:lnTo>
                        <a:pt x="312818" y="320477"/>
                      </a:lnTo>
                      <a:lnTo>
                        <a:pt x="367682" y="249421"/>
                      </a:lnTo>
                      <a:lnTo>
                        <a:pt x="89171" y="34251"/>
                      </a:lnTo>
                      <a:lnTo>
                        <a:pt x="34308" y="10540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42" name="Google Shape;1142;p9"/>
              <p:cNvGrpSpPr/>
              <p:nvPr/>
            </p:nvGrpSpPr>
            <p:grpSpPr>
              <a:xfrm>
                <a:off x="4865542" y="5303307"/>
                <a:ext cx="416205" cy="387402"/>
                <a:chOff x="4865542" y="5303307"/>
                <a:chExt cx="416205" cy="387402"/>
              </a:xfrm>
            </p:grpSpPr>
            <p:sp>
              <p:nvSpPr>
                <p:cNvPr id="1143" name="Google Shape;1143;p9"/>
                <p:cNvSpPr/>
                <p:nvPr/>
              </p:nvSpPr>
              <p:spPr>
                <a:xfrm>
                  <a:off x="4879848" y="5317553"/>
                  <a:ext cx="387730" cy="358870"/>
                </a:xfrm>
                <a:custGeom>
                  <a:avLst/>
                  <a:gdLst/>
                  <a:ahLst/>
                  <a:cxnLst/>
                  <a:rect l="l" t="t" r="r" b="b"/>
                  <a:pathLst>
                    <a:path w="387730" h="358870" extrusionOk="0">
                      <a:moveTo>
                        <a:pt x="301085" y="358870"/>
                      </a:moveTo>
                      <a:lnTo>
                        <a:pt x="0" y="126270"/>
                      </a:lnTo>
                      <a:lnTo>
                        <a:pt x="61913" y="46069"/>
                      </a:lnTo>
                      <a:cubicBezTo>
                        <a:pt x="101917" y="-5747"/>
                        <a:pt x="176308" y="-15272"/>
                        <a:pt x="228124" y="24733"/>
                      </a:cubicBezTo>
                      <a:lnTo>
                        <a:pt x="341662" y="112459"/>
                      </a:lnTo>
                      <a:cubicBezTo>
                        <a:pt x="393478" y="152464"/>
                        <a:pt x="403003" y="226854"/>
                        <a:pt x="362998" y="278670"/>
                      </a:cubicBezTo>
                      <a:lnTo>
                        <a:pt x="301085" y="35887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4" name="Google Shape;1144;p9"/>
                <p:cNvSpPr/>
                <p:nvPr/>
              </p:nvSpPr>
              <p:spPr>
                <a:xfrm>
                  <a:off x="4865542" y="5303307"/>
                  <a:ext cx="416205" cy="387402"/>
                </a:xfrm>
                <a:custGeom>
                  <a:avLst/>
                  <a:gdLst/>
                  <a:ahLst/>
                  <a:cxnLst/>
                  <a:rect l="l" t="t" r="r" b="b"/>
                  <a:pathLst>
                    <a:path w="416205" h="387402" extrusionOk="0">
                      <a:moveTo>
                        <a:pt x="315390" y="387403"/>
                      </a:moveTo>
                      <a:cubicBezTo>
                        <a:pt x="312247" y="387403"/>
                        <a:pt x="309199" y="386355"/>
                        <a:pt x="306627" y="384450"/>
                      </a:cubicBezTo>
                      <a:lnTo>
                        <a:pt x="5542" y="151849"/>
                      </a:lnTo>
                      <a:cubicBezTo>
                        <a:pt x="2589" y="149563"/>
                        <a:pt x="589" y="146135"/>
                        <a:pt x="113" y="142324"/>
                      </a:cubicBezTo>
                      <a:cubicBezTo>
                        <a:pt x="-363" y="138515"/>
                        <a:pt x="684" y="134800"/>
                        <a:pt x="2970" y="131752"/>
                      </a:cubicBezTo>
                      <a:lnTo>
                        <a:pt x="64883" y="51551"/>
                      </a:lnTo>
                      <a:cubicBezTo>
                        <a:pt x="109650" y="-6361"/>
                        <a:pt x="193185" y="-17124"/>
                        <a:pt x="251096" y="27644"/>
                      </a:cubicBezTo>
                      <a:lnTo>
                        <a:pt x="364634" y="115369"/>
                      </a:lnTo>
                      <a:cubicBezTo>
                        <a:pt x="392733" y="137086"/>
                        <a:pt x="410640" y="168328"/>
                        <a:pt x="415117" y="203571"/>
                      </a:cubicBezTo>
                      <a:cubicBezTo>
                        <a:pt x="419594" y="238718"/>
                        <a:pt x="410164" y="273579"/>
                        <a:pt x="388542" y="301678"/>
                      </a:cubicBezTo>
                      <a:lnTo>
                        <a:pt x="326630" y="381878"/>
                      </a:lnTo>
                      <a:cubicBezTo>
                        <a:pt x="324344" y="384831"/>
                        <a:pt x="320915" y="386832"/>
                        <a:pt x="317105" y="387308"/>
                      </a:cubicBezTo>
                      <a:cubicBezTo>
                        <a:pt x="316629" y="387308"/>
                        <a:pt x="315962" y="387403"/>
                        <a:pt x="315390" y="387403"/>
                      </a:cubicBezTo>
                      <a:close/>
                      <a:moveTo>
                        <a:pt x="34308" y="137943"/>
                      </a:moveTo>
                      <a:lnTo>
                        <a:pt x="312818" y="353113"/>
                      </a:lnTo>
                      <a:lnTo>
                        <a:pt x="366063" y="284247"/>
                      </a:lnTo>
                      <a:cubicBezTo>
                        <a:pt x="383113" y="262244"/>
                        <a:pt x="390543" y="234908"/>
                        <a:pt x="386923" y="207285"/>
                      </a:cubicBezTo>
                      <a:cubicBezTo>
                        <a:pt x="383304" y="179663"/>
                        <a:pt x="369302" y="155088"/>
                        <a:pt x="347299" y="138134"/>
                      </a:cubicBezTo>
                      <a:lnTo>
                        <a:pt x="233761" y="50408"/>
                      </a:lnTo>
                      <a:cubicBezTo>
                        <a:pt x="188231" y="15261"/>
                        <a:pt x="122700" y="23739"/>
                        <a:pt x="87647" y="69172"/>
                      </a:cubicBezTo>
                      <a:lnTo>
                        <a:pt x="34308" y="13794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45" name="Google Shape;1145;p9"/>
              <p:cNvGrpSpPr/>
              <p:nvPr/>
            </p:nvGrpSpPr>
            <p:grpSpPr>
              <a:xfrm>
                <a:off x="4804248" y="5401592"/>
                <a:ext cx="421233" cy="357222"/>
                <a:chOff x="4804248" y="5401592"/>
                <a:chExt cx="421233" cy="357222"/>
              </a:xfrm>
            </p:grpSpPr>
            <p:sp>
              <p:nvSpPr>
                <p:cNvPr id="1146" name="Google Shape;1146;p9"/>
                <p:cNvSpPr/>
                <p:nvPr/>
              </p:nvSpPr>
              <p:spPr>
                <a:xfrm>
                  <a:off x="4818528" y="5415840"/>
                  <a:ext cx="392578" cy="328665"/>
                </a:xfrm>
                <a:custGeom>
                  <a:avLst/>
                  <a:gdLst/>
                  <a:ahLst/>
                  <a:cxnLst/>
                  <a:rect l="l" t="t" r="r" b="b"/>
                  <a:pathLst>
                    <a:path w="392578" h="328665" extrusionOk="0">
                      <a:moveTo>
                        <a:pt x="315828" y="320781"/>
                      </a:moveTo>
                      <a:lnTo>
                        <a:pt x="14743" y="88180"/>
                      </a:lnTo>
                      <a:cubicBezTo>
                        <a:pt x="-1831" y="75417"/>
                        <a:pt x="-4879" y="51318"/>
                        <a:pt x="7885" y="34745"/>
                      </a:cubicBezTo>
                      <a:lnTo>
                        <a:pt x="23315" y="14743"/>
                      </a:lnTo>
                      <a:cubicBezTo>
                        <a:pt x="36079" y="-1831"/>
                        <a:pt x="60177" y="-4879"/>
                        <a:pt x="76750" y="7884"/>
                      </a:cubicBezTo>
                      <a:lnTo>
                        <a:pt x="377836" y="240485"/>
                      </a:lnTo>
                      <a:cubicBezTo>
                        <a:pt x="394409" y="253248"/>
                        <a:pt x="397457" y="277347"/>
                        <a:pt x="384694" y="293920"/>
                      </a:cubicBezTo>
                      <a:lnTo>
                        <a:pt x="369263" y="313923"/>
                      </a:lnTo>
                      <a:cubicBezTo>
                        <a:pt x="356500" y="330496"/>
                        <a:pt x="332402" y="333544"/>
                        <a:pt x="315828" y="32078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7" name="Google Shape;1147;p9"/>
                <p:cNvSpPr/>
                <p:nvPr/>
              </p:nvSpPr>
              <p:spPr>
                <a:xfrm>
                  <a:off x="4804248" y="5401592"/>
                  <a:ext cx="421233" cy="357222"/>
                </a:xfrm>
                <a:custGeom>
                  <a:avLst/>
                  <a:gdLst/>
                  <a:ahLst/>
                  <a:cxnLst/>
                  <a:rect l="l" t="t" r="r" b="b"/>
                  <a:pathLst>
                    <a:path w="421233" h="357222" extrusionOk="0">
                      <a:moveTo>
                        <a:pt x="353253" y="357222"/>
                      </a:moveTo>
                      <a:cubicBezTo>
                        <a:pt x="341729" y="357222"/>
                        <a:pt x="330584" y="353412"/>
                        <a:pt x="321440" y="346364"/>
                      </a:cubicBezTo>
                      <a:lnTo>
                        <a:pt x="20355" y="113763"/>
                      </a:lnTo>
                      <a:cubicBezTo>
                        <a:pt x="9306" y="105191"/>
                        <a:pt x="2257" y="92903"/>
                        <a:pt x="448" y="78997"/>
                      </a:cubicBezTo>
                      <a:cubicBezTo>
                        <a:pt x="-1362" y="65091"/>
                        <a:pt x="2353" y="51374"/>
                        <a:pt x="10925" y="40326"/>
                      </a:cubicBezTo>
                      <a:lnTo>
                        <a:pt x="26356" y="20323"/>
                      </a:lnTo>
                      <a:cubicBezTo>
                        <a:pt x="44072" y="-2537"/>
                        <a:pt x="76933" y="-6728"/>
                        <a:pt x="99793" y="10893"/>
                      </a:cubicBezTo>
                      <a:lnTo>
                        <a:pt x="400878" y="243494"/>
                      </a:lnTo>
                      <a:cubicBezTo>
                        <a:pt x="411928" y="252066"/>
                        <a:pt x="418976" y="264353"/>
                        <a:pt x="420786" y="278260"/>
                      </a:cubicBezTo>
                      <a:cubicBezTo>
                        <a:pt x="422596" y="292167"/>
                        <a:pt x="418881" y="305883"/>
                        <a:pt x="410309" y="316932"/>
                      </a:cubicBezTo>
                      <a:lnTo>
                        <a:pt x="394878" y="336934"/>
                      </a:lnTo>
                      <a:cubicBezTo>
                        <a:pt x="386305" y="347983"/>
                        <a:pt x="374018" y="355032"/>
                        <a:pt x="360112" y="356841"/>
                      </a:cubicBezTo>
                      <a:cubicBezTo>
                        <a:pt x="357826" y="357032"/>
                        <a:pt x="355540" y="357222"/>
                        <a:pt x="353253" y="357222"/>
                      </a:cubicBezTo>
                      <a:close/>
                      <a:moveTo>
                        <a:pt x="67885" y="28515"/>
                      </a:moveTo>
                      <a:cubicBezTo>
                        <a:pt x="60741" y="28515"/>
                        <a:pt x="53692" y="31658"/>
                        <a:pt x="49025" y="37754"/>
                      </a:cubicBezTo>
                      <a:lnTo>
                        <a:pt x="33595" y="57756"/>
                      </a:lnTo>
                      <a:cubicBezTo>
                        <a:pt x="29689" y="62709"/>
                        <a:pt x="28070" y="68996"/>
                        <a:pt x="28832" y="75282"/>
                      </a:cubicBezTo>
                      <a:cubicBezTo>
                        <a:pt x="29689" y="81664"/>
                        <a:pt x="32833" y="87189"/>
                        <a:pt x="37881" y="91094"/>
                      </a:cubicBezTo>
                      <a:lnTo>
                        <a:pt x="338966" y="323694"/>
                      </a:lnTo>
                      <a:lnTo>
                        <a:pt x="338966" y="323694"/>
                      </a:lnTo>
                      <a:cubicBezTo>
                        <a:pt x="344014" y="327599"/>
                        <a:pt x="350206" y="329219"/>
                        <a:pt x="356492" y="328457"/>
                      </a:cubicBezTo>
                      <a:cubicBezTo>
                        <a:pt x="362874" y="327599"/>
                        <a:pt x="368398" y="324456"/>
                        <a:pt x="372303" y="319408"/>
                      </a:cubicBezTo>
                      <a:lnTo>
                        <a:pt x="387734" y="299406"/>
                      </a:lnTo>
                      <a:cubicBezTo>
                        <a:pt x="391639" y="294453"/>
                        <a:pt x="393259" y="288166"/>
                        <a:pt x="392497" y="281880"/>
                      </a:cubicBezTo>
                      <a:cubicBezTo>
                        <a:pt x="391639" y="275593"/>
                        <a:pt x="388496" y="269973"/>
                        <a:pt x="383448" y="266068"/>
                      </a:cubicBezTo>
                      <a:lnTo>
                        <a:pt x="82363" y="33467"/>
                      </a:lnTo>
                      <a:cubicBezTo>
                        <a:pt x="78076" y="30134"/>
                        <a:pt x="72933" y="28515"/>
                        <a:pt x="67885" y="2851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48" name="Google Shape;1148;p9"/>
              <p:cNvGrpSpPr/>
              <p:nvPr/>
            </p:nvGrpSpPr>
            <p:grpSpPr>
              <a:xfrm>
                <a:off x="4680264" y="5562151"/>
                <a:ext cx="421201" cy="357254"/>
                <a:chOff x="4680264" y="5562151"/>
                <a:chExt cx="421201" cy="357254"/>
              </a:xfrm>
            </p:grpSpPr>
            <p:sp>
              <p:nvSpPr>
                <p:cNvPr id="1149" name="Google Shape;1149;p9"/>
                <p:cNvSpPr/>
                <p:nvPr/>
              </p:nvSpPr>
              <p:spPr>
                <a:xfrm>
                  <a:off x="4694512" y="5576431"/>
                  <a:ext cx="392578" cy="328665"/>
                </a:xfrm>
                <a:custGeom>
                  <a:avLst/>
                  <a:gdLst/>
                  <a:ahLst/>
                  <a:cxnLst/>
                  <a:rect l="l" t="t" r="r" b="b"/>
                  <a:pathLst>
                    <a:path w="392578" h="328665" extrusionOk="0">
                      <a:moveTo>
                        <a:pt x="315828" y="320781"/>
                      </a:moveTo>
                      <a:lnTo>
                        <a:pt x="14743" y="88180"/>
                      </a:lnTo>
                      <a:cubicBezTo>
                        <a:pt x="-1831" y="75417"/>
                        <a:pt x="-4879" y="51319"/>
                        <a:pt x="7885" y="34745"/>
                      </a:cubicBezTo>
                      <a:lnTo>
                        <a:pt x="23315" y="14743"/>
                      </a:lnTo>
                      <a:cubicBezTo>
                        <a:pt x="36078" y="-1831"/>
                        <a:pt x="60177" y="-4879"/>
                        <a:pt x="76750" y="7885"/>
                      </a:cubicBezTo>
                      <a:lnTo>
                        <a:pt x="377836" y="240485"/>
                      </a:lnTo>
                      <a:cubicBezTo>
                        <a:pt x="394409" y="253248"/>
                        <a:pt x="397457" y="277347"/>
                        <a:pt x="384694" y="293920"/>
                      </a:cubicBezTo>
                      <a:lnTo>
                        <a:pt x="369263" y="313923"/>
                      </a:lnTo>
                      <a:cubicBezTo>
                        <a:pt x="356404" y="330497"/>
                        <a:pt x="332401" y="333544"/>
                        <a:pt x="315828" y="32078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0" name="Google Shape;1150;p9"/>
                <p:cNvSpPr/>
                <p:nvPr/>
              </p:nvSpPr>
              <p:spPr>
                <a:xfrm>
                  <a:off x="4680264" y="5562151"/>
                  <a:ext cx="421201" cy="357254"/>
                </a:xfrm>
                <a:custGeom>
                  <a:avLst/>
                  <a:gdLst/>
                  <a:ahLst/>
                  <a:cxnLst/>
                  <a:rect l="l" t="t" r="r" b="b"/>
                  <a:pathLst>
                    <a:path w="421201" h="357254" extrusionOk="0">
                      <a:moveTo>
                        <a:pt x="353317" y="357254"/>
                      </a:moveTo>
                      <a:cubicBezTo>
                        <a:pt x="342173" y="357254"/>
                        <a:pt x="330838" y="353730"/>
                        <a:pt x="321408" y="346396"/>
                      </a:cubicBezTo>
                      <a:lnTo>
                        <a:pt x="321408" y="346396"/>
                      </a:lnTo>
                      <a:lnTo>
                        <a:pt x="20323" y="113795"/>
                      </a:lnTo>
                      <a:cubicBezTo>
                        <a:pt x="-2537" y="96174"/>
                        <a:pt x="-6728" y="63218"/>
                        <a:pt x="10893" y="40357"/>
                      </a:cubicBezTo>
                      <a:lnTo>
                        <a:pt x="26324" y="20355"/>
                      </a:lnTo>
                      <a:cubicBezTo>
                        <a:pt x="34896" y="9306"/>
                        <a:pt x="47184" y="2257"/>
                        <a:pt x="61090" y="448"/>
                      </a:cubicBezTo>
                      <a:cubicBezTo>
                        <a:pt x="74997" y="-1362"/>
                        <a:pt x="88713" y="2353"/>
                        <a:pt x="99762" y="10925"/>
                      </a:cubicBezTo>
                      <a:lnTo>
                        <a:pt x="400847" y="243430"/>
                      </a:lnTo>
                      <a:cubicBezTo>
                        <a:pt x="411896" y="252003"/>
                        <a:pt x="418944" y="264290"/>
                        <a:pt x="420754" y="278196"/>
                      </a:cubicBezTo>
                      <a:cubicBezTo>
                        <a:pt x="422564" y="292103"/>
                        <a:pt x="418849" y="305819"/>
                        <a:pt x="410277" y="316868"/>
                      </a:cubicBezTo>
                      <a:lnTo>
                        <a:pt x="394846" y="336871"/>
                      </a:lnTo>
                      <a:cubicBezTo>
                        <a:pt x="384464" y="350301"/>
                        <a:pt x="368938" y="357254"/>
                        <a:pt x="353317" y="357254"/>
                      </a:cubicBezTo>
                      <a:close/>
                      <a:moveTo>
                        <a:pt x="338839" y="323726"/>
                      </a:moveTo>
                      <a:cubicBezTo>
                        <a:pt x="349221" y="331727"/>
                        <a:pt x="364176" y="329822"/>
                        <a:pt x="372177" y="319440"/>
                      </a:cubicBezTo>
                      <a:lnTo>
                        <a:pt x="387607" y="299438"/>
                      </a:lnTo>
                      <a:cubicBezTo>
                        <a:pt x="391512" y="294484"/>
                        <a:pt x="393132" y="288198"/>
                        <a:pt x="392370" y="281911"/>
                      </a:cubicBezTo>
                      <a:cubicBezTo>
                        <a:pt x="391512" y="275530"/>
                        <a:pt x="388369" y="270005"/>
                        <a:pt x="383321" y="266100"/>
                      </a:cubicBezTo>
                      <a:lnTo>
                        <a:pt x="82236" y="33499"/>
                      </a:lnTo>
                      <a:cubicBezTo>
                        <a:pt x="77187" y="29594"/>
                        <a:pt x="70901" y="27975"/>
                        <a:pt x="64710" y="28737"/>
                      </a:cubicBezTo>
                      <a:cubicBezTo>
                        <a:pt x="58328" y="29594"/>
                        <a:pt x="52803" y="32738"/>
                        <a:pt x="48898" y="37785"/>
                      </a:cubicBezTo>
                      <a:lnTo>
                        <a:pt x="33468" y="57788"/>
                      </a:lnTo>
                      <a:cubicBezTo>
                        <a:pt x="25467" y="68170"/>
                        <a:pt x="27372" y="83125"/>
                        <a:pt x="37754" y="91126"/>
                      </a:cubicBezTo>
                      <a:lnTo>
                        <a:pt x="338839" y="32372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51" name="Google Shape;1151;p9"/>
              <p:cNvSpPr/>
              <p:nvPr/>
            </p:nvSpPr>
            <p:spPr>
              <a:xfrm>
                <a:off x="4464025" y="5942775"/>
                <a:ext cx="326343" cy="268571"/>
              </a:xfrm>
              <a:custGeom>
                <a:avLst/>
                <a:gdLst/>
                <a:ahLst/>
                <a:cxnLst/>
                <a:rect l="l" t="t" r="r" b="b"/>
                <a:pathLst>
                  <a:path w="326343" h="268571" extrusionOk="0">
                    <a:moveTo>
                      <a:pt x="312095" y="268571"/>
                    </a:moveTo>
                    <a:cubicBezTo>
                      <a:pt x="309047" y="268571"/>
                      <a:pt x="305999" y="267619"/>
                      <a:pt x="303332" y="265618"/>
                    </a:cubicBezTo>
                    <a:cubicBezTo>
                      <a:pt x="284377" y="250950"/>
                      <a:pt x="287521" y="228090"/>
                      <a:pt x="289902" y="211421"/>
                    </a:cubicBezTo>
                    <a:cubicBezTo>
                      <a:pt x="292092" y="195705"/>
                      <a:pt x="292569" y="187895"/>
                      <a:pt x="287330" y="183894"/>
                    </a:cubicBezTo>
                    <a:cubicBezTo>
                      <a:pt x="282091" y="179798"/>
                      <a:pt x="274566" y="182275"/>
                      <a:pt x="259898" y="188371"/>
                    </a:cubicBezTo>
                    <a:cubicBezTo>
                      <a:pt x="244372" y="194848"/>
                      <a:pt x="223036" y="203706"/>
                      <a:pt x="204082" y="189038"/>
                    </a:cubicBezTo>
                    <a:cubicBezTo>
                      <a:pt x="185127" y="174369"/>
                      <a:pt x="188270" y="151509"/>
                      <a:pt x="190651" y="134745"/>
                    </a:cubicBezTo>
                    <a:cubicBezTo>
                      <a:pt x="192842" y="119029"/>
                      <a:pt x="193318" y="111219"/>
                      <a:pt x="188080" y="107218"/>
                    </a:cubicBezTo>
                    <a:cubicBezTo>
                      <a:pt x="182841" y="103122"/>
                      <a:pt x="175316" y="105599"/>
                      <a:pt x="160648" y="111695"/>
                    </a:cubicBezTo>
                    <a:cubicBezTo>
                      <a:pt x="145122" y="118172"/>
                      <a:pt x="123786" y="127030"/>
                      <a:pt x="104831" y="112362"/>
                    </a:cubicBezTo>
                    <a:cubicBezTo>
                      <a:pt x="85876" y="97693"/>
                      <a:pt x="89020" y="74833"/>
                      <a:pt x="91401" y="58164"/>
                    </a:cubicBezTo>
                    <a:cubicBezTo>
                      <a:pt x="93591" y="42448"/>
                      <a:pt x="94068" y="34637"/>
                      <a:pt x="88829" y="30542"/>
                    </a:cubicBezTo>
                    <a:cubicBezTo>
                      <a:pt x="83590" y="26446"/>
                      <a:pt x="76065" y="28922"/>
                      <a:pt x="61397" y="35019"/>
                    </a:cubicBezTo>
                    <a:cubicBezTo>
                      <a:pt x="45871" y="41496"/>
                      <a:pt x="24535" y="50354"/>
                      <a:pt x="5581" y="35685"/>
                    </a:cubicBezTo>
                    <a:cubicBezTo>
                      <a:pt x="-706" y="30828"/>
                      <a:pt x="-1849" y="21874"/>
                      <a:pt x="3009" y="15683"/>
                    </a:cubicBezTo>
                    <a:cubicBezTo>
                      <a:pt x="7866" y="9396"/>
                      <a:pt x="16820" y="8253"/>
                      <a:pt x="23011" y="13111"/>
                    </a:cubicBezTo>
                    <a:cubicBezTo>
                      <a:pt x="28250" y="17206"/>
                      <a:pt x="35775" y="14730"/>
                      <a:pt x="50443" y="8634"/>
                    </a:cubicBezTo>
                    <a:cubicBezTo>
                      <a:pt x="65969" y="2157"/>
                      <a:pt x="87305" y="-6701"/>
                      <a:pt x="106260" y="7967"/>
                    </a:cubicBezTo>
                    <a:cubicBezTo>
                      <a:pt x="125215" y="22636"/>
                      <a:pt x="122071" y="45496"/>
                      <a:pt x="119690" y="62165"/>
                    </a:cubicBezTo>
                    <a:cubicBezTo>
                      <a:pt x="117499" y="77881"/>
                      <a:pt x="117023" y="85691"/>
                      <a:pt x="122262" y="89787"/>
                    </a:cubicBezTo>
                    <a:cubicBezTo>
                      <a:pt x="127500" y="93883"/>
                      <a:pt x="135025" y="91406"/>
                      <a:pt x="149694" y="85310"/>
                    </a:cubicBezTo>
                    <a:cubicBezTo>
                      <a:pt x="165220" y="78833"/>
                      <a:pt x="186556" y="69975"/>
                      <a:pt x="205510" y="84643"/>
                    </a:cubicBezTo>
                    <a:cubicBezTo>
                      <a:pt x="224465" y="99312"/>
                      <a:pt x="221227" y="122077"/>
                      <a:pt x="218940" y="138745"/>
                    </a:cubicBezTo>
                    <a:cubicBezTo>
                      <a:pt x="216750" y="154462"/>
                      <a:pt x="216274" y="162368"/>
                      <a:pt x="221512" y="166368"/>
                    </a:cubicBezTo>
                    <a:cubicBezTo>
                      <a:pt x="226751" y="170464"/>
                      <a:pt x="234276" y="167987"/>
                      <a:pt x="248944" y="161891"/>
                    </a:cubicBezTo>
                    <a:cubicBezTo>
                      <a:pt x="264470" y="155414"/>
                      <a:pt x="285806" y="146556"/>
                      <a:pt x="304761" y="161225"/>
                    </a:cubicBezTo>
                    <a:cubicBezTo>
                      <a:pt x="323716" y="175893"/>
                      <a:pt x="320477" y="198658"/>
                      <a:pt x="318191" y="215327"/>
                    </a:cubicBezTo>
                    <a:cubicBezTo>
                      <a:pt x="316000" y="231043"/>
                      <a:pt x="315524" y="238949"/>
                      <a:pt x="320763" y="242949"/>
                    </a:cubicBezTo>
                    <a:cubicBezTo>
                      <a:pt x="327049" y="247807"/>
                      <a:pt x="328192" y="256760"/>
                      <a:pt x="323334" y="262952"/>
                    </a:cubicBezTo>
                    <a:cubicBezTo>
                      <a:pt x="320572" y="266666"/>
                      <a:pt x="316286" y="268571"/>
                      <a:pt x="312095" y="26857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52" name="Google Shape;1152;p9"/>
              <p:cNvGrpSpPr/>
              <p:nvPr/>
            </p:nvGrpSpPr>
            <p:grpSpPr>
              <a:xfrm>
                <a:off x="4661227" y="5807423"/>
                <a:ext cx="195857" cy="208030"/>
                <a:chOff x="4661227" y="5807423"/>
                <a:chExt cx="195857" cy="208030"/>
              </a:xfrm>
            </p:grpSpPr>
            <p:sp>
              <p:nvSpPr>
                <p:cNvPr id="1153" name="Google Shape;1153;p9"/>
                <p:cNvSpPr/>
                <p:nvPr/>
              </p:nvSpPr>
              <p:spPr>
                <a:xfrm rot="-3138037">
                  <a:off x="4670240" y="5856391"/>
                  <a:ext cx="177831" cy="110094"/>
                </a:xfrm>
                <a:custGeom>
                  <a:avLst/>
                  <a:gdLst/>
                  <a:ahLst/>
                  <a:cxnLst/>
                  <a:rect l="l" t="t" r="r" b="b"/>
                  <a:pathLst>
                    <a:path w="177546" h="109918" extrusionOk="0">
                      <a:moveTo>
                        <a:pt x="177546" y="54959"/>
                      </a:moveTo>
                      <a:cubicBezTo>
                        <a:pt x="177546" y="85313"/>
                        <a:pt x="137801" y="109919"/>
                        <a:pt x="88773" y="109919"/>
                      </a:cubicBezTo>
                      <a:cubicBezTo>
                        <a:pt x="39745" y="109919"/>
                        <a:pt x="0" y="85313"/>
                        <a:pt x="0" y="54959"/>
                      </a:cubicBezTo>
                      <a:cubicBezTo>
                        <a:pt x="0" y="24606"/>
                        <a:pt x="39745" y="0"/>
                        <a:pt x="88773" y="0"/>
                      </a:cubicBezTo>
                      <a:cubicBezTo>
                        <a:pt x="137801" y="0"/>
                        <a:pt x="177546" y="24606"/>
                        <a:pt x="177546" y="54959"/>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4" name="Google Shape;1154;p9"/>
                <p:cNvSpPr/>
                <p:nvPr/>
              </p:nvSpPr>
              <p:spPr>
                <a:xfrm>
                  <a:off x="4675124" y="5819105"/>
                  <a:ext cx="167770" cy="184501"/>
                </a:xfrm>
                <a:custGeom>
                  <a:avLst/>
                  <a:gdLst/>
                  <a:ahLst/>
                  <a:cxnLst/>
                  <a:rect l="l" t="t" r="r" b="b"/>
                  <a:pathLst>
                    <a:path w="167770" h="184501" extrusionOk="0">
                      <a:moveTo>
                        <a:pt x="53657" y="184502"/>
                      </a:moveTo>
                      <a:cubicBezTo>
                        <a:pt x="41465" y="184502"/>
                        <a:pt x="30225" y="181073"/>
                        <a:pt x="20891" y="173834"/>
                      </a:cubicBezTo>
                      <a:cubicBezTo>
                        <a:pt x="-9875" y="150117"/>
                        <a:pt x="-6256" y="95633"/>
                        <a:pt x="29082" y="49914"/>
                      </a:cubicBezTo>
                      <a:cubicBezTo>
                        <a:pt x="45179" y="29054"/>
                        <a:pt x="65563" y="13243"/>
                        <a:pt x="86518" y="5432"/>
                      </a:cubicBezTo>
                      <a:cubicBezTo>
                        <a:pt x="109759" y="-3331"/>
                        <a:pt x="131285" y="-1426"/>
                        <a:pt x="146906" y="10671"/>
                      </a:cubicBezTo>
                      <a:cubicBezTo>
                        <a:pt x="162623" y="22768"/>
                        <a:pt x="169766" y="43056"/>
                        <a:pt x="167290" y="67821"/>
                      </a:cubicBezTo>
                      <a:cubicBezTo>
                        <a:pt x="165004" y="90014"/>
                        <a:pt x="154812" y="113731"/>
                        <a:pt x="138715" y="134591"/>
                      </a:cubicBezTo>
                      <a:lnTo>
                        <a:pt x="138715" y="134591"/>
                      </a:lnTo>
                      <a:cubicBezTo>
                        <a:pt x="114045" y="166499"/>
                        <a:pt x="81565" y="184502"/>
                        <a:pt x="53657" y="184502"/>
                      </a:cubicBezTo>
                      <a:close/>
                      <a:moveTo>
                        <a:pt x="114236" y="28673"/>
                      </a:moveTo>
                      <a:cubicBezTo>
                        <a:pt x="107568" y="28673"/>
                        <a:pt x="100996" y="30578"/>
                        <a:pt x="96519" y="32197"/>
                      </a:cubicBezTo>
                      <a:cubicBezTo>
                        <a:pt x="80707" y="38103"/>
                        <a:pt x="64420" y="50962"/>
                        <a:pt x="51656" y="67440"/>
                      </a:cubicBezTo>
                      <a:cubicBezTo>
                        <a:pt x="24796" y="102206"/>
                        <a:pt x="23081" y="139544"/>
                        <a:pt x="38321" y="151260"/>
                      </a:cubicBezTo>
                      <a:cubicBezTo>
                        <a:pt x="53561" y="162975"/>
                        <a:pt x="89185" y="151927"/>
                        <a:pt x="116045" y="117160"/>
                      </a:cubicBezTo>
                      <a:lnTo>
                        <a:pt x="116045" y="117160"/>
                      </a:lnTo>
                      <a:cubicBezTo>
                        <a:pt x="128714" y="100682"/>
                        <a:pt x="137000" y="81632"/>
                        <a:pt x="138810" y="64868"/>
                      </a:cubicBezTo>
                      <a:cubicBezTo>
                        <a:pt x="139667" y="56486"/>
                        <a:pt x="139572" y="41151"/>
                        <a:pt x="129380" y="33340"/>
                      </a:cubicBezTo>
                      <a:cubicBezTo>
                        <a:pt x="124904" y="29911"/>
                        <a:pt x="119474" y="28673"/>
                        <a:pt x="114236" y="28673"/>
                      </a:cubicBezTo>
                      <a:close/>
                      <a:moveTo>
                        <a:pt x="127380" y="125923"/>
                      </a:moveTo>
                      <a:lnTo>
                        <a:pt x="127380" y="125923"/>
                      </a:lnTo>
                      <a:lnTo>
                        <a:pt x="127380" y="12592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55" name="Google Shape;1155;p9"/>
              <p:cNvSpPr/>
              <p:nvPr/>
            </p:nvSpPr>
            <p:spPr>
              <a:xfrm>
                <a:off x="4462652" y="5435059"/>
                <a:ext cx="812248" cy="844788"/>
              </a:xfrm>
              <a:custGeom>
                <a:avLst/>
                <a:gdLst/>
                <a:ahLst/>
                <a:cxnLst/>
                <a:rect l="l" t="t" r="r" b="b"/>
                <a:pathLst>
                  <a:path w="812248" h="844788" extrusionOk="0">
                    <a:moveTo>
                      <a:pt x="673703" y="304800"/>
                    </a:moveTo>
                    <a:lnTo>
                      <a:pt x="611696" y="385096"/>
                    </a:lnTo>
                    <a:lnTo>
                      <a:pt x="615125" y="387763"/>
                    </a:lnTo>
                    <a:cubicBezTo>
                      <a:pt x="629793" y="399098"/>
                      <a:pt x="632555" y="420434"/>
                      <a:pt x="621221" y="435102"/>
                    </a:cubicBezTo>
                    <a:lnTo>
                      <a:pt x="600456" y="461963"/>
                    </a:lnTo>
                    <a:cubicBezTo>
                      <a:pt x="589121" y="476726"/>
                      <a:pt x="567690" y="479393"/>
                      <a:pt x="553117" y="468059"/>
                    </a:cubicBezTo>
                    <a:lnTo>
                      <a:pt x="549688" y="465391"/>
                    </a:lnTo>
                    <a:lnTo>
                      <a:pt x="311944" y="773239"/>
                    </a:lnTo>
                    <a:lnTo>
                      <a:pt x="160973" y="822198"/>
                    </a:lnTo>
                    <a:lnTo>
                      <a:pt x="103442" y="840772"/>
                    </a:lnTo>
                    <a:cubicBezTo>
                      <a:pt x="56960" y="855916"/>
                      <a:pt x="9716" y="826484"/>
                      <a:pt x="0" y="781812"/>
                    </a:cubicBezTo>
                    <a:cubicBezTo>
                      <a:pt x="17812" y="790575"/>
                      <a:pt x="39148" y="793052"/>
                      <a:pt x="60293" y="786099"/>
                    </a:cubicBezTo>
                    <a:lnTo>
                      <a:pt x="117824" y="767525"/>
                    </a:lnTo>
                    <a:lnTo>
                      <a:pt x="268796" y="718566"/>
                    </a:lnTo>
                    <a:lnTo>
                      <a:pt x="506540" y="410718"/>
                    </a:lnTo>
                    <a:lnTo>
                      <a:pt x="509969" y="413385"/>
                    </a:lnTo>
                    <a:cubicBezTo>
                      <a:pt x="524637" y="424720"/>
                      <a:pt x="545973" y="421957"/>
                      <a:pt x="557308" y="407289"/>
                    </a:cubicBezTo>
                    <a:lnTo>
                      <a:pt x="578072" y="380429"/>
                    </a:lnTo>
                    <a:cubicBezTo>
                      <a:pt x="589407" y="365760"/>
                      <a:pt x="586645" y="344424"/>
                      <a:pt x="571976" y="333090"/>
                    </a:cubicBezTo>
                    <a:lnTo>
                      <a:pt x="568547" y="330422"/>
                    </a:lnTo>
                    <a:lnTo>
                      <a:pt x="630555" y="250127"/>
                    </a:lnTo>
                    <a:lnTo>
                      <a:pt x="633984" y="252794"/>
                    </a:lnTo>
                    <a:cubicBezTo>
                      <a:pt x="648653" y="264129"/>
                      <a:pt x="669988" y="261366"/>
                      <a:pt x="681323" y="246698"/>
                    </a:cubicBezTo>
                    <a:lnTo>
                      <a:pt x="702088" y="219837"/>
                    </a:lnTo>
                    <a:cubicBezTo>
                      <a:pt x="713422" y="205169"/>
                      <a:pt x="710660" y="183832"/>
                      <a:pt x="695992" y="172498"/>
                    </a:cubicBezTo>
                    <a:lnTo>
                      <a:pt x="692563" y="169831"/>
                    </a:lnTo>
                    <a:lnTo>
                      <a:pt x="747141" y="99156"/>
                    </a:lnTo>
                    <a:cubicBezTo>
                      <a:pt x="769716" y="69914"/>
                      <a:pt x="774478" y="32481"/>
                      <a:pt x="763143" y="0"/>
                    </a:cubicBezTo>
                    <a:lnTo>
                      <a:pt x="771335" y="6382"/>
                    </a:lnTo>
                    <a:cubicBezTo>
                      <a:pt x="817341" y="41910"/>
                      <a:pt x="825817" y="107918"/>
                      <a:pt x="790289" y="153924"/>
                    </a:cubicBezTo>
                    <a:lnTo>
                      <a:pt x="735711" y="224600"/>
                    </a:lnTo>
                    <a:lnTo>
                      <a:pt x="739140" y="227266"/>
                    </a:lnTo>
                    <a:cubicBezTo>
                      <a:pt x="753808" y="238601"/>
                      <a:pt x="756571" y="259938"/>
                      <a:pt x="745236" y="274606"/>
                    </a:cubicBezTo>
                    <a:lnTo>
                      <a:pt x="724472" y="301466"/>
                    </a:lnTo>
                    <a:cubicBezTo>
                      <a:pt x="713137" y="316230"/>
                      <a:pt x="691801" y="318897"/>
                      <a:pt x="677132" y="307563"/>
                    </a:cubicBezTo>
                    <a:lnTo>
                      <a:pt x="673703" y="30480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56" name="Google Shape;1156;p9"/>
            <p:cNvGrpSpPr/>
            <p:nvPr/>
          </p:nvGrpSpPr>
          <p:grpSpPr>
            <a:xfrm>
              <a:off x="15662019" y="7573647"/>
              <a:ext cx="1385387" cy="1633742"/>
              <a:chOff x="4444301" y="5303307"/>
              <a:chExt cx="837446" cy="987573"/>
            </a:xfrm>
          </p:grpSpPr>
          <p:grpSp>
            <p:nvGrpSpPr>
              <p:cNvPr id="1157" name="Google Shape;1157;p9"/>
              <p:cNvGrpSpPr/>
              <p:nvPr/>
            </p:nvGrpSpPr>
            <p:grpSpPr>
              <a:xfrm>
                <a:off x="4447958" y="5864581"/>
                <a:ext cx="411276" cy="403725"/>
                <a:chOff x="4447958" y="5864581"/>
                <a:chExt cx="411276" cy="403725"/>
              </a:xfrm>
            </p:grpSpPr>
            <p:sp>
              <p:nvSpPr>
                <p:cNvPr id="1158" name="Google Shape;1158;p9"/>
                <p:cNvSpPr/>
                <p:nvPr/>
              </p:nvSpPr>
              <p:spPr>
                <a:xfrm>
                  <a:off x="4462272" y="5878734"/>
                  <a:ext cx="382714" cy="375285"/>
                </a:xfrm>
                <a:custGeom>
                  <a:avLst/>
                  <a:gdLst/>
                  <a:ahLst/>
                  <a:cxnLst/>
                  <a:rect l="l" t="t" r="r" b="b"/>
                  <a:pathLst>
                    <a:path w="382714" h="375285" extrusionOk="0">
                      <a:moveTo>
                        <a:pt x="310324" y="326327"/>
                      </a:moveTo>
                      <a:lnTo>
                        <a:pt x="382714" y="232600"/>
                      </a:lnTo>
                      <a:lnTo>
                        <a:pt x="81629" y="0"/>
                      </a:lnTo>
                      <a:lnTo>
                        <a:pt x="9239" y="93726"/>
                      </a:lnTo>
                      <a:lnTo>
                        <a:pt x="0" y="252222"/>
                      </a:lnTo>
                      <a:cubicBezTo>
                        <a:pt x="53530" y="293561"/>
                        <a:pt x="106204" y="334233"/>
                        <a:pt x="159258" y="375285"/>
                      </a:cubicBezTo>
                      <a:lnTo>
                        <a:pt x="310324" y="3263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9" name="Google Shape;1159;p9"/>
                <p:cNvSpPr/>
                <p:nvPr/>
              </p:nvSpPr>
              <p:spPr>
                <a:xfrm>
                  <a:off x="4447958" y="5864581"/>
                  <a:ext cx="411276" cy="403725"/>
                </a:xfrm>
                <a:custGeom>
                  <a:avLst/>
                  <a:gdLst/>
                  <a:ahLst/>
                  <a:cxnLst/>
                  <a:rect l="l" t="t" r="r" b="b"/>
                  <a:pathLst>
                    <a:path w="411276" h="403725" extrusionOk="0">
                      <a:moveTo>
                        <a:pt x="173571" y="403726"/>
                      </a:moveTo>
                      <a:cubicBezTo>
                        <a:pt x="170428" y="403726"/>
                        <a:pt x="167380" y="402678"/>
                        <a:pt x="164808" y="400773"/>
                      </a:cubicBezTo>
                      <a:lnTo>
                        <a:pt x="5550" y="277710"/>
                      </a:lnTo>
                      <a:cubicBezTo>
                        <a:pt x="1836" y="274852"/>
                        <a:pt x="-260" y="270280"/>
                        <a:pt x="26" y="265613"/>
                      </a:cubicBezTo>
                      <a:lnTo>
                        <a:pt x="9265" y="107117"/>
                      </a:lnTo>
                      <a:cubicBezTo>
                        <a:pt x="9456" y="104260"/>
                        <a:pt x="10408" y="101497"/>
                        <a:pt x="12218" y="99211"/>
                      </a:cubicBezTo>
                      <a:lnTo>
                        <a:pt x="84608" y="5580"/>
                      </a:lnTo>
                      <a:cubicBezTo>
                        <a:pt x="89465" y="-706"/>
                        <a:pt x="98419" y="-1849"/>
                        <a:pt x="104610" y="3009"/>
                      </a:cubicBezTo>
                      <a:lnTo>
                        <a:pt x="405696" y="235609"/>
                      </a:lnTo>
                      <a:cubicBezTo>
                        <a:pt x="411982" y="240467"/>
                        <a:pt x="413125" y="249421"/>
                        <a:pt x="408267" y="255612"/>
                      </a:cubicBezTo>
                      <a:lnTo>
                        <a:pt x="335877" y="349338"/>
                      </a:lnTo>
                      <a:cubicBezTo>
                        <a:pt x="334163" y="351624"/>
                        <a:pt x="331686" y="353338"/>
                        <a:pt x="329019" y="354196"/>
                      </a:cubicBezTo>
                      <a:lnTo>
                        <a:pt x="177953" y="403154"/>
                      </a:lnTo>
                      <a:cubicBezTo>
                        <a:pt x="176619" y="403440"/>
                        <a:pt x="175095" y="403726"/>
                        <a:pt x="173571" y="403726"/>
                      </a:cubicBezTo>
                      <a:close/>
                      <a:moveTo>
                        <a:pt x="28982" y="259707"/>
                      </a:moveTo>
                      <a:lnTo>
                        <a:pt x="176333" y="373531"/>
                      </a:lnTo>
                      <a:lnTo>
                        <a:pt x="315970" y="328287"/>
                      </a:lnTo>
                      <a:lnTo>
                        <a:pt x="376930" y="249421"/>
                      </a:lnTo>
                      <a:lnTo>
                        <a:pt x="98419" y="34346"/>
                      </a:lnTo>
                      <a:lnTo>
                        <a:pt x="37459" y="113213"/>
                      </a:lnTo>
                      <a:lnTo>
                        <a:pt x="28982" y="259707"/>
                      </a:lnTo>
                      <a:close/>
                      <a:moveTo>
                        <a:pt x="324638" y="340480"/>
                      </a:moveTo>
                      <a:lnTo>
                        <a:pt x="324638" y="340480"/>
                      </a:lnTo>
                      <a:lnTo>
                        <a:pt x="324638" y="340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60" name="Google Shape;1160;p9"/>
              <p:cNvGrpSpPr/>
              <p:nvPr/>
            </p:nvGrpSpPr>
            <p:grpSpPr>
              <a:xfrm>
                <a:off x="4444301" y="6116630"/>
                <a:ext cx="191552" cy="174250"/>
                <a:chOff x="4444301" y="6116630"/>
                <a:chExt cx="191552" cy="174250"/>
              </a:xfrm>
            </p:grpSpPr>
            <p:sp>
              <p:nvSpPr>
                <p:cNvPr id="1161" name="Google Shape;1161;p9"/>
                <p:cNvSpPr/>
                <p:nvPr/>
              </p:nvSpPr>
              <p:spPr>
                <a:xfrm>
                  <a:off x="4458610" y="6130956"/>
                  <a:ext cx="162919" cy="145708"/>
                </a:xfrm>
                <a:custGeom>
                  <a:avLst/>
                  <a:gdLst/>
                  <a:ahLst/>
                  <a:cxnLst/>
                  <a:rect l="l" t="t" r="r" b="b"/>
                  <a:pathLst>
                    <a:path w="162919" h="145708" extrusionOk="0">
                      <a:moveTo>
                        <a:pt x="3662" y="0"/>
                      </a:moveTo>
                      <a:lnTo>
                        <a:pt x="137" y="60389"/>
                      </a:lnTo>
                      <a:cubicBezTo>
                        <a:pt x="-3101" y="116967"/>
                        <a:pt x="51477" y="159163"/>
                        <a:pt x="105389" y="141732"/>
                      </a:cubicBezTo>
                      <a:lnTo>
                        <a:pt x="162920" y="123063"/>
                      </a:lnTo>
                      <a:cubicBezTo>
                        <a:pt x="109866" y="82011"/>
                        <a:pt x="57192" y="41339"/>
                        <a:pt x="3662"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2" name="Google Shape;1162;p9"/>
                <p:cNvSpPr/>
                <p:nvPr/>
              </p:nvSpPr>
              <p:spPr>
                <a:xfrm>
                  <a:off x="4444301" y="6116630"/>
                  <a:ext cx="191552" cy="174250"/>
                </a:xfrm>
                <a:custGeom>
                  <a:avLst/>
                  <a:gdLst/>
                  <a:ahLst/>
                  <a:cxnLst/>
                  <a:rect l="l" t="t" r="r" b="b"/>
                  <a:pathLst>
                    <a:path w="191552" h="174250" extrusionOk="0">
                      <a:moveTo>
                        <a:pt x="94838" y="174250"/>
                      </a:moveTo>
                      <a:cubicBezTo>
                        <a:pt x="74169" y="174250"/>
                        <a:pt x="53690" y="167487"/>
                        <a:pt x="36830" y="154438"/>
                      </a:cubicBezTo>
                      <a:cubicBezTo>
                        <a:pt x="12065" y="135293"/>
                        <a:pt x="-1650" y="105194"/>
                        <a:pt x="159" y="73857"/>
                      </a:cubicBezTo>
                      <a:lnTo>
                        <a:pt x="3684" y="13468"/>
                      </a:lnTo>
                      <a:cubicBezTo>
                        <a:pt x="3969" y="8134"/>
                        <a:pt x="7208" y="3467"/>
                        <a:pt x="12065" y="1276"/>
                      </a:cubicBezTo>
                      <a:cubicBezTo>
                        <a:pt x="16923" y="-914"/>
                        <a:pt x="22543" y="-248"/>
                        <a:pt x="26734" y="2991"/>
                      </a:cubicBezTo>
                      <a:lnTo>
                        <a:pt x="185992" y="126054"/>
                      </a:lnTo>
                      <a:cubicBezTo>
                        <a:pt x="190183" y="129292"/>
                        <a:pt x="192278" y="134626"/>
                        <a:pt x="191326" y="139770"/>
                      </a:cubicBezTo>
                      <a:cubicBezTo>
                        <a:pt x="190469" y="145009"/>
                        <a:pt x="186659" y="149295"/>
                        <a:pt x="181706" y="150914"/>
                      </a:cubicBezTo>
                      <a:lnTo>
                        <a:pt x="124175" y="169583"/>
                      </a:lnTo>
                      <a:cubicBezTo>
                        <a:pt x="114554" y="172726"/>
                        <a:pt x="104648" y="174250"/>
                        <a:pt x="94838" y="174250"/>
                      </a:cubicBezTo>
                      <a:close/>
                      <a:moveTo>
                        <a:pt x="30639" y="42139"/>
                      </a:moveTo>
                      <a:lnTo>
                        <a:pt x="28734" y="75476"/>
                      </a:lnTo>
                      <a:cubicBezTo>
                        <a:pt x="27496" y="97669"/>
                        <a:pt x="36830" y="118148"/>
                        <a:pt x="54356" y="131769"/>
                      </a:cubicBezTo>
                      <a:cubicBezTo>
                        <a:pt x="71978" y="145389"/>
                        <a:pt x="94171" y="149200"/>
                        <a:pt x="115317" y="142341"/>
                      </a:cubicBezTo>
                      <a:lnTo>
                        <a:pt x="147130" y="132055"/>
                      </a:lnTo>
                      <a:lnTo>
                        <a:pt x="30639" y="421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63" name="Google Shape;1163;p9"/>
              <p:cNvGrpSpPr/>
              <p:nvPr/>
            </p:nvGrpSpPr>
            <p:grpSpPr>
              <a:xfrm>
                <a:off x="4462311" y="5636933"/>
                <a:ext cx="572525" cy="575651"/>
                <a:chOff x="4462311" y="5636933"/>
                <a:chExt cx="572525" cy="575651"/>
              </a:xfrm>
            </p:grpSpPr>
            <p:sp>
              <p:nvSpPr>
                <p:cNvPr id="1164" name="Google Shape;1164;p9"/>
                <p:cNvSpPr/>
                <p:nvPr/>
              </p:nvSpPr>
              <p:spPr>
                <a:xfrm>
                  <a:off x="4476654" y="5651277"/>
                  <a:ext cx="544067" cy="547116"/>
                </a:xfrm>
                <a:custGeom>
                  <a:avLst/>
                  <a:gdLst/>
                  <a:ahLst/>
                  <a:cxnLst/>
                  <a:rect l="l" t="t" r="r" b="b"/>
                  <a:pathLst>
                    <a:path w="544067" h="547116" extrusionOk="0">
                      <a:moveTo>
                        <a:pt x="544068" y="232600"/>
                      </a:moveTo>
                      <a:lnTo>
                        <a:pt x="301180" y="547116"/>
                      </a:lnTo>
                      <a:lnTo>
                        <a:pt x="297847" y="544544"/>
                      </a:lnTo>
                      <a:cubicBezTo>
                        <a:pt x="272987" y="525399"/>
                        <a:pt x="306610" y="481870"/>
                        <a:pt x="281845" y="462725"/>
                      </a:cubicBezTo>
                      <a:cubicBezTo>
                        <a:pt x="256985" y="443579"/>
                        <a:pt x="223457" y="487013"/>
                        <a:pt x="198596" y="467868"/>
                      </a:cubicBezTo>
                      <a:cubicBezTo>
                        <a:pt x="173736" y="448723"/>
                        <a:pt x="207359" y="405193"/>
                        <a:pt x="182594" y="386049"/>
                      </a:cubicBezTo>
                      <a:cubicBezTo>
                        <a:pt x="157734" y="366903"/>
                        <a:pt x="124206" y="410337"/>
                        <a:pt x="99346" y="391192"/>
                      </a:cubicBezTo>
                      <a:cubicBezTo>
                        <a:pt x="74486" y="372046"/>
                        <a:pt x="108109" y="328517"/>
                        <a:pt x="83249" y="309372"/>
                      </a:cubicBezTo>
                      <a:cubicBezTo>
                        <a:pt x="58388" y="290227"/>
                        <a:pt x="24860" y="333661"/>
                        <a:pt x="0" y="314516"/>
                      </a:cubicBezTo>
                      <a:lnTo>
                        <a:pt x="242888" y="0"/>
                      </a:lnTo>
                      <a:lnTo>
                        <a:pt x="544068" y="2326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9"/>
                <p:cNvSpPr/>
                <p:nvPr/>
              </p:nvSpPr>
              <p:spPr>
                <a:xfrm>
                  <a:off x="4462311" y="5636933"/>
                  <a:ext cx="572525" cy="575651"/>
                </a:xfrm>
                <a:custGeom>
                  <a:avLst/>
                  <a:gdLst/>
                  <a:ahLst/>
                  <a:cxnLst/>
                  <a:rect l="l" t="t" r="r" b="b"/>
                  <a:pathLst>
                    <a:path w="572525" h="575651" extrusionOk="0">
                      <a:moveTo>
                        <a:pt x="315429" y="575652"/>
                      </a:moveTo>
                      <a:cubicBezTo>
                        <a:pt x="312381" y="575652"/>
                        <a:pt x="309333" y="574700"/>
                        <a:pt x="306666" y="572699"/>
                      </a:cubicBezTo>
                      <a:lnTo>
                        <a:pt x="303332" y="570127"/>
                      </a:lnTo>
                      <a:cubicBezTo>
                        <a:pt x="284282" y="555459"/>
                        <a:pt x="287521" y="532599"/>
                        <a:pt x="289902" y="515835"/>
                      </a:cubicBezTo>
                      <a:cubicBezTo>
                        <a:pt x="292092" y="500119"/>
                        <a:pt x="292569" y="492308"/>
                        <a:pt x="287330" y="488308"/>
                      </a:cubicBezTo>
                      <a:cubicBezTo>
                        <a:pt x="282091" y="484212"/>
                        <a:pt x="274567" y="486689"/>
                        <a:pt x="259898" y="492784"/>
                      </a:cubicBezTo>
                      <a:cubicBezTo>
                        <a:pt x="244372" y="499261"/>
                        <a:pt x="223036" y="508120"/>
                        <a:pt x="204082" y="493451"/>
                      </a:cubicBezTo>
                      <a:cubicBezTo>
                        <a:pt x="185127" y="478783"/>
                        <a:pt x="188270" y="455923"/>
                        <a:pt x="190651" y="439158"/>
                      </a:cubicBezTo>
                      <a:cubicBezTo>
                        <a:pt x="192842" y="423443"/>
                        <a:pt x="193318" y="415632"/>
                        <a:pt x="188080" y="411632"/>
                      </a:cubicBezTo>
                      <a:cubicBezTo>
                        <a:pt x="182841" y="407536"/>
                        <a:pt x="175316" y="410012"/>
                        <a:pt x="160648" y="416108"/>
                      </a:cubicBezTo>
                      <a:cubicBezTo>
                        <a:pt x="145122" y="422585"/>
                        <a:pt x="123786" y="431443"/>
                        <a:pt x="104831" y="416775"/>
                      </a:cubicBezTo>
                      <a:cubicBezTo>
                        <a:pt x="85876" y="402107"/>
                        <a:pt x="89019" y="379246"/>
                        <a:pt x="91401" y="362578"/>
                      </a:cubicBezTo>
                      <a:cubicBezTo>
                        <a:pt x="93592" y="346861"/>
                        <a:pt x="94068" y="339051"/>
                        <a:pt x="88829" y="334955"/>
                      </a:cubicBezTo>
                      <a:cubicBezTo>
                        <a:pt x="83590" y="330859"/>
                        <a:pt x="76066" y="333336"/>
                        <a:pt x="61397" y="339432"/>
                      </a:cubicBezTo>
                      <a:cubicBezTo>
                        <a:pt x="45871" y="345909"/>
                        <a:pt x="24535" y="354767"/>
                        <a:pt x="5581" y="340099"/>
                      </a:cubicBezTo>
                      <a:cubicBezTo>
                        <a:pt x="-706" y="335241"/>
                        <a:pt x="-1849" y="326287"/>
                        <a:pt x="3009" y="320096"/>
                      </a:cubicBezTo>
                      <a:lnTo>
                        <a:pt x="245896" y="5581"/>
                      </a:lnTo>
                      <a:cubicBezTo>
                        <a:pt x="250754" y="-706"/>
                        <a:pt x="259708" y="-1849"/>
                        <a:pt x="265899" y="3009"/>
                      </a:cubicBezTo>
                      <a:lnTo>
                        <a:pt x="566984" y="235609"/>
                      </a:lnTo>
                      <a:cubicBezTo>
                        <a:pt x="569937" y="237896"/>
                        <a:pt x="571937" y="241325"/>
                        <a:pt x="572413" y="245134"/>
                      </a:cubicBezTo>
                      <a:cubicBezTo>
                        <a:pt x="572890" y="248849"/>
                        <a:pt x="571842" y="252659"/>
                        <a:pt x="569556" y="255707"/>
                      </a:cubicBezTo>
                      <a:lnTo>
                        <a:pt x="326668" y="570223"/>
                      </a:lnTo>
                      <a:cubicBezTo>
                        <a:pt x="323906" y="573747"/>
                        <a:pt x="319715" y="575652"/>
                        <a:pt x="315429" y="575652"/>
                      </a:cubicBezTo>
                      <a:close/>
                      <a:moveTo>
                        <a:pt x="281520" y="457732"/>
                      </a:moveTo>
                      <a:cubicBezTo>
                        <a:pt x="289330" y="457732"/>
                        <a:pt x="297236" y="459828"/>
                        <a:pt x="304856" y="465638"/>
                      </a:cubicBezTo>
                      <a:cubicBezTo>
                        <a:pt x="323811" y="480307"/>
                        <a:pt x="320572" y="503071"/>
                        <a:pt x="318286" y="519740"/>
                      </a:cubicBezTo>
                      <a:cubicBezTo>
                        <a:pt x="317334" y="526693"/>
                        <a:pt x="316667" y="532123"/>
                        <a:pt x="316762" y="536314"/>
                      </a:cubicBezTo>
                      <a:lnTo>
                        <a:pt x="538314" y="249516"/>
                      </a:lnTo>
                      <a:lnTo>
                        <a:pt x="259803" y="34441"/>
                      </a:lnTo>
                      <a:lnTo>
                        <a:pt x="41871" y="316572"/>
                      </a:lnTo>
                      <a:cubicBezTo>
                        <a:pt x="44442" y="315619"/>
                        <a:pt x="47205" y="314477"/>
                        <a:pt x="50443" y="313143"/>
                      </a:cubicBezTo>
                      <a:cubicBezTo>
                        <a:pt x="65969" y="306666"/>
                        <a:pt x="87305" y="297808"/>
                        <a:pt x="106260" y="312476"/>
                      </a:cubicBezTo>
                      <a:cubicBezTo>
                        <a:pt x="125215" y="327145"/>
                        <a:pt x="122071" y="350005"/>
                        <a:pt x="119690" y="366673"/>
                      </a:cubicBezTo>
                      <a:cubicBezTo>
                        <a:pt x="117499" y="382390"/>
                        <a:pt x="117023" y="390200"/>
                        <a:pt x="122357" y="394296"/>
                      </a:cubicBezTo>
                      <a:cubicBezTo>
                        <a:pt x="127596" y="398392"/>
                        <a:pt x="135121" y="395915"/>
                        <a:pt x="149789" y="389819"/>
                      </a:cubicBezTo>
                      <a:cubicBezTo>
                        <a:pt x="165315" y="383342"/>
                        <a:pt x="186651" y="374484"/>
                        <a:pt x="205606" y="389152"/>
                      </a:cubicBezTo>
                      <a:cubicBezTo>
                        <a:pt x="224560" y="403821"/>
                        <a:pt x="221322" y="426586"/>
                        <a:pt x="219036" y="443255"/>
                      </a:cubicBezTo>
                      <a:cubicBezTo>
                        <a:pt x="216845" y="458971"/>
                        <a:pt x="216369" y="466877"/>
                        <a:pt x="221608" y="470877"/>
                      </a:cubicBezTo>
                      <a:cubicBezTo>
                        <a:pt x="226846" y="474973"/>
                        <a:pt x="234371" y="472496"/>
                        <a:pt x="249040" y="466400"/>
                      </a:cubicBezTo>
                      <a:cubicBezTo>
                        <a:pt x="258374" y="462495"/>
                        <a:pt x="269804" y="457732"/>
                        <a:pt x="281520" y="4577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66" name="Google Shape;1166;p9"/>
              <p:cNvGrpSpPr/>
              <p:nvPr/>
            </p:nvGrpSpPr>
            <p:grpSpPr>
              <a:xfrm>
                <a:off x="4751814" y="5483009"/>
                <a:ext cx="402028" cy="354862"/>
                <a:chOff x="4751814" y="5483009"/>
                <a:chExt cx="402028" cy="354862"/>
              </a:xfrm>
            </p:grpSpPr>
            <p:sp>
              <p:nvSpPr>
                <p:cNvPr id="1167" name="Google Shape;1167;p9"/>
                <p:cNvSpPr/>
                <p:nvPr/>
              </p:nvSpPr>
              <p:spPr>
                <a:xfrm rot="-3138037">
                  <a:off x="4893835" y="5470086"/>
                  <a:ext cx="118585" cy="381135"/>
                </a:xfrm>
                <a:custGeom>
                  <a:avLst/>
                  <a:gdLst/>
                  <a:ahLst/>
                  <a:cxnLst/>
                  <a:rect l="l" t="t" r="r" b="b"/>
                  <a:pathLst>
                    <a:path w="118395" h="380524" extrusionOk="0">
                      <a:moveTo>
                        <a:pt x="0" y="0"/>
                      </a:moveTo>
                      <a:lnTo>
                        <a:pt x="118396" y="0"/>
                      </a:lnTo>
                      <a:lnTo>
                        <a:pt x="118396" y="380524"/>
                      </a:lnTo>
                      <a:lnTo>
                        <a:pt x="0" y="380524"/>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8" name="Google Shape;1168;p9"/>
                <p:cNvSpPr/>
                <p:nvPr/>
              </p:nvSpPr>
              <p:spPr>
                <a:xfrm>
                  <a:off x="4751814" y="5483009"/>
                  <a:ext cx="402028" cy="354862"/>
                </a:xfrm>
                <a:custGeom>
                  <a:avLst/>
                  <a:gdLst/>
                  <a:ahLst/>
                  <a:cxnLst/>
                  <a:rect l="l" t="t" r="r" b="b"/>
                  <a:pathLst>
                    <a:path w="402028" h="354862" extrusionOk="0">
                      <a:moveTo>
                        <a:pt x="315390" y="354862"/>
                      </a:moveTo>
                      <a:cubicBezTo>
                        <a:pt x="312342" y="354862"/>
                        <a:pt x="309294" y="353910"/>
                        <a:pt x="306627" y="351910"/>
                      </a:cubicBezTo>
                      <a:lnTo>
                        <a:pt x="5542" y="119309"/>
                      </a:lnTo>
                      <a:cubicBezTo>
                        <a:pt x="2589" y="117023"/>
                        <a:pt x="589" y="113594"/>
                        <a:pt x="113" y="109784"/>
                      </a:cubicBezTo>
                      <a:cubicBezTo>
                        <a:pt x="-364" y="106069"/>
                        <a:pt x="684" y="102259"/>
                        <a:pt x="2970" y="99211"/>
                      </a:cubicBezTo>
                      <a:lnTo>
                        <a:pt x="75360" y="5580"/>
                      </a:lnTo>
                      <a:cubicBezTo>
                        <a:pt x="80218" y="-706"/>
                        <a:pt x="89171" y="-1849"/>
                        <a:pt x="95363" y="3009"/>
                      </a:cubicBezTo>
                      <a:lnTo>
                        <a:pt x="396448" y="235609"/>
                      </a:lnTo>
                      <a:cubicBezTo>
                        <a:pt x="402734" y="240467"/>
                        <a:pt x="403878" y="249421"/>
                        <a:pt x="399020" y="255612"/>
                      </a:cubicBezTo>
                      <a:lnTo>
                        <a:pt x="326630" y="349242"/>
                      </a:lnTo>
                      <a:cubicBezTo>
                        <a:pt x="323867" y="352957"/>
                        <a:pt x="319676" y="354862"/>
                        <a:pt x="315390" y="354862"/>
                      </a:cubicBezTo>
                      <a:close/>
                      <a:moveTo>
                        <a:pt x="34308" y="105403"/>
                      </a:moveTo>
                      <a:lnTo>
                        <a:pt x="312818" y="320477"/>
                      </a:lnTo>
                      <a:lnTo>
                        <a:pt x="367682" y="249421"/>
                      </a:lnTo>
                      <a:lnTo>
                        <a:pt x="89171" y="34251"/>
                      </a:lnTo>
                      <a:lnTo>
                        <a:pt x="34308" y="1054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69" name="Google Shape;1169;p9"/>
              <p:cNvGrpSpPr/>
              <p:nvPr/>
            </p:nvGrpSpPr>
            <p:grpSpPr>
              <a:xfrm>
                <a:off x="4865542" y="5303307"/>
                <a:ext cx="416205" cy="387402"/>
                <a:chOff x="4865542" y="5303307"/>
                <a:chExt cx="416205" cy="387402"/>
              </a:xfrm>
            </p:grpSpPr>
            <p:sp>
              <p:nvSpPr>
                <p:cNvPr id="1170" name="Google Shape;1170;p9"/>
                <p:cNvSpPr/>
                <p:nvPr/>
              </p:nvSpPr>
              <p:spPr>
                <a:xfrm>
                  <a:off x="4879848" y="5317553"/>
                  <a:ext cx="387730" cy="358870"/>
                </a:xfrm>
                <a:custGeom>
                  <a:avLst/>
                  <a:gdLst/>
                  <a:ahLst/>
                  <a:cxnLst/>
                  <a:rect l="l" t="t" r="r" b="b"/>
                  <a:pathLst>
                    <a:path w="387730" h="358870" extrusionOk="0">
                      <a:moveTo>
                        <a:pt x="301085" y="358870"/>
                      </a:moveTo>
                      <a:lnTo>
                        <a:pt x="0" y="126270"/>
                      </a:lnTo>
                      <a:lnTo>
                        <a:pt x="61913" y="46069"/>
                      </a:lnTo>
                      <a:cubicBezTo>
                        <a:pt x="101917" y="-5747"/>
                        <a:pt x="176308" y="-15272"/>
                        <a:pt x="228124" y="24733"/>
                      </a:cubicBezTo>
                      <a:lnTo>
                        <a:pt x="341662" y="112459"/>
                      </a:lnTo>
                      <a:cubicBezTo>
                        <a:pt x="393478" y="152464"/>
                        <a:pt x="403003" y="226854"/>
                        <a:pt x="362998" y="278670"/>
                      </a:cubicBezTo>
                      <a:lnTo>
                        <a:pt x="301085" y="35887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1" name="Google Shape;1171;p9"/>
                <p:cNvSpPr/>
                <p:nvPr/>
              </p:nvSpPr>
              <p:spPr>
                <a:xfrm>
                  <a:off x="4865542" y="5303307"/>
                  <a:ext cx="416205" cy="387402"/>
                </a:xfrm>
                <a:custGeom>
                  <a:avLst/>
                  <a:gdLst/>
                  <a:ahLst/>
                  <a:cxnLst/>
                  <a:rect l="l" t="t" r="r" b="b"/>
                  <a:pathLst>
                    <a:path w="416205" h="387402" extrusionOk="0">
                      <a:moveTo>
                        <a:pt x="315390" y="387403"/>
                      </a:moveTo>
                      <a:cubicBezTo>
                        <a:pt x="312247" y="387403"/>
                        <a:pt x="309199" y="386355"/>
                        <a:pt x="306627" y="384450"/>
                      </a:cubicBezTo>
                      <a:lnTo>
                        <a:pt x="5542" y="151849"/>
                      </a:lnTo>
                      <a:cubicBezTo>
                        <a:pt x="2589" y="149563"/>
                        <a:pt x="589" y="146135"/>
                        <a:pt x="113" y="142324"/>
                      </a:cubicBezTo>
                      <a:cubicBezTo>
                        <a:pt x="-363" y="138515"/>
                        <a:pt x="684" y="134800"/>
                        <a:pt x="2970" y="131752"/>
                      </a:cubicBezTo>
                      <a:lnTo>
                        <a:pt x="64883" y="51551"/>
                      </a:lnTo>
                      <a:cubicBezTo>
                        <a:pt x="109650" y="-6361"/>
                        <a:pt x="193185" y="-17124"/>
                        <a:pt x="251096" y="27644"/>
                      </a:cubicBezTo>
                      <a:lnTo>
                        <a:pt x="364634" y="115369"/>
                      </a:lnTo>
                      <a:cubicBezTo>
                        <a:pt x="392733" y="137086"/>
                        <a:pt x="410640" y="168328"/>
                        <a:pt x="415117" y="203571"/>
                      </a:cubicBezTo>
                      <a:cubicBezTo>
                        <a:pt x="419594" y="238718"/>
                        <a:pt x="410164" y="273579"/>
                        <a:pt x="388542" y="301678"/>
                      </a:cubicBezTo>
                      <a:lnTo>
                        <a:pt x="326630" y="381878"/>
                      </a:lnTo>
                      <a:cubicBezTo>
                        <a:pt x="324344" y="384831"/>
                        <a:pt x="320915" y="386832"/>
                        <a:pt x="317105" y="387308"/>
                      </a:cubicBezTo>
                      <a:cubicBezTo>
                        <a:pt x="316629" y="387308"/>
                        <a:pt x="315962" y="387403"/>
                        <a:pt x="315390" y="387403"/>
                      </a:cubicBezTo>
                      <a:close/>
                      <a:moveTo>
                        <a:pt x="34308" y="137943"/>
                      </a:moveTo>
                      <a:lnTo>
                        <a:pt x="312818" y="353113"/>
                      </a:lnTo>
                      <a:lnTo>
                        <a:pt x="366063" y="284247"/>
                      </a:lnTo>
                      <a:cubicBezTo>
                        <a:pt x="383113" y="262244"/>
                        <a:pt x="390543" y="234908"/>
                        <a:pt x="386923" y="207285"/>
                      </a:cubicBezTo>
                      <a:cubicBezTo>
                        <a:pt x="383304" y="179663"/>
                        <a:pt x="369302" y="155088"/>
                        <a:pt x="347299" y="138134"/>
                      </a:cubicBezTo>
                      <a:lnTo>
                        <a:pt x="233761" y="50408"/>
                      </a:lnTo>
                      <a:cubicBezTo>
                        <a:pt x="188231" y="15261"/>
                        <a:pt x="122700" y="23739"/>
                        <a:pt x="87647" y="69172"/>
                      </a:cubicBezTo>
                      <a:lnTo>
                        <a:pt x="34308" y="1379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72" name="Google Shape;1172;p9"/>
              <p:cNvGrpSpPr/>
              <p:nvPr/>
            </p:nvGrpSpPr>
            <p:grpSpPr>
              <a:xfrm>
                <a:off x="4804248" y="5401592"/>
                <a:ext cx="421233" cy="357222"/>
                <a:chOff x="4804248" y="5401592"/>
                <a:chExt cx="421233" cy="357222"/>
              </a:xfrm>
            </p:grpSpPr>
            <p:sp>
              <p:nvSpPr>
                <p:cNvPr id="1173" name="Google Shape;1173;p9"/>
                <p:cNvSpPr/>
                <p:nvPr/>
              </p:nvSpPr>
              <p:spPr>
                <a:xfrm>
                  <a:off x="4818528" y="5415840"/>
                  <a:ext cx="392578" cy="328665"/>
                </a:xfrm>
                <a:custGeom>
                  <a:avLst/>
                  <a:gdLst/>
                  <a:ahLst/>
                  <a:cxnLst/>
                  <a:rect l="l" t="t" r="r" b="b"/>
                  <a:pathLst>
                    <a:path w="392578" h="328665" extrusionOk="0">
                      <a:moveTo>
                        <a:pt x="315828" y="320781"/>
                      </a:moveTo>
                      <a:lnTo>
                        <a:pt x="14743" y="88180"/>
                      </a:lnTo>
                      <a:cubicBezTo>
                        <a:pt x="-1831" y="75417"/>
                        <a:pt x="-4879" y="51318"/>
                        <a:pt x="7885" y="34745"/>
                      </a:cubicBezTo>
                      <a:lnTo>
                        <a:pt x="23315" y="14743"/>
                      </a:lnTo>
                      <a:cubicBezTo>
                        <a:pt x="36079" y="-1831"/>
                        <a:pt x="60177" y="-4879"/>
                        <a:pt x="76750" y="7884"/>
                      </a:cubicBezTo>
                      <a:lnTo>
                        <a:pt x="377836" y="240485"/>
                      </a:lnTo>
                      <a:cubicBezTo>
                        <a:pt x="394409" y="253248"/>
                        <a:pt x="397457" y="277347"/>
                        <a:pt x="384694" y="293920"/>
                      </a:cubicBezTo>
                      <a:lnTo>
                        <a:pt x="369263" y="313923"/>
                      </a:lnTo>
                      <a:cubicBezTo>
                        <a:pt x="356500" y="330496"/>
                        <a:pt x="332402" y="333544"/>
                        <a:pt x="315828" y="3207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4" name="Google Shape;1174;p9"/>
                <p:cNvSpPr/>
                <p:nvPr/>
              </p:nvSpPr>
              <p:spPr>
                <a:xfrm>
                  <a:off x="4804248" y="5401592"/>
                  <a:ext cx="421233" cy="357222"/>
                </a:xfrm>
                <a:custGeom>
                  <a:avLst/>
                  <a:gdLst/>
                  <a:ahLst/>
                  <a:cxnLst/>
                  <a:rect l="l" t="t" r="r" b="b"/>
                  <a:pathLst>
                    <a:path w="421233" h="357222" extrusionOk="0">
                      <a:moveTo>
                        <a:pt x="353253" y="357222"/>
                      </a:moveTo>
                      <a:cubicBezTo>
                        <a:pt x="341729" y="357222"/>
                        <a:pt x="330584" y="353412"/>
                        <a:pt x="321440" y="346364"/>
                      </a:cubicBezTo>
                      <a:lnTo>
                        <a:pt x="20355" y="113763"/>
                      </a:lnTo>
                      <a:cubicBezTo>
                        <a:pt x="9306" y="105191"/>
                        <a:pt x="2257" y="92903"/>
                        <a:pt x="448" y="78997"/>
                      </a:cubicBezTo>
                      <a:cubicBezTo>
                        <a:pt x="-1362" y="65091"/>
                        <a:pt x="2353" y="51374"/>
                        <a:pt x="10925" y="40326"/>
                      </a:cubicBezTo>
                      <a:lnTo>
                        <a:pt x="26356" y="20323"/>
                      </a:lnTo>
                      <a:cubicBezTo>
                        <a:pt x="44072" y="-2537"/>
                        <a:pt x="76933" y="-6728"/>
                        <a:pt x="99793" y="10893"/>
                      </a:cubicBezTo>
                      <a:lnTo>
                        <a:pt x="400878" y="243494"/>
                      </a:lnTo>
                      <a:cubicBezTo>
                        <a:pt x="411928" y="252066"/>
                        <a:pt x="418976" y="264353"/>
                        <a:pt x="420786" y="278260"/>
                      </a:cubicBezTo>
                      <a:cubicBezTo>
                        <a:pt x="422596" y="292167"/>
                        <a:pt x="418881" y="305883"/>
                        <a:pt x="410309" y="316932"/>
                      </a:cubicBezTo>
                      <a:lnTo>
                        <a:pt x="394878" y="336934"/>
                      </a:lnTo>
                      <a:cubicBezTo>
                        <a:pt x="386305" y="347983"/>
                        <a:pt x="374018" y="355032"/>
                        <a:pt x="360112" y="356841"/>
                      </a:cubicBezTo>
                      <a:cubicBezTo>
                        <a:pt x="357826" y="357032"/>
                        <a:pt x="355540" y="357222"/>
                        <a:pt x="353253" y="357222"/>
                      </a:cubicBezTo>
                      <a:close/>
                      <a:moveTo>
                        <a:pt x="67885" y="28515"/>
                      </a:moveTo>
                      <a:cubicBezTo>
                        <a:pt x="60741" y="28515"/>
                        <a:pt x="53692" y="31658"/>
                        <a:pt x="49025" y="37754"/>
                      </a:cubicBezTo>
                      <a:lnTo>
                        <a:pt x="33595" y="57756"/>
                      </a:lnTo>
                      <a:cubicBezTo>
                        <a:pt x="29689" y="62709"/>
                        <a:pt x="28070" y="68996"/>
                        <a:pt x="28832" y="75282"/>
                      </a:cubicBezTo>
                      <a:cubicBezTo>
                        <a:pt x="29689" y="81664"/>
                        <a:pt x="32833" y="87189"/>
                        <a:pt x="37881" y="91094"/>
                      </a:cubicBezTo>
                      <a:lnTo>
                        <a:pt x="338966" y="323694"/>
                      </a:lnTo>
                      <a:lnTo>
                        <a:pt x="338966" y="323694"/>
                      </a:lnTo>
                      <a:cubicBezTo>
                        <a:pt x="344014" y="327599"/>
                        <a:pt x="350206" y="329219"/>
                        <a:pt x="356492" y="328457"/>
                      </a:cubicBezTo>
                      <a:cubicBezTo>
                        <a:pt x="362874" y="327599"/>
                        <a:pt x="368398" y="324456"/>
                        <a:pt x="372303" y="319408"/>
                      </a:cubicBezTo>
                      <a:lnTo>
                        <a:pt x="387734" y="299406"/>
                      </a:lnTo>
                      <a:cubicBezTo>
                        <a:pt x="391639" y="294453"/>
                        <a:pt x="393259" y="288166"/>
                        <a:pt x="392497" y="281880"/>
                      </a:cubicBezTo>
                      <a:cubicBezTo>
                        <a:pt x="391639" y="275593"/>
                        <a:pt x="388496" y="269973"/>
                        <a:pt x="383448" y="266068"/>
                      </a:cubicBezTo>
                      <a:lnTo>
                        <a:pt x="82363" y="33467"/>
                      </a:lnTo>
                      <a:cubicBezTo>
                        <a:pt x="78076" y="30134"/>
                        <a:pt x="72933" y="28515"/>
                        <a:pt x="67885" y="28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75" name="Google Shape;1175;p9"/>
              <p:cNvGrpSpPr/>
              <p:nvPr/>
            </p:nvGrpSpPr>
            <p:grpSpPr>
              <a:xfrm>
                <a:off x="4680264" y="5562151"/>
                <a:ext cx="421201" cy="357254"/>
                <a:chOff x="4680264" y="5562151"/>
                <a:chExt cx="421201" cy="357254"/>
              </a:xfrm>
            </p:grpSpPr>
            <p:sp>
              <p:nvSpPr>
                <p:cNvPr id="1176" name="Google Shape;1176;p9"/>
                <p:cNvSpPr/>
                <p:nvPr/>
              </p:nvSpPr>
              <p:spPr>
                <a:xfrm>
                  <a:off x="4694512" y="5576431"/>
                  <a:ext cx="392578" cy="328665"/>
                </a:xfrm>
                <a:custGeom>
                  <a:avLst/>
                  <a:gdLst/>
                  <a:ahLst/>
                  <a:cxnLst/>
                  <a:rect l="l" t="t" r="r" b="b"/>
                  <a:pathLst>
                    <a:path w="392578" h="328665" extrusionOk="0">
                      <a:moveTo>
                        <a:pt x="315828" y="320781"/>
                      </a:moveTo>
                      <a:lnTo>
                        <a:pt x="14743" y="88180"/>
                      </a:lnTo>
                      <a:cubicBezTo>
                        <a:pt x="-1831" y="75417"/>
                        <a:pt x="-4879" y="51319"/>
                        <a:pt x="7885" y="34745"/>
                      </a:cubicBezTo>
                      <a:lnTo>
                        <a:pt x="23315" y="14743"/>
                      </a:lnTo>
                      <a:cubicBezTo>
                        <a:pt x="36078" y="-1831"/>
                        <a:pt x="60177" y="-4879"/>
                        <a:pt x="76750" y="7885"/>
                      </a:cubicBezTo>
                      <a:lnTo>
                        <a:pt x="377836" y="240485"/>
                      </a:lnTo>
                      <a:cubicBezTo>
                        <a:pt x="394409" y="253248"/>
                        <a:pt x="397457" y="277347"/>
                        <a:pt x="384694" y="293920"/>
                      </a:cubicBezTo>
                      <a:lnTo>
                        <a:pt x="369263" y="313923"/>
                      </a:lnTo>
                      <a:cubicBezTo>
                        <a:pt x="356404" y="330497"/>
                        <a:pt x="332401" y="333544"/>
                        <a:pt x="315828" y="3207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7" name="Google Shape;1177;p9"/>
                <p:cNvSpPr/>
                <p:nvPr/>
              </p:nvSpPr>
              <p:spPr>
                <a:xfrm>
                  <a:off x="4680264" y="5562151"/>
                  <a:ext cx="421201" cy="357254"/>
                </a:xfrm>
                <a:custGeom>
                  <a:avLst/>
                  <a:gdLst/>
                  <a:ahLst/>
                  <a:cxnLst/>
                  <a:rect l="l" t="t" r="r" b="b"/>
                  <a:pathLst>
                    <a:path w="421201" h="357254" extrusionOk="0">
                      <a:moveTo>
                        <a:pt x="353317" y="357254"/>
                      </a:moveTo>
                      <a:cubicBezTo>
                        <a:pt x="342173" y="357254"/>
                        <a:pt x="330838" y="353730"/>
                        <a:pt x="321408" y="346396"/>
                      </a:cubicBezTo>
                      <a:lnTo>
                        <a:pt x="321408" y="346396"/>
                      </a:lnTo>
                      <a:lnTo>
                        <a:pt x="20323" y="113795"/>
                      </a:lnTo>
                      <a:cubicBezTo>
                        <a:pt x="-2537" y="96174"/>
                        <a:pt x="-6728" y="63218"/>
                        <a:pt x="10893" y="40357"/>
                      </a:cubicBezTo>
                      <a:lnTo>
                        <a:pt x="26324" y="20355"/>
                      </a:lnTo>
                      <a:cubicBezTo>
                        <a:pt x="34896" y="9306"/>
                        <a:pt x="47184" y="2257"/>
                        <a:pt x="61090" y="448"/>
                      </a:cubicBezTo>
                      <a:cubicBezTo>
                        <a:pt x="74997" y="-1362"/>
                        <a:pt x="88713" y="2353"/>
                        <a:pt x="99762" y="10925"/>
                      </a:cubicBezTo>
                      <a:lnTo>
                        <a:pt x="400847" y="243430"/>
                      </a:lnTo>
                      <a:cubicBezTo>
                        <a:pt x="411896" y="252003"/>
                        <a:pt x="418944" y="264290"/>
                        <a:pt x="420754" y="278196"/>
                      </a:cubicBezTo>
                      <a:cubicBezTo>
                        <a:pt x="422564" y="292103"/>
                        <a:pt x="418849" y="305819"/>
                        <a:pt x="410277" y="316868"/>
                      </a:cubicBezTo>
                      <a:lnTo>
                        <a:pt x="394846" y="336871"/>
                      </a:lnTo>
                      <a:cubicBezTo>
                        <a:pt x="384464" y="350301"/>
                        <a:pt x="368938" y="357254"/>
                        <a:pt x="353317" y="357254"/>
                      </a:cubicBezTo>
                      <a:close/>
                      <a:moveTo>
                        <a:pt x="338839" y="323726"/>
                      </a:moveTo>
                      <a:cubicBezTo>
                        <a:pt x="349221" y="331727"/>
                        <a:pt x="364176" y="329822"/>
                        <a:pt x="372177" y="319440"/>
                      </a:cubicBezTo>
                      <a:lnTo>
                        <a:pt x="387607" y="299438"/>
                      </a:lnTo>
                      <a:cubicBezTo>
                        <a:pt x="391512" y="294484"/>
                        <a:pt x="393132" y="288198"/>
                        <a:pt x="392370" y="281911"/>
                      </a:cubicBezTo>
                      <a:cubicBezTo>
                        <a:pt x="391512" y="275530"/>
                        <a:pt x="388369" y="270005"/>
                        <a:pt x="383321" y="266100"/>
                      </a:cubicBezTo>
                      <a:lnTo>
                        <a:pt x="82236" y="33499"/>
                      </a:lnTo>
                      <a:cubicBezTo>
                        <a:pt x="77187" y="29594"/>
                        <a:pt x="70901" y="27975"/>
                        <a:pt x="64710" y="28737"/>
                      </a:cubicBezTo>
                      <a:cubicBezTo>
                        <a:pt x="58328" y="29594"/>
                        <a:pt x="52803" y="32738"/>
                        <a:pt x="48898" y="37785"/>
                      </a:cubicBezTo>
                      <a:lnTo>
                        <a:pt x="33468" y="57788"/>
                      </a:lnTo>
                      <a:cubicBezTo>
                        <a:pt x="25467" y="68170"/>
                        <a:pt x="27372" y="83125"/>
                        <a:pt x="37754" y="91126"/>
                      </a:cubicBezTo>
                      <a:lnTo>
                        <a:pt x="338839" y="32372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78" name="Google Shape;1178;p9"/>
              <p:cNvSpPr/>
              <p:nvPr/>
            </p:nvSpPr>
            <p:spPr>
              <a:xfrm>
                <a:off x="4464025" y="5942775"/>
                <a:ext cx="326343" cy="268571"/>
              </a:xfrm>
              <a:custGeom>
                <a:avLst/>
                <a:gdLst/>
                <a:ahLst/>
                <a:cxnLst/>
                <a:rect l="l" t="t" r="r" b="b"/>
                <a:pathLst>
                  <a:path w="326343" h="268571" extrusionOk="0">
                    <a:moveTo>
                      <a:pt x="312095" y="268571"/>
                    </a:moveTo>
                    <a:cubicBezTo>
                      <a:pt x="309047" y="268571"/>
                      <a:pt x="305999" y="267619"/>
                      <a:pt x="303332" y="265618"/>
                    </a:cubicBezTo>
                    <a:cubicBezTo>
                      <a:pt x="284377" y="250950"/>
                      <a:pt x="287521" y="228090"/>
                      <a:pt x="289902" y="211421"/>
                    </a:cubicBezTo>
                    <a:cubicBezTo>
                      <a:pt x="292092" y="195705"/>
                      <a:pt x="292569" y="187895"/>
                      <a:pt x="287330" y="183894"/>
                    </a:cubicBezTo>
                    <a:cubicBezTo>
                      <a:pt x="282091" y="179798"/>
                      <a:pt x="274566" y="182275"/>
                      <a:pt x="259898" y="188371"/>
                    </a:cubicBezTo>
                    <a:cubicBezTo>
                      <a:pt x="244372" y="194848"/>
                      <a:pt x="223036" y="203706"/>
                      <a:pt x="204082" y="189038"/>
                    </a:cubicBezTo>
                    <a:cubicBezTo>
                      <a:pt x="185127" y="174369"/>
                      <a:pt x="188270" y="151509"/>
                      <a:pt x="190651" y="134745"/>
                    </a:cubicBezTo>
                    <a:cubicBezTo>
                      <a:pt x="192842" y="119029"/>
                      <a:pt x="193318" y="111219"/>
                      <a:pt x="188080" y="107218"/>
                    </a:cubicBezTo>
                    <a:cubicBezTo>
                      <a:pt x="182841" y="103122"/>
                      <a:pt x="175316" y="105599"/>
                      <a:pt x="160648" y="111695"/>
                    </a:cubicBezTo>
                    <a:cubicBezTo>
                      <a:pt x="145122" y="118172"/>
                      <a:pt x="123786" y="127030"/>
                      <a:pt x="104831" y="112362"/>
                    </a:cubicBezTo>
                    <a:cubicBezTo>
                      <a:pt x="85876" y="97693"/>
                      <a:pt x="89020" y="74833"/>
                      <a:pt x="91401" y="58164"/>
                    </a:cubicBezTo>
                    <a:cubicBezTo>
                      <a:pt x="93591" y="42448"/>
                      <a:pt x="94068" y="34637"/>
                      <a:pt x="88829" y="30542"/>
                    </a:cubicBezTo>
                    <a:cubicBezTo>
                      <a:pt x="83590" y="26446"/>
                      <a:pt x="76065" y="28922"/>
                      <a:pt x="61397" y="35019"/>
                    </a:cubicBezTo>
                    <a:cubicBezTo>
                      <a:pt x="45871" y="41496"/>
                      <a:pt x="24535" y="50354"/>
                      <a:pt x="5581" y="35685"/>
                    </a:cubicBezTo>
                    <a:cubicBezTo>
                      <a:pt x="-706" y="30828"/>
                      <a:pt x="-1849" y="21874"/>
                      <a:pt x="3009" y="15683"/>
                    </a:cubicBezTo>
                    <a:cubicBezTo>
                      <a:pt x="7866" y="9396"/>
                      <a:pt x="16820" y="8253"/>
                      <a:pt x="23011" y="13111"/>
                    </a:cubicBezTo>
                    <a:cubicBezTo>
                      <a:pt x="28250" y="17206"/>
                      <a:pt x="35775" y="14730"/>
                      <a:pt x="50443" y="8634"/>
                    </a:cubicBezTo>
                    <a:cubicBezTo>
                      <a:pt x="65969" y="2157"/>
                      <a:pt x="87305" y="-6701"/>
                      <a:pt x="106260" y="7967"/>
                    </a:cubicBezTo>
                    <a:cubicBezTo>
                      <a:pt x="125215" y="22636"/>
                      <a:pt x="122071" y="45496"/>
                      <a:pt x="119690" y="62165"/>
                    </a:cubicBezTo>
                    <a:cubicBezTo>
                      <a:pt x="117499" y="77881"/>
                      <a:pt x="117023" y="85691"/>
                      <a:pt x="122262" y="89787"/>
                    </a:cubicBezTo>
                    <a:cubicBezTo>
                      <a:pt x="127500" y="93883"/>
                      <a:pt x="135025" y="91406"/>
                      <a:pt x="149694" y="85310"/>
                    </a:cubicBezTo>
                    <a:cubicBezTo>
                      <a:pt x="165220" y="78833"/>
                      <a:pt x="186556" y="69975"/>
                      <a:pt x="205510" y="84643"/>
                    </a:cubicBezTo>
                    <a:cubicBezTo>
                      <a:pt x="224465" y="99312"/>
                      <a:pt x="221227" y="122077"/>
                      <a:pt x="218940" y="138745"/>
                    </a:cubicBezTo>
                    <a:cubicBezTo>
                      <a:pt x="216750" y="154462"/>
                      <a:pt x="216274" y="162368"/>
                      <a:pt x="221512" y="166368"/>
                    </a:cubicBezTo>
                    <a:cubicBezTo>
                      <a:pt x="226751" y="170464"/>
                      <a:pt x="234276" y="167987"/>
                      <a:pt x="248944" y="161891"/>
                    </a:cubicBezTo>
                    <a:cubicBezTo>
                      <a:pt x="264470" y="155414"/>
                      <a:pt x="285806" y="146556"/>
                      <a:pt x="304761" y="161225"/>
                    </a:cubicBezTo>
                    <a:cubicBezTo>
                      <a:pt x="323716" y="175893"/>
                      <a:pt x="320477" y="198658"/>
                      <a:pt x="318191" y="215327"/>
                    </a:cubicBezTo>
                    <a:cubicBezTo>
                      <a:pt x="316000" y="231043"/>
                      <a:pt x="315524" y="238949"/>
                      <a:pt x="320763" y="242949"/>
                    </a:cubicBezTo>
                    <a:cubicBezTo>
                      <a:pt x="327049" y="247807"/>
                      <a:pt x="328192" y="256760"/>
                      <a:pt x="323334" y="262952"/>
                    </a:cubicBezTo>
                    <a:cubicBezTo>
                      <a:pt x="320572" y="266666"/>
                      <a:pt x="316286" y="268571"/>
                      <a:pt x="312095" y="2685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79" name="Google Shape;1179;p9"/>
              <p:cNvGrpSpPr/>
              <p:nvPr/>
            </p:nvGrpSpPr>
            <p:grpSpPr>
              <a:xfrm>
                <a:off x="4661227" y="5807423"/>
                <a:ext cx="195857" cy="208030"/>
                <a:chOff x="4661227" y="5807423"/>
                <a:chExt cx="195857" cy="208030"/>
              </a:xfrm>
            </p:grpSpPr>
            <p:sp>
              <p:nvSpPr>
                <p:cNvPr id="1180" name="Google Shape;1180;p9"/>
                <p:cNvSpPr/>
                <p:nvPr/>
              </p:nvSpPr>
              <p:spPr>
                <a:xfrm rot="-3138037">
                  <a:off x="4670240" y="5856391"/>
                  <a:ext cx="177831" cy="110094"/>
                </a:xfrm>
                <a:custGeom>
                  <a:avLst/>
                  <a:gdLst/>
                  <a:ahLst/>
                  <a:cxnLst/>
                  <a:rect l="l" t="t" r="r" b="b"/>
                  <a:pathLst>
                    <a:path w="177546" h="109918" extrusionOk="0">
                      <a:moveTo>
                        <a:pt x="177546" y="54959"/>
                      </a:moveTo>
                      <a:cubicBezTo>
                        <a:pt x="177546" y="85313"/>
                        <a:pt x="137801" y="109919"/>
                        <a:pt x="88773" y="109919"/>
                      </a:cubicBezTo>
                      <a:cubicBezTo>
                        <a:pt x="39745" y="109919"/>
                        <a:pt x="0" y="85313"/>
                        <a:pt x="0" y="54959"/>
                      </a:cubicBezTo>
                      <a:cubicBezTo>
                        <a:pt x="0" y="24606"/>
                        <a:pt x="39745" y="0"/>
                        <a:pt x="88773" y="0"/>
                      </a:cubicBezTo>
                      <a:cubicBezTo>
                        <a:pt x="137801" y="0"/>
                        <a:pt x="177546" y="24606"/>
                        <a:pt x="177546" y="54959"/>
                      </a:cubicBezTo>
                      <a:close/>
                    </a:path>
                  </a:pathLst>
                </a:custGeom>
                <a:solidFill>
                  <a:srgbClr val="D8D7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1" name="Google Shape;1181;p9"/>
                <p:cNvSpPr/>
                <p:nvPr/>
              </p:nvSpPr>
              <p:spPr>
                <a:xfrm>
                  <a:off x="4675124" y="5819105"/>
                  <a:ext cx="167770" cy="184501"/>
                </a:xfrm>
                <a:custGeom>
                  <a:avLst/>
                  <a:gdLst/>
                  <a:ahLst/>
                  <a:cxnLst/>
                  <a:rect l="l" t="t" r="r" b="b"/>
                  <a:pathLst>
                    <a:path w="167770" h="184501" extrusionOk="0">
                      <a:moveTo>
                        <a:pt x="53657" y="184502"/>
                      </a:moveTo>
                      <a:cubicBezTo>
                        <a:pt x="41465" y="184502"/>
                        <a:pt x="30225" y="181073"/>
                        <a:pt x="20891" y="173834"/>
                      </a:cubicBezTo>
                      <a:cubicBezTo>
                        <a:pt x="-9875" y="150117"/>
                        <a:pt x="-6256" y="95633"/>
                        <a:pt x="29082" y="49914"/>
                      </a:cubicBezTo>
                      <a:cubicBezTo>
                        <a:pt x="45179" y="29054"/>
                        <a:pt x="65563" y="13243"/>
                        <a:pt x="86518" y="5432"/>
                      </a:cubicBezTo>
                      <a:cubicBezTo>
                        <a:pt x="109759" y="-3331"/>
                        <a:pt x="131285" y="-1426"/>
                        <a:pt x="146906" y="10671"/>
                      </a:cubicBezTo>
                      <a:cubicBezTo>
                        <a:pt x="162623" y="22768"/>
                        <a:pt x="169766" y="43056"/>
                        <a:pt x="167290" y="67821"/>
                      </a:cubicBezTo>
                      <a:cubicBezTo>
                        <a:pt x="165004" y="90014"/>
                        <a:pt x="154812" y="113731"/>
                        <a:pt x="138715" y="134591"/>
                      </a:cubicBezTo>
                      <a:lnTo>
                        <a:pt x="138715" y="134591"/>
                      </a:lnTo>
                      <a:cubicBezTo>
                        <a:pt x="114045" y="166499"/>
                        <a:pt x="81565" y="184502"/>
                        <a:pt x="53657" y="184502"/>
                      </a:cubicBezTo>
                      <a:close/>
                      <a:moveTo>
                        <a:pt x="114236" y="28673"/>
                      </a:moveTo>
                      <a:cubicBezTo>
                        <a:pt x="107568" y="28673"/>
                        <a:pt x="100996" y="30578"/>
                        <a:pt x="96519" y="32197"/>
                      </a:cubicBezTo>
                      <a:cubicBezTo>
                        <a:pt x="80707" y="38103"/>
                        <a:pt x="64420" y="50962"/>
                        <a:pt x="51656" y="67440"/>
                      </a:cubicBezTo>
                      <a:cubicBezTo>
                        <a:pt x="24796" y="102206"/>
                        <a:pt x="23081" y="139544"/>
                        <a:pt x="38321" y="151260"/>
                      </a:cubicBezTo>
                      <a:cubicBezTo>
                        <a:pt x="53561" y="162975"/>
                        <a:pt x="89185" y="151927"/>
                        <a:pt x="116045" y="117160"/>
                      </a:cubicBezTo>
                      <a:lnTo>
                        <a:pt x="116045" y="117160"/>
                      </a:lnTo>
                      <a:cubicBezTo>
                        <a:pt x="128714" y="100682"/>
                        <a:pt x="137000" y="81632"/>
                        <a:pt x="138810" y="64868"/>
                      </a:cubicBezTo>
                      <a:cubicBezTo>
                        <a:pt x="139667" y="56486"/>
                        <a:pt x="139572" y="41151"/>
                        <a:pt x="129380" y="33340"/>
                      </a:cubicBezTo>
                      <a:cubicBezTo>
                        <a:pt x="124904" y="29911"/>
                        <a:pt x="119474" y="28673"/>
                        <a:pt x="114236" y="28673"/>
                      </a:cubicBezTo>
                      <a:close/>
                      <a:moveTo>
                        <a:pt x="127380" y="125923"/>
                      </a:moveTo>
                      <a:lnTo>
                        <a:pt x="127380" y="125923"/>
                      </a:lnTo>
                      <a:lnTo>
                        <a:pt x="127380" y="12592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82" name="Google Shape;1182;p9"/>
              <p:cNvSpPr/>
              <p:nvPr/>
            </p:nvSpPr>
            <p:spPr>
              <a:xfrm>
                <a:off x="4462652" y="5435059"/>
                <a:ext cx="812248" cy="844788"/>
              </a:xfrm>
              <a:custGeom>
                <a:avLst/>
                <a:gdLst/>
                <a:ahLst/>
                <a:cxnLst/>
                <a:rect l="l" t="t" r="r" b="b"/>
                <a:pathLst>
                  <a:path w="812248" h="844788" extrusionOk="0">
                    <a:moveTo>
                      <a:pt x="673703" y="304800"/>
                    </a:moveTo>
                    <a:lnTo>
                      <a:pt x="611696" y="385096"/>
                    </a:lnTo>
                    <a:lnTo>
                      <a:pt x="615125" y="387763"/>
                    </a:lnTo>
                    <a:cubicBezTo>
                      <a:pt x="629793" y="399098"/>
                      <a:pt x="632555" y="420434"/>
                      <a:pt x="621221" y="435102"/>
                    </a:cubicBezTo>
                    <a:lnTo>
                      <a:pt x="600456" y="461963"/>
                    </a:lnTo>
                    <a:cubicBezTo>
                      <a:pt x="589121" y="476726"/>
                      <a:pt x="567690" y="479393"/>
                      <a:pt x="553117" y="468059"/>
                    </a:cubicBezTo>
                    <a:lnTo>
                      <a:pt x="549688" y="465391"/>
                    </a:lnTo>
                    <a:lnTo>
                      <a:pt x="311944" y="773239"/>
                    </a:lnTo>
                    <a:lnTo>
                      <a:pt x="160973" y="822198"/>
                    </a:lnTo>
                    <a:lnTo>
                      <a:pt x="103442" y="840772"/>
                    </a:lnTo>
                    <a:cubicBezTo>
                      <a:pt x="56960" y="855916"/>
                      <a:pt x="9716" y="826484"/>
                      <a:pt x="0" y="781812"/>
                    </a:cubicBezTo>
                    <a:cubicBezTo>
                      <a:pt x="17812" y="790575"/>
                      <a:pt x="39148" y="793052"/>
                      <a:pt x="60293" y="786099"/>
                    </a:cubicBezTo>
                    <a:lnTo>
                      <a:pt x="117824" y="767525"/>
                    </a:lnTo>
                    <a:lnTo>
                      <a:pt x="268796" y="718566"/>
                    </a:lnTo>
                    <a:lnTo>
                      <a:pt x="506540" y="410718"/>
                    </a:lnTo>
                    <a:lnTo>
                      <a:pt x="509969" y="413385"/>
                    </a:lnTo>
                    <a:cubicBezTo>
                      <a:pt x="524637" y="424720"/>
                      <a:pt x="545973" y="421957"/>
                      <a:pt x="557308" y="407289"/>
                    </a:cubicBezTo>
                    <a:lnTo>
                      <a:pt x="578072" y="380429"/>
                    </a:lnTo>
                    <a:cubicBezTo>
                      <a:pt x="589407" y="365760"/>
                      <a:pt x="586645" y="344424"/>
                      <a:pt x="571976" y="333090"/>
                    </a:cubicBezTo>
                    <a:lnTo>
                      <a:pt x="568547" y="330422"/>
                    </a:lnTo>
                    <a:lnTo>
                      <a:pt x="630555" y="250127"/>
                    </a:lnTo>
                    <a:lnTo>
                      <a:pt x="633984" y="252794"/>
                    </a:lnTo>
                    <a:cubicBezTo>
                      <a:pt x="648653" y="264129"/>
                      <a:pt x="669988" y="261366"/>
                      <a:pt x="681323" y="246698"/>
                    </a:cubicBezTo>
                    <a:lnTo>
                      <a:pt x="702088" y="219837"/>
                    </a:lnTo>
                    <a:cubicBezTo>
                      <a:pt x="713422" y="205169"/>
                      <a:pt x="710660" y="183832"/>
                      <a:pt x="695992" y="172498"/>
                    </a:cubicBezTo>
                    <a:lnTo>
                      <a:pt x="692563" y="169831"/>
                    </a:lnTo>
                    <a:lnTo>
                      <a:pt x="747141" y="99156"/>
                    </a:lnTo>
                    <a:cubicBezTo>
                      <a:pt x="769716" y="69914"/>
                      <a:pt x="774478" y="32481"/>
                      <a:pt x="763143" y="0"/>
                    </a:cubicBezTo>
                    <a:lnTo>
                      <a:pt x="771335" y="6382"/>
                    </a:lnTo>
                    <a:cubicBezTo>
                      <a:pt x="817341" y="41910"/>
                      <a:pt x="825817" y="107918"/>
                      <a:pt x="790289" y="153924"/>
                    </a:cubicBezTo>
                    <a:lnTo>
                      <a:pt x="735711" y="224600"/>
                    </a:lnTo>
                    <a:lnTo>
                      <a:pt x="739140" y="227266"/>
                    </a:lnTo>
                    <a:cubicBezTo>
                      <a:pt x="753808" y="238601"/>
                      <a:pt x="756571" y="259938"/>
                      <a:pt x="745236" y="274606"/>
                    </a:cubicBezTo>
                    <a:lnTo>
                      <a:pt x="724472" y="301466"/>
                    </a:lnTo>
                    <a:cubicBezTo>
                      <a:pt x="713137" y="316230"/>
                      <a:pt x="691801" y="318897"/>
                      <a:pt x="677132" y="307563"/>
                    </a:cubicBezTo>
                    <a:lnTo>
                      <a:pt x="673703" y="3048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14 Agenda">
  <p:cSld name="CUSTOM_21_2_1_1_1_1_1_1_1_1_1_1_1">
    <p:spTree>
      <p:nvGrpSpPr>
        <p:cNvPr id="1" name="Shape 1983"/>
        <p:cNvGrpSpPr/>
        <p:nvPr/>
      </p:nvGrpSpPr>
      <p:grpSpPr>
        <a:xfrm>
          <a:off x="0" y="0"/>
          <a:ext cx="0" cy="0"/>
          <a:chOff x="0" y="0"/>
          <a:chExt cx="0" cy="0"/>
        </a:xfrm>
      </p:grpSpPr>
      <p:sp>
        <p:nvSpPr>
          <p:cNvPr id="1984" name="Google Shape;1984;p15"/>
          <p:cNvSpPr/>
          <p:nvPr/>
        </p:nvSpPr>
        <p:spPr>
          <a:xfrm>
            <a:off x="974300" y="8241625"/>
            <a:ext cx="16323888" cy="132465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5" name="Google Shape;1985;p15"/>
          <p:cNvSpPr/>
          <p:nvPr/>
        </p:nvSpPr>
        <p:spPr>
          <a:xfrm>
            <a:off x="989825" y="3003850"/>
            <a:ext cx="2888258" cy="4905604"/>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6" name="Google Shape;1986;p15"/>
          <p:cNvSpPr/>
          <p:nvPr/>
        </p:nvSpPr>
        <p:spPr>
          <a:xfrm>
            <a:off x="4344834" y="3003850"/>
            <a:ext cx="2888258" cy="4905604"/>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7" name="Google Shape;1987;p15"/>
          <p:cNvSpPr/>
          <p:nvPr/>
        </p:nvSpPr>
        <p:spPr>
          <a:xfrm>
            <a:off x="7699844" y="3003850"/>
            <a:ext cx="2888258" cy="4905604"/>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8" name="Google Shape;1988;p15"/>
          <p:cNvSpPr/>
          <p:nvPr/>
        </p:nvSpPr>
        <p:spPr>
          <a:xfrm>
            <a:off x="11054853" y="3003850"/>
            <a:ext cx="2888258" cy="4905604"/>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9" name="Google Shape;1989;p15"/>
          <p:cNvSpPr/>
          <p:nvPr/>
        </p:nvSpPr>
        <p:spPr>
          <a:xfrm>
            <a:off x="14409863" y="3003850"/>
            <a:ext cx="2888258" cy="4905604"/>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0" name="Google Shape;1990;p15"/>
          <p:cNvSpPr/>
          <p:nvPr/>
        </p:nvSpPr>
        <p:spPr>
          <a:xfrm rot="2876196">
            <a:off x="1119982" y="7266620"/>
            <a:ext cx="2256489" cy="235445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1" name="Google Shape;1991;p15"/>
          <p:cNvSpPr/>
          <p:nvPr/>
        </p:nvSpPr>
        <p:spPr>
          <a:xfrm rot="-2436602">
            <a:off x="14698637" y="1850711"/>
            <a:ext cx="2377103" cy="2269883"/>
          </a:xfrm>
          <a:custGeom>
            <a:avLst/>
            <a:gdLst/>
            <a:ahLst/>
            <a:cxnLst/>
            <a:rect l="l" t="t" r="r" b="b"/>
            <a:pathLst>
              <a:path w="445579" h="425481" extrusionOk="0">
                <a:moveTo>
                  <a:pt x="67144" y="15037"/>
                </a:moveTo>
                <a:cubicBezTo>
                  <a:pt x="74002" y="21704"/>
                  <a:pt x="80765" y="23800"/>
                  <a:pt x="86194" y="31229"/>
                </a:cubicBezTo>
                <a:cubicBezTo>
                  <a:pt x="78145" y="31123"/>
                  <a:pt x="70287" y="28746"/>
                  <a:pt x="63524" y="24371"/>
                </a:cubicBezTo>
                <a:cubicBezTo>
                  <a:pt x="55333" y="32467"/>
                  <a:pt x="53523" y="33896"/>
                  <a:pt x="45332" y="41421"/>
                </a:cubicBezTo>
                <a:lnTo>
                  <a:pt x="58762" y="54470"/>
                </a:lnTo>
                <a:cubicBezTo>
                  <a:pt x="44474" y="47326"/>
                  <a:pt x="28091" y="53422"/>
                  <a:pt x="25805" y="66567"/>
                </a:cubicBezTo>
                <a:cubicBezTo>
                  <a:pt x="27043" y="68662"/>
                  <a:pt x="40664" y="85045"/>
                  <a:pt x="41902" y="87141"/>
                </a:cubicBezTo>
                <a:cubicBezTo>
                  <a:pt x="33606" y="84626"/>
                  <a:pt x="25139" y="82712"/>
                  <a:pt x="16566" y="81426"/>
                </a:cubicBezTo>
                <a:cubicBezTo>
                  <a:pt x="11708" y="89903"/>
                  <a:pt x="4184" y="95237"/>
                  <a:pt x="-7" y="103238"/>
                </a:cubicBezTo>
                <a:cubicBezTo>
                  <a:pt x="78669" y="171723"/>
                  <a:pt x="347845" y="395846"/>
                  <a:pt x="374706" y="425469"/>
                </a:cubicBezTo>
                <a:lnTo>
                  <a:pt x="394518" y="391941"/>
                </a:lnTo>
                <a:cubicBezTo>
                  <a:pt x="387079" y="389884"/>
                  <a:pt x="380288" y="385940"/>
                  <a:pt x="374801" y="380511"/>
                </a:cubicBezTo>
                <a:cubicBezTo>
                  <a:pt x="380478" y="380606"/>
                  <a:pt x="386117" y="381473"/>
                  <a:pt x="391565" y="383083"/>
                </a:cubicBezTo>
                <a:cubicBezTo>
                  <a:pt x="400052" y="384273"/>
                  <a:pt x="407910" y="378358"/>
                  <a:pt x="409101" y="369872"/>
                </a:cubicBezTo>
                <a:cubicBezTo>
                  <a:pt x="409339" y="368214"/>
                  <a:pt x="409301" y="366538"/>
                  <a:pt x="408996" y="364890"/>
                </a:cubicBezTo>
                <a:cubicBezTo>
                  <a:pt x="400538" y="361956"/>
                  <a:pt x="392708" y="357422"/>
                  <a:pt x="385945" y="351555"/>
                </a:cubicBezTo>
                <a:cubicBezTo>
                  <a:pt x="398395" y="357175"/>
                  <a:pt x="413006" y="354765"/>
                  <a:pt x="422998" y="345459"/>
                </a:cubicBezTo>
                <a:lnTo>
                  <a:pt x="407377" y="331457"/>
                </a:lnTo>
                <a:cubicBezTo>
                  <a:pt x="415397" y="330876"/>
                  <a:pt x="423417" y="332553"/>
                  <a:pt x="430523" y="336315"/>
                </a:cubicBezTo>
                <a:lnTo>
                  <a:pt x="445572" y="311740"/>
                </a:lnTo>
                <a:cubicBezTo>
                  <a:pt x="419207" y="296720"/>
                  <a:pt x="394385" y="279146"/>
                  <a:pt x="371468" y="259258"/>
                </a:cubicBezTo>
                <a:cubicBezTo>
                  <a:pt x="348131" y="238969"/>
                  <a:pt x="138962" y="55804"/>
                  <a:pt x="119531" y="34849"/>
                </a:cubicBezTo>
                <a:cubicBezTo>
                  <a:pt x="113531" y="28372"/>
                  <a:pt x="88289" y="3035"/>
                  <a:pt x="80384" y="-13"/>
                </a:cubicBezTo>
                <a:cubicBezTo>
                  <a:pt x="80669" y="-13"/>
                  <a:pt x="71906" y="9036"/>
                  <a:pt x="67144" y="1503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2" name="Google Shape;1992;p15"/>
          <p:cNvSpPr/>
          <p:nvPr/>
        </p:nvSpPr>
        <p:spPr>
          <a:xfrm rot="-2700000">
            <a:off x="11303527" y="1648661"/>
            <a:ext cx="2390907" cy="241528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3" name="Google Shape;1993;p15"/>
          <p:cNvSpPr/>
          <p:nvPr/>
        </p:nvSpPr>
        <p:spPr>
          <a:xfrm rot="2125079">
            <a:off x="7917181" y="1807080"/>
            <a:ext cx="2453581" cy="2098448"/>
          </a:xfrm>
          <a:custGeom>
            <a:avLst/>
            <a:gdLst/>
            <a:ahLst/>
            <a:cxnLst/>
            <a:rect l="l" t="t" r="r" b="b"/>
            <a:pathLst>
              <a:path w="440912" h="377094" extrusionOk="0">
                <a:moveTo>
                  <a:pt x="10946" y="302977"/>
                </a:moveTo>
                <a:lnTo>
                  <a:pt x="49046" y="284975"/>
                </a:lnTo>
                <a:cubicBezTo>
                  <a:pt x="43455" y="296167"/>
                  <a:pt x="36169" y="306416"/>
                  <a:pt x="27425" y="315360"/>
                </a:cubicBezTo>
                <a:cubicBezTo>
                  <a:pt x="37207" y="311321"/>
                  <a:pt x="47389" y="308349"/>
                  <a:pt x="57809" y="306502"/>
                </a:cubicBezTo>
                <a:cubicBezTo>
                  <a:pt x="54933" y="315227"/>
                  <a:pt x="50437" y="323342"/>
                  <a:pt x="44569" y="330409"/>
                </a:cubicBezTo>
                <a:lnTo>
                  <a:pt x="54094" y="342792"/>
                </a:lnTo>
                <a:cubicBezTo>
                  <a:pt x="59695" y="338258"/>
                  <a:pt x="65801" y="334391"/>
                  <a:pt x="72287" y="331267"/>
                </a:cubicBezTo>
                <a:cubicBezTo>
                  <a:pt x="73240" y="336601"/>
                  <a:pt x="66286" y="341649"/>
                  <a:pt x="63905" y="347173"/>
                </a:cubicBezTo>
                <a:cubicBezTo>
                  <a:pt x="58476" y="359842"/>
                  <a:pt x="77907" y="365176"/>
                  <a:pt x="80479" y="377082"/>
                </a:cubicBezTo>
                <a:cubicBezTo>
                  <a:pt x="203856" y="289328"/>
                  <a:pt x="324004" y="197250"/>
                  <a:pt x="440905" y="100857"/>
                </a:cubicBezTo>
                <a:lnTo>
                  <a:pt x="420617" y="72282"/>
                </a:lnTo>
                <a:lnTo>
                  <a:pt x="397185" y="88665"/>
                </a:lnTo>
                <a:cubicBezTo>
                  <a:pt x="399481" y="80207"/>
                  <a:pt x="404586" y="72787"/>
                  <a:pt x="411663" y="67615"/>
                </a:cubicBezTo>
                <a:lnTo>
                  <a:pt x="395280" y="72377"/>
                </a:lnTo>
                <a:cubicBezTo>
                  <a:pt x="397433" y="67119"/>
                  <a:pt x="400681" y="62376"/>
                  <a:pt x="404805" y="58471"/>
                </a:cubicBezTo>
                <a:cubicBezTo>
                  <a:pt x="400995" y="52946"/>
                  <a:pt x="397185" y="47517"/>
                  <a:pt x="393280" y="42088"/>
                </a:cubicBezTo>
                <a:cubicBezTo>
                  <a:pt x="388146" y="45212"/>
                  <a:pt x="383526" y="49098"/>
                  <a:pt x="379564" y="53613"/>
                </a:cubicBezTo>
                <a:cubicBezTo>
                  <a:pt x="381078" y="45755"/>
                  <a:pt x="384336" y="38335"/>
                  <a:pt x="389089" y="31896"/>
                </a:cubicBezTo>
                <a:cubicBezTo>
                  <a:pt x="386517" y="28181"/>
                  <a:pt x="383850" y="24562"/>
                  <a:pt x="381183" y="20847"/>
                </a:cubicBezTo>
                <a:lnTo>
                  <a:pt x="367562" y="30372"/>
                </a:lnTo>
                <a:cubicBezTo>
                  <a:pt x="374115" y="20561"/>
                  <a:pt x="372087" y="7379"/>
                  <a:pt x="362895" y="-13"/>
                </a:cubicBezTo>
                <a:cubicBezTo>
                  <a:pt x="305173" y="51803"/>
                  <a:pt x="243832" y="99809"/>
                  <a:pt x="181158" y="145910"/>
                </a:cubicBezTo>
                <a:cubicBezTo>
                  <a:pt x="141153" y="175438"/>
                  <a:pt x="100577" y="204203"/>
                  <a:pt x="59428" y="232207"/>
                </a:cubicBezTo>
                <a:cubicBezTo>
                  <a:pt x="43522" y="243065"/>
                  <a:pt x="-7" y="272307"/>
                  <a:pt x="-7" y="272307"/>
                </a:cubicBezTo>
                <a:cubicBezTo>
                  <a:pt x="2945" y="279355"/>
                  <a:pt x="5803" y="297643"/>
                  <a:pt x="10946" y="30297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4" name="Google Shape;1994;p15"/>
          <p:cNvSpPr/>
          <p:nvPr/>
        </p:nvSpPr>
        <p:spPr>
          <a:xfrm rot="2341434">
            <a:off x="1163602" y="1712739"/>
            <a:ext cx="2509634" cy="228711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5" name="Google Shape;1995;p15"/>
          <p:cNvSpPr/>
          <p:nvPr/>
        </p:nvSpPr>
        <p:spPr>
          <a:xfrm rot="-2454863">
            <a:off x="4571492" y="1670840"/>
            <a:ext cx="2434935" cy="2370924"/>
          </a:xfrm>
          <a:custGeom>
            <a:avLst/>
            <a:gdLst/>
            <a:ahLst/>
            <a:cxnLst/>
            <a:rect l="l" t="t" r="r" b="b"/>
            <a:pathLst>
              <a:path w="442055" h="430434" extrusionOk="0">
                <a:moveTo>
                  <a:pt x="68287" y="14941"/>
                </a:moveTo>
                <a:cubicBezTo>
                  <a:pt x="75050" y="21704"/>
                  <a:pt x="81812" y="23895"/>
                  <a:pt x="87337" y="31420"/>
                </a:cubicBezTo>
                <a:cubicBezTo>
                  <a:pt x="79279" y="31172"/>
                  <a:pt x="71459" y="28667"/>
                  <a:pt x="64763" y="24181"/>
                </a:cubicBezTo>
                <a:cubicBezTo>
                  <a:pt x="56476" y="32086"/>
                  <a:pt x="54666" y="33039"/>
                  <a:pt x="46284" y="40945"/>
                </a:cubicBezTo>
                <a:lnTo>
                  <a:pt x="59524" y="54184"/>
                </a:lnTo>
                <a:cubicBezTo>
                  <a:pt x="45332" y="46850"/>
                  <a:pt x="28853" y="52660"/>
                  <a:pt x="26377" y="65805"/>
                </a:cubicBezTo>
                <a:cubicBezTo>
                  <a:pt x="27615" y="67900"/>
                  <a:pt x="40855" y="84855"/>
                  <a:pt x="42093" y="86569"/>
                </a:cubicBezTo>
                <a:cubicBezTo>
                  <a:pt x="33882" y="83902"/>
                  <a:pt x="25472" y="81864"/>
                  <a:pt x="16947" y="80473"/>
                </a:cubicBezTo>
                <a:cubicBezTo>
                  <a:pt x="11899" y="88855"/>
                  <a:pt x="4279" y="94094"/>
                  <a:pt x="-7" y="102000"/>
                </a:cubicBezTo>
                <a:cubicBezTo>
                  <a:pt x="77526" y="171723"/>
                  <a:pt x="342893" y="400228"/>
                  <a:pt x="369277" y="430422"/>
                </a:cubicBezTo>
                <a:lnTo>
                  <a:pt x="389660" y="397180"/>
                </a:lnTo>
                <a:cubicBezTo>
                  <a:pt x="382279" y="394970"/>
                  <a:pt x="375563" y="390941"/>
                  <a:pt x="370134" y="385464"/>
                </a:cubicBezTo>
                <a:cubicBezTo>
                  <a:pt x="375792" y="385578"/>
                  <a:pt x="381412" y="386502"/>
                  <a:pt x="386803" y="388226"/>
                </a:cubicBezTo>
                <a:cubicBezTo>
                  <a:pt x="395213" y="389617"/>
                  <a:pt x="403157" y="383930"/>
                  <a:pt x="404548" y="375520"/>
                </a:cubicBezTo>
                <a:cubicBezTo>
                  <a:pt x="404834" y="373796"/>
                  <a:pt x="404824" y="372043"/>
                  <a:pt x="404519" y="370319"/>
                </a:cubicBezTo>
                <a:cubicBezTo>
                  <a:pt x="396109" y="367271"/>
                  <a:pt x="388375" y="362613"/>
                  <a:pt x="381755" y="356603"/>
                </a:cubicBezTo>
                <a:cubicBezTo>
                  <a:pt x="394089" y="362490"/>
                  <a:pt x="408767" y="360347"/>
                  <a:pt x="418902" y="351174"/>
                </a:cubicBezTo>
                <a:lnTo>
                  <a:pt x="403472" y="336886"/>
                </a:lnTo>
                <a:cubicBezTo>
                  <a:pt x="411530" y="336429"/>
                  <a:pt x="419550" y="338248"/>
                  <a:pt x="426617" y="342125"/>
                </a:cubicBezTo>
                <a:lnTo>
                  <a:pt x="442048" y="317836"/>
                </a:lnTo>
                <a:cubicBezTo>
                  <a:pt x="415930" y="302415"/>
                  <a:pt x="391422" y="284423"/>
                  <a:pt x="368896" y="264115"/>
                </a:cubicBezTo>
                <a:cubicBezTo>
                  <a:pt x="345750" y="243446"/>
                  <a:pt x="139724" y="56851"/>
                  <a:pt x="120579" y="35515"/>
                </a:cubicBezTo>
                <a:cubicBezTo>
                  <a:pt x="114674" y="28943"/>
                  <a:pt x="89909" y="3226"/>
                  <a:pt x="82003" y="-13"/>
                </a:cubicBezTo>
                <a:cubicBezTo>
                  <a:pt x="82098" y="82"/>
                  <a:pt x="73145" y="8941"/>
                  <a:pt x="68287" y="1494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96" name="Google Shape;1996;p15"/>
          <p:cNvGrpSpPr/>
          <p:nvPr/>
        </p:nvGrpSpPr>
        <p:grpSpPr>
          <a:xfrm>
            <a:off x="16438094" y="7806522"/>
            <a:ext cx="1385387" cy="1640167"/>
            <a:chOff x="15662019" y="7573647"/>
            <a:chExt cx="1385387" cy="1640167"/>
          </a:xfrm>
        </p:grpSpPr>
        <p:grpSp>
          <p:nvGrpSpPr>
            <p:cNvPr id="1997" name="Google Shape;1997;p15"/>
            <p:cNvGrpSpPr/>
            <p:nvPr/>
          </p:nvGrpSpPr>
          <p:grpSpPr>
            <a:xfrm>
              <a:off x="15662019" y="7580072"/>
              <a:ext cx="1385387" cy="1633742"/>
              <a:chOff x="4444301" y="5303307"/>
              <a:chExt cx="837446" cy="987573"/>
            </a:xfrm>
          </p:grpSpPr>
          <p:grpSp>
            <p:nvGrpSpPr>
              <p:cNvPr id="1998" name="Google Shape;1998;p15"/>
              <p:cNvGrpSpPr/>
              <p:nvPr/>
            </p:nvGrpSpPr>
            <p:grpSpPr>
              <a:xfrm>
                <a:off x="4447958" y="5864581"/>
                <a:ext cx="411276" cy="403725"/>
                <a:chOff x="4447958" y="5864581"/>
                <a:chExt cx="411276" cy="403725"/>
              </a:xfrm>
            </p:grpSpPr>
            <p:sp>
              <p:nvSpPr>
                <p:cNvPr id="1999" name="Google Shape;1999;p15"/>
                <p:cNvSpPr/>
                <p:nvPr/>
              </p:nvSpPr>
              <p:spPr>
                <a:xfrm>
                  <a:off x="4462272" y="5878734"/>
                  <a:ext cx="382714" cy="375285"/>
                </a:xfrm>
                <a:custGeom>
                  <a:avLst/>
                  <a:gdLst/>
                  <a:ahLst/>
                  <a:cxnLst/>
                  <a:rect l="l" t="t" r="r" b="b"/>
                  <a:pathLst>
                    <a:path w="382714" h="375285" extrusionOk="0">
                      <a:moveTo>
                        <a:pt x="310324" y="326327"/>
                      </a:moveTo>
                      <a:lnTo>
                        <a:pt x="382714" y="232600"/>
                      </a:lnTo>
                      <a:lnTo>
                        <a:pt x="81629" y="0"/>
                      </a:lnTo>
                      <a:lnTo>
                        <a:pt x="9239" y="93726"/>
                      </a:lnTo>
                      <a:lnTo>
                        <a:pt x="0" y="252222"/>
                      </a:lnTo>
                      <a:cubicBezTo>
                        <a:pt x="53530" y="293561"/>
                        <a:pt x="106204" y="334233"/>
                        <a:pt x="159258" y="375285"/>
                      </a:cubicBezTo>
                      <a:lnTo>
                        <a:pt x="310324" y="32632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0" name="Google Shape;2000;p15"/>
                <p:cNvSpPr/>
                <p:nvPr/>
              </p:nvSpPr>
              <p:spPr>
                <a:xfrm>
                  <a:off x="4447958" y="5864581"/>
                  <a:ext cx="411276" cy="403725"/>
                </a:xfrm>
                <a:custGeom>
                  <a:avLst/>
                  <a:gdLst/>
                  <a:ahLst/>
                  <a:cxnLst/>
                  <a:rect l="l" t="t" r="r" b="b"/>
                  <a:pathLst>
                    <a:path w="411276" h="403725" extrusionOk="0">
                      <a:moveTo>
                        <a:pt x="173571" y="403726"/>
                      </a:moveTo>
                      <a:cubicBezTo>
                        <a:pt x="170428" y="403726"/>
                        <a:pt x="167380" y="402678"/>
                        <a:pt x="164808" y="400773"/>
                      </a:cubicBezTo>
                      <a:lnTo>
                        <a:pt x="5550" y="277710"/>
                      </a:lnTo>
                      <a:cubicBezTo>
                        <a:pt x="1836" y="274852"/>
                        <a:pt x="-260" y="270280"/>
                        <a:pt x="26" y="265613"/>
                      </a:cubicBezTo>
                      <a:lnTo>
                        <a:pt x="9265" y="107117"/>
                      </a:lnTo>
                      <a:cubicBezTo>
                        <a:pt x="9456" y="104260"/>
                        <a:pt x="10408" y="101497"/>
                        <a:pt x="12218" y="99211"/>
                      </a:cubicBezTo>
                      <a:lnTo>
                        <a:pt x="84608" y="5580"/>
                      </a:lnTo>
                      <a:cubicBezTo>
                        <a:pt x="89465" y="-706"/>
                        <a:pt x="98419" y="-1849"/>
                        <a:pt x="104610" y="3009"/>
                      </a:cubicBezTo>
                      <a:lnTo>
                        <a:pt x="405696" y="235609"/>
                      </a:lnTo>
                      <a:cubicBezTo>
                        <a:pt x="411982" y="240467"/>
                        <a:pt x="413125" y="249421"/>
                        <a:pt x="408267" y="255612"/>
                      </a:cubicBezTo>
                      <a:lnTo>
                        <a:pt x="335877" y="349338"/>
                      </a:lnTo>
                      <a:cubicBezTo>
                        <a:pt x="334163" y="351624"/>
                        <a:pt x="331686" y="353338"/>
                        <a:pt x="329019" y="354196"/>
                      </a:cubicBezTo>
                      <a:lnTo>
                        <a:pt x="177953" y="403154"/>
                      </a:lnTo>
                      <a:cubicBezTo>
                        <a:pt x="176619" y="403440"/>
                        <a:pt x="175095" y="403726"/>
                        <a:pt x="173571" y="403726"/>
                      </a:cubicBezTo>
                      <a:close/>
                      <a:moveTo>
                        <a:pt x="28982" y="259707"/>
                      </a:moveTo>
                      <a:lnTo>
                        <a:pt x="176333" y="373531"/>
                      </a:lnTo>
                      <a:lnTo>
                        <a:pt x="315970" y="328287"/>
                      </a:lnTo>
                      <a:lnTo>
                        <a:pt x="376930" y="249421"/>
                      </a:lnTo>
                      <a:lnTo>
                        <a:pt x="98419" y="34346"/>
                      </a:lnTo>
                      <a:lnTo>
                        <a:pt x="37459" y="113213"/>
                      </a:lnTo>
                      <a:lnTo>
                        <a:pt x="28982" y="259707"/>
                      </a:lnTo>
                      <a:close/>
                      <a:moveTo>
                        <a:pt x="324638" y="340480"/>
                      </a:moveTo>
                      <a:lnTo>
                        <a:pt x="324638" y="340480"/>
                      </a:lnTo>
                      <a:lnTo>
                        <a:pt x="324638" y="34048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01" name="Google Shape;2001;p15"/>
              <p:cNvGrpSpPr/>
              <p:nvPr/>
            </p:nvGrpSpPr>
            <p:grpSpPr>
              <a:xfrm>
                <a:off x="4444301" y="6116630"/>
                <a:ext cx="191552" cy="174250"/>
                <a:chOff x="4444301" y="6116630"/>
                <a:chExt cx="191552" cy="174250"/>
              </a:xfrm>
            </p:grpSpPr>
            <p:sp>
              <p:nvSpPr>
                <p:cNvPr id="2002" name="Google Shape;2002;p15"/>
                <p:cNvSpPr/>
                <p:nvPr/>
              </p:nvSpPr>
              <p:spPr>
                <a:xfrm>
                  <a:off x="4458610" y="6130956"/>
                  <a:ext cx="162919" cy="145708"/>
                </a:xfrm>
                <a:custGeom>
                  <a:avLst/>
                  <a:gdLst/>
                  <a:ahLst/>
                  <a:cxnLst/>
                  <a:rect l="l" t="t" r="r" b="b"/>
                  <a:pathLst>
                    <a:path w="162919" h="145708" extrusionOk="0">
                      <a:moveTo>
                        <a:pt x="3662" y="0"/>
                      </a:moveTo>
                      <a:lnTo>
                        <a:pt x="137" y="60389"/>
                      </a:lnTo>
                      <a:cubicBezTo>
                        <a:pt x="-3101" y="116967"/>
                        <a:pt x="51477" y="159163"/>
                        <a:pt x="105389" y="141732"/>
                      </a:cubicBezTo>
                      <a:lnTo>
                        <a:pt x="162920" y="123063"/>
                      </a:lnTo>
                      <a:cubicBezTo>
                        <a:pt x="109866" y="82011"/>
                        <a:pt x="57192" y="41339"/>
                        <a:pt x="3662"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3" name="Google Shape;2003;p15"/>
                <p:cNvSpPr/>
                <p:nvPr/>
              </p:nvSpPr>
              <p:spPr>
                <a:xfrm>
                  <a:off x="4444301" y="6116630"/>
                  <a:ext cx="191552" cy="174250"/>
                </a:xfrm>
                <a:custGeom>
                  <a:avLst/>
                  <a:gdLst/>
                  <a:ahLst/>
                  <a:cxnLst/>
                  <a:rect l="l" t="t" r="r" b="b"/>
                  <a:pathLst>
                    <a:path w="191552" h="174250" extrusionOk="0">
                      <a:moveTo>
                        <a:pt x="94838" y="174250"/>
                      </a:moveTo>
                      <a:cubicBezTo>
                        <a:pt x="74169" y="174250"/>
                        <a:pt x="53690" y="167487"/>
                        <a:pt x="36830" y="154438"/>
                      </a:cubicBezTo>
                      <a:cubicBezTo>
                        <a:pt x="12065" y="135293"/>
                        <a:pt x="-1650" y="105194"/>
                        <a:pt x="159" y="73857"/>
                      </a:cubicBezTo>
                      <a:lnTo>
                        <a:pt x="3684" y="13468"/>
                      </a:lnTo>
                      <a:cubicBezTo>
                        <a:pt x="3969" y="8134"/>
                        <a:pt x="7208" y="3467"/>
                        <a:pt x="12065" y="1276"/>
                      </a:cubicBezTo>
                      <a:cubicBezTo>
                        <a:pt x="16923" y="-914"/>
                        <a:pt x="22543" y="-248"/>
                        <a:pt x="26734" y="2991"/>
                      </a:cubicBezTo>
                      <a:lnTo>
                        <a:pt x="185992" y="126054"/>
                      </a:lnTo>
                      <a:cubicBezTo>
                        <a:pt x="190183" y="129292"/>
                        <a:pt x="192278" y="134626"/>
                        <a:pt x="191326" y="139770"/>
                      </a:cubicBezTo>
                      <a:cubicBezTo>
                        <a:pt x="190469" y="145009"/>
                        <a:pt x="186659" y="149295"/>
                        <a:pt x="181706" y="150914"/>
                      </a:cubicBezTo>
                      <a:lnTo>
                        <a:pt x="124175" y="169583"/>
                      </a:lnTo>
                      <a:cubicBezTo>
                        <a:pt x="114554" y="172726"/>
                        <a:pt x="104648" y="174250"/>
                        <a:pt x="94838" y="174250"/>
                      </a:cubicBezTo>
                      <a:close/>
                      <a:moveTo>
                        <a:pt x="30639" y="42139"/>
                      </a:moveTo>
                      <a:lnTo>
                        <a:pt x="28734" y="75476"/>
                      </a:lnTo>
                      <a:cubicBezTo>
                        <a:pt x="27496" y="97669"/>
                        <a:pt x="36830" y="118148"/>
                        <a:pt x="54356" y="131769"/>
                      </a:cubicBezTo>
                      <a:cubicBezTo>
                        <a:pt x="71978" y="145389"/>
                        <a:pt x="94171" y="149200"/>
                        <a:pt x="115317" y="142341"/>
                      </a:cubicBezTo>
                      <a:lnTo>
                        <a:pt x="147130" y="132055"/>
                      </a:lnTo>
                      <a:lnTo>
                        <a:pt x="30639" y="4213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04" name="Google Shape;2004;p15"/>
              <p:cNvGrpSpPr/>
              <p:nvPr/>
            </p:nvGrpSpPr>
            <p:grpSpPr>
              <a:xfrm>
                <a:off x="4462311" y="5636933"/>
                <a:ext cx="572525" cy="575651"/>
                <a:chOff x="4462311" y="5636933"/>
                <a:chExt cx="572525" cy="575651"/>
              </a:xfrm>
            </p:grpSpPr>
            <p:sp>
              <p:nvSpPr>
                <p:cNvPr id="2005" name="Google Shape;2005;p15"/>
                <p:cNvSpPr/>
                <p:nvPr/>
              </p:nvSpPr>
              <p:spPr>
                <a:xfrm>
                  <a:off x="4476654" y="5651277"/>
                  <a:ext cx="544067" cy="547116"/>
                </a:xfrm>
                <a:custGeom>
                  <a:avLst/>
                  <a:gdLst/>
                  <a:ahLst/>
                  <a:cxnLst/>
                  <a:rect l="l" t="t" r="r" b="b"/>
                  <a:pathLst>
                    <a:path w="544067" h="547116" extrusionOk="0">
                      <a:moveTo>
                        <a:pt x="544068" y="232600"/>
                      </a:moveTo>
                      <a:lnTo>
                        <a:pt x="301180" y="547116"/>
                      </a:lnTo>
                      <a:lnTo>
                        <a:pt x="297847" y="544544"/>
                      </a:lnTo>
                      <a:cubicBezTo>
                        <a:pt x="272987" y="525399"/>
                        <a:pt x="306610" y="481870"/>
                        <a:pt x="281845" y="462725"/>
                      </a:cubicBezTo>
                      <a:cubicBezTo>
                        <a:pt x="256985" y="443579"/>
                        <a:pt x="223457" y="487013"/>
                        <a:pt x="198596" y="467868"/>
                      </a:cubicBezTo>
                      <a:cubicBezTo>
                        <a:pt x="173736" y="448723"/>
                        <a:pt x="207359" y="405193"/>
                        <a:pt x="182594" y="386049"/>
                      </a:cubicBezTo>
                      <a:cubicBezTo>
                        <a:pt x="157734" y="366903"/>
                        <a:pt x="124206" y="410337"/>
                        <a:pt x="99346" y="391192"/>
                      </a:cubicBezTo>
                      <a:cubicBezTo>
                        <a:pt x="74486" y="372046"/>
                        <a:pt x="108109" y="328517"/>
                        <a:pt x="83249" y="309372"/>
                      </a:cubicBezTo>
                      <a:cubicBezTo>
                        <a:pt x="58388" y="290227"/>
                        <a:pt x="24860" y="333661"/>
                        <a:pt x="0" y="314516"/>
                      </a:cubicBezTo>
                      <a:lnTo>
                        <a:pt x="242888" y="0"/>
                      </a:lnTo>
                      <a:lnTo>
                        <a:pt x="544068" y="23260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6" name="Google Shape;2006;p15"/>
                <p:cNvSpPr/>
                <p:nvPr/>
              </p:nvSpPr>
              <p:spPr>
                <a:xfrm>
                  <a:off x="4462311" y="5636933"/>
                  <a:ext cx="572525" cy="575651"/>
                </a:xfrm>
                <a:custGeom>
                  <a:avLst/>
                  <a:gdLst/>
                  <a:ahLst/>
                  <a:cxnLst/>
                  <a:rect l="l" t="t" r="r" b="b"/>
                  <a:pathLst>
                    <a:path w="572525" h="575651" extrusionOk="0">
                      <a:moveTo>
                        <a:pt x="315429" y="575652"/>
                      </a:moveTo>
                      <a:cubicBezTo>
                        <a:pt x="312381" y="575652"/>
                        <a:pt x="309333" y="574700"/>
                        <a:pt x="306666" y="572699"/>
                      </a:cubicBezTo>
                      <a:lnTo>
                        <a:pt x="303332" y="570127"/>
                      </a:lnTo>
                      <a:cubicBezTo>
                        <a:pt x="284282" y="555459"/>
                        <a:pt x="287521" y="532599"/>
                        <a:pt x="289902" y="515835"/>
                      </a:cubicBezTo>
                      <a:cubicBezTo>
                        <a:pt x="292092" y="500119"/>
                        <a:pt x="292569" y="492308"/>
                        <a:pt x="287330" y="488308"/>
                      </a:cubicBezTo>
                      <a:cubicBezTo>
                        <a:pt x="282091" y="484212"/>
                        <a:pt x="274567" y="486689"/>
                        <a:pt x="259898" y="492784"/>
                      </a:cubicBezTo>
                      <a:cubicBezTo>
                        <a:pt x="244372" y="499261"/>
                        <a:pt x="223036" y="508120"/>
                        <a:pt x="204082" y="493451"/>
                      </a:cubicBezTo>
                      <a:cubicBezTo>
                        <a:pt x="185127" y="478783"/>
                        <a:pt x="188270" y="455923"/>
                        <a:pt x="190651" y="439158"/>
                      </a:cubicBezTo>
                      <a:cubicBezTo>
                        <a:pt x="192842" y="423443"/>
                        <a:pt x="193318" y="415632"/>
                        <a:pt x="188080" y="411632"/>
                      </a:cubicBezTo>
                      <a:cubicBezTo>
                        <a:pt x="182841" y="407536"/>
                        <a:pt x="175316" y="410012"/>
                        <a:pt x="160648" y="416108"/>
                      </a:cubicBezTo>
                      <a:cubicBezTo>
                        <a:pt x="145122" y="422585"/>
                        <a:pt x="123786" y="431443"/>
                        <a:pt x="104831" y="416775"/>
                      </a:cubicBezTo>
                      <a:cubicBezTo>
                        <a:pt x="85876" y="402107"/>
                        <a:pt x="89019" y="379246"/>
                        <a:pt x="91401" y="362578"/>
                      </a:cubicBezTo>
                      <a:cubicBezTo>
                        <a:pt x="93592" y="346861"/>
                        <a:pt x="94068" y="339051"/>
                        <a:pt x="88829" y="334955"/>
                      </a:cubicBezTo>
                      <a:cubicBezTo>
                        <a:pt x="83590" y="330859"/>
                        <a:pt x="76066" y="333336"/>
                        <a:pt x="61397" y="339432"/>
                      </a:cubicBezTo>
                      <a:cubicBezTo>
                        <a:pt x="45871" y="345909"/>
                        <a:pt x="24535" y="354767"/>
                        <a:pt x="5581" y="340099"/>
                      </a:cubicBezTo>
                      <a:cubicBezTo>
                        <a:pt x="-706" y="335241"/>
                        <a:pt x="-1849" y="326287"/>
                        <a:pt x="3009" y="320096"/>
                      </a:cubicBezTo>
                      <a:lnTo>
                        <a:pt x="245896" y="5581"/>
                      </a:lnTo>
                      <a:cubicBezTo>
                        <a:pt x="250754" y="-706"/>
                        <a:pt x="259708" y="-1849"/>
                        <a:pt x="265899" y="3009"/>
                      </a:cubicBezTo>
                      <a:lnTo>
                        <a:pt x="566984" y="235609"/>
                      </a:lnTo>
                      <a:cubicBezTo>
                        <a:pt x="569937" y="237896"/>
                        <a:pt x="571937" y="241325"/>
                        <a:pt x="572413" y="245134"/>
                      </a:cubicBezTo>
                      <a:cubicBezTo>
                        <a:pt x="572890" y="248849"/>
                        <a:pt x="571842" y="252659"/>
                        <a:pt x="569556" y="255707"/>
                      </a:cubicBezTo>
                      <a:lnTo>
                        <a:pt x="326668" y="570223"/>
                      </a:lnTo>
                      <a:cubicBezTo>
                        <a:pt x="323906" y="573747"/>
                        <a:pt x="319715" y="575652"/>
                        <a:pt x="315429" y="575652"/>
                      </a:cubicBezTo>
                      <a:close/>
                      <a:moveTo>
                        <a:pt x="281520" y="457732"/>
                      </a:moveTo>
                      <a:cubicBezTo>
                        <a:pt x="289330" y="457732"/>
                        <a:pt x="297236" y="459828"/>
                        <a:pt x="304856" y="465638"/>
                      </a:cubicBezTo>
                      <a:cubicBezTo>
                        <a:pt x="323811" y="480307"/>
                        <a:pt x="320572" y="503071"/>
                        <a:pt x="318286" y="519740"/>
                      </a:cubicBezTo>
                      <a:cubicBezTo>
                        <a:pt x="317334" y="526693"/>
                        <a:pt x="316667" y="532123"/>
                        <a:pt x="316762" y="536314"/>
                      </a:cubicBezTo>
                      <a:lnTo>
                        <a:pt x="538314" y="249516"/>
                      </a:lnTo>
                      <a:lnTo>
                        <a:pt x="259803" y="34441"/>
                      </a:lnTo>
                      <a:lnTo>
                        <a:pt x="41871" y="316572"/>
                      </a:lnTo>
                      <a:cubicBezTo>
                        <a:pt x="44442" y="315619"/>
                        <a:pt x="47205" y="314477"/>
                        <a:pt x="50443" y="313143"/>
                      </a:cubicBezTo>
                      <a:cubicBezTo>
                        <a:pt x="65969" y="306666"/>
                        <a:pt x="87305" y="297808"/>
                        <a:pt x="106260" y="312476"/>
                      </a:cubicBezTo>
                      <a:cubicBezTo>
                        <a:pt x="125215" y="327145"/>
                        <a:pt x="122071" y="350005"/>
                        <a:pt x="119690" y="366673"/>
                      </a:cubicBezTo>
                      <a:cubicBezTo>
                        <a:pt x="117499" y="382390"/>
                        <a:pt x="117023" y="390200"/>
                        <a:pt x="122357" y="394296"/>
                      </a:cubicBezTo>
                      <a:cubicBezTo>
                        <a:pt x="127596" y="398392"/>
                        <a:pt x="135121" y="395915"/>
                        <a:pt x="149789" y="389819"/>
                      </a:cubicBezTo>
                      <a:cubicBezTo>
                        <a:pt x="165315" y="383342"/>
                        <a:pt x="186651" y="374484"/>
                        <a:pt x="205606" y="389152"/>
                      </a:cubicBezTo>
                      <a:cubicBezTo>
                        <a:pt x="224560" y="403821"/>
                        <a:pt x="221322" y="426586"/>
                        <a:pt x="219036" y="443255"/>
                      </a:cubicBezTo>
                      <a:cubicBezTo>
                        <a:pt x="216845" y="458971"/>
                        <a:pt x="216369" y="466877"/>
                        <a:pt x="221608" y="470877"/>
                      </a:cubicBezTo>
                      <a:cubicBezTo>
                        <a:pt x="226846" y="474973"/>
                        <a:pt x="234371" y="472496"/>
                        <a:pt x="249040" y="466400"/>
                      </a:cubicBezTo>
                      <a:cubicBezTo>
                        <a:pt x="258374" y="462495"/>
                        <a:pt x="269804" y="457732"/>
                        <a:pt x="281520" y="45773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07" name="Google Shape;2007;p15"/>
              <p:cNvGrpSpPr/>
              <p:nvPr/>
            </p:nvGrpSpPr>
            <p:grpSpPr>
              <a:xfrm>
                <a:off x="4751814" y="5483009"/>
                <a:ext cx="402028" cy="354862"/>
                <a:chOff x="4751814" y="5483009"/>
                <a:chExt cx="402028" cy="354862"/>
              </a:xfrm>
            </p:grpSpPr>
            <p:sp>
              <p:nvSpPr>
                <p:cNvPr id="2008" name="Google Shape;2008;p15"/>
                <p:cNvSpPr/>
                <p:nvPr/>
              </p:nvSpPr>
              <p:spPr>
                <a:xfrm rot="-3138037">
                  <a:off x="4893835" y="5470086"/>
                  <a:ext cx="118585" cy="381135"/>
                </a:xfrm>
                <a:custGeom>
                  <a:avLst/>
                  <a:gdLst/>
                  <a:ahLst/>
                  <a:cxnLst/>
                  <a:rect l="l" t="t" r="r" b="b"/>
                  <a:pathLst>
                    <a:path w="118395" h="380524" extrusionOk="0">
                      <a:moveTo>
                        <a:pt x="0" y="0"/>
                      </a:moveTo>
                      <a:lnTo>
                        <a:pt x="118396" y="0"/>
                      </a:lnTo>
                      <a:lnTo>
                        <a:pt x="118396" y="380524"/>
                      </a:lnTo>
                      <a:lnTo>
                        <a:pt x="0" y="38052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9" name="Google Shape;2009;p15"/>
                <p:cNvSpPr/>
                <p:nvPr/>
              </p:nvSpPr>
              <p:spPr>
                <a:xfrm>
                  <a:off x="4751814" y="5483009"/>
                  <a:ext cx="402028" cy="354862"/>
                </a:xfrm>
                <a:custGeom>
                  <a:avLst/>
                  <a:gdLst/>
                  <a:ahLst/>
                  <a:cxnLst/>
                  <a:rect l="l" t="t" r="r" b="b"/>
                  <a:pathLst>
                    <a:path w="402028" h="354862" extrusionOk="0">
                      <a:moveTo>
                        <a:pt x="315390" y="354862"/>
                      </a:moveTo>
                      <a:cubicBezTo>
                        <a:pt x="312342" y="354862"/>
                        <a:pt x="309294" y="353910"/>
                        <a:pt x="306627" y="351910"/>
                      </a:cubicBezTo>
                      <a:lnTo>
                        <a:pt x="5542" y="119309"/>
                      </a:lnTo>
                      <a:cubicBezTo>
                        <a:pt x="2589" y="117023"/>
                        <a:pt x="589" y="113594"/>
                        <a:pt x="113" y="109784"/>
                      </a:cubicBezTo>
                      <a:cubicBezTo>
                        <a:pt x="-364" y="106069"/>
                        <a:pt x="684" y="102259"/>
                        <a:pt x="2970" y="99211"/>
                      </a:cubicBezTo>
                      <a:lnTo>
                        <a:pt x="75360" y="5580"/>
                      </a:lnTo>
                      <a:cubicBezTo>
                        <a:pt x="80218" y="-706"/>
                        <a:pt x="89171" y="-1849"/>
                        <a:pt x="95363" y="3009"/>
                      </a:cubicBezTo>
                      <a:lnTo>
                        <a:pt x="396448" y="235609"/>
                      </a:lnTo>
                      <a:cubicBezTo>
                        <a:pt x="402734" y="240467"/>
                        <a:pt x="403878" y="249421"/>
                        <a:pt x="399020" y="255612"/>
                      </a:cubicBezTo>
                      <a:lnTo>
                        <a:pt x="326630" y="349242"/>
                      </a:lnTo>
                      <a:cubicBezTo>
                        <a:pt x="323867" y="352957"/>
                        <a:pt x="319676" y="354862"/>
                        <a:pt x="315390" y="354862"/>
                      </a:cubicBezTo>
                      <a:close/>
                      <a:moveTo>
                        <a:pt x="34308" y="105403"/>
                      </a:moveTo>
                      <a:lnTo>
                        <a:pt x="312818" y="320477"/>
                      </a:lnTo>
                      <a:lnTo>
                        <a:pt x="367682" y="249421"/>
                      </a:lnTo>
                      <a:lnTo>
                        <a:pt x="89171" y="34251"/>
                      </a:lnTo>
                      <a:lnTo>
                        <a:pt x="34308" y="10540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10" name="Google Shape;2010;p15"/>
              <p:cNvGrpSpPr/>
              <p:nvPr/>
            </p:nvGrpSpPr>
            <p:grpSpPr>
              <a:xfrm>
                <a:off x="4865542" y="5303307"/>
                <a:ext cx="416205" cy="387402"/>
                <a:chOff x="4865542" y="5303307"/>
                <a:chExt cx="416205" cy="387402"/>
              </a:xfrm>
            </p:grpSpPr>
            <p:sp>
              <p:nvSpPr>
                <p:cNvPr id="2011" name="Google Shape;2011;p15"/>
                <p:cNvSpPr/>
                <p:nvPr/>
              </p:nvSpPr>
              <p:spPr>
                <a:xfrm>
                  <a:off x="4879848" y="5317553"/>
                  <a:ext cx="387730" cy="358870"/>
                </a:xfrm>
                <a:custGeom>
                  <a:avLst/>
                  <a:gdLst/>
                  <a:ahLst/>
                  <a:cxnLst/>
                  <a:rect l="l" t="t" r="r" b="b"/>
                  <a:pathLst>
                    <a:path w="387730" h="358870" extrusionOk="0">
                      <a:moveTo>
                        <a:pt x="301085" y="358870"/>
                      </a:moveTo>
                      <a:lnTo>
                        <a:pt x="0" y="126270"/>
                      </a:lnTo>
                      <a:lnTo>
                        <a:pt x="61913" y="46069"/>
                      </a:lnTo>
                      <a:cubicBezTo>
                        <a:pt x="101917" y="-5747"/>
                        <a:pt x="176308" y="-15272"/>
                        <a:pt x="228124" y="24733"/>
                      </a:cubicBezTo>
                      <a:lnTo>
                        <a:pt x="341662" y="112459"/>
                      </a:lnTo>
                      <a:cubicBezTo>
                        <a:pt x="393478" y="152464"/>
                        <a:pt x="403003" y="226854"/>
                        <a:pt x="362998" y="278670"/>
                      </a:cubicBezTo>
                      <a:lnTo>
                        <a:pt x="301085" y="35887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2" name="Google Shape;2012;p15"/>
                <p:cNvSpPr/>
                <p:nvPr/>
              </p:nvSpPr>
              <p:spPr>
                <a:xfrm>
                  <a:off x="4865542" y="5303307"/>
                  <a:ext cx="416205" cy="387402"/>
                </a:xfrm>
                <a:custGeom>
                  <a:avLst/>
                  <a:gdLst/>
                  <a:ahLst/>
                  <a:cxnLst/>
                  <a:rect l="l" t="t" r="r" b="b"/>
                  <a:pathLst>
                    <a:path w="416205" h="387402" extrusionOk="0">
                      <a:moveTo>
                        <a:pt x="315390" y="387403"/>
                      </a:moveTo>
                      <a:cubicBezTo>
                        <a:pt x="312247" y="387403"/>
                        <a:pt x="309199" y="386355"/>
                        <a:pt x="306627" y="384450"/>
                      </a:cubicBezTo>
                      <a:lnTo>
                        <a:pt x="5542" y="151849"/>
                      </a:lnTo>
                      <a:cubicBezTo>
                        <a:pt x="2589" y="149563"/>
                        <a:pt x="589" y="146135"/>
                        <a:pt x="113" y="142324"/>
                      </a:cubicBezTo>
                      <a:cubicBezTo>
                        <a:pt x="-363" y="138515"/>
                        <a:pt x="684" y="134800"/>
                        <a:pt x="2970" y="131752"/>
                      </a:cubicBezTo>
                      <a:lnTo>
                        <a:pt x="64883" y="51551"/>
                      </a:lnTo>
                      <a:cubicBezTo>
                        <a:pt x="109650" y="-6361"/>
                        <a:pt x="193185" y="-17124"/>
                        <a:pt x="251096" y="27644"/>
                      </a:cubicBezTo>
                      <a:lnTo>
                        <a:pt x="364634" y="115369"/>
                      </a:lnTo>
                      <a:cubicBezTo>
                        <a:pt x="392733" y="137086"/>
                        <a:pt x="410640" y="168328"/>
                        <a:pt x="415117" y="203571"/>
                      </a:cubicBezTo>
                      <a:cubicBezTo>
                        <a:pt x="419594" y="238718"/>
                        <a:pt x="410164" y="273579"/>
                        <a:pt x="388542" y="301678"/>
                      </a:cubicBezTo>
                      <a:lnTo>
                        <a:pt x="326630" y="381878"/>
                      </a:lnTo>
                      <a:cubicBezTo>
                        <a:pt x="324344" y="384831"/>
                        <a:pt x="320915" y="386832"/>
                        <a:pt x="317105" y="387308"/>
                      </a:cubicBezTo>
                      <a:cubicBezTo>
                        <a:pt x="316629" y="387308"/>
                        <a:pt x="315962" y="387403"/>
                        <a:pt x="315390" y="387403"/>
                      </a:cubicBezTo>
                      <a:close/>
                      <a:moveTo>
                        <a:pt x="34308" y="137943"/>
                      </a:moveTo>
                      <a:lnTo>
                        <a:pt x="312818" y="353113"/>
                      </a:lnTo>
                      <a:lnTo>
                        <a:pt x="366063" y="284247"/>
                      </a:lnTo>
                      <a:cubicBezTo>
                        <a:pt x="383113" y="262244"/>
                        <a:pt x="390543" y="234908"/>
                        <a:pt x="386923" y="207285"/>
                      </a:cubicBezTo>
                      <a:cubicBezTo>
                        <a:pt x="383304" y="179663"/>
                        <a:pt x="369302" y="155088"/>
                        <a:pt x="347299" y="138134"/>
                      </a:cubicBezTo>
                      <a:lnTo>
                        <a:pt x="233761" y="50408"/>
                      </a:lnTo>
                      <a:cubicBezTo>
                        <a:pt x="188231" y="15261"/>
                        <a:pt x="122700" y="23739"/>
                        <a:pt x="87647" y="69172"/>
                      </a:cubicBezTo>
                      <a:lnTo>
                        <a:pt x="34308" y="13794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13" name="Google Shape;2013;p15"/>
              <p:cNvGrpSpPr/>
              <p:nvPr/>
            </p:nvGrpSpPr>
            <p:grpSpPr>
              <a:xfrm>
                <a:off x="4804248" y="5401592"/>
                <a:ext cx="421233" cy="357222"/>
                <a:chOff x="4804248" y="5401592"/>
                <a:chExt cx="421233" cy="357222"/>
              </a:xfrm>
            </p:grpSpPr>
            <p:sp>
              <p:nvSpPr>
                <p:cNvPr id="2014" name="Google Shape;2014;p15"/>
                <p:cNvSpPr/>
                <p:nvPr/>
              </p:nvSpPr>
              <p:spPr>
                <a:xfrm>
                  <a:off x="4818528" y="5415840"/>
                  <a:ext cx="392578" cy="328665"/>
                </a:xfrm>
                <a:custGeom>
                  <a:avLst/>
                  <a:gdLst/>
                  <a:ahLst/>
                  <a:cxnLst/>
                  <a:rect l="l" t="t" r="r" b="b"/>
                  <a:pathLst>
                    <a:path w="392578" h="328665" extrusionOk="0">
                      <a:moveTo>
                        <a:pt x="315828" y="320781"/>
                      </a:moveTo>
                      <a:lnTo>
                        <a:pt x="14743" y="88180"/>
                      </a:lnTo>
                      <a:cubicBezTo>
                        <a:pt x="-1831" y="75417"/>
                        <a:pt x="-4879" y="51318"/>
                        <a:pt x="7885" y="34745"/>
                      </a:cubicBezTo>
                      <a:lnTo>
                        <a:pt x="23315" y="14743"/>
                      </a:lnTo>
                      <a:cubicBezTo>
                        <a:pt x="36079" y="-1831"/>
                        <a:pt x="60177" y="-4879"/>
                        <a:pt x="76750" y="7884"/>
                      </a:cubicBezTo>
                      <a:lnTo>
                        <a:pt x="377836" y="240485"/>
                      </a:lnTo>
                      <a:cubicBezTo>
                        <a:pt x="394409" y="253248"/>
                        <a:pt x="397457" y="277347"/>
                        <a:pt x="384694" y="293920"/>
                      </a:cubicBezTo>
                      <a:lnTo>
                        <a:pt x="369263" y="313923"/>
                      </a:lnTo>
                      <a:cubicBezTo>
                        <a:pt x="356500" y="330496"/>
                        <a:pt x="332402" y="333544"/>
                        <a:pt x="315828" y="32078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5" name="Google Shape;2015;p15"/>
                <p:cNvSpPr/>
                <p:nvPr/>
              </p:nvSpPr>
              <p:spPr>
                <a:xfrm>
                  <a:off x="4804248" y="5401592"/>
                  <a:ext cx="421233" cy="357222"/>
                </a:xfrm>
                <a:custGeom>
                  <a:avLst/>
                  <a:gdLst/>
                  <a:ahLst/>
                  <a:cxnLst/>
                  <a:rect l="l" t="t" r="r" b="b"/>
                  <a:pathLst>
                    <a:path w="421233" h="357222" extrusionOk="0">
                      <a:moveTo>
                        <a:pt x="353253" y="357222"/>
                      </a:moveTo>
                      <a:cubicBezTo>
                        <a:pt x="341729" y="357222"/>
                        <a:pt x="330584" y="353412"/>
                        <a:pt x="321440" y="346364"/>
                      </a:cubicBezTo>
                      <a:lnTo>
                        <a:pt x="20355" y="113763"/>
                      </a:lnTo>
                      <a:cubicBezTo>
                        <a:pt x="9306" y="105191"/>
                        <a:pt x="2257" y="92903"/>
                        <a:pt x="448" y="78997"/>
                      </a:cubicBezTo>
                      <a:cubicBezTo>
                        <a:pt x="-1362" y="65091"/>
                        <a:pt x="2353" y="51374"/>
                        <a:pt x="10925" y="40326"/>
                      </a:cubicBezTo>
                      <a:lnTo>
                        <a:pt x="26356" y="20323"/>
                      </a:lnTo>
                      <a:cubicBezTo>
                        <a:pt x="44072" y="-2537"/>
                        <a:pt x="76933" y="-6728"/>
                        <a:pt x="99793" y="10893"/>
                      </a:cubicBezTo>
                      <a:lnTo>
                        <a:pt x="400878" y="243494"/>
                      </a:lnTo>
                      <a:cubicBezTo>
                        <a:pt x="411928" y="252066"/>
                        <a:pt x="418976" y="264353"/>
                        <a:pt x="420786" y="278260"/>
                      </a:cubicBezTo>
                      <a:cubicBezTo>
                        <a:pt x="422596" y="292167"/>
                        <a:pt x="418881" y="305883"/>
                        <a:pt x="410309" y="316932"/>
                      </a:cubicBezTo>
                      <a:lnTo>
                        <a:pt x="394878" y="336934"/>
                      </a:lnTo>
                      <a:cubicBezTo>
                        <a:pt x="386305" y="347983"/>
                        <a:pt x="374018" y="355032"/>
                        <a:pt x="360112" y="356841"/>
                      </a:cubicBezTo>
                      <a:cubicBezTo>
                        <a:pt x="357826" y="357032"/>
                        <a:pt x="355540" y="357222"/>
                        <a:pt x="353253" y="357222"/>
                      </a:cubicBezTo>
                      <a:close/>
                      <a:moveTo>
                        <a:pt x="67885" y="28515"/>
                      </a:moveTo>
                      <a:cubicBezTo>
                        <a:pt x="60741" y="28515"/>
                        <a:pt x="53692" y="31658"/>
                        <a:pt x="49025" y="37754"/>
                      </a:cubicBezTo>
                      <a:lnTo>
                        <a:pt x="33595" y="57756"/>
                      </a:lnTo>
                      <a:cubicBezTo>
                        <a:pt x="29689" y="62709"/>
                        <a:pt x="28070" y="68996"/>
                        <a:pt x="28832" y="75282"/>
                      </a:cubicBezTo>
                      <a:cubicBezTo>
                        <a:pt x="29689" y="81664"/>
                        <a:pt x="32833" y="87189"/>
                        <a:pt x="37881" y="91094"/>
                      </a:cubicBezTo>
                      <a:lnTo>
                        <a:pt x="338966" y="323694"/>
                      </a:lnTo>
                      <a:lnTo>
                        <a:pt x="338966" y="323694"/>
                      </a:lnTo>
                      <a:cubicBezTo>
                        <a:pt x="344014" y="327599"/>
                        <a:pt x="350206" y="329219"/>
                        <a:pt x="356492" y="328457"/>
                      </a:cubicBezTo>
                      <a:cubicBezTo>
                        <a:pt x="362874" y="327599"/>
                        <a:pt x="368398" y="324456"/>
                        <a:pt x="372303" y="319408"/>
                      </a:cubicBezTo>
                      <a:lnTo>
                        <a:pt x="387734" y="299406"/>
                      </a:lnTo>
                      <a:cubicBezTo>
                        <a:pt x="391639" y="294453"/>
                        <a:pt x="393259" y="288166"/>
                        <a:pt x="392497" y="281880"/>
                      </a:cubicBezTo>
                      <a:cubicBezTo>
                        <a:pt x="391639" y="275593"/>
                        <a:pt x="388496" y="269973"/>
                        <a:pt x="383448" y="266068"/>
                      </a:cubicBezTo>
                      <a:lnTo>
                        <a:pt x="82363" y="33467"/>
                      </a:lnTo>
                      <a:cubicBezTo>
                        <a:pt x="78076" y="30134"/>
                        <a:pt x="72933" y="28515"/>
                        <a:pt x="67885" y="2851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16" name="Google Shape;2016;p15"/>
              <p:cNvGrpSpPr/>
              <p:nvPr/>
            </p:nvGrpSpPr>
            <p:grpSpPr>
              <a:xfrm>
                <a:off x="4680264" y="5562151"/>
                <a:ext cx="421201" cy="357254"/>
                <a:chOff x="4680264" y="5562151"/>
                <a:chExt cx="421201" cy="357254"/>
              </a:xfrm>
            </p:grpSpPr>
            <p:sp>
              <p:nvSpPr>
                <p:cNvPr id="2017" name="Google Shape;2017;p15"/>
                <p:cNvSpPr/>
                <p:nvPr/>
              </p:nvSpPr>
              <p:spPr>
                <a:xfrm>
                  <a:off x="4694512" y="5576431"/>
                  <a:ext cx="392578" cy="328665"/>
                </a:xfrm>
                <a:custGeom>
                  <a:avLst/>
                  <a:gdLst/>
                  <a:ahLst/>
                  <a:cxnLst/>
                  <a:rect l="l" t="t" r="r" b="b"/>
                  <a:pathLst>
                    <a:path w="392578" h="328665" extrusionOk="0">
                      <a:moveTo>
                        <a:pt x="315828" y="320781"/>
                      </a:moveTo>
                      <a:lnTo>
                        <a:pt x="14743" y="88180"/>
                      </a:lnTo>
                      <a:cubicBezTo>
                        <a:pt x="-1831" y="75417"/>
                        <a:pt x="-4879" y="51319"/>
                        <a:pt x="7885" y="34745"/>
                      </a:cubicBezTo>
                      <a:lnTo>
                        <a:pt x="23315" y="14743"/>
                      </a:lnTo>
                      <a:cubicBezTo>
                        <a:pt x="36078" y="-1831"/>
                        <a:pt x="60177" y="-4879"/>
                        <a:pt x="76750" y="7885"/>
                      </a:cubicBezTo>
                      <a:lnTo>
                        <a:pt x="377836" y="240485"/>
                      </a:lnTo>
                      <a:cubicBezTo>
                        <a:pt x="394409" y="253248"/>
                        <a:pt x="397457" y="277347"/>
                        <a:pt x="384694" y="293920"/>
                      </a:cubicBezTo>
                      <a:lnTo>
                        <a:pt x="369263" y="313923"/>
                      </a:lnTo>
                      <a:cubicBezTo>
                        <a:pt x="356404" y="330497"/>
                        <a:pt x="332401" y="333544"/>
                        <a:pt x="315828" y="32078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8" name="Google Shape;2018;p15"/>
                <p:cNvSpPr/>
                <p:nvPr/>
              </p:nvSpPr>
              <p:spPr>
                <a:xfrm>
                  <a:off x="4680264" y="5562151"/>
                  <a:ext cx="421201" cy="357254"/>
                </a:xfrm>
                <a:custGeom>
                  <a:avLst/>
                  <a:gdLst/>
                  <a:ahLst/>
                  <a:cxnLst/>
                  <a:rect l="l" t="t" r="r" b="b"/>
                  <a:pathLst>
                    <a:path w="421201" h="357254" extrusionOk="0">
                      <a:moveTo>
                        <a:pt x="353317" y="357254"/>
                      </a:moveTo>
                      <a:cubicBezTo>
                        <a:pt x="342173" y="357254"/>
                        <a:pt x="330838" y="353730"/>
                        <a:pt x="321408" y="346396"/>
                      </a:cubicBezTo>
                      <a:lnTo>
                        <a:pt x="321408" y="346396"/>
                      </a:lnTo>
                      <a:lnTo>
                        <a:pt x="20323" y="113795"/>
                      </a:lnTo>
                      <a:cubicBezTo>
                        <a:pt x="-2537" y="96174"/>
                        <a:pt x="-6728" y="63218"/>
                        <a:pt x="10893" y="40357"/>
                      </a:cubicBezTo>
                      <a:lnTo>
                        <a:pt x="26324" y="20355"/>
                      </a:lnTo>
                      <a:cubicBezTo>
                        <a:pt x="34896" y="9306"/>
                        <a:pt x="47184" y="2257"/>
                        <a:pt x="61090" y="448"/>
                      </a:cubicBezTo>
                      <a:cubicBezTo>
                        <a:pt x="74997" y="-1362"/>
                        <a:pt x="88713" y="2353"/>
                        <a:pt x="99762" y="10925"/>
                      </a:cubicBezTo>
                      <a:lnTo>
                        <a:pt x="400847" y="243430"/>
                      </a:lnTo>
                      <a:cubicBezTo>
                        <a:pt x="411896" y="252003"/>
                        <a:pt x="418944" y="264290"/>
                        <a:pt x="420754" y="278196"/>
                      </a:cubicBezTo>
                      <a:cubicBezTo>
                        <a:pt x="422564" y="292103"/>
                        <a:pt x="418849" y="305819"/>
                        <a:pt x="410277" y="316868"/>
                      </a:cubicBezTo>
                      <a:lnTo>
                        <a:pt x="394846" y="336871"/>
                      </a:lnTo>
                      <a:cubicBezTo>
                        <a:pt x="384464" y="350301"/>
                        <a:pt x="368938" y="357254"/>
                        <a:pt x="353317" y="357254"/>
                      </a:cubicBezTo>
                      <a:close/>
                      <a:moveTo>
                        <a:pt x="338839" y="323726"/>
                      </a:moveTo>
                      <a:cubicBezTo>
                        <a:pt x="349221" y="331727"/>
                        <a:pt x="364176" y="329822"/>
                        <a:pt x="372177" y="319440"/>
                      </a:cubicBezTo>
                      <a:lnTo>
                        <a:pt x="387607" y="299438"/>
                      </a:lnTo>
                      <a:cubicBezTo>
                        <a:pt x="391512" y="294484"/>
                        <a:pt x="393132" y="288198"/>
                        <a:pt x="392370" y="281911"/>
                      </a:cubicBezTo>
                      <a:cubicBezTo>
                        <a:pt x="391512" y="275530"/>
                        <a:pt x="388369" y="270005"/>
                        <a:pt x="383321" y="266100"/>
                      </a:cubicBezTo>
                      <a:lnTo>
                        <a:pt x="82236" y="33499"/>
                      </a:lnTo>
                      <a:cubicBezTo>
                        <a:pt x="77187" y="29594"/>
                        <a:pt x="70901" y="27975"/>
                        <a:pt x="64710" y="28737"/>
                      </a:cubicBezTo>
                      <a:cubicBezTo>
                        <a:pt x="58328" y="29594"/>
                        <a:pt x="52803" y="32738"/>
                        <a:pt x="48898" y="37785"/>
                      </a:cubicBezTo>
                      <a:lnTo>
                        <a:pt x="33468" y="57788"/>
                      </a:lnTo>
                      <a:cubicBezTo>
                        <a:pt x="25467" y="68170"/>
                        <a:pt x="27372" y="83125"/>
                        <a:pt x="37754" y="91126"/>
                      </a:cubicBezTo>
                      <a:lnTo>
                        <a:pt x="338839" y="32372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19" name="Google Shape;2019;p15"/>
              <p:cNvSpPr/>
              <p:nvPr/>
            </p:nvSpPr>
            <p:spPr>
              <a:xfrm>
                <a:off x="4464025" y="5942775"/>
                <a:ext cx="326343" cy="268571"/>
              </a:xfrm>
              <a:custGeom>
                <a:avLst/>
                <a:gdLst/>
                <a:ahLst/>
                <a:cxnLst/>
                <a:rect l="l" t="t" r="r" b="b"/>
                <a:pathLst>
                  <a:path w="326343" h="268571" extrusionOk="0">
                    <a:moveTo>
                      <a:pt x="312095" y="268571"/>
                    </a:moveTo>
                    <a:cubicBezTo>
                      <a:pt x="309047" y="268571"/>
                      <a:pt x="305999" y="267619"/>
                      <a:pt x="303332" y="265618"/>
                    </a:cubicBezTo>
                    <a:cubicBezTo>
                      <a:pt x="284377" y="250950"/>
                      <a:pt x="287521" y="228090"/>
                      <a:pt x="289902" y="211421"/>
                    </a:cubicBezTo>
                    <a:cubicBezTo>
                      <a:pt x="292092" y="195705"/>
                      <a:pt x="292569" y="187895"/>
                      <a:pt x="287330" y="183894"/>
                    </a:cubicBezTo>
                    <a:cubicBezTo>
                      <a:pt x="282091" y="179798"/>
                      <a:pt x="274566" y="182275"/>
                      <a:pt x="259898" y="188371"/>
                    </a:cubicBezTo>
                    <a:cubicBezTo>
                      <a:pt x="244372" y="194848"/>
                      <a:pt x="223036" y="203706"/>
                      <a:pt x="204082" y="189038"/>
                    </a:cubicBezTo>
                    <a:cubicBezTo>
                      <a:pt x="185127" y="174369"/>
                      <a:pt x="188270" y="151509"/>
                      <a:pt x="190651" y="134745"/>
                    </a:cubicBezTo>
                    <a:cubicBezTo>
                      <a:pt x="192842" y="119029"/>
                      <a:pt x="193318" y="111219"/>
                      <a:pt x="188080" y="107218"/>
                    </a:cubicBezTo>
                    <a:cubicBezTo>
                      <a:pt x="182841" y="103122"/>
                      <a:pt x="175316" y="105599"/>
                      <a:pt x="160648" y="111695"/>
                    </a:cubicBezTo>
                    <a:cubicBezTo>
                      <a:pt x="145122" y="118172"/>
                      <a:pt x="123786" y="127030"/>
                      <a:pt x="104831" y="112362"/>
                    </a:cubicBezTo>
                    <a:cubicBezTo>
                      <a:pt x="85876" y="97693"/>
                      <a:pt x="89020" y="74833"/>
                      <a:pt x="91401" y="58164"/>
                    </a:cubicBezTo>
                    <a:cubicBezTo>
                      <a:pt x="93591" y="42448"/>
                      <a:pt x="94068" y="34637"/>
                      <a:pt x="88829" y="30542"/>
                    </a:cubicBezTo>
                    <a:cubicBezTo>
                      <a:pt x="83590" y="26446"/>
                      <a:pt x="76065" y="28922"/>
                      <a:pt x="61397" y="35019"/>
                    </a:cubicBezTo>
                    <a:cubicBezTo>
                      <a:pt x="45871" y="41496"/>
                      <a:pt x="24535" y="50354"/>
                      <a:pt x="5581" y="35685"/>
                    </a:cubicBezTo>
                    <a:cubicBezTo>
                      <a:pt x="-706" y="30828"/>
                      <a:pt x="-1849" y="21874"/>
                      <a:pt x="3009" y="15683"/>
                    </a:cubicBezTo>
                    <a:cubicBezTo>
                      <a:pt x="7866" y="9396"/>
                      <a:pt x="16820" y="8253"/>
                      <a:pt x="23011" y="13111"/>
                    </a:cubicBezTo>
                    <a:cubicBezTo>
                      <a:pt x="28250" y="17206"/>
                      <a:pt x="35775" y="14730"/>
                      <a:pt x="50443" y="8634"/>
                    </a:cubicBezTo>
                    <a:cubicBezTo>
                      <a:pt x="65969" y="2157"/>
                      <a:pt x="87305" y="-6701"/>
                      <a:pt x="106260" y="7967"/>
                    </a:cubicBezTo>
                    <a:cubicBezTo>
                      <a:pt x="125215" y="22636"/>
                      <a:pt x="122071" y="45496"/>
                      <a:pt x="119690" y="62165"/>
                    </a:cubicBezTo>
                    <a:cubicBezTo>
                      <a:pt x="117499" y="77881"/>
                      <a:pt x="117023" y="85691"/>
                      <a:pt x="122262" y="89787"/>
                    </a:cubicBezTo>
                    <a:cubicBezTo>
                      <a:pt x="127500" y="93883"/>
                      <a:pt x="135025" y="91406"/>
                      <a:pt x="149694" y="85310"/>
                    </a:cubicBezTo>
                    <a:cubicBezTo>
                      <a:pt x="165220" y="78833"/>
                      <a:pt x="186556" y="69975"/>
                      <a:pt x="205510" y="84643"/>
                    </a:cubicBezTo>
                    <a:cubicBezTo>
                      <a:pt x="224465" y="99312"/>
                      <a:pt x="221227" y="122077"/>
                      <a:pt x="218940" y="138745"/>
                    </a:cubicBezTo>
                    <a:cubicBezTo>
                      <a:pt x="216750" y="154462"/>
                      <a:pt x="216274" y="162368"/>
                      <a:pt x="221512" y="166368"/>
                    </a:cubicBezTo>
                    <a:cubicBezTo>
                      <a:pt x="226751" y="170464"/>
                      <a:pt x="234276" y="167987"/>
                      <a:pt x="248944" y="161891"/>
                    </a:cubicBezTo>
                    <a:cubicBezTo>
                      <a:pt x="264470" y="155414"/>
                      <a:pt x="285806" y="146556"/>
                      <a:pt x="304761" y="161225"/>
                    </a:cubicBezTo>
                    <a:cubicBezTo>
                      <a:pt x="323716" y="175893"/>
                      <a:pt x="320477" y="198658"/>
                      <a:pt x="318191" y="215327"/>
                    </a:cubicBezTo>
                    <a:cubicBezTo>
                      <a:pt x="316000" y="231043"/>
                      <a:pt x="315524" y="238949"/>
                      <a:pt x="320763" y="242949"/>
                    </a:cubicBezTo>
                    <a:cubicBezTo>
                      <a:pt x="327049" y="247807"/>
                      <a:pt x="328192" y="256760"/>
                      <a:pt x="323334" y="262952"/>
                    </a:cubicBezTo>
                    <a:cubicBezTo>
                      <a:pt x="320572" y="266666"/>
                      <a:pt x="316286" y="268571"/>
                      <a:pt x="312095" y="26857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20" name="Google Shape;2020;p15"/>
              <p:cNvGrpSpPr/>
              <p:nvPr/>
            </p:nvGrpSpPr>
            <p:grpSpPr>
              <a:xfrm>
                <a:off x="4661227" y="5807423"/>
                <a:ext cx="195857" cy="208030"/>
                <a:chOff x="4661227" y="5807423"/>
                <a:chExt cx="195857" cy="208030"/>
              </a:xfrm>
            </p:grpSpPr>
            <p:sp>
              <p:nvSpPr>
                <p:cNvPr id="2021" name="Google Shape;2021;p15"/>
                <p:cNvSpPr/>
                <p:nvPr/>
              </p:nvSpPr>
              <p:spPr>
                <a:xfrm rot="-3138037">
                  <a:off x="4670240" y="5856391"/>
                  <a:ext cx="177831" cy="110094"/>
                </a:xfrm>
                <a:custGeom>
                  <a:avLst/>
                  <a:gdLst/>
                  <a:ahLst/>
                  <a:cxnLst/>
                  <a:rect l="l" t="t" r="r" b="b"/>
                  <a:pathLst>
                    <a:path w="177546" h="109918" extrusionOk="0">
                      <a:moveTo>
                        <a:pt x="177546" y="54959"/>
                      </a:moveTo>
                      <a:cubicBezTo>
                        <a:pt x="177546" y="85313"/>
                        <a:pt x="137801" y="109919"/>
                        <a:pt x="88773" y="109919"/>
                      </a:cubicBezTo>
                      <a:cubicBezTo>
                        <a:pt x="39745" y="109919"/>
                        <a:pt x="0" y="85313"/>
                        <a:pt x="0" y="54959"/>
                      </a:cubicBezTo>
                      <a:cubicBezTo>
                        <a:pt x="0" y="24606"/>
                        <a:pt x="39745" y="0"/>
                        <a:pt x="88773" y="0"/>
                      </a:cubicBezTo>
                      <a:cubicBezTo>
                        <a:pt x="137801" y="0"/>
                        <a:pt x="177546" y="24606"/>
                        <a:pt x="177546" y="54959"/>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2" name="Google Shape;2022;p15"/>
                <p:cNvSpPr/>
                <p:nvPr/>
              </p:nvSpPr>
              <p:spPr>
                <a:xfrm>
                  <a:off x="4675124" y="5819105"/>
                  <a:ext cx="167770" cy="184501"/>
                </a:xfrm>
                <a:custGeom>
                  <a:avLst/>
                  <a:gdLst/>
                  <a:ahLst/>
                  <a:cxnLst/>
                  <a:rect l="l" t="t" r="r" b="b"/>
                  <a:pathLst>
                    <a:path w="167770" h="184501" extrusionOk="0">
                      <a:moveTo>
                        <a:pt x="53657" y="184502"/>
                      </a:moveTo>
                      <a:cubicBezTo>
                        <a:pt x="41465" y="184502"/>
                        <a:pt x="30225" y="181073"/>
                        <a:pt x="20891" y="173834"/>
                      </a:cubicBezTo>
                      <a:cubicBezTo>
                        <a:pt x="-9875" y="150117"/>
                        <a:pt x="-6256" y="95633"/>
                        <a:pt x="29082" y="49914"/>
                      </a:cubicBezTo>
                      <a:cubicBezTo>
                        <a:pt x="45179" y="29054"/>
                        <a:pt x="65563" y="13243"/>
                        <a:pt x="86518" y="5432"/>
                      </a:cubicBezTo>
                      <a:cubicBezTo>
                        <a:pt x="109759" y="-3331"/>
                        <a:pt x="131285" y="-1426"/>
                        <a:pt x="146906" y="10671"/>
                      </a:cubicBezTo>
                      <a:cubicBezTo>
                        <a:pt x="162623" y="22768"/>
                        <a:pt x="169766" y="43056"/>
                        <a:pt x="167290" y="67821"/>
                      </a:cubicBezTo>
                      <a:cubicBezTo>
                        <a:pt x="165004" y="90014"/>
                        <a:pt x="154812" y="113731"/>
                        <a:pt x="138715" y="134591"/>
                      </a:cubicBezTo>
                      <a:lnTo>
                        <a:pt x="138715" y="134591"/>
                      </a:lnTo>
                      <a:cubicBezTo>
                        <a:pt x="114045" y="166499"/>
                        <a:pt x="81565" y="184502"/>
                        <a:pt x="53657" y="184502"/>
                      </a:cubicBezTo>
                      <a:close/>
                      <a:moveTo>
                        <a:pt x="114236" y="28673"/>
                      </a:moveTo>
                      <a:cubicBezTo>
                        <a:pt x="107568" y="28673"/>
                        <a:pt x="100996" y="30578"/>
                        <a:pt x="96519" y="32197"/>
                      </a:cubicBezTo>
                      <a:cubicBezTo>
                        <a:pt x="80707" y="38103"/>
                        <a:pt x="64420" y="50962"/>
                        <a:pt x="51656" y="67440"/>
                      </a:cubicBezTo>
                      <a:cubicBezTo>
                        <a:pt x="24796" y="102206"/>
                        <a:pt x="23081" y="139544"/>
                        <a:pt x="38321" y="151260"/>
                      </a:cubicBezTo>
                      <a:cubicBezTo>
                        <a:pt x="53561" y="162975"/>
                        <a:pt x="89185" y="151927"/>
                        <a:pt x="116045" y="117160"/>
                      </a:cubicBezTo>
                      <a:lnTo>
                        <a:pt x="116045" y="117160"/>
                      </a:lnTo>
                      <a:cubicBezTo>
                        <a:pt x="128714" y="100682"/>
                        <a:pt x="137000" y="81632"/>
                        <a:pt x="138810" y="64868"/>
                      </a:cubicBezTo>
                      <a:cubicBezTo>
                        <a:pt x="139667" y="56486"/>
                        <a:pt x="139572" y="41151"/>
                        <a:pt x="129380" y="33340"/>
                      </a:cubicBezTo>
                      <a:cubicBezTo>
                        <a:pt x="124904" y="29911"/>
                        <a:pt x="119474" y="28673"/>
                        <a:pt x="114236" y="28673"/>
                      </a:cubicBezTo>
                      <a:close/>
                      <a:moveTo>
                        <a:pt x="127380" y="125923"/>
                      </a:moveTo>
                      <a:lnTo>
                        <a:pt x="127380" y="125923"/>
                      </a:lnTo>
                      <a:lnTo>
                        <a:pt x="127380" y="12592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23" name="Google Shape;2023;p15"/>
              <p:cNvSpPr/>
              <p:nvPr/>
            </p:nvSpPr>
            <p:spPr>
              <a:xfrm>
                <a:off x="4462652" y="5435059"/>
                <a:ext cx="812248" cy="844788"/>
              </a:xfrm>
              <a:custGeom>
                <a:avLst/>
                <a:gdLst/>
                <a:ahLst/>
                <a:cxnLst/>
                <a:rect l="l" t="t" r="r" b="b"/>
                <a:pathLst>
                  <a:path w="812248" h="844788" extrusionOk="0">
                    <a:moveTo>
                      <a:pt x="673703" y="304800"/>
                    </a:moveTo>
                    <a:lnTo>
                      <a:pt x="611696" y="385096"/>
                    </a:lnTo>
                    <a:lnTo>
                      <a:pt x="615125" y="387763"/>
                    </a:lnTo>
                    <a:cubicBezTo>
                      <a:pt x="629793" y="399098"/>
                      <a:pt x="632555" y="420434"/>
                      <a:pt x="621221" y="435102"/>
                    </a:cubicBezTo>
                    <a:lnTo>
                      <a:pt x="600456" y="461963"/>
                    </a:lnTo>
                    <a:cubicBezTo>
                      <a:pt x="589121" y="476726"/>
                      <a:pt x="567690" y="479393"/>
                      <a:pt x="553117" y="468059"/>
                    </a:cubicBezTo>
                    <a:lnTo>
                      <a:pt x="549688" y="465391"/>
                    </a:lnTo>
                    <a:lnTo>
                      <a:pt x="311944" y="773239"/>
                    </a:lnTo>
                    <a:lnTo>
                      <a:pt x="160973" y="822198"/>
                    </a:lnTo>
                    <a:lnTo>
                      <a:pt x="103442" y="840772"/>
                    </a:lnTo>
                    <a:cubicBezTo>
                      <a:pt x="56960" y="855916"/>
                      <a:pt x="9716" y="826484"/>
                      <a:pt x="0" y="781812"/>
                    </a:cubicBezTo>
                    <a:cubicBezTo>
                      <a:pt x="17812" y="790575"/>
                      <a:pt x="39148" y="793052"/>
                      <a:pt x="60293" y="786099"/>
                    </a:cubicBezTo>
                    <a:lnTo>
                      <a:pt x="117824" y="767525"/>
                    </a:lnTo>
                    <a:lnTo>
                      <a:pt x="268796" y="718566"/>
                    </a:lnTo>
                    <a:lnTo>
                      <a:pt x="506540" y="410718"/>
                    </a:lnTo>
                    <a:lnTo>
                      <a:pt x="509969" y="413385"/>
                    </a:lnTo>
                    <a:cubicBezTo>
                      <a:pt x="524637" y="424720"/>
                      <a:pt x="545973" y="421957"/>
                      <a:pt x="557308" y="407289"/>
                    </a:cubicBezTo>
                    <a:lnTo>
                      <a:pt x="578072" y="380429"/>
                    </a:lnTo>
                    <a:cubicBezTo>
                      <a:pt x="589407" y="365760"/>
                      <a:pt x="586645" y="344424"/>
                      <a:pt x="571976" y="333090"/>
                    </a:cubicBezTo>
                    <a:lnTo>
                      <a:pt x="568547" y="330422"/>
                    </a:lnTo>
                    <a:lnTo>
                      <a:pt x="630555" y="250127"/>
                    </a:lnTo>
                    <a:lnTo>
                      <a:pt x="633984" y="252794"/>
                    </a:lnTo>
                    <a:cubicBezTo>
                      <a:pt x="648653" y="264129"/>
                      <a:pt x="669988" y="261366"/>
                      <a:pt x="681323" y="246698"/>
                    </a:cubicBezTo>
                    <a:lnTo>
                      <a:pt x="702088" y="219837"/>
                    </a:lnTo>
                    <a:cubicBezTo>
                      <a:pt x="713422" y="205169"/>
                      <a:pt x="710660" y="183832"/>
                      <a:pt x="695992" y="172498"/>
                    </a:cubicBezTo>
                    <a:lnTo>
                      <a:pt x="692563" y="169831"/>
                    </a:lnTo>
                    <a:lnTo>
                      <a:pt x="747141" y="99156"/>
                    </a:lnTo>
                    <a:cubicBezTo>
                      <a:pt x="769716" y="69914"/>
                      <a:pt x="774478" y="32481"/>
                      <a:pt x="763143" y="0"/>
                    </a:cubicBezTo>
                    <a:lnTo>
                      <a:pt x="771335" y="6382"/>
                    </a:lnTo>
                    <a:cubicBezTo>
                      <a:pt x="817341" y="41910"/>
                      <a:pt x="825817" y="107918"/>
                      <a:pt x="790289" y="153924"/>
                    </a:cubicBezTo>
                    <a:lnTo>
                      <a:pt x="735711" y="224600"/>
                    </a:lnTo>
                    <a:lnTo>
                      <a:pt x="739140" y="227266"/>
                    </a:lnTo>
                    <a:cubicBezTo>
                      <a:pt x="753808" y="238601"/>
                      <a:pt x="756571" y="259938"/>
                      <a:pt x="745236" y="274606"/>
                    </a:cubicBezTo>
                    <a:lnTo>
                      <a:pt x="724472" y="301466"/>
                    </a:lnTo>
                    <a:cubicBezTo>
                      <a:pt x="713137" y="316230"/>
                      <a:pt x="691801" y="318897"/>
                      <a:pt x="677132" y="307563"/>
                    </a:cubicBezTo>
                    <a:lnTo>
                      <a:pt x="673703" y="30480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24" name="Google Shape;2024;p15"/>
            <p:cNvGrpSpPr/>
            <p:nvPr/>
          </p:nvGrpSpPr>
          <p:grpSpPr>
            <a:xfrm>
              <a:off x="15662019" y="7573647"/>
              <a:ext cx="1385387" cy="1633742"/>
              <a:chOff x="4444301" y="5303307"/>
              <a:chExt cx="837446" cy="987573"/>
            </a:xfrm>
          </p:grpSpPr>
          <p:grpSp>
            <p:nvGrpSpPr>
              <p:cNvPr id="2025" name="Google Shape;2025;p15"/>
              <p:cNvGrpSpPr/>
              <p:nvPr/>
            </p:nvGrpSpPr>
            <p:grpSpPr>
              <a:xfrm>
                <a:off x="4447958" y="5864581"/>
                <a:ext cx="411276" cy="403725"/>
                <a:chOff x="4447958" y="5864581"/>
                <a:chExt cx="411276" cy="403725"/>
              </a:xfrm>
            </p:grpSpPr>
            <p:sp>
              <p:nvSpPr>
                <p:cNvPr id="2026" name="Google Shape;2026;p15"/>
                <p:cNvSpPr/>
                <p:nvPr/>
              </p:nvSpPr>
              <p:spPr>
                <a:xfrm>
                  <a:off x="4462272" y="5878734"/>
                  <a:ext cx="382714" cy="375285"/>
                </a:xfrm>
                <a:custGeom>
                  <a:avLst/>
                  <a:gdLst/>
                  <a:ahLst/>
                  <a:cxnLst/>
                  <a:rect l="l" t="t" r="r" b="b"/>
                  <a:pathLst>
                    <a:path w="382714" h="375285" extrusionOk="0">
                      <a:moveTo>
                        <a:pt x="310324" y="326327"/>
                      </a:moveTo>
                      <a:lnTo>
                        <a:pt x="382714" y="232600"/>
                      </a:lnTo>
                      <a:lnTo>
                        <a:pt x="81629" y="0"/>
                      </a:lnTo>
                      <a:lnTo>
                        <a:pt x="9239" y="93726"/>
                      </a:lnTo>
                      <a:lnTo>
                        <a:pt x="0" y="252222"/>
                      </a:lnTo>
                      <a:cubicBezTo>
                        <a:pt x="53530" y="293561"/>
                        <a:pt x="106204" y="334233"/>
                        <a:pt x="159258" y="375285"/>
                      </a:cubicBezTo>
                      <a:lnTo>
                        <a:pt x="310324" y="3263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7" name="Google Shape;2027;p15"/>
                <p:cNvSpPr/>
                <p:nvPr/>
              </p:nvSpPr>
              <p:spPr>
                <a:xfrm>
                  <a:off x="4447958" y="5864581"/>
                  <a:ext cx="411276" cy="403725"/>
                </a:xfrm>
                <a:custGeom>
                  <a:avLst/>
                  <a:gdLst/>
                  <a:ahLst/>
                  <a:cxnLst/>
                  <a:rect l="l" t="t" r="r" b="b"/>
                  <a:pathLst>
                    <a:path w="411276" h="403725" extrusionOk="0">
                      <a:moveTo>
                        <a:pt x="173571" y="403726"/>
                      </a:moveTo>
                      <a:cubicBezTo>
                        <a:pt x="170428" y="403726"/>
                        <a:pt x="167380" y="402678"/>
                        <a:pt x="164808" y="400773"/>
                      </a:cubicBezTo>
                      <a:lnTo>
                        <a:pt x="5550" y="277710"/>
                      </a:lnTo>
                      <a:cubicBezTo>
                        <a:pt x="1836" y="274852"/>
                        <a:pt x="-260" y="270280"/>
                        <a:pt x="26" y="265613"/>
                      </a:cubicBezTo>
                      <a:lnTo>
                        <a:pt x="9265" y="107117"/>
                      </a:lnTo>
                      <a:cubicBezTo>
                        <a:pt x="9456" y="104260"/>
                        <a:pt x="10408" y="101497"/>
                        <a:pt x="12218" y="99211"/>
                      </a:cubicBezTo>
                      <a:lnTo>
                        <a:pt x="84608" y="5580"/>
                      </a:lnTo>
                      <a:cubicBezTo>
                        <a:pt x="89465" y="-706"/>
                        <a:pt x="98419" y="-1849"/>
                        <a:pt x="104610" y="3009"/>
                      </a:cubicBezTo>
                      <a:lnTo>
                        <a:pt x="405696" y="235609"/>
                      </a:lnTo>
                      <a:cubicBezTo>
                        <a:pt x="411982" y="240467"/>
                        <a:pt x="413125" y="249421"/>
                        <a:pt x="408267" y="255612"/>
                      </a:cubicBezTo>
                      <a:lnTo>
                        <a:pt x="335877" y="349338"/>
                      </a:lnTo>
                      <a:cubicBezTo>
                        <a:pt x="334163" y="351624"/>
                        <a:pt x="331686" y="353338"/>
                        <a:pt x="329019" y="354196"/>
                      </a:cubicBezTo>
                      <a:lnTo>
                        <a:pt x="177953" y="403154"/>
                      </a:lnTo>
                      <a:cubicBezTo>
                        <a:pt x="176619" y="403440"/>
                        <a:pt x="175095" y="403726"/>
                        <a:pt x="173571" y="403726"/>
                      </a:cubicBezTo>
                      <a:close/>
                      <a:moveTo>
                        <a:pt x="28982" y="259707"/>
                      </a:moveTo>
                      <a:lnTo>
                        <a:pt x="176333" y="373531"/>
                      </a:lnTo>
                      <a:lnTo>
                        <a:pt x="315970" y="328287"/>
                      </a:lnTo>
                      <a:lnTo>
                        <a:pt x="376930" y="249421"/>
                      </a:lnTo>
                      <a:lnTo>
                        <a:pt x="98419" y="34346"/>
                      </a:lnTo>
                      <a:lnTo>
                        <a:pt x="37459" y="113213"/>
                      </a:lnTo>
                      <a:lnTo>
                        <a:pt x="28982" y="259707"/>
                      </a:lnTo>
                      <a:close/>
                      <a:moveTo>
                        <a:pt x="324638" y="340480"/>
                      </a:moveTo>
                      <a:lnTo>
                        <a:pt x="324638" y="340480"/>
                      </a:lnTo>
                      <a:lnTo>
                        <a:pt x="324638" y="340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28" name="Google Shape;2028;p15"/>
              <p:cNvGrpSpPr/>
              <p:nvPr/>
            </p:nvGrpSpPr>
            <p:grpSpPr>
              <a:xfrm>
                <a:off x="4444301" y="6116630"/>
                <a:ext cx="191552" cy="174250"/>
                <a:chOff x="4444301" y="6116630"/>
                <a:chExt cx="191552" cy="174250"/>
              </a:xfrm>
            </p:grpSpPr>
            <p:sp>
              <p:nvSpPr>
                <p:cNvPr id="2029" name="Google Shape;2029;p15"/>
                <p:cNvSpPr/>
                <p:nvPr/>
              </p:nvSpPr>
              <p:spPr>
                <a:xfrm>
                  <a:off x="4458610" y="6130956"/>
                  <a:ext cx="162919" cy="145708"/>
                </a:xfrm>
                <a:custGeom>
                  <a:avLst/>
                  <a:gdLst/>
                  <a:ahLst/>
                  <a:cxnLst/>
                  <a:rect l="l" t="t" r="r" b="b"/>
                  <a:pathLst>
                    <a:path w="162919" h="145708" extrusionOk="0">
                      <a:moveTo>
                        <a:pt x="3662" y="0"/>
                      </a:moveTo>
                      <a:lnTo>
                        <a:pt x="137" y="60389"/>
                      </a:lnTo>
                      <a:cubicBezTo>
                        <a:pt x="-3101" y="116967"/>
                        <a:pt x="51477" y="159163"/>
                        <a:pt x="105389" y="141732"/>
                      </a:cubicBezTo>
                      <a:lnTo>
                        <a:pt x="162920" y="123063"/>
                      </a:lnTo>
                      <a:cubicBezTo>
                        <a:pt x="109866" y="82011"/>
                        <a:pt x="57192" y="41339"/>
                        <a:pt x="3662"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0" name="Google Shape;2030;p15"/>
                <p:cNvSpPr/>
                <p:nvPr/>
              </p:nvSpPr>
              <p:spPr>
                <a:xfrm>
                  <a:off x="4444301" y="6116630"/>
                  <a:ext cx="191552" cy="174250"/>
                </a:xfrm>
                <a:custGeom>
                  <a:avLst/>
                  <a:gdLst/>
                  <a:ahLst/>
                  <a:cxnLst/>
                  <a:rect l="l" t="t" r="r" b="b"/>
                  <a:pathLst>
                    <a:path w="191552" h="174250" extrusionOk="0">
                      <a:moveTo>
                        <a:pt x="94838" y="174250"/>
                      </a:moveTo>
                      <a:cubicBezTo>
                        <a:pt x="74169" y="174250"/>
                        <a:pt x="53690" y="167487"/>
                        <a:pt x="36830" y="154438"/>
                      </a:cubicBezTo>
                      <a:cubicBezTo>
                        <a:pt x="12065" y="135293"/>
                        <a:pt x="-1650" y="105194"/>
                        <a:pt x="159" y="73857"/>
                      </a:cubicBezTo>
                      <a:lnTo>
                        <a:pt x="3684" y="13468"/>
                      </a:lnTo>
                      <a:cubicBezTo>
                        <a:pt x="3969" y="8134"/>
                        <a:pt x="7208" y="3467"/>
                        <a:pt x="12065" y="1276"/>
                      </a:cubicBezTo>
                      <a:cubicBezTo>
                        <a:pt x="16923" y="-914"/>
                        <a:pt x="22543" y="-248"/>
                        <a:pt x="26734" y="2991"/>
                      </a:cubicBezTo>
                      <a:lnTo>
                        <a:pt x="185992" y="126054"/>
                      </a:lnTo>
                      <a:cubicBezTo>
                        <a:pt x="190183" y="129292"/>
                        <a:pt x="192278" y="134626"/>
                        <a:pt x="191326" y="139770"/>
                      </a:cubicBezTo>
                      <a:cubicBezTo>
                        <a:pt x="190469" y="145009"/>
                        <a:pt x="186659" y="149295"/>
                        <a:pt x="181706" y="150914"/>
                      </a:cubicBezTo>
                      <a:lnTo>
                        <a:pt x="124175" y="169583"/>
                      </a:lnTo>
                      <a:cubicBezTo>
                        <a:pt x="114554" y="172726"/>
                        <a:pt x="104648" y="174250"/>
                        <a:pt x="94838" y="174250"/>
                      </a:cubicBezTo>
                      <a:close/>
                      <a:moveTo>
                        <a:pt x="30639" y="42139"/>
                      </a:moveTo>
                      <a:lnTo>
                        <a:pt x="28734" y="75476"/>
                      </a:lnTo>
                      <a:cubicBezTo>
                        <a:pt x="27496" y="97669"/>
                        <a:pt x="36830" y="118148"/>
                        <a:pt x="54356" y="131769"/>
                      </a:cubicBezTo>
                      <a:cubicBezTo>
                        <a:pt x="71978" y="145389"/>
                        <a:pt x="94171" y="149200"/>
                        <a:pt x="115317" y="142341"/>
                      </a:cubicBezTo>
                      <a:lnTo>
                        <a:pt x="147130" y="132055"/>
                      </a:lnTo>
                      <a:lnTo>
                        <a:pt x="30639" y="421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31" name="Google Shape;2031;p15"/>
              <p:cNvGrpSpPr/>
              <p:nvPr/>
            </p:nvGrpSpPr>
            <p:grpSpPr>
              <a:xfrm>
                <a:off x="4462311" y="5636933"/>
                <a:ext cx="572525" cy="575651"/>
                <a:chOff x="4462311" y="5636933"/>
                <a:chExt cx="572525" cy="575651"/>
              </a:xfrm>
            </p:grpSpPr>
            <p:sp>
              <p:nvSpPr>
                <p:cNvPr id="2032" name="Google Shape;2032;p15"/>
                <p:cNvSpPr/>
                <p:nvPr/>
              </p:nvSpPr>
              <p:spPr>
                <a:xfrm>
                  <a:off x="4476654" y="5651277"/>
                  <a:ext cx="544067" cy="547116"/>
                </a:xfrm>
                <a:custGeom>
                  <a:avLst/>
                  <a:gdLst/>
                  <a:ahLst/>
                  <a:cxnLst/>
                  <a:rect l="l" t="t" r="r" b="b"/>
                  <a:pathLst>
                    <a:path w="544067" h="547116" extrusionOk="0">
                      <a:moveTo>
                        <a:pt x="544068" y="232600"/>
                      </a:moveTo>
                      <a:lnTo>
                        <a:pt x="301180" y="547116"/>
                      </a:lnTo>
                      <a:lnTo>
                        <a:pt x="297847" y="544544"/>
                      </a:lnTo>
                      <a:cubicBezTo>
                        <a:pt x="272987" y="525399"/>
                        <a:pt x="306610" y="481870"/>
                        <a:pt x="281845" y="462725"/>
                      </a:cubicBezTo>
                      <a:cubicBezTo>
                        <a:pt x="256985" y="443579"/>
                        <a:pt x="223457" y="487013"/>
                        <a:pt x="198596" y="467868"/>
                      </a:cubicBezTo>
                      <a:cubicBezTo>
                        <a:pt x="173736" y="448723"/>
                        <a:pt x="207359" y="405193"/>
                        <a:pt x="182594" y="386049"/>
                      </a:cubicBezTo>
                      <a:cubicBezTo>
                        <a:pt x="157734" y="366903"/>
                        <a:pt x="124206" y="410337"/>
                        <a:pt x="99346" y="391192"/>
                      </a:cubicBezTo>
                      <a:cubicBezTo>
                        <a:pt x="74486" y="372046"/>
                        <a:pt x="108109" y="328517"/>
                        <a:pt x="83249" y="309372"/>
                      </a:cubicBezTo>
                      <a:cubicBezTo>
                        <a:pt x="58388" y="290227"/>
                        <a:pt x="24860" y="333661"/>
                        <a:pt x="0" y="314516"/>
                      </a:cubicBezTo>
                      <a:lnTo>
                        <a:pt x="242888" y="0"/>
                      </a:lnTo>
                      <a:lnTo>
                        <a:pt x="544068" y="2326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3" name="Google Shape;2033;p15"/>
                <p:cNvSpPr/>
                <p:nvPr/>
              </p:nvSpPr>
              <p:spPr>
                <a:xfrm>
                  <a:off x="4462311" y="5636933"/>
                  <a:ext cx="572525" cy="575651"/>
                </a:xfrm>
                <a:custGeom>
                  <a:avLst/>
                  <a:gdLst/>
                  <a:ahLst/>
                  <a:cxnLst/>
                  <a:rect l="l" t="t" r="r" b="b"/>
                  <a:pathLst>
                    <a:path w="572525" h="575651" extrusionOk="0">
                      <a:moveTo>
                        <a:pt x="315429" y="575652"/>
                      </a:moveTo>
                      <a:cubicBezTo>
                        <a:pt x="312381" y="575652"/>
                        <a:pt x="309333" y="574700"/>
                        <a:pt x="306666" y="572699"/>
                      </a:cubicBezTo>
                      <a:lnTo>
                        <a:pt x="303332" y="570127"/>
                      </a:lnTo>
                      <a:cubicBezTo>
                        <a:pt x="284282" y="555459"/>
                        <a:pt x="287521" y="532599"/>
                        <a:pt x="289902" y="515835"/>
                      </a:cubicBezTo>
                      <a:cubicBezTo>
                        <a:pt x="292092" y="500119"/>
                        <a:pt x="292569" y="492308"/>
                        <a:pt x="287330" y="488308"/>
                      </a:cubicBezTo>
                      <a:cubicBezTo>
                        <a:pt x="282091" y="484212"/>
                        <a:pt x="274567" y="486689"/>
                        <a:pt x="259898" y="492784"/>
                      </a:cubicBezTo>
                      <a:cubicBezTo>
                        <a:pt x="244372" y="499261"/>
                        <a:pt x="223036" y="508120"/>
                        <a:pt x="204082" y="493451"/>
                      </a:cubicBezTo>
                      <a:cubicBezTo>
                        <a:pt x="185127" y="478783"/>
                        <a:pt x="188270" y="455923"/>
                        <a:pt x="190651" y="439158"/>
                      </a:cubicBezTo>
                      <a:cubicBezTo>
                        <a:pt x="192842" y="423443"/>
                        <a:pt x="193318" y="415632"/>
                        <a:pt x="188080" y="411632"/>
                      </a:cubicBezTo>
                      <a:cubicBezTo>
                        <a:pt x="182841" y="407536"/>
                        <a:pt x="175316" y="410012"/>
                        <a:pt x="160648" y="416108"/>
                      </a:cubicBezTo>
                      <a:cubicBezTo>
                        <a:pt x="145122" y="422585"/>
                        <a:pt x="123786" y="431443"/>
                        <a:pt x="104831" y="416775"/>
                      </a:cubicBezTo>
                      <a:cubicBezTo>
                        <a:pt x="85876" y="402107"/>
                        <a:pt x="89019" y="379246"/>
                        <a:pt x="91401" y="362578"/>
                      </a:cubicBezTo>
                      <a:cubicBezTo>
                        <a:pt x="93592" y="346861"/>
                        <a:pt x="94068" y="339051"/>
                        <a:pt x="88829" y="334955"/>
                      </a:cubicBezTo>
                      <a:cubicBezTo>
                        <a:pt x="83590" y="330859"/>
                        <a:pt x="76066" y="333336"/>
                        <a:pt x="61397" y="339432"/>
                      </a:cubicBezTo>
                      <a:cubicBezTo>
                        <a:pt x="45871" y="345909"/>
                        <a:pt x="24535" y="354767"/>
                        <a:pt x="5581" y="340099"/>
                      </a:cubicBezTo>
                      <a:cubicBezTo>
                        <a:pt x="-706" y="335241"/>
                        <a:pt x="-1849" y="326287"/>
                        <a:pt x="3009" y="320096"/>
                      </a:cubicBezTo>
                      <a:lnTo>
                        <a:pt x="245896" y="5581"/>
                      </a:lnTo>
                      <a:cubicBezTo>
                        <a:pt x="250754" y="-706"/>
                        <a:pt x="259708" y="-1849"/>
                        <a:pt x="265899" y="3009"/>
                      </a:cubicBezTo>
                      <a:lnTo>
                        <a:pt x="566984" y="235609"/>
                      </a:lnTo>
                      <a:cubicBezTo>
                        <a:pt x="569937" y="237896"/>
                        <a:pt x="571937" y="241325"/>
                        <a:pt x="572413" y="245134"/>
                      </a:cubicBezTo>
                      <a:cubicBezTo>
                        <a:pt x="572890" y="248849"/>
                        <a:pt x="571842" y="252659"/>
                        <a:pt x="569556" y="255707"/>
                      </a:cubicBezTo>
                      <a:lnTo>
                        <a:pt x="326668" y="570223"/>
                      </a:lnTo>
                      <a:cubicBezTo>
                        <a:pt x="323906" y="573747"/>
                        <a:pt x="319715" y="575652"/>
                        <a:pt x="315429" y="575652"/>
                      </a:cubicBezTo>
                      <a:close/>
                      <a:moveTo>
                        <a:pt x="281520" y="457732"/>
                      </a:moveTo>
                      <a:cubicBezTo>
                        <a:pt x="289330" y="457732"/>
                        <a:pt x="297236" y="459828"/>
                        <a:pt x="304856" y="465638"/>
                      </a:cubicBezTo>
                      <a:cubicBezTo>
                        <a:pt x="323811" y="480307"/>
                        <a:pt x="320572" y="503071"/>
                        <a:pt x="318286" y="519740"/>
                      </a:cubicBezTo>
                      <a:cubicBezTo>
                        <a:pt x="317334" y="526693"/>
                        <a:pt x="316667" y="532123"/>
                        <a:pt x="316762" y="536314"/>
                      </a:cubicBezTo>
                      <a:lnTo>
                        <a:pt x="538314" y="249516"/>
                      </a:lnTo>
                      <a:lnTo>
                        <a:pt x="259803" y="34441"/>
                      </a:lnTo>
                      <a:lnTo>
                        <a:pt x="41871" y="316572"/>
                      </a:lnTo>
                      <a:cubicBezTo>
                        <a:pt x="44442" y="315619"/>
                        <a:pt x="47205" y="314477"/>
                        <a:pt x="50443" y="313143"/>
                      </a:cubicBezTo>
                      <a:cubicBezTo>
                        <a:pt x="65969" y="306666"/>
                        <a:pt x="87305" y="297808"/>
                        <a:pt x="106260" y="312476"/>
                      </a:cubicBezTo>
                      <a:cubicBezTo>
                        <a:pt x="125215" y="327145"/>
                        <a:pt x="122071" y="350005"/>
                        <a:pt x="119690" y="366673"/>
                      </a:cubicBezTo>
                      <a:cubicBezTo>
                        <a:pt x="117499" y="382390"/>
                        <a:pt x="117023" y="390200"/>
                        <a:pt x="122357" y="394296"/>
                      </a:cubicBezTo>
                      <a:cubicBezTo>
                        <a:pt x="127596" y="398392"/>
                        <a:pt x="135121" y="395915"/>
                        <a:pt x="149789" y="389819"/>
                      </a:cubicBezTo>
                      <a:cubicBezTo>
                        <a:pt x="165315" y="383342"/>
                        <a:pt x="186651" y="374484"/>
                        <a:pt x="205606" y="389152"/>
                      </a:cubicBezTo>
                      <a:cubicBezTo>
                        <a:pt x="224560" y="403821"/>
                        <a:pt x="221322" y="426586"/>
                        <a:pt x="219036" y="443255"/>
                      </a:cubicBezTo>
                      <a:cubicBezTo>
                        <a:pt x="216845" y="458971"/>
                        <a:pt x="216369" y="466877"/>
                        <a:pt x="221608" y="470877"/>
                      </a:cubicBezTo>
                      <a:cubicBezTo>
                        <a:pt x="226846" y="474973"/>
                        <a:pt x="234371" y="472496"/>
                        <a:pt x="249040" y="466400"/>
                      </a:cubicBezTo>
                      <a:cubicBezTo>
                        <a:pt x="258374" y="462495"/>
                        <a:pt x="269804" y="457732"/>
                        <a:pt x="281520" y="4577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34" name="Google Shape;2034;p15"/>
              <p:cNvGrpSpPr/>
              <p:nvPr/>
            </p:nvGrpSpPr>
            <p:grpSpPr>
              <a:xfrm>
                <a:off x="4751814" y="5483009"/>
                <a:ext cx="402028" cy="354862"/>
                <a:chOff x="4751814" y="5483009"/>
                <a:chExt cx="402028" cy="354862"/>
              </a:xfrm>
            </p:grpSpPr>
            <p:sp>
              <p:nvSpPr>
                <p:cNvPr id="2035" name="Google Shape;2035;p15"/>
                <p:cNvSpPr/>
                <p:nvPr/>
              </p:nvSpPr>
              <p:spPr>
                <a:xfrm rot="-3138037">
                  <a:off x="4893835" y="5470086"/>
                  <a:ext cx="118585" cy="381135"/>
                </a:xfrm>
                <a:custGeom>
                  <a:avLst/>
                  <a:gdLst/>
                  <a:ahLst/>
                  <a:cxnLst/>
                  <a:rect l="l" t="t" r="r" b="b"/>
                  <a:pathLst>
                    <a:path w="118395" h="380524" extrusionOk="0">
                      <a:moveTo>
                        <a:pt x="0" y="0"/>
                      </a:moveTo>
                      <a:lnTo>
                        <a:pt x="118396" y="0"/>
                      </a:lnTo>
                      <a:lnTo>
                        <a:pt x="118396" y="380524"/>
                      </a:lnTo>
                      <a:lnTo>
                        <a:pt x="0" y="380524"/>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6" name="Google Shape;2036;p15"/>
                <p:cNvSpPr/>
                <p:nvPr/>
              </p:nvSpPr>
              <p:spPr>
                <a:xfrm>
                  <a:off x="4751814" y="5483009"/>
                  <a:ext cx="402028" cy="354862"/>
                </a:xfrm>
                <a:custGeom>
                  <a:avLst/>
                  <a:gdLst/>
                  <a:ahLst/>
                  <a:cxnLst/>
                  <a:rect l="l" t="t" r="r" b="b"/>
                  <a:pathLst>
                    <a:path w="402028" h="354862" extrusionOk="0">
                      <a:moveTo>
                        <a:pt x="315390" y="354862"/>
                      </a:moveTo>
                      <a:cubicBezTo>
                        <a:pt x="312342" y="354862"/>
                        <a:pt x="309294" y="353910"/>
                        <a:pt x="306627" y="351910"/>
                      </a:cubicBezTo>
                      <a:lnTo>
                        <a:pt x="5542" y="119309"/>
                      </a:lnTo>
                      <a:cubicBezTo>
                        <a:pt x="2589" y="117023"/>
                        <a:pt x="589" y="113594"/>
                        <a:pt x="113" y="109784"/>
                      </a:cubicBezTo>
                      <a:cubicBezTo>
                        <a:pt x="-364" y="106069"/>
                        <a:pt x="684" y="102259"/>
                        <a:pt x="2970" y="99211"/>
                      </a:cubicBezTo>
                      <a:lnTo>
                        <a:pt x="75360" y="5580"/>
                      </a:lnTo>
                      <a:cubicBezTo>
                        <a:pt x="80218" y="-706"/>
                        <a:pt x="89171" y="-1849"/>
                        <a:pt x="95363" y="3009"/>
                      </a:cubicBezTo>
                      <a:lnTo>
                        <a:pt x="396448" y="235609"/>
                      </a:lnTo>
                      <a:cubicBezTo>
                        <a:pt x="402734" y="240467"/>
                        <a:pt x="403878" y="249421"/>
                        <a:pt x="399020" y="255612"/>
                      </a:cubicBezTo>
                      <a:lnTo>
                        <a:pt x="326630" y="349242"/>
                      </a:lnTo>
                      <a:cubicBezTo>
                        <a:pt x="323867" y="352957"/>
                        <a:pt x="319676" y="354862"/>
                        <a:pt x="315390" y="354862"/>
                      </a:cubicBezTo>
                      <a:close/>
                      <a:moveTo>
                        <a:pt x="34308" y="105403"/>
                      </a:moveTo>
                      <a:lnTo>
                        <a:pt x="312818" y="320477"/>
                      </a:lnTo>
                      <a:lnTo>
                        <a:pt x="367682" y="249421"/>
                      </a:lnTo>
                      <a:lnTo>
                        <a:pt x="89171" y="34251"/>
                      </a:lnTo>
                      <a:lnTo>
                        <a:pt x="34308" y="1054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37" name="Google Shape;2037;p15"/>
              <p:cNvGrpSpPr/>
              <p:nvPr/>
            </p:nvGrpSpPr>
            <p:grpSpPr>
              <a:xfrm>
                <a:off x="4865542" y="5303307"/>
                <a:ext cx="416205" cy="387402"/>
                <a:chOff x="4865542" y="5303307"/>
                <a:chExt cx="416205" cy="387402"/>
              </a:xfrm>
            </p:grpSpPr>
            <p:sp>
              <p:nvSpPr>
                <p:cNvPr id="2038" name="Google Shape;2038;p15"/>
                <p:cNvSpPr/>
                <p:nvPr/>
              </p:nvSpPr>
              <p:spPr>
                <a:xfrm>
                  <a:off x="4879848" y="5317553"/>
                  <a:ext cx="387730" cy="358870"/>
                </a:xfrm>
                <a:custGeom>
                  <a:avLst/>
                  <a:gdLst/>
                  <a:ahLst/>
                  <a:cxnLst/>
                  <a:rect l="l" t="t" r="r" b="b"/>
                  <a:pathLst>
                    <a:path w="387730" h="358870" extrusionOk="0">
                      <a:moveTo>
                        <a:pt x="301085" y="358870"/>
                      </a:moveTo>
                      <a:lnTo>
                        <a:pt x="0" y="126270"/>
                      </a:lnTo>
                      <a:lnTo>
                        <a:pt x="61913" y="46069"/>
                      </a:lnTo>
                      <a:cubicBezTo>
                        <a:pt x="101917" y="-5747"/>
                        <a:pt x="176308" y="-15272"/>
                        <a:pt x="228124" y="24733"/>
                      </a:cubicBezTo>
                      <a:lnTo>
                        <a:pt x="341662" y="112459"/>
                      </a:lnTo>
                      <a:cubicBezTo>
                        <a:pt x="393478" y="152464"/>
                        <a:pt x="403003" y="226854"/>
                        <a:pt x="362998" y="278670"/>
                      </a:cubicBezTo>
                      <a:lnTo>
                        <a:pt x="301085" y="35887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9" name="Google Shape;2039;p15"/>
                <p:cNvSpPr/>
                <p:nvPr/>
              </p:nvSpPr>
              <p:spPr>
                <a:xfrm>
                  <a:off x="4865542" y="5303307"/>
                  <a:ext cx="416205" cy="387402"/>
                </a:xfrm>
                <a:custGeom>
                  <a:avLst/>
                  <a:gdLst/>
                  <a:ahLst/>
                  <a:cxnLst/>
                  <a:rect l="l" t="t" r="r" b="b"/>
                  <a:pathLst>
                    <a:path w="416205" h="387402" extrusionOk="0">
                      <a:moveTo>
                        <a:pt x="315390" y="387403"/>
                      </a:moveTo>
                      <a:cubicBezTo>
                        <a:pt x="312247" y="387403"/>
                        <a:pt x="309199" y="386355"/>
                        <a:pt x="306627" y="384450"/>
                      </a:cubicBezTo>
                      <a:lnTo>
                        <a:pt x="5542" y="151849"/>
                      </a:lnTo>
                      <a:cubicBezTo>
                        <a:pt x="2589" y="149563"/>
                        <a:pt x="589" y="146135"/>
                        <a:pt x="113" y="142324"/>
                      </a:cubicBezTo>
                      <a:cubicBezTo>
                        <a:pt x="-363" y="138515"/>
                        <a:pt x="684" y="134800"/>
                        <a:pt x="2970" y="131752"/>
                      </a:cubicBezTo>
                      <a:lnTo>
                        <a:pt x="64883" y="51551"/>
                      </a:lnTo>
                      <a:cubicBezTo>
                        <a:pt x="109650" y="-6361"/>
                        <a:pt x="193185" y="-17124"/>
                        <a:pt x="251096" y="27644"/>
                      </a:cubicBezTo>
                      <a:lnTo>
                        <a:pt x="364634" y="115369"/>
                      </a:lnTo>
                      <a:cubicBezTo>
                        <a:pt x="392733" y="137086"/>
                        <a:pt x="410640" y="168328"/>
                        <a:pt x="415117" y="203571"/>
                      </a:cubicBezTo>
                      <a:cubicBezTo>
                        <a:pt x="419594" y="238718"/>
                        <a:pt x="410164" y="273579"/>
                        <a:pt x="388542" y="301678"/>
                      </a:cubicBezTo>
                      <a:lnTo>
                        <a:pt x="326630" y="381878"/>
                      </a:lnTo>
                      <a:cubicBezTo>
                        <a:pt x="324344" y="384831"/>
                        <a:pt x="320915" y="386832"/>
                        <a:pt x="317105" y="387308"/>
                      </a:cubicBezTo>
                      <a:cubicBezTo>
                        <a:pt x="316629" y="387308"/>
                        <a:pt x="315962" y="387403"/>
                        <a:pt x="315390" y="387403"/>
                      </a:cubicBezTo>
                      <a:close/>
                      <a:moveTo>
                        <a:pt x="34308" y="137943"/>
                      </a:moveTo>
                      <a:lnTo>
                        <a:pt x="312818" y="353113"/>
                      </a:lnTo>
                      <a:lnTo>
                        <a:pt x="366063" y="284247"/>
                      </a:lnTo>
                      <a:cubicBezTo>
                        <a:pt x="383113" y="262244"/>
                        <a:pt x="390543" y="234908"/>
                        <a:pt x="386923" y="207285"/>
                      </a:cubicBezTo>
                      <a:cubicBezTo>
                        <a:pt x="383304" y="179663"/>
                        <a:pt x="369302" y="155088"/>
                        <a:pt x="347299" y="138134"/>
                      </a:cubicBezTo>
                      <a:lnTo>
                        <a:pt x="233761" y="50408"/>
                      </a:lnTo>
                      <a:cubicBezTo>
                        <a:pt x="188231" y="15261"/>
                        <a:pt x="122700" y="23739"/>
                        <a:pt x="87647" y="69172"/>
                      </a:cubicBezTo>
                      <a:lnTo>
                        <a:pt x="34308" y="1379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40" name="Google Shape;2040;p15"/>
              <p:cNvGrpSpPr/>
              <p:nvPr/>
            </p:nvGrpSpPr>
            <p:grpSpPr>
              <a:xfrm>
                <a:off x="4804248" y="5401592"/>
                <a:ext cx="421233" cy="357222"/>
                <a:chOff x="4804248" y="5401592"/>
                <a:chExt cx="421233" cy="357222"/>
              </a:xfrm>
            </p:grpSpPr>
            <p:sp>
              <p:nvSpPr>
                <p:cNvPr id="2041" name="Google Shape;2041;p15"/>
                <p:cNvSpPr/>
                <p:nvPr/>
              </p:nvSpPr>
              <p:spPr>
                <a:xfrm>
                  <a:off x="4818528" y="5415840"/>
                  <a:ext cx="392578" cy="328665"/>
                </a:xfrm>
                <a:custGeom>
                  <a:avLst/>
                  <a:gdLst/>
                  <a:ahLst/>
                  <a:cxnLst/>
                  <a:rect l="l" t="t" r="r" b="b"/>
                  <a:pathLst>
                    <a:path w="392578" h="328665" extrusionOk="0">
                      <a:moveTo>
                        <a:pt x="315828" y="320781"/>
                      </a:moveTo>
                      <a:lnTo>
                        <a:pt x="14743" y="88180"/>
                      </a:lnTo>
                      <a:cubicBezTo>
                        <a:pt x="-1831" y="75417"/>
                        <a:pt x="-4879" y="51318"/>
                        <a:pt x="7885" y="34745"/>
                      </a:cubicBezTo>
                      <a:lnTo>
                        <a:pt x="23315" y="14743"/>
                      </a:lnTo>
                      <a:cubicBezTo>
                        <a:pt x="36079" y="-1831"/>
                        <a:pt x="60177" y="-4879"/>
                        <a:pt x="76750" y="7884"/>
                      </a:cubicBezTo>
                      <a:lnTo>
                        <a:pt x="377836" y="240485"/>
                      </a:lnTo>
                      <a:cubicBezTo>
                        <a:pt x="394409" y="253248"/>
                        <a:pt x="397457" y="277347"/>
                        <a:pt x="384694" y="293920"/>
                      </a:cubicBezTo>
                      <a:lnTo>
                        <a:pt x="369263" y="313923"/>
                      </a:lnTo>
                      <a:cubicBezTo>
                        <a:pt x="356500" y="330496"/>
                        <a:pt x="332402" y="333544"/>
                        <a:pt x="315828" y="3207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2" name="Google Shape;2042;p15"/>
                <p:cNvSpPr/>
                <p:nvPr/>
              </p:nvSpPr>
              <p:spPr>
                <a:xfrm>
                  <a:off x="4804248" y="5401592"/>
                  <a:ext cx="421233" cy="357222"/>
                </a:xfrm>
                <a:custGeom>
                  <a:avLst/>
                  <a:gdLst/>
                  <a:ahLst/>
                  <a:cxnLst/>
                  <a:rect l="l" t="t" r="r" b="b"/>
                  <a:pathLst>
                    <a:path w="421233" h="357222" extrusionOk="0">
                      <a:moveTo>
                        <a:pt x="353253" y="357222"/>
                      </a:moveTo>
                      <a:cubicBezTo>
                        <a:pt x="341729" y="357222"/>
                        <a:pt x="330584" y="353412"/>
                        <a:pt x="321440" y="346364"/>
                      </a:cubicBezTo>
                      <a:lnTo>
                        <a:pt x="20355" y="113763"/>
                      </a:lnTo>
                      <a:cubicBezTo>
                        <a:pt x="9306" y="105191"/>
                        <a:pt x="2257" y="92903"/>
                        <a:pt x="448" y="78997"/>
                      </a:cubicBezTo>
                      <a:cubicBezTo>
                        <a:pt x="-1362" y="65091"/>
                        <a:pt x="2353" y="51374"/>
                        <a:pt x="10925" y="40326"/>
                      </a:cubicBezTo>
                      <a:lnTo>
                        <a:pt x="26356" y="20323"/>
                      </a:lnTo>
                      <a:cubicBezTo>
                        <a:pt x="44072" y="-2537"/>
                        <a:pt x="76933" y="-6728"/>
                        <a:pt x="99793" y="10893"/>
                      </a:cubicBezTo>
                      <a:lnTo>
                        <a:pt x="400878" y="243494"/>
                      </a:lnTo>
                      <a:cubicBezTo>
                        <a:pt x="411928" y="252066"/>
                        <a:pt x="418976" y="264353"/>
                        <a:pt x="420786" y="278260"/>
                      </a:cubicBezTo>
                      <a:cubicBezTo>
                        <a:pt x="422596" y="292167"/>
                        <a:pt x="418881" y="305883"/>
                        <a:pt x="410309" y="316932"/>
                      </a:cubicBezTo>
                      <a:lnTo>
                        <a:pt x="394878" y="336934"/>
                      </a:lnTo>
                      <a:cubicBezTo>
                        <a:pt x="386305" y="347983"/>
                        <a:pt x="374018" y="355032"/>
                        <a:pt x="360112" y="356841"/>
                      </a:cubicBezTo>
                      <a:cubicBezTo>
                        <a:pt x="357826" y="357032"/>
                        <a:pt x="355540" y="357222"/>
                        <a:pt x="353253" y="357222"/>
                      </a:cubicBezTo>
                      <a:close/>
                      <a:moveTo>
                        <a:pt x="67885" y="28515"/>
                      </a:moveTo>
                      <a:cubicBezTo>
                        <a:pt x="60741" y="28515"/>
                        <a:pt x="53692" y="31658"/>
                        <a:pt x="49025" y="37754"/>
                      </a:cubicBezTo>
                      <a:lnTo>
                        <a:pt x="33595" y="57756"/>
                      </a:lnTo>
                      <a:cubicBezTo>
                        <a:pt x="29689" y="62709"/>
                        <a:pt x="28070" y="68996"/>
                        <a:pt x="28832" y="75282"/>
                      </a:cubicBezTo>
                      <a:cubicBezTo>
                        <a:pt x="29689" y="81664"/>
                        <a:pt x="32833" y="87189"/>
                        <a:pt x="37881" y="91094"/>
                      </a:cubicBezTo>
                      <a:lnTo>
                        <a:pt x="338966" y="323694"/>
                      </a:lnTo>
                      <a:lnTo>
                        <a:pt x="338966" y="323694"/>
                      </a:lnTo>
                      <a:cubicBezTo>
                        <a:pt x="344014" y="327599"/>
                        <a:pt x="350206" y="329219"/>
                        <a:pt x="356492" y="328457"/>
                      </a:cubicBezTo>
                      <a:cubicBezTo>
                        <a:pt x="362874" y="327599"/>
                        <a:pt x="368398" y="324456"/>
                        <a:pt x="372303" y="319408"/>
                      </a:cubicBezTo>
                      <a:lnTo>
                        <a:pt x="387734" y="299406"/>
                      </a:lnTo>
                      <a:cubicBezTo>
                        <a:pt x="391639" y="294453"/>
                        <a:pt x="393259" y="288166"/>
                        <a:pt x="392497" y="281880"/>
                      </a:cubicBezTo>
                      <a:cubicBezTo>
                        <a:pt x="391639" y="275593"/>
                        <a:pt x="388496" y="269973"/>
                        <a:pt x="383448" y="266068"/>
                      </a:cubicBezTo>
                      <a:lnTo>
                        <a:pt x="82363" y="33467"/>
                      </a:lnTo>
                      <a:cubicBezTo>
                        <a:pt x="78076" y="30134"/>
                        <a:pt x="72933" y="28515"/>
                        <a:pt x="67885" y="28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43" name="Google Shape;2043;p15"/>
              <p:cNvGrpSpPr/>
              <p:nvPr/>
            </p:nvGrpSpPr>
            <p:grpSpPr>
              <a:xfrm>
                <a:off x="4680264" y="5562151"/>
                <a:ext cx="421201" cy="357254"/>
                <a:chOff x="4680264" y="5562151"/>
                <a:chExt cx="421201" cy="357254"/>
              </a:xfrm>
            </p:grpSpPr>
            <p:sp>
              <p:nvSpPr>
                <p:cNvPr id="2044" name="Google Shape;2044;p15"/>
                <p:cNvSpPr/>
                <p:nvPr/>
              </p:nvSpPr>
              <p:spPr>
                <a:xfrm>
                  <a:off x="4694512" y="5576431"/>
                  <a:ext cx="392578" cy="328665"/>
                </a:xfrm>
                <a:custGeom>
                  <a:avLst/>
                  <a:gdLst/>
                  <a:ahLst/>
                  <a:cxnLst/>
                  <a:rect l="l" t="t" r="r" b="b"/>
                  <a:pathLst>
                    <a:path w="392578" h="328665" extrusionOk="0">
                      <a:moveTo>
                        <a:pt x="315828" y="320781"/>
                      </a:moveTo>
                      <a:lnTo>
                        <a:pt x="14743" y="88180"/>
                      </a:lnTo>
                      <a:cubicBezTo>
                        <a:pt x="-1831" y="75417"/>
                        <a:pt x="-4879" y="51319"/>
                        <a:pt x="7885" y="34745"/>
                      </a:cubicBezTo>
                      <a:lnTo>
                        <a:pt x="23315" y="14743"/>
                      </a:lnTo>
                      <a:cubicBezTo>
                        <a:pt x="36078" y="-1831"/>
                        <a:pt x="60177" y="-4879"/>
                        <a:pt x="76750" y="7885"/>
                      </a:cubicBezTo>
                      <a:lnTo>
                        <a:pt x="377836" y="240485"/>
                      </a:lnTo>
                      <a:cubicBezTo>
                        <a:pt x="394409" y="253248"/>
                        <a:pt x="397457" y="277347"/>
                        <a:pt x="384694" y="293920"/>
                      </a:cubicBezTo>
                      <a:lnTo>
                        <a:pt x="369263" y="313923"/>
                      </a:lnTo>
                      <a:cubicBezTo>
                        <a:pt x="356404" y="330497"/>
                        <a:pt x="332401" y="333544"/>
                        <a:pt x="315828" y="3207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5" name="Google Shape;2045;p15"/>
                <p:cNvSpPr/>
                <p:nvPr/>
              </p:nvSpPr>
              <p:spPr>
                <a:xfrm>
                  <a:off x="4680264" y="5562151"/>
                  <a:ext cx="421201" cy="357254"/>
                </a:xfrm>
                <a:custGeom>
                  <a:avLst/>
                  <a:gdLst/>
                  <a:ahLst/>
                  <a:cxnLst/>
                  <a:rect l="l" t="t" r="r" b="b"/>
                  <a:pathLst>
                    <a:path w="421201" h="357254" extrusionOk="0">
                      <a:moveTo>
                        <a:pt x="353317" y="357254"/>
                      </a:moveTo>
                      <a:cubicBezTo>
                        <a:pt x="342173" y="357254"/>
                        <a:pt x="330838" y="353730"/>
                        <a:pt x="321408" y="346396"/>
                      </a:cubicBezTo>
                      <a:lnTo>
                        <a:pt x="321408" y="346396"/>
                      </a:lnTo>
                      <a:lnTo>
                        <a:pt x="20323" y="113795"/>
                      </a:lnTo>
                      <a:cubicBezTo>
                        <a:pt x="-2537" y="96174"/>
                        <a:pt x="-6728" y="63218"/>
                        <a:pt x="10893" y="40357"/>
                      </a:cubicBezTo>
                      <a:lnTo>
                        <a:pt x="26324" y="20355"/>
                      </a:lnTo>
                      <a:cubicBezTo>
                        <a:pt x="34896" y="9306"/>
                        <a:pt x="47184" y="2257"/>
                        <a:pt x="61090" y="448"/>
                      </a:cubicBezTo>
                      <a:cubicBezTo>
                        <a:pt x="74997" y="-1362"/>
                        <a:pt x="88713" y="2353"/>
                        <a:pt x="99762" y="10925"/>
                      </a:cubicBezTo>
                      <a:lnTo>
                        <a:pt x="400847" y="243430"/>
                      </a:lnTo>
                      <a:cubicBezTo>
                        <a:pt x="411896" y="252003"/>
                        <a:pt x="418944" y="264290"/>
                        <a:pt x="420754" y="278196"/>
                      </a:cubicBezTo>
                      <a:cubicBezTo>
                        <a:pt x="422564" y="292103"/>
                        <a:pt x="418849" y="305819"/>
                        <a:pt x="410277" y="316868"/>
                      </a:cubicBezTo>
                      <a:lnTo>
                        <a:pt x="394846" y="336871"/>
                      </a:lnTo>
                      <a:cubicBezTo>
                        <a:pt x="384464" y="350301"/>
                        <a:pt x="368938" y="357254"/>
                        <a:pt x="353317" y="357254"/>
                      </a:cubicBezTo>
                      <a:close/>
                      <a:moveTo>
                        <a:pt x="338839" y="323726"/>
                      </a:moveTo>
                      <a:cubicBezTo>
                        <a:pt x="349221" y="331727"/>
                        <a:pt x="364176" y="329822"/>
                        <a:pt x="372177" y="319440"/>
                      </a:cubicBezTo>
                      <a:lnTo>
                        <a:pt x="387607" y="299438"/>
                      </a:lnTo>
                      <a:cubicBezTo>
                        <a:pt x="391512" y="294484"/>
                        <a:pt x="393132" y="288198"/>
                        <a:pt x="392370" y="281911"/>
                      </a:cubicBezTo>
                      <a:cubicBezTo>
                        <a:pt x="391512" y="275530"/>
                        <a:pt x="388369" y="270005"/>
                        <a:pt x="383321" y="266100"/>
                      </a:cubicBezTo>
                      <a:lnTo>
                        <a:pt x="82236" y="33499"/>
                      </a:lnTo>
                      <a:cubicBezTo>
                        <a:pt x="77187" y="29594"/>
                        <a:pt x="70901" y="27975"/>
                        <a:pt x="64710" y="28737"/>
                      </a:cubicBezTo>
                      <a:cubicBezTo>
                        <a:pt x="58328" y="29594"/>
                        <a:pt x="52803" y="32738"/>
                        <a:pt x="48898" y="37785"/>
                      </a:cubicBezTo>
                      <a:lnTo>
                        <a:pt x="33468" y="57788"/>
                      </a:lnTo>
                      <a:cubicBezTo>
                        <a:pt x="25467" y="68170"/>
                        <a:pt x="27372" y="83125"/>
                        <a:pt x="37754" y="91126"/>
                      </a:cubicBezTo>
                      <a:lnTo>
                        <a:pt x="338839" y="32372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46" name="Google Shape;2046;p15"/>
              <p:cNvSpPr/>
              <p:nvPr/>
            </p:nvSpPr>
            <p:spPr>
              <a:xfrm>
                <a:off x="4464025" y="5942775"/>
                <a:ext cx="326343" cy="268571"/>
              </a:xfrm>
              <a:custGeom>
                <a:avLst/>
                <a:gdLst/>
                <a:ahLst/>
                <a:cxnLst/>
                <a:rect l="l" t="t" r="r" b="b"/>
                <a:pathLst>
                  <a:path w="326343" h="268571" extrusionOk="0">
                    <a:moveTo>
                      <a:pt x="312095" y="268571"/>
                    </a:moveTo>
                    <a:cubicBezTo>
                      <a:pt x="309047" y="268571"/>
                      <a:pt x="305999" y="267619"/>
                      <a:pt x="303332" y="265618"/>
                    </a:cubicBezTo>
                    <a:cubicBezTo>
                      <a:pt x="284377" y="250950"/>
                      <a:pt x="287521" y="228090"/>
                      <a:pt x="289902" y="211421"/>
                    </a:cubicBezTo>
                    <a:cubicBezTo>
                      <a:pt x="292092" y="195705"/>
                      <a:pt x="292569" y="187895"/>
                      <a:pt x="287330" y="183894"/>
                    </a:cubicBezTo>
                    <a:cubicBezTo>
                      <a:pt x="282091" y="179798"/>
                      <a:pt x="274566" y="182275"/>
                      <a:pt x="259898" y="188371"/>
                    </a:cubicBezTo>
                    <a:cubicBezTo>
                      <a:pt x="244372" y="194848"/>
                      <a:pt x="223036" y="203706"/>
                      <a:pt x="204082" y="189038"/>
                    </a:cubicBezTo>
                    <a:cubicBezTo>
                      <a:pt x="185127" y="174369"/>
                      <a:pt x="188270" y="151509"/>
                      <a:pt x="190651" y="134745"/>
                    </a:cubicBezTo>
                    <a:cubicBezTo>
                      <a:pt x="192842" y="119029"/>
                      <a:pt x="193318" y="111219"/>
                      <a:pt x="188080" y="107218"/>
                    </a:cubicBezTo>
                    <a:cubicBezTo>
                      <a:pt x="182841" y="103122"/>
                      <a:pt x="175316" y="105599"/>
                      <a:pt x="160648" y="111695"/>
                    </a:cubicBezTo>
                    <a:cubicBezTo>
                      <a:pt x="145122" y="118172"/>
                      <a:pt x="123786" y="127030"/>
                      <a:pt x="104831" y="112362"/>
                    </a:cubicBezTo>
                    <a:cubicBezTo>
                      <a:pt x="85876" y="97693"/>
                      <a:pt x="89020" y="74833"/>
                      <a:pt x="91401" y="58164"/>
                    </a:cubicBezTo>
                    <a:cubicBezTo>
                      <a:pt x="93591" y="42448"/>
                      <a:pt x="94068" y="34637"/>
                      <a:pt x="88829" y="30542"/>
                    </a:cubicBezTo>
                    <a:cubicBezTo>
                      <a:pt x="83590" y="26446"/>
                      <a:pt x="76065" y="28922"/>
                      <a:pt x="61397" y="35019"/>
                    </a:cubicBezTo>
                    <a:cubicBezTo>
                      <a:pt x="45871" y="41496"/>
                      <a:pt x="24535" y="50354"/>
                      <a:pt x="5581" y="35685"/>
                    </a:cubicBezTo>
                    <a:cubicBezTo>
                      <a:pt x="-706" y="30828"/>
                      <a:pt x="-1849" y="21874"/>
                      <a:pt x="3009" y="15683"/>
                    </a:cubicBezTo>
                    <a:cubicBezTo>
                      <a:pt x="7866" y="9396"/>
                      <a:pt x="16820" y="8253"/>
                      <a:pt x="23011" y="13111"/>
                    </a:cubicBezTo>
                    <a:cubicBezTo>
                      <a:pt x="28250" y="17206"/>
                      <a:pt x="35775" y="14730"/>
                      <a:pt x="50443" y="8634"/>
                    </a:cubicBezTo>
                    <a:cubicBezTo>
                      <a:pt x="65969" y="2157"/>
                      <a:pt x="87305" y="-6701"/>
                      <a:pt x="106260" y="7967"/>
                    </a:cubicBezTo>
                    <a:cubicBezTo>
                      <a:pt x="125215" y="22636"/>
                      <a:pt x="122071" y="45496"/>
                      <a:pt x="119690" y="62165"/>
                    </a:cubicBezTo>
                    <a:cubicBezTo>
                      <a:pt x="117499" y="77881"/>
                      <a:pt x="117023" y="85691"/>
                      <a:pt x="122262" y="89787"/>
                    </a:cubicBezTo>
                    <a:cubicBezTo>
                      <a:pt x="127500" y="93883"/>
                      <a:pt x="135025" y="91406"/>
                      <a:pt x="149694" y="85310"/>
                    </a:cubicBezTo>
                    <a:cubicBezTo>
                      <a:pt x="165220" y="78833"/>
                      <a:pt x="186556" y="69975"/>
                      <a:pt x="205510" y="84643"/>
                    </a:cubicBezTo>
                    <a:cubicBezTo>
                      <a:pt x="224465" y="99312"/>
                      <a:pt x="221227" y="122077"/>
                      <a:pt x="218940" y="138745"/>
                    </a:cubicBezTo>
                    <a:cubicBezTo>
                      <a:pt x="216750" y="154462"/>
                      <a:pt x="216274" y="162368"/>
                      <a:pt x="221512" y="166368"/>
                    </a:cubicBezTo>
                    <a:cubicBezTo>
                      <a:pt x="226751" y="170464"/>
                      <a:pt x="234276" y="167987"/>
                      <a:pt x="248944" y="161891"/>
                    </a:cubicBezTo>
                    <a:cubicBezTo>
                      <a:pt x="264470" y="155414"/>
                      <a:pt x="285806" y="146556"/>
                      <a:pt x="304761" y="161225"/>
                    </a:cubicBezTo>
                    <a:cubicBezTo>
                      <a:pt x="323716" y="175893"/>
                      <a:pt x="320477" y="198658"/>
                      <a:pt x="318191" y="215327"/>
                    </a:cubicBezTo>
                    <a:cubicBezTo>
                      <a:pt x="316000" y="231043"/>
                      <a:pt x="315524" y="238949"/>
                      <a:pt x="320763" y="242949"/>
                    </a:cubicBezTo>
                    <a:cubicBezTo>
                      <a:pt x="327049" y="247807"/>
                      <a:pt x="328192" y="256760"/>
                      <a:pt x="323334" y="262952"/>
                    </a:cubicBezTo>
                    <a:cubicBezTo>
                      <a:pt x="320572" y="266666"/>
                      <a:pt x="316286" y="268571"/>
                      <a:pt x="312095" y="2685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47" name="Google Shape;2047;p15"/>
              <p:cNvGrpSpPr/>
              <p:nvPr/>
            </p:nvGrpSpPr>
            <p:grpSpPr>
              <a:xfrm>
                <a:off x="4661227" y="5807423"/>
                <a:ext cx="195857" cy="208030"/>
                <a:chOff x="4661227" y="5807423"/>
                <a:chExt cx="195857" cy="208030"/>
              </a:xfrm>
            </p:grpSpPr>
            <p:sp>
              <p:nvSpPr>
                <p:cNvPr id="2048" name="Google Shape;2048;p15"/>
                <p:cNvSpPr/>
                <p:nvPr/>
              </p:nvSpPr>
              <p:spPr>
                <a:xfrm rot="-3138037">
                  <a:off x="4670240" y="5856391"/>
                  <a:ext cx="177831" cy="110094"/>
                </a:xfrm>
                <a:custGeom>
                  <a:avLst/>
                  <a:gdLst/>
                  <a:ahLst/>
                  <a:cxnLst/>
                  <a:rect l="l" t="t" r="r" b="b"/>
                  <a:pathLst>
                    <a:path w="177546" h="109918" extrusionOk="0">
                      <a:moveTo>
                        <a:pt x="177546" y="54959"/>
                      </a:moveTo>
                      <a:cubicBezTo>
                        <a:pt x="177546" y="85313"/>
                        <a:pt x="137801" y="109919"/>
                        <a:pt x="88773" y="109919"/>
                      </a:cubicBezTo>
                      <a:cubicBezTo>
                        <a:pt x="39745" y="109919"/>
                        <a:pt x="0" y="85313"/>
                        <a:pt x="0" y="54959"/>
                      </a:cubicBezTo>
                      <a:cubicBezTo>
                        <a:pt x="0" y="24606"/>
                        <a:pt x="39745" y="0"/>
                        <a:pt x="88773" y="0"/>
                      </a:cubicBezTo>
                      <a:cubicBezTo>
                        <a:pt x="137801" y="0"/>
                        <a:pt x="177546" y="24606"/>
                        <a:pt x="177546" y="54959"/>
                      </a:cubicBezTo>
                      <a:close/>
                    </a:path>
                  </a:pathLst>
                </a:custGeom>
                <a:solidFill>
                  <a:srgbClr val="D8D7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9" name="Google Shape;2049;p15"/>
                <p:cNvSpPr/>
                <p:nvPr/>
              </p:nvSpPr>
              <p:spPr>
                <a:xfrm>
                  <a:off x="4675124" y="5819105"/>
                  <a:ext cx="167770" cy="184501"/>
                </a:xfrm>
                <a:custGeom>
                  <a:avLst/>
                  <a:gdLst/>
                  <a:ahLst/>
                  <a:cxnLst/>
                  <a:rect l="l" t="t" r="r" b="b"/>
                  <a:pathLst>
                    <a:path w="167770" h="184501" extrusionOk="0">
                      <a:moveTo>
                        <a:pt x="53657" y="184502"/>
                      </a:moveTo>
                      <a:cubicBezTo>
                        <a:pt x="41465" y="184502"/>
                        <a:pt x="30225" y="181073"/>
                        <a:pt x="20891" y="173834"/>
                      </a:cubicBezTo>
                      <a:cubicBezTo>
                        <a:pt x="-9875" y="150117"/>
                        <a:pt x="-6256" y="95633"/>
                        <a:pt x="29082" y="49914"/>
                      </a:cubicBezTo>
                      <a:cubicBezTo>
                        <a:pt x="45179" y="29054"/>
                        <a:pt x="65563" y="13243"/>
                        <a:pt x="86518" y="5432"/>
                      </a:cubicBezTo>
                      <a:cubicBezTo>
                        <a:pt x="109759" y="-3331"/>
                        <a:pt x="131285" y="-1426"/>
                        <a:pt x="146906" y="10671"/>
                      </a:cubicBezTo>
                      <a:cubicBezTo>
                        <a:pt x="162623" y="22768"/>
                        <a:pt x="169766" y="43056"/>
                        <a:pt x="167290" y="67821"/>
                      </a:cubicBezTo>
                      <a:cubicBezTo>
                        <a:pt x="165004" y="90014"/>
                        <a:pt x="154812" y="113731"/>
                        <a:pt x="138715" y="134591"/>
                      </a:cubicBezTo>
                      <a:lnTo>
                        <a:pt x="138715" y="134591"/>
                      </a:lnTo>
                      <a:cubicBezTo>
                        <a:pt x="114045" y="166499"/>
                        <a:pt x="81565" y="184502"/>
                        <a:pt x="53657" y="184502"/>
                      </a:cubicBezTo>
                      <a:close/>
                      <a:moveTo>
                        <a:pt x="114236" y="28673"/>
                      </a:moveTo>
                      <a:cubicBezTo>
                        <a:pt x="107568" y="28673"/>
                        <a:pt x="100996" y="30578"/>
                        <a:pt x="96519" y="32197"/>
                      </a:cubicBezTo>
                      <a:cubicBezTo>
                        <a:pt x="80707" y="38103"/>
                        <a:pt x="64420" y="50962"/>
                        <a:pt x="51656" y="67440"/>
                      </a:cubicBezTo>
                      <a:cubicBezTo>
                        <a:pt x="24796" y="102206"/>
                        <a:pt x="23081" y="139544"/>
                        <a:pt x="38321" y="151260"/>
                      </a:cubicBezTo>
                      <a:cubicBezTo>
                        <a:pt x="53561" y="162975"/>
                        <a:pt x="89185" y="151927"/>
                        <a:pt x="116045" y="117160"/>
                      </a:cubicBezTo>
                      <a:lnTo>
                        <a:pt x="116045" y="117160"/>
                      </a:lnTo>
                      <a:cubicBezTo>
                        <a:pt x="128714" y="100682"/>
                        <a:pt x="137000" y="81632"/>
                        <a:pt x="138810" y="64868"/>
                      </a:cubicBezTo>
                      <a:cubicBezTo>
                        <a:pt x="139667" y="56486"/>
                        <a:pt x="139572" y="41151"/>
                        <a:pt x="129380" y="33340"/>
                      </a:cubicBezTo>
                      <a:cubicBezTo>
                        <a:pt x="124904" y="29911"/>
                        <a:pt x="119474" y="28673"/>
                        <a:pt x="114236" y="28673"/>
                      </a:cubicBezTo>
                      <a:close/>
                      <a:moveTo>
                        <a:pt x="127380" y="125923"/>
                      </a:moveTo>
                      <a:lnTo>
                        <a:pt x="127380" y="125923"/>
                      </a:lnTo>
                      <a:lnTo>
                        <a:pt x="127380" y="12592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50" name="Google Shape;2050;p15"/>
              <p:cNvSpPr/>
              <p:nvPr/>
            </p:nvSpPr>
            <p:spPr>
              <a:xfrm>
                <a:off x="4462652" y="5435059"/>
                <a:ext cx="812248" cy="844788"/>
              </a:xfrm>
              <a:custGeom>
                <a:avLst/>
                <a:gdLst/>
                <a:ahLst/>
                <a:cxnLst/>
                <a:rect l="l" t="t" r="r" b="b"/>
                <a:pathLst>
                  <a:path w="812248" h="844788" extrusionOk="0">
                    <a:moveTo>
                      <a:pt x="673703" y="304800"/>
                    </a:moveTo>
                    <a:lnTo>
                      <a:pt x="611696" y="385096"/>
                    </a:lnTo>
                    <a:lnTo>
                      <a:pt x="615125" y="387763"/>
                    </a:lnTo>
                    <a:cubicBezTo>
                      <a:pt x="629793" y="399098"/>
                      <a:pt x="632555" y="420434"/>
                      <a:pt x="621221" y="435102"/>
                    </a:cubicBezTo>
                    <a:lnTo>
                      <a:pt x="600456" y="461963"/>
                    </a:lnTo>
                    <a:cubicBezTo>
                      <a:pt x="589121" y="476726"/>
                      <a:pt x="567690" y="479393"/>
                      <a:pt x="553117" y="468059"/>
                    </a:cubicBezTo>
                    <a:lnTo>
                      <a:pt x="549688" y="465391"/>
                    </a:lnTo>
                    <a:lnTo>
                      <a:pt x="311944" y="773239"/>
                    </a:lnTo>
                    <a:lnTo>
                      <a:pt x="160973" y="822198"/>
                    </a:lnTo>
                    <a:lnTo>
                      <a:pt x="103442" y="840772"/>
                    </a:lnTo>
                    <a:cubicBezTo>
                      <a:pt x="56960" y="855916"/>
                      <a:pt x="9716" y="826484"/>
                      <a:pt x="0" y="781812"/>
                    </a:cubicBezTo>
                    <a:cubicBezTo>
                      <a:pt x="17812" y="790575"/>
                      <a:pt x="39148" y="793052"/>
                      <a:pt x="60293" y="786099"/>
                    </a:cubicBezTo>
                    <a:lnTo>
                      <a:pt x="117824" y="767525"/>
                    </a:lnTo>
                    <a:lnTo>
                      <a:pt x="268796" y="718566"/>
                    </a:lnTo>
                    <a:lnTo>
                      <a:pt x="506540" y="410718"/>
                    </a:lnTo>
                    <a:lnTo>
                      <a:pt x="509969" y="413385"/>
                    </a:lnTo>
                    <a:cubicBezTo>
                      <a:pt x="524637" y="424720"/>
                      <a:pt x="545973" y="421957"/>
                      <a:pt x="557308" y="407289"/>
                    </a:cubicBezTo>
                    <a:lnTo>
                      <a:pt x="578072" y="380429"/>
                    </a:lnTo>
                    <a:cubicBezTo>
                      <a:pt x="589407" y="365760"/>
                      <a:pt x="586645" y="344424"/>
                      <a:pt x="571976" y="333090"/>
                    </a:cubicBezTo>
                    <a:lnTo>
                      <a:pt x="568547" y="330422"/>
                    </a:lnTo>
                    <a:lnTo>
                      <a:pt x="630555" y="250127"/>
                    </a:lnTo>
                    <a:lnTo>
                      <a:pt x="633984" y="252794"/>
                    </a:lnTo>
                    <a:cubicBezTo>
                      <a:pt x="648653" y="264129"/>
                      <a:pt x="669988" y="261366"/>
                      <a:pt x="681323" y="246698"/>
                    </a:cubicBezTo>
                    <a:lnTo>
                      <a:pt x="702088" y="219837"/>
                    </a:lnTo>
                    <a:cubicBezTo>
                      <a:pt x="713422" y="205169"/>
                      <a:pt x="710660" y="183832"/>
                      <a:pt x="695992" y="172498"/>
                    </a:cubicBezTo>
                    <a:lnTo>
                      <a:pt x="692563" y="169831"/>
                    </a:lnTo>
                    <a:lnTo>
                      <a:pt x="747141" y="99156"/>
                    </a:lnTo>
                    <a:cubicBezTo>
                      <a:pt x="769716" y="69914"/>
                      <a:pt x="774478" y="32481"/>
                      <a:pt x="763143" y="0"/>
                    </a:cubicBezTo>
                    <a:lnTo>
                      <a:pt x="771335" y="6382"/>
                    </a:lnTo>
                    <a:cubicBezTo>
                      <a:pt x="817341" y="41910"/>
                      <a:pt x="825817" y="107918"/>
                      <a:pt x="790289" y="153924"/>
                    </a:cubicBezTo>
                    <a:lnTo>
                      <a:pt x="735711" y="224600"/>
                    </a:lnTo>
                    <a:lnTo>
                      <a:pt x="739140" y="227266"/>
                    </a:lnTo>
                    <a:cubicBezTo>
                      <a:pt x="753808" y="238601"/>
                      <a:pt x="756571" y="259938"/>
                      <a:pt x="745236" y="274606"/>
                    </a:cubicBezTo>
                    <a:lnTo>
                      <a:pt x="724472" y="301466"/>
                    </a:lnTo>
                    <a:cubicBezTo>
                      <a:pt x="713137" y="316230"/>
                      <a:pt x="691801" y="318897"/>
                      <a:pt x="677132" y="307563"/>
                    </a:cubicBezTo>
                    <a:lnTo>
                      <a:pt x="673703" y="3048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051" name="Google Shape;2051;p15"/>
          <p:cNvGrpSpPr/>
          <p:nvPr/>
        </p:nvGrpSpPr>
        <p:grpSpPr>
          <a:xfrm>
            <a:off x="15486211" y="744712"/>
            <a:ext cx="1176750" cy="1465271"/>
            <a:chOff x="11575336" y="613749"/>
            <a:chExt cx="1176750" cy="1465271"/>
          </a:xfrm>
        </p:grpSpPr>
        <p:grpSp>
          <p:nvGrpSpPr>
            <p:cNvPr id="2052" name="Google Shape;2052;p15"/>
            <p:cNvGrpSpPr/>
            <p:nvPr/>
          </p:nvGrpSpPr>
          <p:grpSpPr>
            <a:xfrm rot="392636">
              <a:off x="11649302" y="667954"/>
              <a:ext cx="1028819" cy="1356862"/>
              <a:chOff x="4572000" y="3600062"/>
              <a:chExt cx="618078" cy="815155"/>
            </a:xfrm>
          </p:grpSpPr>
          <p:grpSp>
            <p:nvGrpSpPr>
              <p:cNvPr id="2053" name="Google Shape;2053;p15"/>
              <p:cNvGrpSpPr/>
              <p:nvPr/>
            </p:nvGrpSpPr>
            <p:grpSpPr>
              <a:xfrm>
                <a:off x="4572000" y="4024312"/>
                <a:ext cx="618078" cy="390525"/>
                <a:chOff x="4572000" y="4024312"/>
                <a:chExt cx="618078" cy="390525"/>
              </a:xfrm>
            </p:grpSpPr>
            <p:sp>
              <p:nvSpPr>
                <p:cNvPr id="2054" name="Google Shape;2054;p15"/>
                <p:cNvSpPr/>
                <p:nvPr/>
              </p:nvSpPr>
              <p:spPr>
                <a:xfrm>
                  <a:off x="4586287" y="4038599"/>
                  <a:ext cx="589502" cy="362045"/>
                </a:xfrm>
                <a:custGeom>
                  <a:avLst/>
                  <a:gdLst/>
                  <a:ahLst/>
                  <a:cxnLst/>
                  <a:rect l="l" t="t" r="r" b="b"/>
                  <a:pathLst>
                    <a:path w="589502" h="362045" extrusionOk="0">
                      <a:moveTo>
                        <a:pt x="0" y="0"/>
                      </a:moveTo>
                      <a:lnTo>
                        <a:pt x="589502" y="0"/>
                      </a:lnTo>
                      <a:lnTo>
                        <a:pt x="589502" y="362045"/>
                      </a:lnTo>
                      <a:lnTo>
                        <a:pt x="0" y="36204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5" name="Google Shape;2055;p15"/>
                <p:cNvSpPr/>
                <p:nvPr/>
              </p:nvSpPr>
              <p:spPr>
                <a:xfrm>
                  <a:off x="4572000" y="4024312"/>
                  <a:ext cx="618078" cy="390525"/>
                </a:xfrm>
                <a:custGeom>
                  <a:avLst/>
                  <a:gdLst/>
                  <a:ahLst/>
                  <a:cxnLst/>
                  <a:rect l="l" t="t" r="r" b="b"/>
                  <a:pathLst>
                    <a:path w="618078" h="390525" extrusionOk="0">
                      <a:moveTo>
                        <a:pt x="603885" y="390525"/>
                      </a:moveTo>
                      <a:lnTo>
                        <a:pt x="14288" y="390525"/>
                      </a:lnTo>
                      <a:cubicBezTo>
                        <a:pt x="6382" y="390525"/>
                        <a:pt x="0" y="384143"/>
                        <a:pt x="0" y="376238"/>
                      </a:cubicBezTo>
                      <a:lnTo>
                        <a:pt x="0" y="14288"/>
                      </a:lnTo>
                      <a:cubicBezTo>
                        <a:pt x="0" y="6382"/>
                        <a:pt x="6382" y="0"/>
                        <a:pt x="14288" y="0"/>
                      </a:cubicBezTo>
                      <a:lnTo>
                        <a:pt x="603790" y="0"/>
                      </a:lnTo>
                      <a:cubicBezTo>
                        <a:pt x="611696" y="0"/>
                        <a:pt x="618077" y="6382"/>
                        <a:pt x="618077" y="14288"/>
                      </a:cubicBezTo>
                      <a:lnTo>
                        <a:pt x="618077" y="376333"/>
                      </a:lnTo>
                      <a:cubicBezTo>
                        <a:pt x="618172" y="384143"/>
                        <a:pt x="611696" y="390525"/>
                        <a:pt x="603885" y="390525"/>
                      </a:cubicBezTo>
                      <a:close/>
                      <a:moveTo>
                        <a:pt x="28575" y="361950"/>
                      </a:moveTo>
                      <a:lnTo>
                        <a:pt x="589502" y="361950"/>
                      </a:lnTo>
                      <a:lnTo>
                        <a:pt x="589502" y="28575"/>
                      </a:lnTo>
                      <a:lnTo>
                        <a:pt x="28575" y="28575"/>
                      </a:lnTo>
                      <a:lnTo>
                        <a:pt x="28575" y="36195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56" name="Google Shape;2056;p15"/>
              <p:cNvSpPr/>
              <p:nvPr/>
            </p:nvSpPr>
            <p:spPr>
              <a:xfrm>
                <a:off x="4664868" y="3600062"/>
                <a:ext cx="421576" cy="763053"/>
              </a:xfrm>
              <a:custGeom>
                <a:avLst/>
                <a:gdLst/>
                <a:ahLst/>
                <a:cxnLst/>
                <a:rect l="l" t="t" r="r" b="b"/>
                <a:pathLst>
                  <a:path w="421576" h="763053" extrusionOk="0">
                    <a:moveTo>
                      <a:pt x="407575" y="763053"/>
                    </a:moveTo>
                    <a:lnTo>
                      <a:pt x="324803" y="763053"/>
                    </a:lnTo>
                    <a:cubicBezTo>
                      <a:pt x="317563" y="763053"/>
                      <a:pt x="311467" y="757624"/>
                      <a:pt x="310610" y="750480"/>
                    </a:cubicBezTo>
                    <a:cubicBezTo>
                      <a:pt x="300228" y="664279"/>
                      <a:pt x="289941" y="575411"/>
                      <a:pt x="279559" y="486543"/>
                    </a:cubicBezTo>
                    <a:cubicBezTo>
                      <a:pt x="269176" y="397865"/>
                      <a:pt x="258889" y="309092"/>
                      <a:pt x="248507" y="222986"/>
                    </a:cubicBezTo>
                    <a:cubicBezTo>
                      <a:pt x="247745" y="216318"/>
                      <a:pt x="251650" y="209937"/>
                      <a:pt x="258032" y="207746"/>
                    </a:cubicBezTo>
                    <a:cubicBezTo>
                      <a:pt x="304514" y="191839"/>
                      <a:pt x="335280" y="150215"/>
                      <a:pt x="331184" y="108876"/>
                    </a:cubicBezTo>
                    <a:cubicBezTo>
                      <a:pt x="325946" y="56013"/>
                      <a:pt x="263462" y="30105"/>
                      <a:pt x="220789" y="28676"/>
                    </a:cubicBezTo>
                    <a:cubicBezTo>
                      <a:pt x="174593" y="26961"/>
                      <a:pt x="107251" y="54108"/>
                      <a:pt x="101060" y="109067"/>
                    </a:cubicBezTo>
                    <a:cubicBezTo>
                      <a:pt x="96774" y="147167"/>
                      <a:pt x="123254" y="188029"/>
                      <a:pt x="165449" y="208317"/>
                    </a:cubicBezTo>
                    <a:cubicBezTo>
                      <a:pt x="170783" y="210889"/>
                      <a:pt x="173926" y="216414"/>
                      <a:pt x="173450" y="222319"/>
                    </a:cubicBezTo>
                    <a:cubicBezTo>
                      <a:pt x="166497" y="310616"/>
                      <a:pt x="154210" y="400246"/>
                      <a:pt x="142304" y="486924"/>
                    </a:cubicBezTo>
                    <a:cubicBezTo>
                      <a:pt x="130492" y="573125"/>
                      <a:pt x="118205" y="662374"/>
                      <a:pt x="111347" y="749814"/>
                    </a:cubicBezTo>
                    <a:cubicBezTo>
                      <a:pt x="110776" y="757243"/>
                      <a:pt x="104584" y="762958"/>
                      <a:pt x="97060" y="762958"/>
                    </a:cubicBezTo>
                    <a:lnTo>
                      <a:pt x="14288" y="762958"/>
                    </a:lnTo>
                    <a:cubicBezTo>
                      <a:pt x="6382" y="762958"/>
                      <a:pt x="0" y="756576"/>
                      <a:pt x="0" y="748671"/>
                    </a:cubicBezTo>
                    <a:cubicBezTo>
                      <a:pt x="0" y="740765"/>
                      <a:pt x="6382" y="734383"/>
                      <a:pt x="14288" y="734383"/>
                    </a:cubicBezTo>
                    <a:lnTo>
                      <a:pt x="83820" y="734383"/>
                    </a:lnTo>
                    <a:cubicBezTo>
                      <a:pt x="90868" y="650373"/>
                      <a:pt x="102584" y="565314"/>
                      <a:pt x="113824" y="483018"/>
                    </a:cubicBezTo>
                    <a:cubicBezTo>
                      <a:pt x="125254" y="399865"/>
                      <a:pt x="137065" y="313950"/>
                      <a:pt x="144018" y="229463"/>
                    </a:cubicBezTo>
                    <a:cubicBezTo>
                      <a:pt x="95536" y="202317"/>
                      <a:pt x="67056" y="153739"/>
                      <a:pt x="72390" y="105828"/>
                    </a:cubicBezTo>
                    <a:cubicBezTo>
                      <a:pt x="80105" y="37629"/>
                      <a:pt x="155734" y="-2280"/>
                      <a:pt x="221551" y="101"/>
                    </a:cubicBezTo>
                    <a:cubicBezTo>
                      <a:pt x="274606" y="1911"/>
                      <a:pt x="352520" y="36010"/>
                      <a:pt x="359378" y="106019"/>
                    </a:cubicBezTo>
                    <a:cubicBezTo>
                      <a:pt x="364426" y="156978"/>
                      <a:pt x="330613" y="207651"/>
                      <a:pt x="277939" y="230511"/>
                    </a:cubicBezTo>
                    <a:cubicBezTo>
                      <a:pt x="287846" y="313188"/>
                      <a:pt x="297751" y="398246"/>
                      <a:pt x="307658" y="483209"/>
                    </a:cubicBezTo>
                    <a:cubicBezTo>
                      <a:pt x="317468" y="567696"/>
                      <a:pt x="327374" y="652182"/>
                      <a:pt x="337185" y="734478"/>
                    </a:cubicBezTo>
                    <a:lnTo>
                      <a:pt x="407289" y="734478"/>
                    </a:lnTo>
                    <a:cubicBezTo>
                      <a:pt x="415195" y="734478"/>
                      <a:pt x="421576" y="740860"/>
                      <a:pt x="421576" y="748766"/>
                    </a:cubicBezTo>
                    <a:cubicBezTo>
                      <a:pt x="421576" y="756672"/>
                      <a:pt x="415480" y="763053"/>
                      <a:pt x="407575" y="76305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57" name="Google Shape;2057;p15"/>
              <p:cNvGrpSpPr/>
              <p:nvPr/>
            </p:nvGrpSpPr>
            <p:grpSpPr>
              <a:xfrm>
                <a:off x="4572000" y="4305775"/>
                <a:ext cx="612933" cy="109442"/>
                <a:chOff x="4572000" y="4305775"/>
                <a:chExt cx="612933" cy="109442"/>
              </a:xfrm>
            </p:grpSpPr>
            <p:grpSp>
              <p:nvGrpSpPr>
                <p:cNvPr id="2058" name="Google Shape;2058;p15"/>
                <p:cNvGrpSpPr/>
                <p:nvPr/>
              </p:nvGrpSpPr>
              <p:grpSpPr>
                <a:xfrm>
                  <a:off x="4572000" y="4305775"/>
                  <a:ext cx="156114" cy="109442"/>
                  <a:chOff x="4572000" y="4305775"/>
                  <a:chExt cx="156114" cy="109442"/>
                </a:xfrm>
              </p:grpSpPr>
              <p:sp>
                <p:nvSpPr>
                  <p:cNvPr id="2059" name="Google Shape;2059;p15"/>
                  <p:cNvSpPr/>
                  <p:nvPr/>
                </p:nvSpPr>
                <p:spPr>
                  <a:xfrm>
                    <a:off x="4586287"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0" name="Google Shape;2060;p15"/>
                  <p:cNvSpPr/>
                  <p:nvPr/>
                </p:nvSpPr>
                <p:spPr>
                  <a:xfrm>
                    <a:off x="4572000"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575" y="80867"/>
                        </a:moveTo>
                        <a:lnTo>
                          <a:pt x="127540" y="80867"/>
                        </a:lnTo>
                        <a:lnTo>
                          <a:pt x="127540" y="28575"/>
                        </a:lnTo>
                        <a:lnTo>
                          <a:pt x="28575" y="28575"/>
                        </a:lnTo>
                        <a:lnTo>
                          <a:pt x="28575"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1" name="Google Shape;2061;p15"/>
                <p:cNvGrpSpPr/>
                <p:nvPr/>
              </p:nvGrpSpPr>
              <p:grpSpPr>
                <a:xfrm>
                  <a:off x="4800409" y="4305775"/>
                  <a:ext cx="156114" cy="109442"/>
                  <a:chOff x="4800409" y="4305775"/>
                  <a:chExt cx="156114" cy="109442"/>
                </a:xfrm>
              </p:grpSpPr>
              <p:sp>
                <p:nvSpPr>
                  <p:cNvPr id="2062" name="Google Shape;2062;p15"/>
                  <p:cNvSpPr/>
                  <p:nvPr/>
                </p:nvSpPr>
                <p:spPr>
                  <a:xfrm>
                    <a:off x="4814697"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3" name="Google Shape;2063;p15"/>
                  <p:cNvSpPr/>
                  <p:nvPr/>
                </p:nvSpPr>
                <p:spPr>
                  <a:xfrm>
                    <a:off x="4800409"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575" y="80867"/>
                        </a:moveTo>
                        <a:lnTo>
                          <a:pt x="127540" y="80867"/>
                        </a:lnTo>
                        <a:lnTo>
                          <a:pt x="127540" y="28575"/>
                        </a:lnTo>
                        <a:lnTo>
                          <a:pt x="28575" y="28575"/>
                        </a:lnTo>
                        <a:lnTo>
                          <a:pt x="28575"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4" name="Google Shape;2064;p15"/>
                <p:cNvGrpSpPr/>
                <p:nvPr/>
              </p:nvGrpSpPr>
              <p:grpSpPr>
                <a:xfrm>
                  <a:off x="5028819" y="4305775"/>
                  <a:ext cx="156114" cy="109442"/>
                  <a:chOff x="5028819" y="4305775"/>
                  <a:chExt cx="156114" cy="109442"/>
                </a:xfrm>
              </p:grpSpPr>
              <p:sp>
                <p:nvSpPr>
                  <p:cNvPr id="2065" name="Google Shape;2065;p15"/>
                  <p:cNvSpPr/>
                  <p:nvPr/>
                </p:nvSpPr>
                <p:spPr>
                  <a:xfrm>
                    <a:off x="5043201"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6" name="Google Shape;2066;p15"/>
                  <p:cNvSpPr/>
                  <p:nvPr/>
                </p:nvSpPr>
                <p:spPr>
                  <a:xfrm>
                    <a:off x="5028819"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670" y="80867"/>
                        </a:moveTo>
                        <a:lnTo>
                          <a:pt x="127635" y="80867"/>
                        </a:lnTo>
                        <a:lnTo>
                          <a:pt x="127635" y="28575"/>
                        </a:lnTo>
                        <a:lnTo>
                          <a:pt x="28670" y="28575"/>
                        </a:lnTo>
                        <a:lnTo>
                          <a:pt x="28670"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067" name="Google Shape;2067;p15"/>
              <p:cNvSpPr/>
              <p:nvPr/>
            </p:nvSpPr>
            <p:spPr>
              <a:xfrm>
                <a:off x="4586287" y="4043362"/>
                <a:ext cx="142875" cy="361950"/>
              </a:xfrm>
              <a:custGeom>
                <a:avLst/>
                <a:gdLst/>
                <a:ahLst/>
                <a:cxnLst/>
                <a:rect l="l" t="t" r="r" b="b"/>
                <a:pathLst>
                  <a:path w="142875" h="361950" extrusionOk="0">
                    <a:moveTo>
                      <a:pt x="0" y="0"/>
                    </a:moveTo>
                    <a:lnTo>
                      <a:pt x="142875" y="0"/>
                    </a:lnTo>
                    <a:lnTo>
                      <a:pt x="142875" y="361950"/>
                    </a:lnTo>
                    <a:lnTo>
                      <a:pt x="0" y="36195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8" name="Google Shape;2068;p15"/>
            <p:cNvGrpSpPr/>
            <p:nvPr/>
          </p:nvGrpSpPr>
          <p:grpSpPr>
            <a:xfrm rot="392636">
              <a:off x="11649302" y="667954"/>
              <a:ext cx="1028819" cy="1356862"/>
              <a:chOff x="4572000" y="3600062"/>
              <a:chExt cx="618078" cy="815155"/>
            </a:xfrm>
          </p:grpSpPr>
          <p:grpSp>
            <p:nvGrpSpPr>
              <p:cNvPr id="2069" name="Google Shape;2069;p15"/>
              <p:cNvGrpSpPr/>
              <p:nvPr/>
            </p:nvGrpSpPr>
            <p:grpSpPr>
              <a:xfrm>
                <a:off x="4572000" y="4024312"/>
                <a:ext cx="618078" cy="390525"/>
                <a:chOff x="4572000" y="4024312"/>
                <a:chExt cx="618078" cy="390525"/>
              </a:xfrm>
            </p:grpSpPr>
            <p:sp>
              <p:nvSpPr>
                <p:cNvPr id="2070" name="Google Shape;2070;p15"/>
                <p:cNvSpPr/>
                <p:nvPr/>
              </p:nvSpPr>
              <p:spPr>
                <a:xfrm>
                  <a:off x="4586287" y="4038599"/>
                  <a:ext cx="589502" cy="362045"/>
                </a:xfrm>
                <a:custGeom>
                  <a:avLst/>
                  <a:gdLst/>
                  <a:ahLst/>
                  <a:cxnLst/>
                  <a:rect l="l" t="t" r="r" b="b"/>
                  <a:pathLst>
                    <a:path w="589502" h="362045" extrusionOk="0">
                      <a:moveTo>
                        <a:pt x="0" y="0"/>
                      </a:moveTo>
                      <a:lnTo>
                        <a:pt x="589502" y="0"/>
                      </a:lnTo>
                      <a:lnTo>
                        <a:pt x="589502" y="362045"/>
                      </a:lnTo>
                      <a:lnTo>
                        <a:pt x="0" y="36204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1" name="Google Shape;2071;p15"/>
                <p:cNvSpPr/>
                <p:nvPr/>
              </p:nvSpPr>
              <p:spPr>
                <a:xfrm>
                  <a:off x="4572000" y="4024312"/>
                  <a:ext cx="618078" cy="390525"/>
                </a:xfrm>
                <a:custGeom>
                  <a:avLst/>
                  <a:gdLst/>
                  <a:ahLst/>
                  <a:cxnLst/>
                  <a:rect l="l" t="t" r="r" b="b"/>
                  <a:pathLst>
                    <a:path w="618078" h="390525" extrusionOk="0">
                      <a:moveTo>
                        <a:pt x="603885" y="390525"/>
                      </a:moveTo>
                      <a:lnTo>
                        <a:pt x="14288" y="390525"/>
                      </a:lnTo>
                      <a:cubicBezTo>
                        <a:pt x="6382" y="390525"/>
                        <a:pt x="0" y="384143"/>
                        <a:pt x="0" y="376238"/>
                      </a:cubicBezTo>
                      <a:lnTo>
                        <a:pt x="0" y="14288"/>
                      </a:lnTo>
                      <a:cubicBezTo>
                        <a:pt x="0" y="6382"/>
                        <a:pt x="6382" y="0"/>
                        <a:pt x="14288" y="0"/>
                      </a:cubicBezTo>
                      <a:lnTo>
                        <a:pt x="603790" y="0"/>
                      </a:lnTo>
                      <a:cubicBezTo>
                        <a:pt x="611696" y="0"/>
                        <a:pt x="618077" y="6382"/>
                        <a:pt x="618077" y="14288"/>
                      </a:cubicBezTo>
                      <a:lnTo>
                        <a:pt x="618077" y="376333"/>
                      </a:lnTo>
                      <a:cubicBezTo>
                        <a:pt x="618172" y="384143"/>
                        <a:pt x="611696" y="390525"/>
                        <a:pt x="603885" y="390525"/>
                      </a:cubicBezTo>
                      <a:close/>
                      <a:moveTo>
                        <a:pt x="28575" y="361950"/>
                      </a:moveTo>
                      <a:lnTo>
                        <a:pt x="589502" y="361950"/>
                      </a:lnTo>
                      <a:lnTo>
                        <a:pt x="589502" y="28575"/>
                      </a:lnTo>
                      <a:lnTo>
                        <a:pt x="28575" y="28575"/>
                      </a:lnTo>
                      <a:lnTo>
                        <a:pt x="28575" y="3619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72" name="Google Shape;2072;p15"/>
              <p:cNvSpPr/>
              <p:nvPr/>
            </p:nvSpPr>
            <p:spPr>
              <a:xfrm>
                <a:off x="4664868" y="3600062"/>
                <a:ext cx="421576" cy="763053"/>
              </a:xfrm>
              <a:custGeom>
                <a:avLst/>
                <a:gdLst/>
                <a:ahLst/>
                <a:cxnLst/>
                <a:rect l="l" t="t" r="r" b="b"/>
                <a:pathLst>
                  <a:path w="421576" h="763053" extrusionOk="0">
                    <a:moveTo>
                      <a:pt x="407575" y="763053"/>
                    </a:moveTo>
                    <a:lnTo>
                      <a:pt x="324803" y="763053"/>
                    </a:lnTo>
                    <a:cubicBezTo>
                      <a:pt x="317563" y="763053"/>
                      <a:pt x="311467" y="757624"/>
                      <a:pt x="310610" y="750480"/>
                    </a:cubicBezTo>
                    <a:cubicBezTo>
                      <a:pt x="300228" y="664279"/>
                      <a:pt x="289941" y="575411"/>
                      <a:pt x="279559" y="486543"/>
                    </a:cubicBezTo>
                    <a:cubicBezTo>
                      <a:pt x="269176" y="397865"/>
                      <a:pt x="258889" y="309092"/>
                      <a:pt x="248507" y="222986"/>
                    </a:cubicBezTo>
                    <a:cubicBezTo>
                      <a:pt x="247745" y="216318"/>
                      <a:pt x="251650" y="209937"/>
                      <a:pt x="258032" y="207746"/>
                    </a:cubicBezTo>
                    <a:cubicBezTo>
                      <a:pt x="304514" y="191839"/>
                      <a:pt x="335280" y="150215"/>
                      <a:pt x="331184" y="108876"/>
                    </a:cubicBezTo>
                    <a:cubicBezTo>
                      <a:pt x="325946" y="56013"/>
                      <a:pt x="263462" y="30105"/>
                      <a:pt x="220789" y="28676"/>
                    </a:cubicBezTo>
                    <a:cubicBezTo>
                      <a:pt x="174593" y="26961"/>
                      <a:pt x="107251" y="54108"/>
                      <a:pt x="101060" y="109067"/>
                    </a:cubicBezTo>
                    <a:cubicBezTo>
                      <a:pt x="96774" y="147167"/>
                      <a:pt x="123254" y="188029"/>
                      <a:pt x="165449" y="208317"/>
                    </a:cubicBezTo>
                    <a:cubicBezTo>
                      <a:pt x="170783" y="210889"/>
                      <a:pt x="173926" y="216414"/>
                      <a:pt x="173450" y="222319"/>
                    </a:cubicBezTo>
                    <a:cubicBezTo>
                      <a:pt x="166497" y="310616"/>
                      <a:pt x="154210" y="400246"/>
                      <a:pt x="142304" y="486924"/>
                    </a:cubicBezTo>
                    <a:cubicBezTo>
                      <a:pt x="130492" y="573125"/>
                      <a:pt x="118205" y="662374"/>
                      <a:pt x="111347" y="749814"/>
                    </a:cubicBezTo>
                    <a:cubicBezTo>
                      <a:pt x="110776" y="757243"/>
                      <a:pt x="104584" y="762958"/>
                      <a:pt x="97060" y="762958"/>
                    </a:cubicBezTo>
                    <a:lnTo>
                      <a:pt x="14288" y="762958"/>
                    </a:lnTo>
                    <a:cubicBezTo>
                      <a:pt x="6382" y="762958"/>
                      <a:pt x="0" y="756576"/>
                      <a:pt x="0" y="748671"/>
                    </a:cubicBezTo>
                    <a:cubicBezTo>
                      <a:pt x="0" y="740765"/>
                      <a:pt x="6382" y="734383"/>
                      <a:pt x="14288" y="734383"/>
                    </a:cubicBezTo>
                    <a:lnTo>
                      <a:pt x="83820" y="734383"/>
                    </a:lnTo>
                    <a:cubicBezTo>
                      <a:pt x="90868" y="650373"/>
                      <a:pt x="102584" y="565314"/>
                      <a:pt x="113824" y="483018"/>
                    </a:cubicBezTo>
                    <a:cubicBezTo>
                      <a:pt x="125254" y="399865"/>
                      <a:pt x="137065" y="313950"/>
                      <a:pt x="144018" y="229463"/>
                    </a:cubicBezTo>
                    <a:cubicBezTo>
                      <a:pt x="95536" y="202317"/>
                      <a:pt x="67056" y="153739"/>
                      <a:pt x="72390" y="105828"/>
                    </a:cubicBezTo>
                    <a:cubicBezTo>
                      <a:pt x="80105" y="37629"/>
                      <a:pt x="155734" y="-2280"/>
                      <a:pt x="221551" y="101"/>
                    </a:cubicBezTo>
                    <a:cubicBezTo>
                      <a:pt x="274606" y="1911"/>
                      <a:pt x="352520" y="36010"/>
                      <a:pt x="359378" y="106019"/>
                    </a:cubicBezTo>
                    <a:cubicBezTo>
                      <a:pt x="364426" y="156978"/>
                      <a:pt x="330613" y="207651"/>
                      <a:pt x="277939" y="230511"/>
                    </a:cubicBezTo>
                    <a:cubicBezTo>
                      <a:pt x="287846" y="313188"/>
                      <a:pt x="297751" y="398246"/>
                      <a:pt x="307658" y="483209"/>
                    </a:cubicBezTo>
                    <a:cubicBezTo>
                      <a:pt x="317468" y="567696"/>
                      <a:pt x="327374" y="652182"/>
                      <a:pt x="337185" y="734478"/>
                    </a:cubicBezTo>
                    <a:lnTo>
                      <a:pt x="407289" y="734478"/>
                    </a:lnTo>
                    <a:cubicBezTo>
                      <a:pt x="415195" y="734478"/>
                      <a:pt x="421576" y="740860"/>
                      <a:pt x="421576" y="748766"/>
                    </a:cubicBezTo>
                    <a:cubicBezTo>
                      <a:pt x="421576" y="756672"/>
                      <a:pt x="415480" y="763053"/>
                      <a:pt x="407575" y="7630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73" name="Google Shape;2073;p15"/>
              <p:cNvGrpSpPr/>
              <p:nvPr/>
            </p:nvGrpSpPr>
            <p:grpSpPr>
              <a:xfrm>
                <a:off x="4572000" y="4305775"/>
                <a:ext cx="612933" cy="109442"/>
                <a:chOff x="4572000" y="4305775"/>
                <a:chExt cx="612933" cy="109442"/>
              </a:xfrm>
            </p:grpSpPr>
            <p:grpSp>
              <p:nvGrpSpPr>
                <p:cNvPr id="2074" name="Google Shape;2074;p15"/>
                <p:cNvGrpSpPr/>
                <p:nvPr/>
              </p:nvGrpSpPr>
              <p:grpSpPr>
                <a:xfrm>
                  <a:off x="4572000" y="4305775"/>
                  <a:ext cx="156114" cy="109442"/>
                  <a:chOff x="4572000" y="4305775"/>
                  <a:chExt cx="156114" cy="109442"/>
                </a:xfrm>
              </p:grpSpPr>
              <p:sp>
                <p:nvSpPr>
                  <p:cNvPr id="2075" name="Google Shape;2075;p15"/>
                  <p:cNvSpPr/>
                  <p:nvPr/>
                </p:nvSpPr>
                <p:spPr>
                  <a:xfrm>
                    <a:off x="4586287"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6" name="Google Shape;2076;p15"/>
                  <p:cNvSpPr/>
                  <p:nvPr/>
                </p:nvSpPr>
                <p:spPr>
                  <a:xfrm>
                    <a:off x="4572000"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575" y="80867"/>
                        </a:moveTo>
                        <a:lnTo>
                          <a:pt x="127540" y="80867"/>
                        </a:lnTo>
                        <a:lnTo>
                          <a:pt x="127540" y="28575"/>
                        </a:lnTo>
                        <a:lnTo>
                          <a:pt x="28575" y="28575"/>
                        </a:lnTo>
                        <a:lnTo>
                          <a:pt x="28575" y="808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77" name="Google Shape;2077;p15"/>
                <p:cNvGrpSpPr/>
                <p:nvPr/>
              </p:nvGrpSpPr>
              <p:grpSpPr>
                <a:xfrm>
                  <a:off x="4800409" y="4305775"/>
                  <a:ext cx="156114" cy="109442"/>
                  <a:chOff x="4800409" y="4305775"/>
                  <a:chExt cx="156114" cy="109442"/>
                </a:xfrm>
              </p:grpSpPr>
              <p:sp>
                <p:nvSpPr>
                  <p:cNvPr id="2078" name="Google Shape;2078;p15"/>
                  <p:cNvSpPr/>
                  <p:nvPr/>
                </p:nvSpPr>
                <p:spPr>
                  <a:xfrm>
                    <a:off x="4814697"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9" name="Google Shape;2079;p15"/>
                  <p:cNvSpPr/>
                  <p:nvPr/>
                </p:nvSpPr>
                <p:spPr>
                  <a:xfrm>
                    <a:off x="4800409"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575" y="80867"/>
                        </a:moveTo>
                        <a:lnTo>
                          <a:pt x="127540" y="80867"/>
                        </a:lnTo>
                        <a:lnTo>
                          <a:pt x="127540" y="28575"/>
                        </a:lnTo>
                        <a:lnTo>
                          <a:pt x="28575" y="28575"/>
                        </a:lnTo>
                        <a:lnTo>
                          <a:pt x="28575" y="808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80" name="Google Shape;2080;p15"/>
                <p:cNvGrpSpPr/>
                <p:nvPr/>
              </p:nvGrpSpPr>
              <p:grpSpPr>
                <a:xfrm>
                  <a:off x="5028819" y="4305775"/>
                  <a:ext cx="156114" cy="109442"/>
                  <a:chOff x="5028819" y="4305775"/>
                  <a:chExt cx="156114" cy="109442"/>
                </a:xfrm>
              </p:grpSpPr>
              <p:sp>
                <p:nvSpPr>
                  <p:cNvPr id="2081" name="Google Shape;2081;p15"/>
                  <p:cNvSpPr/>
                  <p:nvPr/>
                </p:nvSpPr>
                <p:spPr>
                  <a:xfrm>
                    <a:off x="5043201"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2" name="Google Shape;2082;p15"/>
                  <p:cNvSpPr/>
                  <p:nvPr/>
                </p:nvSpPr>
                <p:spPr>
                  <a:xfrm>
                    <a:off x="5028819"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670" y="80867"/>
                        </a:moveTo>
                        <a:lnTo>
                          <a:pt x="127635" y="80867"/>
                        </a:lnTo>
                        <a:lnTo>
                          <a:pt x="127635" y="28575"/>
                        </a:lnTo>
                        <a:lnTo>
                          <a:pt x="28670" y="28575"/>
                        </a:lnTo>
                        <a:lnTo>
                          <a:pt x="28670" y="808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083" name="Google Shape;2083;p15"/>
              <p:cNvSpPr/>
              <p:nvPr/>
            </p:nvSpPr>
            <p:spPr>
              <a:xfrm>
                <a:off x="4586287" y="4043362"/>
                <a:ext cx="142875" cy="361950"/>
              </a:xfrm>
              <a:custGeom>
                <a:avLst/>
                <a:gdLst/>
                <a:ahLst/>
                <a:cxnLst/>
                <a:rect l="l" t="t" r="r" b="b"/>
                <a:pathLst>
                  <a:path w="142875" h="361950" extrusionOk="0">
                    <a:moveTo>
                      <a:pt x="0" y="0"/>
                    </a:moveTo>
                    <a:lnTo>
                      <a:pt x="142875" y="0"/>
                    </a:lnTo>
                    <a:lnTo>
                      <a:pt x="142875" y="361950"/>
                    </a:lnTo>
                    <a:lnTo>
                      <a:pt x="0" y="361950"/>
                    </a:ln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084" name="Google Shape;2084;p15"/>
          <p:cNvGrpSpPr/>
          <p:nvPr/>
        </p:nvGrpSpPr>
        <p:grpSpPr>
          <a:xfrm rot="-1353410">
            <a:off x="697501" y="590198"/>
            <a:ext cx="1536328" cy="1421091"/>
            <a:chOff x="5140976" y="802510"/>
            <a:chExt cx="1536327" cy="1421090"/>
          </a:xfrm>
        </p:grpSpPr>
        <p:grpSp>
          <p:nvGrpSpPr>
            <p:cNvPr id="2085" name="Google Shape;2085;p15"/>
            <p:cNvGrpSpPr/>
            <p:nvPr/>
          </p:nvGrpSpPr>
          <p:grpSpPr>
            <a:xfrm>
              <a:off x="5140976" y="802510"/>
              <a:ext cx="1536327" cy="1421090"/>
              <a:chOff x="1560766" y="5405182"/>
              <a:chExt cx="928687" cy="859028"/>
            </a:xfrm>
          </p:grpSpPr>
          <p:grpSp>
            <p:nvGrpSpPr>
              <p:cNvPr id="2086" name="Google Shape;2086;p15"/>
              <p:cNvGrpSpPr/>
              <p:nvPr/>
            </p:nvGrpSpPr>
            <p:grpSpPr>
              <a:xfrm>
                <a:off x="1580864" y="5520975"/>
                <a:ext cx="202501" cy="481393"/>
                <a:chOff x="1580864" y="5520975"/>
                <a:chExt cx="202501" cy="481393"/>
              </a:xfrm>
            </p:grpSpPr>
            <p:sp>
              <p:nvSpPr>
                <p:cNvPr id="2087" name="Google Shape;2087;p15"/>
                <p:cNvSpPr/>
                <p:nvPr/>
              </p:nvSpPr>
              <p:spPr>
                <a:xfrm>
                  <a:off x="1595151" y="5535262"/>
                  <a:ext cx="173926" cy="452818"/>
                </a:xfrm>
                <a:custGeom>
                  <a:avLst/>
                  <a:gdLst/>
                  <a:ahLst/>
                  <a:cxnLst/>
                  <a:rect l="l" t="t" r="r" b="b"/>
                  <a:pathLst>
                    <a:path w="173926" h="452818" extrusionOk="0">
                      <a:moveTo>
                        <a:pt x="0" y="0"/>
                      </a:moveTo>
                      <a:lnTo>
                        <a:pt x="173926" y="0"/>
                      </a:lnTo>
                      <a:lnTo>
                        <a:pt x="173926" y="452818"/>
                      </a:lnTo>
                      <a:lnTo>
                        <a:pt x="0" y="45281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8" name="Google Shape;2088;p15"/>
                <p:cNvSpPr/>
                <p:nvPr/>
              </p:nvSpPr>
              <p:spPr>
                <a:xfrm>
                  <a:off x="1580864" y="5520975"/>
                  <a:ext cx="202501" cy="481393"/>
                </a:xfrm>
                <a:custGeom>
                  <a:avLst/>
                  <a:gdLst/>
                  <a:ahLst/>
                  <a:cxnLst/>
                  <a:rect l="l" t="t" r="r" b="b"/>
                  <a:pathLst>
                    <a:path w="202501" h="481393" extrusionOk="0">
                      <a:moveTo>
                        <a:pt x="188214" y="481393"/>
                      </a:moveTo>
                      <a:lnTo>
                        <a:pt x="14288" y="481393"/>
                      </a:lnTo>
                      <a:cubicBezTo>
                        <a:pt x="6382" y="481393"/>
                        <a:pt x="0" y="475012"/>
                        <a:pt x="0" y="467106"/>
                      </a:cubicBezTo>
                      <a:lnTo>
                        <a:pt x="0" y="14288"/>
                      </a:lnTo>
                      <a:cubicBezTo>
                        <a:pt x="0" y="6382"/>
                        <a:pt x="6382" y="0"/>
                        <a:pt x="14288" y="0"/>
                      </a:cubicBezTo>
                      <a:lnTo>
                        <a:pt x="188214" y="0"/>
                      </a:lnTo>
                      <a:cubicBezTo>
                        <a:pt x="196120" y="0"/>
                        <a:pt x="202501" y="6382"/>
                        <a:pt x="202501" y="14288"/>
                      </a:cubicBezTo>
                      <a:lnTo>
                        <a:pt x="202501" y="467106"/>
                      </a:lnTo>
                      <a:cubicBezTo>
                        <a:pt x="202501" y="475012"/>
                        <a:pt x="196120" y="481393"/>
                        <a:pt x="188214" y="481393"/>
                      </a:cubicBezTo>
                      <a:close/>
                      <a:moveTo>
                        <a:pt x="28575" y="452818"/>
                      </a:moveTo>
                      <a:lnTo>
                        <a:pt x="173926" y="452818"/>
                      </a:lnTo>
                      <a:lnTo>
                        <a:pt x="173926" y="28575"/>
                      </a:lnTo>
                      <a:lnTo>
                        <a:pt x="28575" y="28575"/>
                      </a:lnTo>
                      <a:lnTo>
                        <a:pt x="28575" y="45281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89" name="Google Shape;2089;p15"/>
              <p:cNvGrpSpPr/>
              <p:nvPr/>
            </p:nvGrpSpPr>
            <p:grpSpPr>
              <a:xfrm>
                <a:off x="1615001" y="5405182"/>
                <a:ext cx="134227" cy="78931"/>
                <a:chOff x="1615001" y="5405182"/>
                <a:chExt cx="134227" cy="78931"/>
              </a:xfrm>
            </p:grpSpPr>
            <p:sp>
              <p:nvSpPr>
                <p:cNvPr id="2090" name="Google Shape;2090;p15"/>
                <p:cNvSpPr/>
                <p:nvPr/>
              </p:nvSpPr>
              <p:spPr>
                <a:xfrm>
                  <a:off x="1629251" y="5419465"/>
                  <a:ext cx="105727" cy="50360"/>
                </a:xfrm>
                <a:custGeom>
                  <a:avLst/>
                  <a:gdLst/>
                  <a:ahLst/>
                  <a:cxnLst/>
                  <a:rect l="l" t="t" r="r" b="b"/>
                  <a:pathLst>
                    <a:path w="105727" h="50360" extrusionOk="0">
                      <a:moveTo>
                        <a:pt x="105727" y="50361"/>
                      </a:moveTo>
                      <a:lnTo>
                        <a:pt x="0" y="50361"/>
                      </a:lnTo>
                      <a:lnTo>
                        <a:pt x="12478" y="24453"/>
                      </a:lnTo>
                      <a:cubicBezTo>
                        <a:pt x="14954" y="19405"/>
                        <a:pt x="18193" y="15118"/>
                        <a:pt x="22003" y="11594"/>
                      </a:cubicBezTo>
                      <a:cubicBezTo>
                        <a:pt x="42767" y="-7360"/>
                        <a:pt x="79915" y="-3074"/>
                        <a:pt x="93250" y="24453"/>
                      </a:cubicBezTo>
                      <a:lnTo>
                        <a:pt x="105727" y="503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1" name="Google Shape;2091;p15"/>
                <p:cNvSpPr/>
                <p:nvPr/>
              </p:nvSpPr>
              <p:spPr>
                <a:xfrm>
                  <a:off x="1615001" y="5405182"/>
                  <a:ext cx="134227" cy="78931"/>
                </a:xfrm>
                <a:custGeom>
                  <a:avLst/>
                  <a:gdLst/>
                  <a:ahLst/>
                  <a:cxnLst/>
                  <a:rect l="l" t="t" r="r" b="b"/>
                  <a:pathLst>
                    <a:path w="134227" h="78931" extrusionOk="0">
                      <a:moveTo>
                        <a:pt x="119977" y="78931"/>
                      </a:moveTo>
                      <a:lnTo>
                        <a:pt x="14250" y="78931"/>
                      </a:lnTo>
                      <a:cubicBezTo>
                        <a:pt x="9297" y="78931"/>
                        <a:pt x="4725" y="76359"/>
                        <a:pt x="2153" y="72263"/>
                      </a:cubicBezTo>
                      <a:cubicBezTo>
                        <a:pt x="-419" y="68168"/>
                        <a:pt x="-704" y="62929"/>
                        <a:pt x="1391" y="58452"/>
                      </a:cubicBezTo>
                      <a:lnTo>
                        <a:pt x="13869" y="32544"/>
                      </a:lnTo>
                      <a:cubicBezTo>
                        <a:pt x="17108" y="25972"/>
                        <a:pt x="21394" y="20257"/>
                        <a:pt x="26537" y="15400"/>
                      </a:cubicBezTo>
                      <a:cubicBezTo>
                        <a:pt x="40348" y="2826"/>
                        <a:pt x="59875" y="-2508"/>
                        <a:pt x="78925" y="1112"/>
                      </a:cubicBezTo>
                      <a:cubicBezTo>
                        <a:pt x="97308" y="4636"/>
                        <a:pt x="112453" y="16066"/>
                        <a:pt x="120359" y="32449"/>
                      </a:cubicBezTo>
                      <a:lnTo>
                        <a:pt x="132836" y="58357"/>
                      </a:lnTo>
                      <a:cubicBezTo>
                        <a:pt x="134932" y="62738"/>
                        <a:pt x="134646" y="67977"/>
                        <a:pt x="132074" y="72168"/>
                      </a:cubicBezTo>
                      <a:cubicBezTo>
                        <a:pt x="129407" y="76455"/>
                        <a:pt x="124835" y="78931"/>
                        <a:pt x="119977" y="78931"/>
                      </a:cubicBezTo>
                      <a:close/>
                      <a:moveTo>
                        <a:pt x="36919" y="50356"/>
                      </a:moveTo>
                      <a:lnTo>
                        <a:pt x="97213" y="50356"/>
                      </a:lnTo>
                      <a:lnTo>
                        <a:pt x="94641" y="44927"/>
                      </a:lnTo>
                      <a:cubicBezTo>
                        <a:pt x="89212" y="33687"/>
                        <a:pt x="79115" y="30258"/>
                        <a:pt x="73496" y="29210"/>
                      </a:cubicBezTo>
                      <a:cubicBezTo>
                        <a:pt x="63494" y="27210"/>
                        <a:pt x="52826" y="30068"/>
                        <a:pt x="45873" y="36449"/>
                      </a:cubicBezTo>
                      <a:cubicBezTo>
                        <a:pt x="43301" y="38831"/>
                        <a:pt x="41206" y="41688"/>
                        <a:pt x="39491" y="45022"/>
                      </a:cubicBezTo>
                      <a:lnTo>
                        <a:pt x="36919" y="5035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92" name="Google Shape;2092;p15"/>
              <p:cNvGrpSpPr/>
              <p:nvPr/>
            </p:nvGrpSpPr>
            <p:grpSpPr>
              <a:xfrm>
                <a:off x="1580941" y="5455538"/>
                <a:ext cx="202347" cy="99441"/>
                <a:chOff x="1580941" y="5455538"/>
                <a:chExt cx="202347" cy="99441"/>
              </a:xfrm>
            </p:grpSpPr>
            <p:sp>
              <p:nvSpPr>
                <p:cNvPr id="2093" name="Google Shape;2093;p15"/>
                <p:cNvSpPr/>
                <p:nvPr/>
              </p:nvSpPr>
              <p:spPr>
                <a:xfrm>
                  <a:off x="1595222" y="5469826"/>
                  <a:ext cx="173785" cy="70866"/>
                </a:xfrm>
                <a:custGeom>
                  <a:avLst/>
                  <a:gdLst/>
                  <a:ahLst/>
                  <a:cxnLst/>
                  <a:rect l="l" t="t" r="r" b="b"/>
                  <a:pathLst>
                    <a:path w="173785" h="70866" extrusionOk="0">
                      <a:moveTo>
                        <a:pt x="173761" y="70390"/>
                      </a:moveTo>
                      <a:cubicBezTo>
                        <a:pt x="173856" y="70675"/>
                        <a:pt x="173666" y="70866"/>
                        <a:pt x="173380" y="70866"/>
                      </a:cubicBezTo>
                      <a:lnTo>
                        <a:pt x="406" y="70866"/>
                      </a:lnTo>
                      <a:cubicBezTo>
                        <a:pt x="120" y="70866"/>
                        <a:pt x="-70" y="70675"/>
                        <a:pt x="25" y="70390"/>
                      </a:cubicBezTo>
                      <a:lnTo>
                        <a:pt x="2406" y="65437"/>
                      </a:lnTo>
                      <a:lnTo>
                        <a:pt x="34029" y="0"/>
                      </a:lnTo>
                      <a:lnTo>
                        <a:pt x="139756" y="0"/>
                      </a:lnTo>
                      <a:lnTo>
                        <a:pt x="171380" y="65437"/>
                      </a:lnTo>
                      <a:lnTo>
                        <a:pt x="173761" y="7039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15"/>
                <p:cNvSpPr/>
                <p:nvPr/>
              </p:nvSpPr>
              <p:spPr>
                <a:xfrm>
                  <a:off x="1580941" y="5455538"/>
                  <a:ext cx="202347" cy="99441"/>
                </a:xfrm>
                <a:custGeom>
                  <a:avLst/>
                  <a:gdLst/>
                  <a:ahLst/>
                  <a:cxnLst/>
                  <a:rect l="l" t="t" r="r" b="b"/>
                  <a:pathLst>
                    <a:path w="202347" h="99441" extrusionOk="0">
                      <a:moveTo>
                        <a:pt x="187661" y="99441"/>
                      </a:moveTo>
                      <a:lnTo>
                        <a:pt x="14687" y="99441"/>
                      </a:lnTo>
                      <a:cubicBezTo>
                        <a:pt x="10115" y="99441"/>
                        <a:pt x="5448" y="97060"/>
                        <a:pt x="2781" y="93440"/>
                      </a:cubicBezTo>
                      <a:cubicBezTo>
                        <a:pt x="114" y="89821"/>
                        <a:pt x="-744" y="84677"/>
                        <a:pt x="685" y="80296"/>
                      </a:cubicBezTo>
                      <a:cubicBezTo>
                        <a:pt x="876" y="79724"/>
                        <a:pt x="1161" y="79057"/>
                        <a:pt x="1447" y="78486"/>
                      </a:cubicBezTo>
                      <a:lnTo>
                        <a:pt x="35451" y="8096"/>
                      </a:lnTo>
                      <a:cubicBezTo>
                        <a:pt x="37832" y="3143"/>
                        <a:pt x="42881" y="0"/>
                        <a:pt x="48310" y="0"/>
                      </a:cubicBezTo>
                      <a:lnTo>
                        <a:pt x="154037" y="0"/>
                      </a:lnTo>
                      <a:cubicBezTo>
                        <a:pt x="159562" y="0"/>
                        <a:pt x="164515" y="3143"/>
                        <a:pt x="166896" y="8096"/>
                      </a:cubicBezTo>
                      <a:lnTo>
                        <a:pt x="200901" y="78486"/>
                      </a:lnTo>
                      <a:cubicBezTo>
                        <a:pt x="201186" y="79057"/>
                        <a:pt x="201377" y="79629"/>
                        <a:pt x="201662" y="80296"/>
                      </a:cubicBezTo>
                      <a:cubicBezTo>
                        <a:pt x="203091" y="84677"/>
                        <a:pt x="202234" y="89725"/>
                        <a:pt x="199567" y="93440"/>
                      </a:cubicBezTo>
                      <a:cubicBezTo>
                        <a:pt x="196900" y="97155"/>
                        <a:pt x="192233" y="99441"/>
                        <a:pt x="187661" y="99441"/>
                      </a:cubicBezTo>
                      <a:close/>
                      <a:moveTo>
                        <a:pt x="36785" y="70866"/>
                      </a:moveTo>
                      <a:lnTo>
                        <a:pt x="165468" y="70866"/>
                      </a:lnTo>
                      <a:lnTo>
                        <a:pt x="144989" y="28575"/>
                      </a:lnTo>
                      <a:lnTo>
                        <a:pt x="57168" y="28575"/>
                      </a:lnTo>
                      <a:lnTo>
                        <a:pt x="36785" y="7086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95" name="Google Shape;2095;p15"/>
              <p:cNvGrpSpPr/>
              <p:nvPr/>
            </p:nvGrpSpPr>
            <p:grpSpPr>
              <a:xfrm>
                <a:off x="1757076" y="5521165"/>
                <a:ext cx="202596" cy="481393"/>
                <a:chOff x="1757076" y="5521165"/>
                <a:chExt cx="202596" cy="481393"/>
              </a:xfrm>
            </p:grpSpPr>
            <p:sp>
              <p:nvSpPr>
                <p:cNvPr id="2096" name="Google Shape;2096;p15"/>
                <p:cNvSpPr/>
                <p:nvPr/>
              </p:nvSpPr>
              <p:spPr>
                <a:xfrm>
                  <a:off x="1771364" y="5535453"/>
                  <a:ext cx="174021" cy="452818"/>
                </a:xfrm>
                <a:custGeom>
                  <a:avLst/>
                  <a:gdLst/>
                  <a:ahLst/>
                  <a:cxnLst/>
                  <a:rect l="l" t="t" r="r" b="b"/>
                  <a:pathLst>
                    <a:path w="174021" h="452818" extrusionOk="0">
                      <a:moveTo>
                        <a:pt x="0" y="0"/>
                      </a:moveTo>
                      <a:lnTo>
                        <a:pt x="174022" y="0"/>
                      </a:lnTo>
                      <a:lnTo>
                        <a:pt x="174022" y="452819"/>
                      </a:lnTo>
                      <a:lnTo>
                        <a:pt x="0" y="45281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15"/>
                <p:cNvSpPr/>
                <p:nvPr/>
              </p:nvSpPr>
              <p:spPr>
                <a:xfrm>
                  <a:off x="1757076" y="5521165"/>
                  <a:ext cx="202596" cy="481393"/>
                </a:xfrm>
                <a:custGeom>
                  <a:avLst/>
                  <a:gdLst/>
                  <a:ahLst/>
                  <a:cxnLst/>
                  <a:rect l="l" t="t" r="r" b="b"/>
                  <a:pathLst>
                    <a:path w="202596" h="481393" extrusionOk="0">
                      <a:moveTo>
                        <a:pt x="188309" y="481393"/>
                      </a:moveTo>
                      <a:lnTo>
                        <a:pt x="14288" y="481393"/>
                      </a:lnTo>
                      <a:cubicBezTo>
                        <a:pt x="6382" y="481393"/>
                        <a:pt x="0" y="475012"/>
                        <a:pt x="0" y="467106"/>
                      </a:cubicBezTo>
                      <a:lnTo>
                        <a:pt x="0" y="14288"/>
                      </a:lnTo>
                      <a:cubicBezTo>
                        <a:pt x="0" y="6382"/>
                        <a:pt x="6382" y="0"/>
                        <a:pt x="14288" y="0"/>
                      </a:cubicBezTo>
                      <a:lnTo>
                        <a:pt x="188309" y="0"/>
                      </a:lnTo>
                      <a:cubicBezTo>
                        <a:pt x="196215" y="0"/>
                        <a:pt x="202597" y="6382"/>
                        <a:pt x="202597" y="14288"/>
                      </a:cubicBezTo>
                      <a:lnTo>
                        <a:pt x="202597" y="467106"/>
                      </a:lnTo>
                      <a:cubicBezTo>
                        <a:pt x="202597" y="475012"/>
                        <a:pt x="196120" y="481393"/>
                        <a:pt x="188309" y="481393"/>
                      </a:cubicBezTo>
                      <a:close/>
                      <a:moveTo>
                        <a:pt x="28575" y="452818"/>
                      </a:moveTo>
                      <a:lnTo>
                        <a:pt x="174022" y="452818"/>
                      </a:lnTo>
                      <a:lnTo>
                        <a:pt x="174022" y="28575"/>
                      </a:lnTo>
                      <a:lnTo>
                        <a:pt x="28575" y="28575"/>
                      </a:lnTo>
                      <a:lnTo>
                        <a:pt x="28575" y="45281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98" name="Google Shape;2098;p15"/>
              <p:cNvGrpSpPr/>
              <p:nvPr/>
            </p:nvGrpSpPr>
            <p:grpSpPr>
              <a:xfrm>
                <a:off x="1791213" y="5405437"/>
                <a:ext cx="134227" cy="78867"/>
                <a:chOff x="1791213" y="5405437"/>
                <a:chExt cx="134227" cy="78867"/>
              </a:xfrm>
            </p:grpSpPr>
            <p:sp>
              <p:nvSpPr>
                <p:cNvPr id="2099" name="Google Shape;2099;p15"/>
                <p:cNvSpPr/>
                <p:nvPr/>
              </p:nvSpPr>
              <p:spPr>
                <a:xfrm>
                  <a:off x="1805463"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15"/>
                <p:cNvSpPr/>
                <p:nvPr/>
              </p:nvSpPr>
              <p:spPr>
                <a:xfrm>
                  <a:off x="1791213"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009"/>
                        <a:pt x="-704" y="62865"/>
                        <a:pt x="1391" y="58388"/>
                      </a:cubicBezTo>
                      <a:lnTo>
                        <a:pt x="13869" y="32575"/>
                      </a:lnTo>
                      <a:cubicBezTo>
                        <a:pt x="23585" y="12478"/>
                        <a:pt x="43968" y="0"/>
                        <a:pt x="67114" y="0"/>
                      </a:cubicBezTo>
                      <a:cubicBezTo>
                        <a:pt x="90260" y="0"/>
                        <a:pt x="110643" y="12478"/>
                        <a:pt x="120359" y="32575"/>
                      </a:cubicBezTo>
                      <a:lnTo>
                        <a:pt x="132836" y="58484"/>
                      </a:lnTo>
                      <a:cubicBezTo>
                        <a:pt x="134932" y="62865"/>
                        <a:pt x="134646" y="68104"/>
                        <a:pt x="132074" y="72295"/>
                      </a:cubicBezTo>
                      <a:cubicBezTo>
                        <a:pt x="129502" y="76486"/>
                        <a:pt x="124931" y="78867"/>
                        <a:pt x="119977" y="78867"/>
                      </a:cubicBezTo>
                      <a:close/>
                      <a:moveTo>
                        <a:pt x="37015" y="50292"/>
                      </a:moveTo>
                      <a:lnTo>
                        <a:pt x="97213" y="50292"/>
                      </a:lnTo>
                      <a:lnTo>
                        <a:pt x="94641" y="44958"/>
                      </a:lnTo>
                      <a:cubicBezTo>
                        <a:pt x="89688" y="34671"/>
                        <a:pt x="79401" y="28575"/>
                        <a:pt x="67114" y="28575"/>
                      </a:cubicBezTo>
                      <a:cubicBezTo>
                        <a:pt x="54827" y="28575"/>
                        <a:pt x="44540" y="34671"/>
                        <a:pt x="39587" y="44958"/>
                      </a:cubicBezTo>
                      <a:lnTo>
                        <a:pt x="37015" y="50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01" name="Google Shape;2101;p15"/>
              <p:cNvGrpSpPr/>
              <p:nvPr/>
            </p:nvGrpSpPr>
            <p:grpSpPr>
              <a:xfrm>
                <a:off x="1757267" y="5455729"/>
                <a:ext cx="202343" cy="99535"/>
                <a:chOff x="1757267" y="5455729"/>
                <a:chExt cx="202343" cy="99535"/>
              </a:xfrm>
            </p:grpSpPr>
            <p:sp>
              <p:nvSpPr>
                <p:cNvPr id="2102" name="Google Shape;2102;p15"/>
                <p:cNvSpPr/>
                <p:nvPr/>
              </p:nvSpPr>
              <p:spPr>
                <a:xfrm>
                  <a:off x="1771434" y="5470016"/>
                  <a:ext cx="173785" cy="70960"/>
                </a:xfrm>
                <a:custGeom>
                  <a:avLst/>
                  <a:gdLst/>
                  <a:ahLst/>
                  <a:cxnLst/>
                  <a:rect l="l" t="t" r="r" b="b"/>
                  <a:pathLst>
                    <a:path w="173785" h="70960" extrusionOk="0">
                      <a:moveTo>
                        <a:pt x="173761" y="70389"/>
                      </a:moveTo>
                      <a:cubicBezTo>
                        <a:pt x="173856" y="70675"/>
                        <a:pt x="173666" y="70961"/>
                        <a:pt x="173380" y="70961"/>
                      </a:cubicBezTo>
                      <a:lnTo>
                        <a:pt x="406" y="70961"/>
                      </a:lnTo>
                      <a:cubicBezTo>
                        <a:pt x="120" y="70961"/>
                        <a:pt x="-70" y="70675"/>
                        <a:pt x="25" y="70389"/>
                      </a:cubicBezTo>
                      <a:lnTo>
                        <a:pt x="34029" y="0"/>
                      </a:lnTo>
                      <a:lnTo>
                        <a:pt x="139756" y="0"/>
                      </a:lnTo>
                      <a:lnTo>
                        <a:pt x="173761" y="70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15"/>
                <p:cNvSpPr/>
                <p:nvPr/>
              </p:nvSpPr>
              <p:spPr>
                <a:xfrm>
                  <a:off x="1757267" y="5455729"/>
                  <a:ext cx="202343" cy="99535"/>
                </a:xfrm>
                <a:custGeom>
                  <a:avLst/>
                  <a:gdLst/>
                  <a:ahLst/>
                  <a:cxnLst/>
                  <a:rect l="l" t="t" r="r" b="b"/>
                  <a:pathLst>
                    <a:path w="202343" h="99535" extrusionOk="0">
                      <a:moveTo>
                        <a:pt x="187547" y="99536"/>
                      </a:moveTo>
                      <a:lnTo>
                        <a:pt x="14573" y="99536"/>
                      </a:lnTo>
                      <a:cubicBezTo>
                        <a:pt x="9715" y="99536"/>
                        <a:pt x="4858" y="96869"/>
                        <a:pt x="2286" y="92869"/>
                      </a:cubicBezTo>
                      <a:cubicBezTo>
                        <a:pt x="-286" y="88868"/>
                        <a:pt x="-762" y="83344"/>
                        <a:pt x="1238" y="78867"/>
                      </a:cubicBezTo>
                      <a:lnTo>
                        <a:pt x="35433" y="8096"/>
                      </a:lnTo>
                      <a:cubicBezTo>
                        <a:pt x="37814" y="3143"/>
                        <a:pt x="42862" y="0"/>
                        <a:pt x="48291" y="0"/>
                      </a:cubicBezTo>
                      <a:lnTo>
                        <a:pt x="154019" y="0"/>
                      </a:lnTo>
                      <a:cubicBezTo>
                        <a:pt x="159544" y="0"/>
                        <a:pt x="164496" y="3143"/>
                        <a:pt x="166878" y="8096"/>
                      </a:cubicBezTo>
                      <a:lnTo>
                        <a:pt x="200882" y="78486"/>
                      </a:lnTo>
                      <a:cubicBezTo>
                        <a:pt x="200977" y="78771"/>
                        <a:pt x="201073" y="78962"/>
                        <a:pt x="201263" y="79247"/>
                      </a:cubicBezTo>
                      <a:cubicBezTo>
                        <a:pt x="203073" y="83629"/>
                        <a:pt x="202596" y="89059"/>
                        <a:pt x="199929" y="93059"/>
                      </a:cubicBezTo>
                      <a:cubicBezTo>
                        <a:pt x="197167" y="96964"/>
                        <a:pt x="192405" y="99536"/>
                        <a:pt x="187547" y="99536"/>
                      </a:cubicBezTo>
                      <a:close/>
                      <a:moveTo>
                        <a:pt x="36766" y="70961"/>
                      </a:moveTo>
                      <a:lnTo>
                        <a:pt x="165449" y="70961"/>
                      </a:lnTo>
                      <a:lnTo>
                        <a:pt x="144970" y="28575"/>
                      </a:lnTo>
                      <a:lnTo>
                        <a:pt x="57150" y="28575"/>
                      </a:lnTo>
                      <a:lnTo>
                        <a:pt x="36766" y="709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04" name="Google Shape;2104;p15"/>
              <p:cNvGrpSpPr/>
              <p:nvPr/>
            </p:nvGrpSpPr>
            <p:grpSpPr>
              <a:xfrm>
                <a:off x="1931003" y="5526594"/>
                <a:ext cx="202596" cy="481393"/>
                <a:chOff x="1931003" y="5526594"/>
                <a:chExt cx="202596" cy="481393"/>
              </a:xfrm>
            </p:grpSpPr>
            <p:sp>
              <p:nvSpPr>
                <p:cNvPr id="2105" name="Google Shape;2105;p15"/>
                <p:cNvSpPr/>
                <p:nvPr/>
              </p:nvSpPr>
              <p:spPr>
                <a:xfrm>
                  <a:off x="1945386" y="5540977"/>
                  <a:ext cx="173926" cy="452723"/>
                </a:xfrm>
                <a:custGeom>
                  <a:avLst/>
                  <a:gdLst/>
                  <a:ahLst/>
                  <a:cxnLst/>
                  <a:rect l="l" t="t" r="r" b="b"/>
                  <a:pathLst>
                    <a:path w="173926" h="452723" extrusionOk="0">
                      <a:moveTo>
                        <a:pt x="173926" y="162973"/>
                      </a:moveTo>
                      <a:lnTo>
                        <a:pt x="173926" y="452724"/>
                      </a:lnTo>
                      <a:lnTo>
                        <a:pt x="0" y="452724"/>
                      </a:lnTo>
                      <a:lnTo>
                        <a:pt x="0" y="0"/>
                      </a:lnTo>
                      <a:lnTo>
                        <a:pt x="173926" y="0"/>
                      </a:lnTo>
                      <a:lnTo>
                        <a:pt x="173926" y="111347"/>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6" name="Google Shape;2106;p15"/>
                <p:cNvSpPr/>
                <p:nvPr/>
              </p:nvSpPr>
              <p:spPr>
                <a:xfrm>
                  <a:off x="1931003" y="5526594"/>
                  <a:ext cx="202596" cy="481393"/>
                </a:xfrm>
                <a:custGeom>
                  <a:avLst/>
                  <a:gdLst/>
                  <a:ahLst/>
                  <a:cxnLst/>
                  <a:rect l="l" t="t" r="r" b="b"/>
                  <a:pathLst>
                    <a:path w="202596" h="481393" extrusionOk="0">
                      <a:moveTo>
                        <a:pt x="188309" y="481394"/>
                      </a:moveTo>
                      <a:lnTo>
                        <a:pt x="14288" y="481394"/>
                      </a:lnTo>
                      <a:cubicBezTo>
                        <a:pt x="6382" y="481394"/>
                        <a:pt x="0" y="475012"/>
                        <a:pt x="0" y="467106"/>
                      </a:cubicBezTo>
                      <a:lnTo>
                        <a:pt x="0" y="14288"/>
                      </a:lnTo>
                      <a:cubicBezTo>
                        <a:pt x="0" y="6382"/>
                        <a:pt x="6382" y="0"/>
                        <a:pt x="14288" y="0"/>
                      </a:cubicBezTo>
                      <a:lnTo>
                        <a:pt x="188309" y="0"/>
                      </a:lnTo>
                      <a:cubicBezTo>
                        <a:pt x="196215" y="0"/>
                        <a:pt x="202597" y="6382"/>
                        <a:pt x="202597" y="14288"/>
                      </a:cubicBezTo>
                      <a:lnTo>
                        <a:pt x="202597" y="125635"/>
                      </a:lnTo>
                      <a:cubicBezTo>
                        <a:pt x="202597" y="133541"/>
                        <a:pt x="196215" y="139922"/>
                        <a:pt x="188309" y="139922"/>
                      </a:cubicBezTo>
                      <a:cubicBezTo>
                        <a:pt x="180404" y="139922"/>
                        <a:pt x="174022" y="133541"/>
                        <a:pt x="174022" y="125635"/>
                      </a:cubicBezTo>
                      <a:lnTo>
                        <a:pt x="174022" y="28575"/>
                      </a:lnTo>
                      <a:lnTo>
                        <a:pt x="28575" y="28575"/>
                      </a:lnTo>
                      <a:lnTo>
                        <a:pt x="28575" y="452819"/>
                      </a:lnTo>
                      <a:lnTo>
                        <a:pt x="174022" y="452819"/>
                      </a:lnTo>
                      <a:lnTo>
                        <a:pt x="174022" y="177261"/>
                      </a:lnTo>
                      <a:cubicBezTo>
                        <a:pt x="174022" y="169355"/>
                        <a:pt x="180404" y="162973"/>
                        <a:pt x="188309" y="162973"/>
                      </a:cubicBezTo>
                      <a:cubicBezTo>
                        <a:pt x="196215" y="162973"/>
                        <a:pt x="202597" y="169355"/>
                        <a:pt x="202597" y="177261"/>
                      </a:cubicBezTo>
                      <a:lnTo>
                        <a:pt x="202597" y="467106"/>
                      </a:lnTo>
                      <a:cubicBezTo>
                        <a:pt x="202597" y="475012"/>
                        <a:pt x="196215" y="481394"/>
                        <a:pt x="188309" y="481394"/>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07" name="Google Shape;2107;p15"/>
              <p:cNvGrpSpPr/>
              <p:nvPr/>
            </p:nvGrpSpPr>
            <p:grpSpPr>
              <a:xfrm>
                <a:off x="1965235" y="5405437"/>
                <a:ext cx="134227" cy="78867"/>
                <a:chOff x="1965235" y="5405437"/>
                <a:chExt cx="134227" cy="78867"/>
              </a:xfrm>
            </p:grpSpPr>
            <p:sp>
              <p:nvSpPr>
                <p:cNvPr id="2108" name="Google Shape;2108;p15"/>
                <p:cNvSpPr/>
                <p:nvPr/>
              </p:nvSpPr>
              <p:spPr>
                <a:xfrm>
                  <a:off x="1979485"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9" name="Google Shape;2109;p15"/>
                <p:cNvSpPr/>
                <p:nvPr/>
              </p:nvSpPr>
              <p:spPr>
                <a:xfrm>
                  <a:off x="1965235"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104"/>
                        <a:pt x="-704" y="62865"/>
                        <a:pt x="1391" y="58388"/>
                      </a:cubicBezTo>
                      <a:lnTo>
                        <a:pt x="13869" y="32575"/>
                      </a:lnTo>
                      <a:cubicBezTo>
                        <a:pt x="23585" y="12478"/>
                        <a:pt x="43968" y="0"/>
                        <a:pt x="67114" y="0"/>
                      </a:cubicBezTo>
                      <a:cubicBezTo>
                        <a:pt x="67114" y="0"/>
                        <a:pt x="67114" y="0"/>
                        <a:pt x="67114" y="0"/>
                      </a:cubicBezTo>
                      <a:cubicBezTo>
                        <a:pt x="90260" y="0"/>
                        <a:pt x="110643" y="12478"/>
                        <a:pt x="120359" y="32575"/>
                      </a:cubicBezTo>
                      <a:lnTo>
                        <a:pt x="132836" y="58484"/>
                      </a:lnTo>
                      <a:cubicBezTo>
                        <a:pt x="134932" y="62865"/>
                        <a:pt x="134646" y="68104"/>
                        <a:pt x="132074" y="72295"/>
                      </a:cubicBezTo>
                      <a:cubicBezTo>
                        <a:pt x="129502" y="76391"/>
                        <a:pt x="124835" y="78867"/>
                        <a:pt x="119977" y="78867"/>
                      </a:cubicBezTo>
                      <a:close/>
                      <a:moveTo>
                        <a:pt x="37015" y="50292"/>
                      </a:moveTo>
                      <a:lnTo>
                        <a:pt x="97213" y="50292"/>
                      </a:lnTo>
                      <a:lnTo>
                        <a:pt x="94641" y="44958"/>
                      </a:lnTo>
                      <a:cubicBezTo>
                        <a:pt x="89688" y="34671"/>
                        <a:pt x="79401" y="28575"/>
                        <a:pt x="67114" y="28575"/>
                      </a:cubicBezTo>
                      <a:lnTo>
                        <a:pt x="67114" y="28575"/>
                      </a:lnTo>
                      <a:cubicBezTo>
                        <a:pt x="54827" y="28575"/>
                        <a:pt x="44540" y="34671"/>
                        <a:pt x="39586" y="44958"/>
                      </a:cubicBezTo>
                      <a:lnTo>
                        <a:pt x="37015" y="50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0" name="Google Shape;2110;p15"/>
              <p:cNvGrpSpPr/>
              <p:nvPr/>
            </p:nvGrpSpPr>
            <p:grpSpPr>
              <a:xfrm>
                <a:off x="1931256" y="5455729"/>
                <a:ext cx="202281" cy="99535"/>
                <a:chOff x="1931256" y="5455729"/>
                <a:chExt cx="202281" cy="99535"/>
              </a:xfrm>
            </p:grpSpPr>
            <p:sp>
              <p:nvSpPr>
                <p:cNvPr id="2111" name="Google Shape;2111;p15"/>
                <p:cNvSpPr/>
                <p:nvPr/>
              </p:nvSpPr>
              <p:spPr>
                <a:xfrm>
                  <a:off x="1945456" y="5470016"/>
                  <a:ext cx="173785" cy="70960"/>
                </a:xfrm>
                <a:custGeom>
                  <a:avLst/>
                  <a:gdLst/>
                  <a:ahLst/>
                  <a:cxnLst/>
                  <a:rect l="l" t="t" r="r" b="b"/>
                  <a:pathLst>
                    <a:path w="173785" h="70960" extrusionOk="0">
                      <a:moveTo>
                        <a:pt x="173761" y="70389"/>
                      </a:moveTo>
                      <a:cubicBezTo>
                        <a:pt x="173856" y="70675"/>
                        <a:pt x="173665" y="70961"/>
                        <a:pt x="173380" y="70961"/>
                      </a:cubicBezTo>
                      <a:lnTo>
                        <a:pt x="406" y="70961"/>
                      </a:lnTo>
                      <a:cubicBezTo>
                        <a:pt x="120" y="70961"/>
                        <a:pt x="-70" y="70675"/>
                        <a:pt x="25" y="70389"/>
                      </a:cubicBezTo>
                      <a:lnTo>
                        <a:pt x="34029" y="0"/>
                      </a:lnTo>
                      <a:lnTo>
                        <a:pt x="139757" y="0"/>
                      </a:lnTo>
                      <a:lnTo>
                        <a:pt x="173761" y="70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15"/>
                <p:cNvSpPr/>
                <p:nvPr/>
              </p:nvSpPr>
              <p:spPr>
                <a:xfrm>
                  <a:off x="1931256" y="5455729"/>
                  <a:ext cx="202281" cy="99535"/>
                </a:xfrm>
                <a:custGeom>
                  <a:avLst/>
                  <a:gdLst/>
                  <a:ahLst/>
                  <a:cxnLst/>
                  <a:rect l="l" t="t" r="r" b="b"/>
                  <a:pathLst>
                    <a:path w="202281" h="99535" extrusionOk="0">
                      <a:moveTo>
                        <a:pt x="187580" y="99536"/>
                      </a:moveTo>
                      <a:lnTo>
                        <a:pt x="14606" y="99536"/>
                      </a:lnTo>
                      <a:cubicBezTo>
                        <a:pt x="9844" y="99536"/>
                        <a:pt x="5081" y="96964"/>
                        <a:pt x="2414" y="93059"/>
                      </a:cubicBezTo>
                      <a:cubicBezTo>
                        <a:pt x="-253" y="89059"/>
                        <a:pt x="-729" y="83725"/>
                        <a:pt x="1081" y="79247"/>
                      </a:cubicBezTo>
                      <a:lnTo>
                        <a:pt x="35371" y="8096"/>
                      </a:lnTo>
                      <a:cubicBezTo>
                        <a:pt x="37752" y="3143"/>
                        <a:pt x="42800" y="0"/>
                        <a:pt x="48229" y="0"/>
                      </a:cubicBezTo>
                      <a:lnTo>
                        <a:pt x="153957" y="0"/>
                      </a:lnTo>
                      <a:cubicBezTo>
                        <a:pt x="159481" y="0"/>
                        <a:pt x="164434" y="3143"/>
                        <a:pt x="166816" y="8096"/>
                      </a:cubicBezTo>
                      <a:lnTo>
                        <a:pt x="200820" y="78486"/>
                      </a:lnTo>
                      <a:cubicBezTo>
                        <a:pt x="200915" y="78771"/>
                        <a:pt x="201010" y="78962"/>
                        <a:pt x="201201" y="79247"/>
                      </a:cubicBezTo>
                      <a:cubicBezTo>
                        <a:pt x="203011" y="83629"/>
                        <a:pt x="202534" y="89059"/>
                        <a:pt x="199867" y="93059"/>
                      </a:cubicBezTo>
                      <a:cubicBezTo>
                        <a:pt x="197105" y="96964"/>
                        <a:pt x="192343" y="99536"/>
                        <a:pt x="187580" y="99536"/>
                      </a:cubicBezTo>
                      <a:close/>
                      <a:moveTo>
                        <a:pt x="36704" y="70961"/>
                      </a:moveTo>
                      <a:lnTo>
                        <a:pt x="165387" y="70961"/>
                      </a:lnTo>
                      <a:lnTo>
                        <a:pt x="144908" y="28575"/>
                      </a:lnTo>
                      <a:lnTo>
                        <a:pt x="57088" y="28575"/>
                      </a:lnTo>
                      <a:lnTo>
                        <a:pt x="36704" y="709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3" name="Google Shape;2113;p15"/>
              <p:cNvGrpSpPr/>
              <p:nvPr/>
            </p:nvGrpSpPr>
            <p:grpSpPr>
              <a:xfrm>
                <a:off x="2099210" y="5526690"/>
                <a:ext cx="202601" cy="481298"/>
                <a:chOff x="2099210" y="5526690"/>
                <a:chExt cx="202601" cy="481298"/>
              </a:xfrm>
            </p:grpSpPr>
            <p:sp>
              <p:nvSpPr>
                <p:cNvPr id="2114" name="Google Shape;2114;p15"/>
                <p:cNvSpPr/>
                <p:nvPr/>
              </p:nvSpPr>
              <p:spPr>
                <a:xfrm>
                  <a:off x="2113502" y="5540977"/>
                  <a:ext cx="174021" cy="452723"/>
                </a:xfrm>
                <a:custGeom>
                  <a:avLst/>
                  <a:gdLst/>
                  <a:ahLst/>
                  <a:cxnLst/>
                  <a:rect l="l" t="t" r="r" b="b"/>
                  <a:pathLst>
                    <a:path w="174021" h="452723" extrusionOk="0">
                      <a:moveTo>
                        <a:pt x="1619" y="108871"/>
                      </a:moveTo>
                      <a:lnTo>
                        <a:pt x="0" y="0"/>
                      </a:lnTo>
                      <a:lnTo>
                        <a:pt x="174022" y="0"/>
                      </a:lnTo>
                      <a:lnTo>
                        <a:pt x="174022" y="452724"/>
                      </a:lnTo>
                      <a:lnTo>
                        <a:pt x="0" y="452724"/>
                      </a:lnTo>
                      <a:lnTo>
                        <a:pt x="1619" y="163449"/>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5" name="Google Shape;2115;p15"/>
                <p:cNvSpPr/>
                <p:nvPr/>
              </p:nvSpPr>
              <p:spPr>
                <a:xfrm>
                  <a:off x="2099210" y="5526690"/>
                  <a:ext cx="202601" cy="481298"/>
                </a:xfrm>
                <a:custGeom>
                  <a:avLst/>
                  <a:gdLst/>
                  <a:ahLst/>
                  <a:cxnLst/>
                  <a:rect l="l" t="t" r="r" b="b"/>
                  <a:pathLst>
                    <a:path w="202601" h="481298" extrusionOk="0">
                      <a:moveTo>
                        <a:pt x="188314" y="481299"/>
                      </a:moveTo>
                      <a:lnTo>
                        <a:pt x="14292" y="481299"/>
                      </a:lnTo>
                      <a:cubicBezTo>
                        <a:pt x="10482" y="481299"/>
                        <a:pt x="6862" y="479774"/>
                        <a:pt x="4195" y="477108"/>
                      </a:cubicBezTo>
                      <a:cubicBezTo>
                        <a:pt x="1528" y="474440"/>
                        <a:pt x="4" y="470726"/>
                        <a:pt x="4" y="466916"/>
                      </a:cubicBezTo>
                      <a:lnTo>
                        <a:pt x="1528" y="177641"/>
                      </a:lnTo>
                      <a:cubicBezTo>
                        <a:pt x="1528" y="169736"/>
                        <a:pt x="7910" y="163449"/>
                        <a:pt x="15816" y="163449"/>
                      </a:cubicBezTo>
                      <a:cubicBezTo>
                        <a:pt x="15816" y="163449"/>
                        <a:pt x="15816" y="163449"/>
                        <a:pt x="15911" y="163449"/>
                      </a:cubicBezTo>
                      <a:cubicBezTo>
                        <a:pt x="23817" y="163449"/>
                        <a:pt x="30198" y="169926"/>
                        <a:pt x="30103" y="177832"/>
                      </a:cubicBezTo>
                      <a:lnTo>
                        <a:pt x="28579" y="452819"/>
                      </a:lnTo>
                      <a:lnTo>
                        <a:pt x="173931" y="452819"/>
                      </a:lnTo>
                      <a:lnTo>
                        <a:pt x="173931" y="28575"/>
                      </a:lnTo>
                      <a:lnTo>
                        <a:pt x="28770" y="28575"/>
                      </a:lnTo>
                      <a:lnTo>
                        <a:pt x="30103" y="122968"/>
                      </a:lnTo>
                      <a:cubicBezTo>
                        <a:pt x="30198" y="130873"/>
                        <a:pt x="23912" y="137351"/>
                        <a:pt x="16006" y="137446"/>
                      </a:cubicBezTo>
                      <a:cubicBezTo>
                        <a:pt x="8101" y="138017"/>
                        <a:pt x="1623" y="131255"/>
                        <a:pt x="1528" y="123349"/>
                      </a:cubicBezTo>
                      <a:lnTo>
                        <a:pt x="4" y="14478"/>
                      </a:lnTo>
                      <a:cubicBezTo>
                        <a:pt x="-91" y="10668"/>
                        <a:pt x="1433" y="6954"/>
                        <a:pt x="4100" y="4286"/>
                      </a:cubicBezTo>
                      <a:cubicBezTo>
                        <a:pt x="6767" y="1620"/>
                        <a:pt x="10482" y="0"/>
                        <a:pt x="14292" y="0"/>
                      </a:cubicBezTo>
                      <a:lnTo>
                        <a:pt x="188314" y="0"/>
                      </a:lnTo>
                      <a:cubicBezTo>
                        <a:pt x="196219" y="0"/>
                        <a:pt x="202601" y="6382"/>
                        <a:pt x="202601" y="14288"/>
                      </a:cubicBezTo>
                      <a:lnTo>
                        <a:pt x="202601" y="467106"/>
                      </a:lnTo>
                      <a:cubicBezTo>
                        <a:pt x="202601" y="474917"/>
                        <a:pt x="196219" y="481299"/>
                        <a:pt x="188314" y="481299"/>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6" name="Google Shape;2116;p15"/>
              <p:cNvGrpSpPr/>
              <p:nvPr/>
            </p:nvGrpSpPr>
            <p:grpSpPr>
              <a:xfrm>
                <a:off x="2133447" y="5405437"/>
                <a:ext cx="134227" cy="78867"/>
                <a:chOff x="2133447" y="5405437"/>
                <a:chExt cx="134227" cy="78867"/>
              </a:xfrm>
            </p:grpSpPr>
            <p:sp>
              <p:nvSpPr>
                <p:cNvPr id="2117" name="Google Shape;2117;p15"/>
                <p:cNvSpPr/>
                <p:nvPr/>
              </p:nvSpPr>
              <p:spPr>
                <a:xfrm>
                  <a:off x="2147696" y="5419772"/>
                  <a:ext cx="105727" cy="50244"/>
                </a:xfrm>
                <a:custGeom>
                  <a:avLst/>
                  <a:gdLst/>
                  <a:ahLst/>
                  <a:cxnLst/>
                  <a:rect l="l" t="t" r="r" b="b"/>
                  <a:pathLst>
                    <a:path w="105727" h="50244" extrusionOk="0">
                      <a:moveTo>
                        <a:pt x="105728" y="50244"/>
                      </a:moveTo>
                      <a:lnTo>
                        <a:pt x="0" y="50244"/>
                      </a:lnTo>
                      <a:lnTo>
                        <a:pt x="12478" y="24432"/>
                      </a:lnTo>
                      <a:cubicBezTo>
                        <a:pt x="28289" y="-8144"/>
                        <a:pt x="77533" y="-8144"/>
                        <a:pt x="93250" y="24432"/>
                      </a:cubicBezTo>
                      <a:lnTo>
                        <a:pt x="105728" y="5024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8" name="Google Shape;2118;p15"/>
                <p:cNvSpPr/>
                <p:nvPr/>
              </p:nvSpPr>
              <p:spPr>
                <a:xfrm>
                  <a:off x="2133447"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104"/>
                        <a:pt x="-704" y="62865"/>
                        <a:pt x="1391" y="58388"/>
                      </a:cubicBezTo>
                      <a:lnTo>
                        <a:pt x="13869" y="32575"/>
                      </a:lnTo>
                      <a:cubicBezTo>
                        <a:pt x="23585" y="12478"/>
                        <a:pt x="43968" y="0"/>
                        <a:pt x="67114" y="0"/>
                      </a:cubicBezTo>
                      <a:cubicBezTo>
                        <a:pt x="90260" y="0"/>
                        <a:pt x="110643" y="12478"/>
                        <a:pt x="120358" y="32575"/>
                      </a:cubicBezTo>
                      <a:lnTo>
                        <a:pt x="132836" y="58484"/>
                      </a:lnTo>
                      <a:cubicBezTo>
                        <a:pt x="134932" y="62865"/>
                        <a:pt x="134646" y="68104"/>
                        <a:pt x="132074" y="72295"/>
                      </a:cubicBezTo>
                      <a:cubicBezTo>
                        <a:pt x="129502" y="76486"/>
                        <a:pt x="124835" y="78867"/>
                        <a:pt x="119977" y="78867"/>
                      </a:cubicBezTo>
                      <a:close/>
                      <a:moveTo>
                        <a:pt x="36919" y="50292"/>
                      </a:moveTo>
                      <a:lnTo>
                        <a:pt x="97117" y="50292"/>
                      </a:lnTo>
                      <a:lnTo>
                        <a:pt x="94546" y="44958"/>
                      </a:lnTo>
                      <a:cubicBezTo>
                        <a:pt x="89593" y="34671"/>
                        <a:pt x="79306" y="28575"/>
                        <a:pt x="67019" y="28575"/>
                      </a:cubicBezTo>
                      <a:cubicBezTo>
                        <a:pt x="54731" y="28575"/>
                        <a:pt x="44444" y="34671"/>
                        <a:pt x="39491" y="44958"/>
                      </a:cubicBezTo>
                      <a:lnTo>
                        <a:pt x="36919" y="50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9" name="Google Shape;2119;p15"/>
              <p:cNvGrpSpPr/>
              <p:nvPr/>
            </p:nvGrpSpPr>
            <p:grpSpPr>
              <a:xfrm>
                <a:off x="2099467" y="5455729"/>
                <a:ext cx="202281" cy="99535"/>
                <a:chOff x="2099467" y="5455729"/>
                <a:chExt cx="202281" cy="99535"/>
              </a:xfrm>
            </p:grpSpPr>
            <p:sp>
              <p:nvSpPr>
                <p:cNvPr id="2120" name="Google Shape;2120;p15"/>
                <p:cNvSpPr/>
                <p:nvPr/>
              </p:nvSpPr>
              <p:spPr>
                <a:xfrm>
                  <a:off x="2113572" y="5470016"/>
                  <a:ext cx="173785" cy="70960"/>
                </a:xfrm>
                <a:custGeom>
                  <a:avLst/>
                  <a:gdLst/>
                  <a:ahLst/>
                  <a:cxnLst/>
                  <a:rect l="l" t="t" r="r" b="b"/>
                  <a:pathLst>
                    <a:path w="173785" h="70960" extrusionOk="0">
                      <a:moveTo>
                        <a:pt x="173761" y="70389"/>
                      </a:moveTo>
                      <a:cubicBezTo>
                        <a:pt x="173856" y="70675"/>
                        <a:pt x="173666" y="70961"/>
                        <a:pt x="173380" y="70961"/>
                      </a:cubicBezTo>
                      <a:lnTo>
                        <a:pt x="406" y="70961"/>
                      </a:lnTo>
                      <a:cubicBezTo>
                        <a:pt x="120" y="70961"/>
                        <a:pt x="-70" y="70675"/>
                        <a:pt x="25" y="70389"/>
                      </a:cubicBezTo>
                      <a:lnTo>
                        <a:pt x="34029" y="0"/>
                      </a:lnTo>
                      <a:lnTo>
                        <a:pt x="139757" y="0"/>
                      </a:lnTo>
                      <a:lnTo>
                        <a:pt x="173761" y="70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15"/>
                <p:cNvSpPr/>
                <p:nvPr/>
              </p:nvSpPr>
              <p:spPr>
                <a:xfrm>
                  <a:off x="2099467" y="5455729"/>
                  <a:ext cx="202281" cy="99535"/>
                </a:xfrm>
                <a:custGeom>
                  <a:avLst/>
                  <a:gdLst/>
                  <a:ahLst/>
                  <a:cxnLst/>
                  <a:rect l="l" t="t" r="r" b="b"/>
                  <a:pathLst>
                    <a:path w="202281" h="99535" extrusionOk="0">
                      <a:moveTo>
                        <a:pt x="187580" y="99536"/>
                      </a:moveTo>
                      <a:lnTo>
                        <a:pt x="14606" y="99536"/>
                      </a:lnTo>
                      <a:cubicBezTo>
                        <a:pt x="9844" y="99536"/>
                        <a:pt x="5081" y="96964"/>
                        <a:pt x="2414" y="93059"/>
                      </a:cubicBezTo>
                      <a:cubicBezTo>
                        <a:pt x="-253" y="89059"/>
                        <a:pt x="-729" y="83725"/>
                        <a:pt x="1081" y="79247"/>
                      </a:cubicBezTo>
                      <a:lnTo>
                        <a:pt x="35371" y="8096"/>
                      </a:lnTo>
                      <a:cubicBezTo>
                        <a:pt x="37752" y="3143"/>
                        <a:pt x="42800" y="0"/>
                        <a:pt x="48229" y="0"/>
                      </a:cubicBezTo>
                      <a:lnTo>
                        <a:pt x="153957" y="0"/>
                      </a:lnTo>
                      <a:cubicBezTo>
                        <a:pt x="159481" y="0"/>
                        <a:pt x="164434" y="3143"/>
                        <a:pt x="166815" y="8096"/>
                      </a:cubicBezTo>
                      <a:lnTo>
                        <a:pt x="200820" y="78486"/>
                      </a:lnTo>
                      <a:cubicBezTo>
                        <a:pt x="200915" y="78771"/>
                        <a:pt x="201010" y="78962"/>
                        <a:pt x="201201" y="79247"/>
                      </a:cubicBezTo>
                      <a:cubicBezTo>
                        <a:pt x="203011" y="83629"/>
                        <a:pt x="202534" y="89059"/>
                        <a:pt x="199867" y="93059"/>
                      </a:cubicBezTo>
                      <a:cubicBezTo>
                        <a:pt x="197105" y="96964"/>
                        <a:pt x="192343" y="99536"/>
                        <a:pt x="187580" y="99536"/>
                      </a:cubicBezTo>
                      <a:close/>
                      <a:moveTo>
                        <a:pt x="36704" y="70961"/>
                      </a:moveTo>
                      <a:lnTo>
                        <a:pt x="165387" y="70961"/>
                      </a:lnTo>
                      <a:lnTo>
                        <a:pt x="144908" y="28575"/>
                      </a:lnTo>
                      <a:lnTo>
                        <a:pt x="57088" y="28575"/>
                      </a:lnTo>
                      <a:lnTo>
                        <a:pt x="36704" y="709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22" name="Google Shape;2122;p15"/>
              <p:cNvGrpSpPr/>
              <p:nvPr/>
            </p:nvGrpSpPr>
            <p:grpSpPr>
              <a:xfrm>
                <a:off x="2273236" y="5521165"/>
                <a:ext cx="202596" cy="481393"/>
                <a:chOff x="2273236" y="5521165"/>
                <a:chExt cx="202596" cy="481393"/>
              </a:xfrm>
            </p:grpSpPr>
            <p:sp>
              <p:nvSpPr>
                <p:cNvPr id="2123" name="Google Shape;2123;p15"/>
                <p:cNvSpPr/>
                <p:nvPr/>
              </p:nvSpPr>
              <p:spPr>
                <a:xfrm>
                  <a:off x="2287524" y="5535453"/>
                  <a:ext cx="174021" cy="452818"/>
                </a:xfrm>
                <a:custGeom>
                  <a:avLst/>
                  <a:gdLst/>
                  <a:ahLst/>
                  <a:cxnLst/>
                  <a:rect l="l" t="t" r="r" b="b"/>
                  <a:pathLst>
                    <a:path w="174021" h="452818" extrusionOk="0">
                      <a:moveTo>
                        <a:pt x="0" y="0"/>
                      </a:moveTo>
                      <a:lnTo>
                        <a:pt x="174022" y="0"/>
                      </a:lnTo>
                      <a:lnTo>
                        <a:pt x="174022" y="452819"/>
                      </a:lnTo>
                      <a:lnTo>
                        <a:pt x="0" y="45281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4" name="Google Shape;2124;p15"/>
                <p:cNvSpPr/>
                <p:nvPr/>
              </p:nvSpPr>
              <p:spPr>
                <a:xfrm>
                  <a:off x="2273236" y="5521165"/>
                  <a:ext cx="202596" cy="481393"/>
                </a:xfrm>
                <a:custGeom>
                  <a:avLst/>
                  <a:gdLst/>
                  <a:ahLst/>
                  <a:cxnLst/>
                  <a:rect l="l" t="t" r="r" b="b"/>
                  <a:pathLst>
                    <a:path w="202596" h="481393" extrusionOk="0">
                      <a:moveTo>
                        <a:pt x="188309" y="481393"/>
                      </a:moveTo>
                      <a:lnTo>
                        <a:pt x="14288" y="481393"/>
                      </a:lnTo>
                      <a:cubicBezTo>
                        <a:pt x="6382" y="481393"/>
                        <a:pt x="0" y="475012"/>
                        <a:pt x="0" y="467106"/>
                      </a:cubicBezTo>
                      <a:lnTo>
                        <a:pt x="0" y="14288"/>
                      </a:lnTo>
                      <a:cubicBezTo>
                        <a:pt x="0" y="6382"/>
                        <a:pt x="6382" y="0"/>
                        <a:pt x="14288" y="0"/>
                      </a:cubicBezTo>
                      <a:lnTo>
                        <a:pt x="188309" y="0"/>
                      </a:lnTo>
                      <a:cubicBezTo>
                        <a:pt x="196215" y="0"/>
                        <a:pt x="202597" y="6382"/>
                        <a:pt x="202597" y="14288"/>
                      </a:cubicBezTo>
                      <a:lnTo>
                        <a:pt x="202597" y="467106"/>
                      </a:lnTo>
                      <a:cubicBezTo>
                        <a:pt x="202597" y="475012"/>
                        <a:pt x="196120" y="481393"/>
                        <a:pt x="188309" y="481393"/>
                      </a:cubicBezTo>
                      <a:close/>
                      <a:moveTo>
                        <a:pt x="28575" y="452818"/>
                      </a:moveTo>
                      <a:lnTo>
                        <a:pt x="174022" y="452818"/>
                      </a:lnTo>
                      <a:lnTo>
                        <a:pt x="174022" y="28575"/>
                      </a:lnTo>
                      <a:lnTo>
                        <a:pt x="28575" y="28575"/>
                      </a:lnTo>
                      <a:lnTo>
                        <a:pt x="28575" y="45281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25" name="Google Shape;2125;p15"/>
              <p:cNvGrpSpPr/>
              <p:nvPr/>
            </p:nvGrpSpPr>
            <p:grpSpPr>
              <a:xfrm>
                <a:off x="2307373" y="5405437"/>
                <a:ext cx="134227" cy="78867"/>
                <a:chOff x="2307373" y="5405437"/>
                <a:chExt cx="134227" cy="78867"/>
              </a:xfrm>
            </p:grpSpPr>
            <p:sp>
              <p:nvSpPr>
                <p:cNvPr id="2126" name="Google Shape;2126;p15"/>
                <p:cNvSpPr/>
                <p:nvPr/>
              </p:nvSpPr>
              <p:spPr>
                <a:xfrm>
                  <a:off x="2321623"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15"/>
                <p:cNvSpPr/>
                <p:nvPr/>
              </p:nvSpPr>
              <p:spPr>
                <a:xfrm>
                  <a:off x="2307373"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009"/>
                        <a:pt x="-704" y="62865"/>
                        <a:pt x="1391" y="58388"/>
                      </a:cubicBezTo>
                      <a:lnTo>
                        <a:pt x="13869" y="32575"/>
                      </a:lnTo>
                      <a:cubicBezTo>
                        <a:pt x="23585" y="12478"/>
                        <a:pt x="43968" y="0"/>
                        <a:pt x="67114" y="0"/>
                      </a:cubicBezTo>
                      <a:cubicBezTo>
                        <a:pt x="90260" y="0"/>
                        <a:pt x="110643" y="12478"/>
                        <a:pt x="120359" y="32575"/>
                      </a:cubicBezTo>
                      <a:lnTo>
                        <a:pt x="132836" y="58484"/>
                      </a:lnTo>
                      <a:cubicBezTo>
                        <a:pt x="134932" y="62865"/>
                        <a:pt x="134646" y="68104"/>
                        <a:pt x="132074" y="72295"/>
                      </a:cubicBezTo>
                      <a:cubicBezTo>
                        <a:pt x="129502" y="76391"/>
                        <a:pt x="124931" y="78867"/>
                        <a:pt x="119977" y="78867"/>
                      </a:cubicBezTo>
                      <a:close/>
                      <a:moveTo>
                        <a:pt x="37015" y="50292"/>
                      </a:moveTo>
                      <a:lnTo>
                        <a:pt x="97213" y="50292"/>
                      </a:lnTo>
                      <a:lnTo>
                        <a:pt x="94641" y="44958"/>
                      </a:lnTo>
                      <a:cubicBezTo>
                        <a:pt x="89688" y="34671"/>
                        <a:pt x="79401" y="28575"/>
                        <a:pt x="67114" y="28575"/>
                      </a:cubicBezTo>
                      <a:cubicBezTo>
                        <a:pt x="54827" y="28575"/>
                        <a:pt x="44540" y="34671"/>
                        <a:pt x="39586" y="44958"/>
                      </a:cubicBezTo>
                      <a:lnTo>
                        <a:pt x="37015" y="50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28" name="Google Shape;2128;p15"/>
              <p:cNvGrpSpPr/>
              <p:nvPr/>
            </p:nvGrpSpPr>
            <p:grpSpPr>
              <a:xfrm>
                <a:off x="2273427" y="5455729"/>
                <a:ext cx="202310" cy="99535"/>
                <a:chOff x="2273427" y="5455729"/>
                <a:chExt cx="202310" cy="99535"/>
              </a:xfrm>
            </p:grpSpPr>
            <p:sp>
              <p:nvSpPr>
                <p:cNvPr id="2129" name="Google Shape;2129;p15"/>
                <p:cNvSpPr/>
                <p:nvPr/>
              </p:nvSpPr>
              <p:spPr>
                <a:xfrm>
                  <a:off x="2287594" y="5470016"/>
                  <a:ext cx="173785" cy="70960"/>
                </a:xfrm>
                <a:custGeom>
                  <a:avLst/>
                  <a:gdLst/>
                  <a:ahLst/>
                  <a:cxnLst/>
                  <a:rect l="l" t="t" r="r" b="b"/>
                  <a:pathLst>
                    <a:path w="173785" h="70960" extrusionOk="0">
                      <a:moveTo>
                        <a:pt x="173761" y="70389"/>
                      </a:moveTo>
                      <a:cubicBezTo>
                        <a:pt x="173856" y="70675"/>
                        <a:pt x="173665" y="70961"/>
                        <a:pt x="173380" y="70961"/>
                      </a:cubicBezTo>
                      <a:lnTo>
                        <a:pt x="406" y="70961"/>
                      </a:lnTo>
                      <a:cubicBezTo>
                        <a:pt x="120" y="70961"/>
                        <a:pt x="-70" y="70675"/>
                        <a:pt x="25" y="70389"/>
                      </a:cubicBezTo>
                      <a:lnTo>
                        <a:pt x="34029" y="0"/>
                      </a:lnTo>
                      <a:lnTo>
                        <a:pt x="139757" y="0"/>
                      </a:lnTo>
                      <a:lnTo>
                        <a:pt x="173761" y="70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0" name="Google Shape;2130;p15"/>
                <p:cNvSpPr/>
                <p:nvPr/>
              </p:nvSpPr>
              <p:spPr>
                <a:xfrm>
                  <a:off x="2273427" y="5455729"/>
                  <a:ext cx="202310" cy="99535"/>
                </a:xfrm>
                <a:custGeom>
                  <a:avLst/>
                  <a:gdLst/>
                  <a:ahLst/>
                  <a:cxnLst/>
                  <a:rect l="l" t="t" r="r" b="b"/>
                  <a:pathLst>
                    <a:path w="202310" h="99535" extrusionOk="0">
                      <a:moveTo>
                        <a:pt x="187547" y="99536"/>
                      </a:moveTo>
                      <a:lnTo>
                        <a:pt x="14573" y="99536"/>
                      </a:lnTo>
                      <a:cubicBezTo>
                        <a:pt x="9715" y="99536"/>
                        <a:pt x="4858" y="96869"/>
                        <a:pt x="2286" y="92869"/>
                      </a:cubicBezTo>
                      <a:cubicBezTo>
                        <a:pt x="-286" y="88868"/>
                        <a:pt x="-762" y="83344"/>
                        <a:pt x="1238" y="78867"/>
                      </a:cubicBezTo>
                      <a:lnTo>
                        <a:pt x="35433" y="8096"/>
                      </a:lnTo>
                      <a:cubicBezTo>
                        <a:pt x="37814" y="3143"/>
                        <a:pt x="42862" y="0"/>
                        <a:pt x="48292" y="0"/>
                      </a:cubicBezTo>
                      <a:lnTo>
                        <a:pt x="154019" y="0"/>
                      </a:lnTo>
                      <a:cubicBezTo>
                        <a:pt x="159543" y="0"/>
                        <a:pt x="164497" y="3143"/>
                        <a:pt x="166878" y="8096"/>
                      </a:cubicBezTo>
                      <a:lnTo>
                        <a:pt x="200882" y="78486"/>
                      </a:lnTo>
                      <a:cubicBezTo>
                        <a:pt x="200977" y="78581"/>
                        <a:pt x="200977" y="78771"/>
                        <a:pt x="201072" y="78867"/>
                      </a:cubicBezTo>
                      <a:cubicBezTo>
                        <a:pt x="203073" y="83248"/>
                        <a:pt x="202597" y="88772"/>
                        <a:pt x="200025" y="92869"/>
                      </a:cubicBezTo>
                      <a:cubicBezTo>
                        <a:pt x="197453" y="96964"/>
                        <a:pt x="192405" y="99536"/>
                        <a:pt x="187547" y="99536"/>
                      </a:cubicBezTo>
                      <a:close/>
                      <a:moveTo>
                        <a:pt x="36766" y="70961"/>
                      </a:moveTo>
                      <a:lnTo>
                        <a:pt x="165449" y="70961"/>
                      </a:lnTo>
                      <a:lnTo>
                        <a:pt x="144970" y="28575"/>
                      </a:lnTo>
                      <a:lnTo>
                        <a:pt x="57150" y="28575"/>
                      </a:lnTo>
                      <a:lnTo>
                        <a:pt x="36766" y="709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31" name="Google Shape;2131;p15"/>
              <p:cNvGrpSpPr/>
              <p:nvPr/>
            </p:nvGrpSpPr>
            <p:grpSpPr>
              <a:xfrm>
                <a:off x="1560766" y="5782817"/>
                <a:ext cx="928687" cy="481393"/>
                <a:chOff x="1560766" y="5782817"/>
                <a:chExt cx="928687" cy="481393"/>
              </a:xfrm>
            </p:grpSpPr>
            <p:sp>
              <p:nvSpPr>
                <p:cNvPr id="2132" name="Google Shape;2132;p15"/>
                <p:cNvSpPr/>
                <p:nvPr/>
              </p:nvSpPr>
              <p:spPr>
                <a:xfrm>
                  <a:off x="1575054" y="5797104"/>
                  <a:ext cx="900112" cy="452818"/>
                </a:xfrm>
                <a:custGeom>
                  <a:avLst/>
                  <a:gdLst/>
                  <a:ahLst/>
                  <a:cxnLst/>
                  <a:rect l="l" t="t" r="r" b="b"/>
                  <a:pathLst>
                    <a:path w="900112" h="452818" extrusionOk="0">
                      <a:moveTo>
                        <a:pt x="900113" y="0"/>
                      </a:moveTo>
                      <a:lnTo>
                        <a:pt x="900113" y="325850"/>
                      </a:lnTo>
                      <a:cubicBezTo>
                        <a:pt x="900113" y="395668"/>
                        <a:pt x="842963" y="452818"/>
                        <a:pt x="773144" y="452818"/>
                      </a:cubicBezTo>
                      <a:lnTo>
                        <a:pt x="126968" y="452818"/>
                      </a:lnTo>
                      <a:cubicBezTo>
                        <a:pt x="108966" y="452818"/>
                        <a:pt x="91726" y="449009"/>
                        <a:pt x="76200" y="442150"/>
                      </a:cubicBezTo>
                      <a:cubicBezTo>
                        <a:pt x="31433" y="422529"/>
                        <a:pt x="0" y="377666"/>
                        <a:pt x="0" y="325850"/>
                      </a:cubicBezTo>
                      <a:lnTo>
                        <a:pt x="0" y="0"/>
                      </a:lnTo>
                      <a:lnTo>
                        <a:pt x="900113" y="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3" name="Google Shape;2133;p15"/>
                <p:cNvSpPr/>
                <p:nvPr/>
              </p:nvSpPr>
              <p:spPr>
                <a:xfrm>
                  <a:off x="1560766" y="5782817"/>
                  <a:ext cx="928687" cy="481393"/>
                </a:xfrm>
                <a:custGeom>
                  <a:avLst/>
                  <a:gdLst/>
                  <a:ahLst/>
                  <a:cxnLst/>
                  <a:rect l="l" t="t" r="r" b="b"/>
                  <a:pathLst>
                    <a:path w="928687" h="481393" extrusionOk="0">
                      <a:moveTo>
                        <a:pt x="787432" y="481393"/>
                      </a:moveTo>
                      <a:lnTo>
                        <a:pt x="141256" y="481393"/>
                      </a:lnTo>
                      <a:cubicBezTo>
                        <a:pt x="121634" y="481393"/>
                        <a:pt x="102584" y="477393"/>
                        <a:pt x="84677" y="469487"/>
                      </a:cubicBezTo>
                      <a:cubicBezTo>
                        <a:pt x="33242" y="446913"/>
                        <a:pt x="0" y="396145"/>
                        <a:pt x="0" y="340138"/>
                      </a:cubicBezTo>
                      <a:lnTo>
                        <a:pt x="0" y="14288"/>
                      </a:lnTo>
                      <a:cubicBezTo>
                        <a:pt x="0" y="6382"/>
                        <a:pt x="6382" y="0"/>
                        <a:pt x="14288" y="0"/>
                      </a:cubicBezTo>
                      <a:lnTo>
                        <a:pt x="914400" y="0"/>
                      </a:lnTo>
                      <a:cubicBezTo>
                        <a:pt x="922306" y="0"/>
                        <a:pt x="928688" y="6382"/>
                        <a:pt x="928688" y="14288"/>
                      </a:cubicBezTo>
                      <a:lnTo>
                        <a:pt x="928688" y="340138"/>
                      </a:lnTo>
                      <a:cubicBezTo>
                        <a:pt x="928688" y="418052"/>
                        <a:pt x="865346" y="481393"/>
                        <a:pt x="787432" y="481393"/>
                      </a:cubicBezTo>
                      <a:close/>
                      <a:moveTo>
                        <a:pt x="28575" y="28575"/>
                      </a:moveTo>
                      <a:lnTo>
                        <a:pt x="28575" y="340138"/>
                      </a:lnTo>
                      <a:cubicBezTo>
                        <a:pt x="28575" y="384810"/>
                        <a:pt x="55150" y="425387"/>
                        <a:pt x="96203" y="443389"/>
                      </a:cubicBezTo>
                      <a:cubicBezTo>
                        <a:pt x="110490" y="449675"/>
                        <a:pt x="125539" y="452818"/>
                        <a:pt x="141256" y="452818"/>
                      </a:cubicBezTo>
                      <a:lnTo>
                        <a:pt x="787432" y="452818"/>
                      </a:lnTo>
                      <a:cubicBezTo>
                        <a:pt x="849535" y="452818"/>
                        <a:pt x="900113" y="402241"/>
                        <a:pt x="900113" y="340138"/>
                      </a:cubicBezTo>
                      <a:lnTo>
                        <a:pt x="900113" y="28575"/>
                      </a:lnTo>
                      <a:lnTo>
                        <a:pt x="28575" y="2857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34" name="Google Shape;2134;p15"/>
              <p:cNvGrpSpPr/>
              <p:nvPr/>
            </p:nvGrpSpPr>
            <p:grpSpPr>
              <a:xfrm>
                <a:off x="1724405" y="5870161"/>
                <a:ext cx="612267" cy="284988"/>
                <a:chOff x="1724405" y="5870161"/>
                <a:chExt cx="612267" cy="284988"/>
              </a:xfrm>
            </p:grpSpPr>
            <p:sp>
              <p:nvSpPr>
                <p:cNvPr id="2135" name="Google Shape;2135;p15"/>
                <p:cNvSpPr/>
                <p:nvPr/>
              </p:nvSpPr>
              <p:spPr>
                <a:xfrm>
                  <a:off x="1738693" y="5884449"/>
                  <a:ext cx="583691" cy="256413"/>
                </a:xfrm>
                <a:custGeom>
                  <a:avLst/>
                  <a:gdLst/>
                  <a:ahLst/>
                  <a:cxnLst/>
                  <a:rect l="l" t="t" r="r" b="b"/>
                  <a:pathLst>
                    <a:path w="583691" h="256413" extrusionOk="0">
                      <a:moveTo>
                        <a:pt x="583692" y="128207"/>
                      </a:moveTo>
                      <a:cubicBezTo>
                        <a:pt x="583692" y="199013"/>
                        <a:pt x="453028" y="256413"/>
                        <a:pt x="291846" y="256413"/>
                      </a:cubicBezTo>
                      <a:cubicBezTo>
                        <a:pt x="130664" y="256413"/>
                        <a:pt x="0" y="199013"/>
                        <a:pt x="0" y="128207"/>
                      </a:cubicBezTo>
                      <a:cubicBezTo>
                        <a:pt x="0" y="57400"/>
                        <a:pt x="130664" y="0"/>
                        <a:pt x="291846" y="0"/>
                      </a:cubicBezTo>
                      <a:cubicBezTo>
                        <a:pt x="453028" y="0"/>
                        <a:pt x="583692" y="57400"/>
                        <a:pt x="583692" y="128207"/>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6" name="Google Shape;2136;p15"/>
                <p:cNvSpPr/>
                <p:nvPr/>
              </p:nvSpPr>
              <p:spPr>
                <a:xfrm>
                  <a:off x="1724405" y="5870161"/>
                  <a:ext cx="612267" cy="284988"/>
                </a:xfrm>
                <a:custGeom>
                  <a:avLst/>
                  <a:gdLst/>
                  <a:ahLst/>
                  <a:cxnLst/>
                  <a:rect l="l" t="t" r="r" b="b"/>
                  <a:pathLst>
                    <a:path w="612267" h="284988" extrusionOk="0">
                      <a:moveTo>
                        <a:pt x="306134" y="284988"/>
                      </a:moveTo>
                      <a:cubicBezTo>
                        <a:pt x="134493" y="284988"/>
                        <a:pt x="0" y="222409"/>
                        <a:pt x="0" y="142494"/>
                      </a:cubicBezTo>
                      <a:cubicBezTo>
                        <a:pt x="0" y="62579"/>
                        <a:pt x="134493" y="0"/>
                        <a:pt x="306134" y="0"/>
                      </a:cubicBezTo>
                      <a:cubicBezTo>
                        <a:pt x="477774" y="0"/>
                        <a:pt x="612267" y="62579"/>
                        <a:pt x="612267" y="142494"/>
                      </a:cubicBezTo>
                      <a:cubicBezTo>
                        <a:pt x="612267" y="222409"/>
                        <a:pt x="477774" y="284988"/>
                        <a:pt x="306134" y="284988"/>
                      </a:cubicBezTo>
                      <a:close/>
                      <a:moveTo>
                        <a:pt x="306134" y="28575"/>
                      </a:moveTo>
                      <a:cubicBezTo>
                        <a:pt x="140113" y="28575"/>
                        <a:pt x="28575" y="87439"/>
                        <a:pt x="28575" y="142494"/>
                      </a:cubicBezTo>
                      <a:cubicBezTo>
                        <a:pt x="28575" y="197549"/>
                        <a:pt x="140113" y="256413"/>
                        <a:pt x="306134" y="256413"/>
                      </a:cubicBezTo>
                      <a:cubicBezTo>
                        <a:pt x="472154" y="256413"/>
                        <a:pt x="583692" y="197549"/>
                        <a:pt x="583692" y="142494"/>
                      </a:cubicBezTo>
                      <a:cubicBezTo>
                        <a:pt x="583692" y="87439"/>
                        <a:pt x="472154" y="28575"/>
                        <a:pt x="30613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37" name="Google Shape;2137;p15"/>
              <p:cNvSpPr/>
              <p:nvPr/>
            </p:nvSpPr>
            <p:spPr>
              <a:xfrm>
                <a:off x="1575054" y="5431059"/>
                <a:ext cx="76200" cy="808196"/>
              </a:xfrm>
              <a:custGeom>
                <a:avLst/>
                <a:gdLst/>
                <a:ahLst/>
                <a:cxnLst/>
                <a:rect l="l" t="t" r="r" b="b"/>
                <a:pathLst>
                  <a:path w="76200" h="808196" extrusionOk="0">
                    <a:moveTo>
                      <a:pt x="76200" y="0"/>
                    </a:moveTo>
                    <a:lnTo>
                      <a:pt x="76200" y="808196"/>
                    </a:lnTo>
                    <a:cubicBezTo>
                      <a:pt x="31433" y="788575"/>
                      <a:pt x="0" y="743712"/>
                      <a:pt x="0" y="691896"/>
                    </a:cubicBezTo>
                    <a:lnTo>
                      <a:pt x="0" y="366046"/>
                    </a:lnTo>
                    <a:lnTo>
                      <a:pt x="20098" y="366046"/>
                    </a:lnTo>
                    <a:lnTo>
                      <a:pt x="20098" y="104204"/>
                    </a:lnTo>
                    <a:lnTo>
                      <a:pt x="22574" y="104204"/>
                    </a:lnTo>
                    <a:lnTo>
                      <a:pt x="54197" y="38767"/>
                    </a:lnTo>
                    <a:lnTo>
                      <a:pt x="66675" y="12859"/>
                    </a:lnTo>
                    <a:cubicBezTo>
                      <a:pt x="69151" y="7811"/>
                      <a:pt x="72390" y="3524"/>
                      <a:pt x="76200"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38" name="Google Shape;2138;p15"/>
            <p:cNvGrpSpPr/>
            <p:nvPr/>
          </p:nvGrpSpPr>
          <p:grpSpPr>
            <a:xfrm>
              <a:off x="5140976" y="802510"/>
              <a:ext cx="1536327" cy="1421090"/>
              <a:chOff x="1560766" y="5405182"/>
              <a:chExt cx="928687" cy="859028"/>
            </a:xfrm>
          </p:grpSpPr>
          <p:grpSp>
            <p:nvGrpSpPr>
              <p:cNvPr id="2139" name="Google Shape;2139;p15"/>
              <p:cNvGrpSpPr/>
              <p:nvPr/>
            </p:nvGrpSpPr>
            <p:grpSpPr>
              <a:xfrm>
                <a:off x="1580864" y="5520975"/>
                <a:ext cx="202501" cy="481393"/>
                <a:chOff x="1580864" y="5520975"/>
                <a:chExt cx="202501" cy="481393"/>
              </a:xfrm>
            </p:grpSpPr>
            <p:sp>
              <p:nvSpPr>
                <p:cNvPr id="2140" name="Google Shape;2140;p15"/>
                <p:cNvSpPr/>
                <p:nvPr/>
              </p:nvSpPr>
              <p:spPr>
                <a:xfrm>
                  <a:off x="1595151" y="5535262"/>
                  <a:ext cx="173926" cy="452818"/>
                </a:xfrm>
                <a:custGeom>
                  <a:avLst/>
                  <a:gdLst/>
                  <a:ahLst/>
                  <a:cxnLst/>
                  <a:rect l="l" t="t" r="r" b="b"/>
                  <a:pathLst>
                    <a:path w="173926" h="452818" extrusionOk="0">
                      <a:moveTo>
                        <a:pt x="0" y="0"/>
                      </a:moveTo>
                      <a:lnTo>
                        <a:pt x="173926" y="0"/>
                      </a:lnTo>
                      <a:lnTo>
                        <a:pt x="173926" y="452818"/>
                      </a:lnTo>
                      <a:lnTo>
                        <a:pt x="0" y="45281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1" name="Google Shape;2141;p15"/>
                <p:cNvSpPr/>
                <p:nvPr/>
              </p:nvSpPr>
              <p:spPr>
                <a:xfrm>
                  <a:off x="1580864" y="5520975"/>
                  <a:ext cx="202501" cy="481393"/>
                </a:xfrm>
                <a:custGeom>
                  <a:avLst/>
                  <a:gdLst/>
                  <a:ahLst/>
                  <a:cxnLst/>
                  <a:rect l="l" t="t" r="r" b="b"/>
                  <a:pathLst>
                    <a:path w="202501" h="481393" extrusionOk="0">
                      <a:moveTo>
                        <a:pt x="188214" y="481393"/>
                      </a:moveTo>
                      <a:lnTo>
                        <a:pt x="14288" y="481393"/>
                      </a:lnTo>
                      <a:cubicBezTo>
                        <a:pt x="6382" y="481393"/>
                        <a:pt x="0" y="475012"/>
                        <a:pt x="0" y="467106"/>
                      </a:cubicBezTo>
                      <a:lnTo>
                        <a:pt x="0" y="14288"/>
                      </a:lnTo>
                      <a:cubicBezTo>
                        <a:pt x="0" y="6382"/>
                        <a:pt x="6382" y="0"/>
                        <a:pt x="14288" y="0"/>
                      </a:cubicBezTo>
                      <a:lnTo>
                        <a:pt x="188214" y="0"/>
                      </a:lnTo>
                      <a:cubicBezTo>
                        <a:pt x="196120" y="0"/>
                        <a:pt x="202501" y="6382"/>
                        <a:pt x="202501" y="14288"/>
                      </a:cubicBezTo>
                      <a:lnTo>
                        <a:pt x="202501" y="467106"/>
                      </a:lnTo>
                      <a:cubicBezTo>
                        <a:pt x="202501" y="475012"/>
                        <a:pt x="196120" y="481393"/>
                        <a:pt x="188214" y="481393"/>
                      </a:cubicBezTo>
                      <a:close/>
                      <a:moveTo>
                        <a:pt x="28575" y="452818"/>
                      </a:moveTo>
                      <a:lnTo>
                        <a:pt x="173926" y="452818"/>
                      </a:lnTo>
                      <a:lnTo>
                        <a:pt x="173926" y="28575"/>
                      </a:lnTo>
                      <a:lnTo>
                        <a:pt x="28575" y="28575"/>
                      </a:lnTo>
                      <a:lnTo>
                        <a:pt x="28575" y="45281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42" name="Google Shape;2142;p15"/>
              <p:cNvGrpSpPr/>
              <p:nvPr/>
            </p:nvGrpSpPr>
            <p:grpSpPr>
              <a:xfrm>
                <a:off x="1615001" y="5405182"/>
                <a:ext cx="134227" cy="78931"/>
                <a:chOff x="1615001" y="5405182"/>
                <a:chExt cx="134227" cy="78931"/>
              </a:xfrm>
            </p:grpSpPr>
            <p:sp>
              <p:nvSpPr>
                <p:cNvPr id="2143" name="Google Shape;2143;p15"/>
                <p:cNvSpPr/>
                <p:nvPr/>
              </p:nvSpPr>
              <p:spPr>
                <a:xfrm>
                  <a:off x="1629251" y="5419465"/>
                  <a:ext cx="105727" cy="50360"/>
                </a:xfrm>
                <a:custGeom>
                  <a:avLst/>
                  <a:gdLst/>
                  <a:ahLst/>
                  <a:cxnLst/>
                  <a:rect l="l" t="t" r="r" b="b"/>
                  <a:pathLst>
                    <a:path w="105727" h="50360" extrusionOk="0">
                      <a:moveTo>
                        <a:pt x="105727" y="50361"/>
                      </a:moveTo>
                      <a:lnTo>
                        <a:pt x="0" y="50361"/>
                      </a:lnTo>
                      <a:lnTo>
                        <a:pt x="12478" y="24453"/>
                      </a:lnTo>
                      <a:cubicBezTo>
                        <a:pt x="14954" y="19405"/>
                        <a:pt x="18193" y="15118"/>
                        <a:pt x="22003" y="11594"/>
                      </a:cubicBezTo>
                      <a:cubicBezTo>
                        <a:pt x="42767" y="-7360"/>
                        <a:pt x="79915" y="-3074"/>
                        <a:pt x="93250" y="24453"/>
                      </a:cubicBezTo>
                      <a:lnTo>
                        <a:pt x="105727" y="5036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4" name="Google Shape;2144;p15"/>
                <p:cNvSpPr/>
                <p:nvPr/>
              </p:nvSpPr>
              <p:spPr>
                <a:xfrm>
                  <a:off x="1615001" y="5405182"/>
                  <a:ext cx="134227" cy="78931"/>
                </a:xfrm>
                <a:custGeom>
                  <a:avLst/>
                  <a:gdLst/>
                  <a:ahLst/>
                  <a:cxnLst/>
                  <a:rect l="l" t="t" r="r" b="b"/>
                  <a:pathLst>
                    <a:path w="134227" h="78931" extrusionOk="0">
                      <a:moveTo>
                        <a:pt x="119977" y="78931"/>
                      </a:moveTo>
                      <a:lnTo>
                        <a:pt x="14250" y="78931"/>
                      </a:lnTo>
                      <a:cubicBezTo>
                        <a:pt x="9297" y="78931"/>
                        <a:pt x="4725" y="76359"/>
                        <a:pt x="2153" y="72263"/>
                      </a:cubicBezTo>
                      <a:cubicBezTo>
                        <a:pt x="-419" y="68168"/>
                        <a:pt x="-704" y="62929"/>
                        <a:pt x="1391" y="58452"/>
                      </a:cubicBezTo>
                      <a:lnTo>
                        <a:pt x="13869" y="32544"/>
                      </a:lnTo>
                      <a:cubicBezTo>
                        <a:pt x="17108" y="25972"/>
                        <a:pt x="21394" y="20257"/>
                        <a:pt x="26537" y="15400"/>
                      </a:cubicBezTo>
                      <a:cubicBezTo>
                        <a:pt x="40348" y="2826"/>
                        <a:pt x="59875" y="-2508"/>
                        <a:pt x="78925" y="1112"/>
                      </a:cubicBezTo>
                      <a:cubicBezTo>
                        <a:pt x="97308" y="4636"/>
                        <a:pt x="112453" y="16066"/>
                        <a:pt x="120359" y="32449"/>
                      </a:cubicBezTo>
                      <a:lnTo>
                        <a:pt x="132836" y="58357"/>
                      </a:lnTo>
                      <a:cubicBezTo>
                        <a:pt x="134932" y="62738"/>
                        <a:pt x="134646" y="67977"/>
                        <a:pt x="132074" y="72168"/>
                      </a:cubicBezTo>
                      <a:cubicBezTo>
                        <a:pt x="129407" y="76455"/>
                        <a:pt x="124835" y="78931"/>
                        <a:pt x="119977" y="78931"/>
                      </a:cubicBezTo>
                      <a:close/>
                      <a:moveTo>
                        <a:pt x="36919" y="50356"/>
                      </a:moveTo>
                      <a:lnTo>
                        <a:pt x="97213" y="50356"/>
                      </a:lnTo>
                      <a:lnTo>
                        <a:pt x="94641" y="44927"/>
                      </a:lnTo>
                      <a:cubicBezTo>
                        <a:pt x="89212" y="33687"/>
                        <a:pt x="79115" y="30258"/>
                        <a:pt x="73496" y="29210"/>
                      </a:cubicBezTo>
                      <a:cubicBezTo>
                        <a:pt x="63494" y="27210"/>
                        <a:pt x="52826" y="30068"/>
                        <a:pt x="45873" y="36449"/>
                      </a:cubicBezTo>
                      <a:cubicBezTo>
                        <a:pt x="43301" y="38831"/>
                        <a:pt x="41206" y="41688"/>
                        <a:pt x="39491" y="45022"/>
                      </a:cubicBezTo>
                      <a:lnTo>
                        <a:pt x="36919" y="5035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45" name="Google Shape;2145;p15"/>
              <p:cNvGrpSpPr/>
              <p:nvPr/>
            </p:nvGrpSpPr>
            <p:grpSpPr>
              <a:xfrm>
                <a:off x="1580941" y="5455538"/>
                <a:ext cx="202347" cy="99441"/>
                <a:chOff x="1580941" y="5455538"/>
                <a:chExt cx="202347" cy="99441"/>
              </a:xfrm>
            </p:grpSpPr>
            <p:sp>
              <p:nvSpPr>
                <p:cNvPr id="2146" name="Google Shape;2146;p15"/>
                <p:cNvSpPr/>
                <p:nvPr/>
              </p:nvSpPr>
              <p:spPr>
                <a:xfrm>
                  <a:off x="1595222" y="5469826"/>
                  <a:ext cx="173785" cy="70866"/>
                </a:xfrm>
                <a:custGeom>
                  <a:avLst/>
                  <a:gdLst/>
                  <a:ahLst/>
                  <a:cxnLst/>
                  <a:rect l="l" t="t" r="r" b="b"/>
                  <a:pathLst>
                    <a:path w="173785" h="70866" extrusionOk="0">
                      <a:moveTo>
                        <a:pt x="173761" y="70390"/>
                      </a:moveTo>
                      <a:cubicBezTo>
                        <a:pt x="173856" y="70675"/>
                        <a:pt x="173666" y="70866"/>
                        <a:pt x="173380" y="70866"/>
                      </a:cubicBezTo>
                      <a:lnTo>
                        <a:pt x="406" y="70866"/>
                      </a:lnTo>
                      <a:cubicBezTo>
                        <a:pt x="120" y="70866"/>
                        <a:pt x="-70" y="70675"/>
                        <a:pt x="25" y="70390"/>
                      </a:cubicBezTo>
                      <a:lnTo>
                        <a:pt x="2406" y="65437"/>
                      </a:lnTo>
                      <a:lnTo>
                        <a:pt x="34029" y="0"/>
                      </a:lnTo>
                      <a:lnTo>
                        <a:pt x="139756" y="0"/>
                      </a:lnTo>
                      <a:lnTo>
                        <a:pt x="171380" y="65437"/>
                      </a:lnTo>
                      <a:lnTo>
                        <a:pt x="173761" y="7039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7" name="Google Shape;2147;p15"/>
                <p:cNvSpPr/>
                <p:nvPr/>
              </p:nvSpPr>
              <p:spPr>
                <a:xfrm>
                  <a:off x="1580941" y="5455538"/>
                  <a:ext cx="202347" cy="99441"/>
                </a:xfrm>
                <a:custGeom>
                  <a:avLst/>
                  <a:gdLst/>
                  <a:ahLst/>
                  <a:cxnLst/>
                  <a:rect l="l" t="t" r="r" b="b"/>
                  <a:pathLst>
                    <a:path w="202347" h="99441" extrusionOk="0">
                      <a:moveTo>
                        <a:pt x="187661" y="99441"/>
                      </a:moveTo>
                      <a:lnTo>
                        <a:pt x="14687" y="99441"/>
                      </a:lnTo>
                      <a:cubicBezTo>
                        <a:pt x="10115" y="99441"/>
                        <a:pt x="5448" y="97060"/>
                        <a:pt x="2781" y="93440"/>
                      </a:cubicBezTo>
                      <a:cubicBezTo>
                        <a:pt x="114" y="89821"/>
                        <a:pt x="-744" y="84677"/>
                        <a:pt x="685" y="80296"/>
                      </a:cubicBezTo>
                      <a:cubicBezTo>
                        <a:pt x="876" y="79724"/>
                        <a:pt x="1161" y="79057"/>
                        <a:pt x="1447" y="78486"/>
                      </a:cubicBezTo>
                      <a:lnTo>
                        <a:pt x="35451" y="8096"/>
                      </a:lnTo>
                      <a:cubicBezTo>
                        <a:pt x="37832" y="3143"/>
                        <a:pt x="42881" y="0"/>
                        <a:pt x="48310" y="0"/>
                      </a:cubicBezTo>
                      <a:lnTo>
                        <a:pt x="154037" y="0"/>
                      </a:lnTo>
                      <a:cubicBezTo>
                        <a:pt x="159562" y="0"/>
                        <a:pt x="164515" y="3143"/>
                        <a:pt x="166896" y="8096"/>
                      </a:cubicBezTo>
                      <a:lnTo>
                        <a:pt x="200901" y="78486"/>
                      </a:lnTo>
                      <a:cubicBezTo>
                        <a:pt x="201186" y="79057"/>
                        <a:pt x="201377" y="79629"/>
                        <a:pt x="201662" y="80296"/>
                      </a:cubicBezTo>
                      <a:cubicBezTo>
                        <a:pt x="203091" y="84677"/>
                        <a:pt x="202234" y="89725"/>
                        <a:pt x="199567" y="93440"/>
                      </a:cubicBezTo>
                      <a:cubicBezTo>
                        <a:pt x="196900" y="97155"/>
                        <a:pt x="192233" y="99441"/>
                        <a:pt x="187661" y="99441"/>
                      </a:cubicBezTo>
                      <a:close/>
                      <a:moveTo>
                        <a:pt x="36785" y="70866"/>
                      </a:moveTo>
                      <a:lnTo>
                        <a:pt x="165468" y="70866"/>
                      </a:lnTo>
                      <a:lnTo>
                        <a:pt x="144989" y="28575"/>
                      </a:lnTo>
                      <a:lnTo>
                        <a:pt x="57168" y="28575"/>
                      </a:lnTo>
                      <a:lnTo>
                        <a:pt x="36785" y="7086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48" name="Google Shape;2148;p15"/>
              <p:cNvGrpSpPr/>
              <p:nvPr/>
            </p:nvGrpSpPr>
            <p:grpSpPr>
              <a:xfrm>
                <a:off x="1757076" y="5521165"/>
                <a:ext cx="202596" cy="481393"/>
                <a:chOff x="1757076" y="5521165"/>
                <a:chExt cx="202596" cy="481393"/>
              </a:xfrm>
            </p:grpSpPr>
            <p:sp>
              <p:nvSpPr>
                <p:cNvPr id="2149" name="Google Shape;2149;p15"/>
                <p:cNvSpPr/>
                <p:nvPr/>
              </p:nvSpPr>
              <p:spPr>
                <a:xfrm>
                  <a:off x="1771364" y="5535453"/>
                  <a:ext cx="174021" cy="452818"/>
                </a:xfrm>
                <a:custGeom>
                  <a:avLst/>
                  <a:gdLst/>
                  <a:ahLst/>
                  <a:cxnLst/>
                  <a:rect l="l" t="t" r="r" b="b"/>
                  <a:pathLst>
                    <a:path w="174021" h="452818" extrusionOk="0">
                      <a:moveTo>
                        <a:pt x="0" y="0"/>
                      </a:moveTo>
                      <a:lnTo>
                        <a:pt x="174022" y="0"/>
                      </a:lnTo>
                      <a:lnTo>
                        <a:pt x="174022" y="452819"/>
                      </a:lnTo>
                      <a:lnTo>
                        <a:pt x="0" y="45281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0" name="Google Shape;2150;p15"/>
                <p:cNvSpPr/>
                <p:nvPr/>
              </p:nvSpPr>
              <p:spPr>
                <a:xfrm>
                  <a:off x="1757076" y="5521165"/>
                  <a:ext cx="202596" cy="481393"/>
                </a:xfrm>
                <a:custGeom>
                  <a:avLst/>
                  <a:gdLst/>
                  <a:ahLst/>
                  <a:cxnLst/>
                  <a:rect l="l" t="t" r="r" b="b"/>
                  <a:pathLst>
                    <a:path w="202596" h="481393" extrusionOk="0">
                      <a:moveTo>
                        <a:pt x="188309" y="481393"/>
                      </a:moveTo>
                      <a:lnTo>
                        <a:pt x="14288" y="481393"/>
                      </a:lnTo>
                      <a:cubicBezTo>
                        <a:pt x="6382" y="481393"/>
                        <a:pt x="0" y="475012"/>
                        <a:pt x="0" y="467106"/>
                      </a:cubicBezTo>
                      <a:lnTo>
                        <a:pt x="0" y="14288"/>
                      </a:lnTo>
                      <a:cubicBezTo>
                        <a:pt x="0" y="6382"/>
                        <a:pt x="6382" y="0"/>
                        <a:pt x="14288" y="0"/>
                      </a:cubicBezTo>
                      <a:lnTo>
                        <a:pt x="188309" y="0"/>
                      </a:lnTo>
                      <a:cubicBezTo>
                        <a:pt x="196215" y="0"/>
                        <a:pt x="202597" y="6382"/>
                        <a:pt x="202597" y="14288"/>
                      </a:cubicBezTo>
                      <a:lnTo>
                        <a:pt x="202597" y="467106"/>
                      </a:lnTo>
                      <a:cubicBezTo>
                        <a:pt x="202597" y="475012"/>
                        <a:pt x="196120" y="481393"/>
                        <a:pt x="188309" y="481393"/>
                      </a:cubicBezTo>
                      <a:close/>
                      <a:moveTo>
                        <a:pt x="28575" y="452818"/>
                      </a:moveTo>
                      <a:lnTo>
                        <a:pt x="174022" y="452818"/>
                      </a:lnTo>
                      <a:lnTo>
                        <a:pt x="174022" y="28575"/>
                      </a:lnTo>
                      <a:lnTo>
                        <a:pt x="28575" y="28575"/>
                      </a:lnTo>
                      <a:lnTo>
                        <a:pt x="28575" y="45281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51" name="Google Shape;2151;p15"/>
              <p:cNvGrpSpPr/>
              <p:nvPr/>
            </p:nvGrpSpPr>
            <p:grpSpPr>
              <a:xfrm>
                <a:off x="1791213" y="5405437"/>
                <a:ext cx="134227" cy="78867"/>
                <a:chOff x="1791213" y="5405437"/>
                <a:chExt cx="134227" cy="78867"/>
              </a:xfrm>
            </p:grpSpPr>
            <p:sp>
              <p:nvSpPr>
                <p:cNvPr id="2152" name="Google Shape;2152;p15"/>
                <p:cNvSpPr/>
                <p:nvPr/>
              </p:nvSpPr>
              <p:spPr>
                <a:xfrm>
                  <a:off x="1805463"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3" name="Google Shape;2153;p15"/>
                <p:cNvSpPr/>
                <p:nvPr/>
              </p:nvSpPr>
              <p:spPr>
                <a:xfrm>
                  <a:off x="1791213"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009"/>
                        <a:pt x="-704" y="62865"/>
                        <a:pt x="1391" y="58388"/>
                      </a:cubicBezTo>
                      <a:lnTo>
                        <a:pt x="13869" y="32575"/>
                      </a:lnTo>
                      <a:cubicBezTo>
                        <a:pt x="23585" y="12478"/>
                        <a:pt x="43968" y="0"/>
                        <a:pt x="67114" y="0"/>
                      </a:cubicBezTo>
                      <a:cubicBezTo>
                        <a:pt x="90260" y="0"/>
                        <a:pt x="110643" y="12478"/>
                        <a:pt x="120359" y="32575"/>
                      </a:cubicBezTo>
                      <a:lnTo>
                        <a:pt x="132836" y="58484"/>
                      </a:lnTo>
                      <a:cubicBezTo>
                        <a:pt x="134932" y="62865"/>
                        <a:pt x="134646" y="68104"/>
                        <a:pt x="132074" y="72295"/>
                      </a:cubicBezTo>
                      <a:cubicBezTo>
                        <a:pt x="129502" y="76486"/>
                        <a:pt x="124931" y="78867"/>
                        <a:pt x="119977" y="78867"/>
                      </a:cubicBezTo>
                      <a:close/>
                      <a:moveTo>
                        <a:pt x="37015" y="50292"/>
                      </a:moveTo>
                      <a:lnTo>
                        <a:pt x="97213" y="50292"/>
                      </a:lnTo>
                      <a:lnTo>
                        <a:pt x="94641" y="44958"/>
                      </a:lnTo>
                      <a:cubicBezTo>
                        <a:pt x="89688" y="34671"/>
                        <a:pt x="79401" y="28575"/>
                        <a:pt x="67114" y="28575"/>
                      </a:cubicBezTo>
                      <a:cubicBezTo>
                        <a:pt x="54827" y="28575"/>
                        <a:pt x="44540" y="34671"/>
                        <a:pt x="39587" y="44958"/>
                      </a:cubicBezTo>
                      <a:lnTo>
                        <a:pt x="37015" y="50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54" name="Google Shape;2154;p15"/>
              <p:cNvGrpSpPr/>
              <p:nvPr/>
            </p:nvGrpSpPr>
            <p:grpSpPr>
              <a:xfrm>
                <a:off x="1757267" y="5455729"/>
                <a:ext cx="202343" cy="99535"/>
                <a:chOff x="1757267" y="5455729"/>
                <a:chExt cx="202343" cy="99535"/>
              </a:xfrm>
            </p:grpSpPr>
            <p:sp>
              <p:nvSpPr>
                <p:cNvPr id="2155" name="Google Shape;2155;p15"/>
                <p:cNvSpPr/>
                <p:nvPr/>
              </p:nvSpPr>
              <p:spPr>
                <a:xfrm>
                  <a:off x="1771434" y="5470016"/>
                  <a:ext cx="173785" cy="70960"/>
                </a:xfrm>
                <a:custGeom>
                  <a:avLst/>
                  <a:gdLst/>
                  <a:ahLst/>
                  <a:cxnLst/>
                  <a:rect l="l" t="t" r="r" b="b"/>
                  <a:pathLst>
                    <a:path w="173785" h="70960" extrusionOk="0">
                      <a:moveTo>
                        <a:pt x="173761" y="70389"/>
                      </a:moveTo>
                      <a:cubicBezTo>
                        <a:pt x="173856" y="70675"/>
                        <a:pt x="173666" y="70961"/>
                        <a:pt x="173380" y="70961"/>
                      </a:cubicBezTo>
                      <a:lnTo>
                        <a:pt x="406" y="70961"/>
                      </a:lnTo>
                      <a:cubicBezTo>
                        <a:pt x="120" y="70961"/>
                        <a:pt x="-70" y="70675"/>
                        <a:pt x="25" y="70389"/>
                      </a:cubicBezTo>
                      <a:lnTo>
                        <a:pt x="34029" y="0"/>
                      </a:lnTo>
                      <a:lnTo>
                        <a:pt x="139756" y="0"/>
                      </a:lnTo>
                      <a:lnTo>
                        <a:pt x="173761" y="7038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15"/>
                <p:cNvSpPr/>
                <p:nvPr/>
              </p:nvSpPr>
              <p:spPr>
                <a:xfrm>
                  <a:off x="1757267" y="5455729"/>
                  <a:ext cx="202343" cy="99535"/>
                </a:xfrm>
                <a:custGeom>
                  <a:avLst/>
                  <a:gdLst/>
                  <a:ahLst/>
                  <a:cxnLst/>
                  <a:rect l="l" t="t" r="r" b="b"/>
                  <a:pathLst>
                    <a:path w="202343" h="99535" extrusionOk="0">
                      <a:moveTo>
                        <a:pt x="187547" y="99536"/>
                      </a:moveTo>
                      <a:lnTo>
                        <a:pt x="14573" y="99536"/>
                      </a:lnTo>
                      <a:cubicBezTo>
                        <a:pt x="9715" y="99536"/>
                        <a:pt x="4858" y="96869"/>
                        <a:pt x="2286" y="92869"/>
                      </a:cubicBezTo>
                      <a:cubicBezTo>
                        <a:pt x="-286" y="88868"/>
                        <a:pt x="-762" y="83344"/>
                        <a:pt x="1238" y="78867"/>
                      </a:cubicBezTo>
                      <a:lnTo>
                        <a:pt x="35433" y="8096"/>
                      </a:lnTo>
                      <a:cubicBezTo>
                        <a:pt x="37814" y="3143"/>
                        <a:pt x="42862" y="0"/>
                        <a:pt x="48291" y="0"/>
                      </a:cubicBezTo>
                      <a:lnTo>
                        <a:pt x="154019" y="0"/>
                      </a:lnTo>
                      <a:cubicBezTo>
                        <a:pt x="159544" y="0"/>
                        <a:pt x="164496" y="3143"/>
                        <a:pt x="166878" y="8096"/>
                      </a:cubicBezTo>
                      <a:lnTo>
                        <a:pt x="200882" y="78486"/>
                      </a:lnTo>
                      <a:cubicBezTo>
                        <a:pt x="200977" y="78771"/>
                        <a:pt x="201073" y="78962"/>
                        <a:pt x="201263" y="79247"/>
                      </a:cubicBezTo>
                      <a:cubicBezTo>
                        <a:pt x="203073" y="83629"/>
                        <a:pt x="202596" y="89059"/>
                        <a:pt x="199929" y="93059"/>
                      </a:cubicBezTo>
                      <a:cubicBezTo>
                        <a:pt x="197167" y="96964"/>
                        <a:pt x="192405" y="99536"/>
                        <a:pt x="187547" y="99536"/>
                      </a:cubicBezTo>
                      <a:close/>
                      <a:moveTo>
                        <a:pt x="36766" y="70961"/>
                      </a:moveTo>
                      <a:lnTo>
                        <a:pt x="165449" y="70961"/>
                      </a:lnTo>
                      <a:lnTo>
                        <a:pt x="144970" y="28575"/>
                      </a:lnTo>
                      <a:lnTo>
                        <a:pt x="57150" y="28575"/>
                      </a:lnTo>
                      <a:lnTo>
                        <a:pt x="36766" y="7096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57" name="Google Shape;2157;p15"/>
              <p:cNvGrpSpPr/>
              <p:nvPr/>
            </p:nvGrpSpPr>
            <p:grpSpPr>
              <a:xfrm>
                <a:off x="1931003" y="5526594"/>
                <a:ext cx="202596" cy="481393"/>
                <a:chOff x="1931003" y="5526594"/>
                <a:chExt cx="202596" cy="481393"/>
              </a:xfrm>
            </p:grpSpPr>
            <p:sp>
              <p:nvSpPr>
                <p:cNvPr id="2158" name="Google Shape;2158;p15"/>
                <p:cNvSpPr/>
                <p:nvPr/>
              </p:nvSpPr>
              <p:spPr>
                <a:xfrm>
                  <a:off x="1945386" y="5540977"/>
                  <a:ext cx="173926" cy="452723"/>
                </a:xfrm>
                <a:custGeom>
                  <a:avLst/>
                  <a:gdLst/>
                  <a:ahLst/>
                  <a:cxnLst/>
                  <a:rect l="l" t="t" r="r" b="b"/>
                  <a:pathLst>
                    <a:path w="173926" h="452723" extrusionOk="0">
                      <a:moveTo>
                        <a:pt x="173926" y="162973"/>
                      </a:moveTo>
                      <a:lnTo>
                        <a:pt x="173926" y="452724"/>
                      </a:lnTo>
                      <a:lnTo>
                        <a:pt x="0" y="452724"/>
                      </a:lnTo>
                      <a:lnTo>
                        <a:pt x="0" y="0"/>
                      </a:lnTo>
                      <a:lnTo>
                        <a:pt x="173926" y="0"/>
                      </a:lnTo>
                      <a:lnTo>
                        <a:pt x="173926" y="111347"/>
                      </a:ln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9" name="Google Shape;2159;p15"/>
                <p:cNvSpPr/>
                <p:nvPr/>
              </p:nvSpPr>
              <p:spPr>
                <a:xfrm>
                  <a:off x="1931003" y="5526594"/>
                  <a:ext cx="202596" cy="481393"/>
                </a:xfrm>
                <a:custGeom>
                  <a:avLst/>
                  <a:gdLst/>
                  <a:ahLst/>
                  <a:cxnLst/>
                  <a:rect l="l" t="t" r="r" b="b"/>
                  <a:pathLst>
                    <a:path w="202596" h="481393" extrusionOk="0">
                      <a:moveTo>
                        <a:pt x="188309" y="481394"/>
                      </a:moveTo>
                      <a:lnTo>
                        <a:pt x="14288" y="481394"/>
                      </a:lnTo>
                      <a:cubicBezTo>
                        <a:pt x="6382" y="481394"/>
                        <a:pt x="0" y="475012"/>
                        <a:pt x="0" y="467106"/>
                      </a:cubicBezTo>
                      <a:lnTo>
                        <a:pt x="0" y="14288"/>
                      </a:lnTo>
                      <a:cubicBezTo>
                        <a:pt x="0" y="6382"/>
                        <a:pt x="6382" y="0"/>
                        <a:pt x="14288" y="0"/>
                      </a:cubicBezTo>
                      <a:lnTo>
                        <a:pt x="188309" y="0"/>
                      </a:lnTo>
                      <a:cubicBezTo>
                        <a:pt x="196215" y="0"/>
                        <a:pt x="202597" y="6382"/>
                        <a:pt x="202597" y="14288"/>
                      </a:cubicBezTo>
                      <a:lnTo>
                        <a:pt x="202597" y="125635"/>
                      </a:lnTo>
                      <a:cubicBezTo>
                        <a:pt x="202597" y="133541"/>
                        <a:pt x="196215" y="139922"/>
                        <a:pt x="188309" y="139922"/>
                      </a:cubicBezTo>
                      <a:cubicBezTo>
                        <a:pt x="180404" y="139922"/>
                        <a:pt x="174022" y="133541"/>
                        <a:pt x="174022" y="125635"/>
                      </a:cubicBezTo>
                      <a:lnTo>
                        <a:pt x="174022" y="28575"/>
                      </a:lnTo>
                      <a:lnTo>
                        <a:pt x="28575" y="28575"/>
                      </a:lnTo>
                      <a:lnTo>
                        <a:pt x="28575" y="452819"/>
                      </a:lnTo>
                      <a:lnTo>
                        <a:pt x="174022" y="452819"/>
                      </a:lnTo>
                      <a:lnTo>
                        <a:pt x="174022" y="177261"/>
                      </a:lnTo>
                      <a:cubicBezTo>
                        <a:pt x="174022" y="169355"/>
                        <a:pt x="180404" y="162973"/>
                        <a:pt x="188309" y="162973"/>
                      </a:cubicBezTo>
                      <a:cubicBezTo>
                        <a:pt x="196215" y="162973"/>
                        <a:pt x="202597" y="169355"/>
                        <a:pt x="202597" y="177261"/>
                      </a:cubicBezTo>
                      <a:lnTo>
                        <a:pt x="202597" y="467106"/>
                      </a:lnTo>
                      <a:cubicBezTo>
                        <a:pt x="202597" y="475012"/>
                        <a:pt x="196215" y="481394"/>
                        <a:pt x="188309" y="4813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0" name="Google Shape;2160;p15"/>
              <p:cNvGrpSpPr/>
              <p:nvPr/>
            </p:nvGrpSpPr>
            <p:grpSpPr>
              <a:xfrm>
                <a:off x="1965235" y="5405437"/>
                <a:ext cx="134227" cy="78867"/>
                <a:chOff x="1965235" y="5405437"/>
                <a:chExt cx="134227" cy="78867"/>
              </a:xfrm>
            </p:grpSpPr>
            <p:sp>
              <p:nvSpPr>
                <p:cNvPr id="2161" name="Google Shape;2161;p15"/>
                <p:cNvSpPr/>
                <p:nvPr/>
              </p:nvSpPr>
              <p:spPr>
                <a:xfrm>
                  <a:off x="1979485"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15"/>
                <p:cNvSpPr/>
                <p:nvPr/>
              </p:nvSpPr>
              <p:spPr>
                <a:xfrm>
                  <a:off x="1965235"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104"/>
                        <a:pt x="-704" y="62865"/>
                        <a:pt x="1391" y="58388"/>
                      </a:cubicBezTo>
                      <a:lnTo>
                        <a:pt x="13869" y="32575"/>
                      </a:lnTo>
                      <a:cubicBezTo>
                        <a:pt x="23585" y="12478"/>
                        <a:pt x="43968" y="0"/>
                        <a:pt x="67114" y="0"/>
                      </a:cubicBezTo>
                      <a:cubicBezTo>
                        <a:pt x="67114" y="0"/>
                        <a:pt x="67114" y="0"/>
                        <a:pt x="67114" y="0"/>
                      </a:cubicBezTo>
                      <a:cubicBezTo>
                        <a:pt x="90260" y="0"/>
                        <a:pt x="110643" y="12478"/>
                        <a:pt x="120359" y="32575"/>
                      </a:cubicBezTo>
                      <a:lnTo>
                        <a:pt x="132836" y="58484"/>
                      </a:lnTo>
                      <a:cubicBezTo>
                        <a:pt x="134932" y="62865"/>
                        <a:pt x="134646" y="68104"/>
                        <a:pt x="132074" y="72295"/>
                      </a:cubicBezTo>
                      <a:cubicBezTo>
                        <a:pt x="129502" y="76391"/>
                        <a:pt x="124835" y="78867"/>
                        <a:pt x="119977" y="78867"/>
                      </a:cubicBezTo>
                      <a:close/>
                      <a:moveTo>
                        <a:pt x="37015" y="50292"/>
                      </a:moveTo>
                      <a:lnTo>
                        <a:pt x="97213" y="50292"/>
                      </a:lnTo>
                      <a:lnTo>
                        <a:pt x="94641" y="44958"/>
                      </a:lnTo>
                      <a:cubicBezTo>
                        <a:pt x="89688" y="34671"/>
                        <a:pt x="79401" y="28575"/>
                        <a:pt x="67114" y="28575"/>
                      </a:cubicBezTo>
                      <a:lnTo>
                        <a:pt x="67114" y="28575"/>
                      </a:lnTo>
                      <a:cubicBezTo>
                        <a:pt x="54827" y="28575"/>
                        <a:pt x="44540" y="34671"/>
                        <a:pt x="39586" y="44958"/>
                      </a:cubicBezTo>
                      <a:lnTo>
                        <a:pt x="37015" y="50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3" name="Google Shape;2163;p15"/>
              <p:cNvGrpSpPr/>
              <p:nvPr/>
            </p:nvGrpSpPr>
            <p:grpSpPr>
              <a:xfrm>
                <a:off x="1931256" y="5455729"/>
                <a:ext cx="202281" cy="99535"/>
                <a:chOff x="1931256" y="5455729"/>
                <a:chExt cx="202281" cy="99535"/>
              </a:xfrm>
            </p:grpSpPr>
            <p:sp>
              <p:nvSpPr>
                <p:cNvPr id="2164" name="Google Shape;2164;p15"/>
                <p:cNvSpPr/>
                <p:nvPr/>
              </p:nvSpPr>
              <p:spPr>
                <a:xfrm>
                  <a:off x="1945456" y="5470016"/>
                  <a:ext cx="173785" cy="70960"/>
                </a:xfrm>
                <a:custGeom>
                  <a:avLst/>
                  <a:gdLst/>
                  <a:ahLst/>
                  <a:cxnLst/>
                  <a:rect l="l" t="t" r="r" b="b"/>
                  <a:pathLst>
                    <a:path w="173785" h="70960" extrusionOk="0">
                      <a:moveTo>
                        <a:pt x="173761" y="70389"/>
                      </a:moveTo>
                      <a:cubicBezTo>
                        <a:pt x="173856" y="70675"/>
                        <a:pt x="173665" y="70961"/>
                        <a:pt x="173380" y="70961"/>
                      </a:cubicBezTo>
                      <a:lnTo>
                        <a:pt x="406" y="70961"/>
                      </a:lnTo>
                      <a:cubicBezTo>
                        <a:pt x="120" y="70961"/>
                        <a:pt x="-70" y="70675"/>
                        <a:pt x="25" y="70389"/>
                      </a:cubicBezTo>
                      <a:lnTo>
                        <a:pt x="34029" y="0"/>
                      </a:lnTo>
                      <a:lnTo>
                        <a:pt x="139757" y="0"/>
                      </a:lnTo>
                      <a:lnTo>
                        <a:pt x="173761" y="7038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5" name="Google Shape;2165;p15"/>
                <p:cNvSpPr/>
                <p:nvPr/>
              </p:nvSpPr>
              <p:spPr>
                <a:xfrm>
                  <a:off x="1931256" y="5455729"/>
                  <a:ext cx="202281" cy="99535"/>
                </a:xfrm>
                <a:custGeom>
                  <a:avLst/>
                  <a:gdLst/>
                  <a:ahLst/>
                  <a:cxnLst/>
                  <a:rect l="l" t="t" r="r" b="b"/>
                  <a:pathLst>
                    <a:path w="202281" h="99535" extrusionOk="0">
                      <a:moveTo>
                        <a:pt x="187580" y="99536"/>
                      </a:moveTo>
                      <a:lnTo>
                        <a:pt x="14606" y="99536"/>
                      </a:lnTo>
                      <a:cubicBezTo>
                        <a:pt x="9844" y="99536"/>
                        <a:pt x="5081" y="96964"/>
                        <a:pt x="2414" y="93059"/>
                      </a:cubicBezTo>
                      <a:cubicBezTo>
                        <a:pt x="-253" y="89059"/>
                        <a:pt x="-729" y="83725"/>
                        <a:pt x="1081" y="79247"/>
                      </a:cubicBezTo>
                      <a:lnTo>
                        <a:pt x="35371" y="8096"/>
                      </a:lnTo>
                      <a:cubicBezTo>
                        <a:pt x="37752" y="3143"/>
                        <a:pt x="42800" y="0"/>
                        <a:pt x="48229" y="0"/>
                      </a:cubicBezTo>
                      <a:lnTo>
                        <a:pt x="153957" y="0"/>
                      </a:lnTo>
                      <a:cubicBezTo>
                        <a:pt x="159481" y="0"/>
                        <a:pt x="164434" y="3143"/>
                        <a:pt x="166816" y="8096"/>
                      </a:cubicBezTo>
                      <a:lnTo>
                        <a:pt x="200820" y="78486"/>
                      </a:lnTo>
                      <a:cubicBezTo>
                        <a:pt x="200915" y="78771"/>
                        <a:pt x="201010" y="78962"/>
                        <a:pt x="201201" y="79247"/>
                      </a:cubicBezTo>
                      <a:cubicBezTo>
                        <a:pt x="203011" y="83629"/>
                        <a:pt x="202534" y="89059"/>
                        <a:pt x="199867" y="93059"/>
                      </a:cubicBezTo>
                      <a:cubicBezTo>
                        <a:pt x="197105" y="96964"/>
                        <a:pt x="192343" y="99536"/>
                        <a:pt x="187580" y="99536"/>
                      </a:cubicBezTo>
                      <a:close/>
                      <a:moveTo>
                        <a:pt x="36704" y="70961"/>
                      </a:moveTo>
                      <a:lnTo>
                        <a:pt x="165387" y="70961"/>
                      </a:lnTo>
                      <a:lnTo>
                        <a:pt x="144908" y="28575"/>
                      </a:lnTo>
                      <a:lnTo>
                        <a:pt x="57088" y="28575"/>
                      </a:lnTo>
                      <a:lnTo>
                        <a:pt x="36704" y="7096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6" name="Google Shape;2166;p15"/>
              <p:cNvGrpSpPr/>
              <p:nvPr/>
            </p:nvGrpSpPr>
            <p:grpSpPr>
              <a:xfrm>
                <a:off x="2099210" y="5526690"/>
                <a:ext cx="202601" cy="481298"/>
                <a:chOff x="2099210" y="5526690"/>
                <a:chExt cx="202601" cy="481298"/>
              </a:xfrm>
            </p:grpSpPr>
            <p:sp>
              <p:nvSpPr>
                <p:cNvPr id="2167" name="Google Shape;2167;p15"/>
                <p:cNvSpPr/>
                <p:nvPr/>
              </p:nvSpPr>
              <p:spPr>
                <a:xfrm>
                  <a:off x="2113502" y="5540977"/>
                  <a:ext cx="174021" cy="452723"/>
                </a:xfrm>
                <a:custGeom>
                  <a:avLst/>
                  <a:gdLst/>
                  <a:ahLst/>
                  <a:cxnLst/>
                  <a:rect l="l" t="t" r="r" b="b"/>
                  <a:pathLst>
                    <a:path w="174021" h="452723" extrusionOk="0">
                      <a:moveTo>
                        <a:pt x="1619" y="108871"/>
                      </a:moveTo>
                      <a:lnTo>
                        <a:pt x="0" y="0"/>
                      </a:lnTo>
                      <a:lnTo>
                        <a:pt x="174022" y="0"/>
                      </a:lnTo>
                      <a:lnTo>
                        <a:pt x="174022" y="452724"/>
                      </a:lnTo>
                      <a:lnTo>
                        <a:pt x="0" y="452724"/>
                      </a:lnTo>
                      <a:lnTo>
                        <a:pt x="1619" y="163449"/>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15"/>
                <p:cNvSpPr/>
                <p:nvPr/>
              </p:nvSpPr>
              <p:spPr>
                <a:xfrm>
                  <a:off x="2099210" y="5526690"/>
                  <a:ext cx="202601" cy="481298"/>
                </a:xfrm>
                <a:custGeom>
                  <a:avLst/>
                  <a:gdLst/>
                  <a:ahLst/>
                  <a:cxnLst/>
                  <a:rect l="l" t="t" r="r" b="b"/>
                  <a:pathLst>
                    <a:path w="202601" h="481298" extrusionOk="0">
                      <a:moveTo>
                        <a:pt x="188314" y="481299"/>
                      </a:moveTo>
                      <a:lnTo>
                        <a:pt x="14292" y="481299"/>
                      </a:lnTo>
                      <a:cubicBezTo>
                        <a:pt x="10482" y="481299"/>
                        <a:pt x="6862" y="479774"/>
                        <a:pt x="4195" y="477108"/>
                      </a:cubicBezTo>
                      <a:cubicBezTo>
                        <a:pt x="1528" y="474440"/>
                        <a:pt x="4" y="470726"/>
                        <a:pt x="4" y="466916"/>
                      </a:cubicBezTo>
                      <a:lnTo>
                        <a:pt x="1528" y="177641"/>
                      </a:lnTo>
                      <a:cubicBezTo>
                        <a:pt x="1528" y="169736"/>
                        <a:pt x="7910" y="163449"/>
                        <a:pt x="15816" y="163449"/>
                      </a:cubicBezTo>
                      <a:cubicBezTo>
                        <a:pt x="15816" y="163449"/>
                        <a:pt x="15816" y="163449"/>
                        <a:pt x="15911" y="163449"/>
                      </a:cubicBezTo>
                      <a:cubicBezTo>
                        <a:pt x="23817" y="163449"/>
                        <a:pt x="30198" y="169926"/>
                        <a:pt x="30103" y="177832"/>
                      </a:cubicBezTo>
                      <a:lnTo>
                        <a:pt x="28579" y="452819"/>
                      </a:lnTo>
                      <a:lnTo>
                        <a:pt x="173931" y="452819"/>
                      </a:lnTo>
                      <a:lnTo>
                        <a:pt x="173931" y="28575"/>
                      </a:lnTo>
                      <a:lnTo>
                        <a:pt x="28770" y="28575"/>
                      </a:lnTo>
                      <a:lnTo>
                        <a:pt x="30103" y="122968"/>
                      </a:lnTo>
                      <a:cubicBezTo>
                        <a:pt x="30198" y="130873"/>
                        <a:pt x="23912" y="137351"/>
                        <a:pt x="16006" y="137446"/>
                      </a:cubicBezTo>
                      <a:cubicBezTo>
                        <a:pt x="8101" y="138017"/>
                        <a:pt x="1623" y="131255"/>
                        <a:pt x="1528" y="123349"/>
                      </a:cubicBezTo>
                      <a:lnTo>
                        <a:pt x="4" y="14478"/>
                      </a:lnTo>
                      <a:cubicBezTo>
                        <a:pt x="-91" y="10668"/>
                        <a:pt x="1433" y="6954"/>
                        <a:pt x="4100" y="4286"/>
                      </a:cubicBezTo>
                      <a:cubicBezTo>
                        <a:pt x="6767" y="1620"/>
                        <a:pt x="10482" y="0"/>
                        <a:pt x="14292" y="0"/>
                      </a:cubicBezTo>
                      <a:lnTo>
                        <a:pt x="188314" y="0"/>
                      </a:lnTo>
                      <a:cubicBezTo>
                        <a:pt x="196219" y="0"/>
                        <a:pt x="202601" y="6382"/>
                        <a:pt x="202601" y="14288"/>
                      </a:cubicBezTo>
                      <a:lnTo>
                        <a:pt x="202601" y="467106"/>
                      </a:lnTo>
                      <a:cubicBezTo>
                        <a:pt x="202601" y="474917"/>
                        <a:pt x="196219" y="481299"/>
                        <a:pt x="188314" y="4812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9" name="Google Shape;2169;p15"/>
              <p:cNvGrpSpPr/>
              <p:nvPr/>
            </p:nvGrpSpPr>
            <p:grpSpPr>
              <a:xfrm>
                <a:off x="2133447" y="5405437"/>
                <a:ext cx="134227" cy="78867"/>
                <a:chOff x="2133447" y="5405437"/>
                <a:chExt cx="134227" cy="78867"/>
              </a:xfrm>
            </p:grpSpPr>
            <p:sp>
              <p:nvSpPr>
                <p:cNvPr id="2170" name="Google Shape;2170;p15"/>
                <p:cNvSpPr/>
                <p:nvPr/>
              </p:nvSpPr>
              <p:spPr>
                <a:xfrm>
                  <a:off x="2147696" y="5419772"/>
                  <a:ext cx="105727" cy="50244"/>
                </a:xfrm>
                <a:custGeom>
                  <a:avLst/>
                  <a:gdLst/>
                  <a:ahLst/>
                  <a:cxnLst/>
                  <a:rect l="l" t="t" r="r" b="b"/>
                  <a:pathLst>
                    <a:path w="105727" h="50244" extrusionOk="0">
                      <a:moveTo>
                        <a:pt x="105728" y="50244"/>
                      </a:moveTo>
                      <a:lnTo>
                        <a:pt x="0" y="50244"/>
                      </a:lnTo>
                      <a:lnTo>
                        <a:pt x="12478" y="24432"/>
                      </a:lnTo>
                      <a:cubicBezTo>
                        <a:pt x="28289" y="-8144"/>
                        <a:pt x="77533" y="-8144"/>
                        <a:pt x="93250" y="24432"/>
                      </a:cubicBezTo>
                      <a:lnTo>
                        <a:pt x="105728" y="5024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15"/>
                <p:cNvSpPr/>
                <p:nvPr/>
              </p:nvSpPr>
              <p:spPr>
                <a:xfrm>
                  <a:off x="2133447"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104"/>
                        <a:pt x="-704" y="62865"/>
                        <a:pt x="1391" y="58388"/>
                      </a:cubicBezTo>
                      <a:lnTo>
                        <a:pt x="13869" y="32575"/>
                      </a:lnTo>
                      <a:cubicBezTo>
                        <a:pt x="23585" y="12478"/>
                        <a:pt x="43968" y="0"/>
                        <a:pt x="67114" y="0"/>
                      </a:cubicBezTo>
                      <a:cubicBezTo>
                        <a:pt x="90260" y="0"/>
                        <a:pt x="110643" y="12478"/>
                        <a:pt x="120358" y="32575"/>
                      </a:cubicBezTo>
                      <a:lnTo>
                        <a:pt x="132836" y="58484"/>
                      </a:lnTo>
                      <a:cubicBezTo>
                        <a:pt x="134932" y="62865"/>
                        <a:pt x="134646" y="68104"/>
                        <a:pt x="132074" y="72295"/>
                      </a:cubicBezTo>
                      <a:cubicBezTo>
                        <a:pt x="129502" y="76486"/>
                        <a:pt x="124835" y="78867"/>
                        <a:pt x="119977" y="78867"/>
                      </a:cubicBezTo>
                      <a:close/>
                      <a:moveTo>
                        <a:pt x="36919" y="50292"/>
                      </a:moveTo>
                      <a:lnTo>
                        <a:pt x="97117" y="50292"/>
                      </a:lnTo>
                      <a:lnTo>
                        <a:pt x="94546" y="44958"/>
                      </a:lnTo>
                      <a:cubicBezTo>
                        <a:pt x="89593" y="34671"/>
                        <a:pt x="79306" y="28575"/>
                        <a:pt x="67019" y="28575"/>
                      </a:cubicBezTo>
                      <a:cubicBezTo>
                        <a:pt x="54731" y="28575"/>
                        <a:pt x="44444" y="34671"/>
                        <a:pt x="39491" y="44958"/>
                      </a:cubicBezTo>
                      <a:lnTo>
                        <a:pt x="36919" y="50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72" name="Google Shape;2172;p15"/>
              <p:cNvGrpSpPr/>
              <p:nvPr/>
            </p:nvGrpSpPr>
            <p:grpSpPr>
              <a:xfrm>
                <a:off x="2099467" y="5455729"/>
                <a:ext cx="202281" cy="99535"/>
                <a:chOff x="2099467" y="5455729"/>
                <a:chExt cx="202281" cy="99535"/>
              </a:xfrm>
            </p:grpSpPr>
            <p:sp>
              <p:nvSpPr>
                <p:cNvPr id="2173" name="Google Shape;2173;p15"/>
                <p:cNvSpPr/>
                <p:nvPr/>
              </p:nvSpPr>
              <p:spPr>
                <a:xfrm>
                  <a:off x="2113572" y="5470016"/>
                  <a:ext cx="173785" cy="70960"/>
                </a:xfrm>
                <a:custGeom>
                  <a:avLst/>
                  <a:gdLst/>
                  <a:ahLst/>
                  <a:cxnLst/>
                  <a:rect l="l" t="t" r="r" b="b"/>
                  <a:pathLst>
                    <a:path w="173785" h="70960" extrusionOk="0">
                      <a:moveTo>
                        <a:pt x="173761" y="70389"/>
                      </a:moveTo>
                      <a:cubicBezTo>
                        <a:pt x="173856" y="70675"/>
                        <a:pt x="173666" y="70961"/>
                        <a:pt x="173380" y="70961"/>
                      </a:cubicBezTo>
                      <a:lnTo>
                        <a:pt x="406" y="70961"/>
                      </a:lnTo>
                      <a:cubicBezTo>
                        <a:pt x="120" y="70961"/>
                        <a:pt x="-70" y="70675"/>
                        <a:pt x="25" y="70389"/>
                      </a:cubicBezTo>
                      <a:lnTo>
                        <a:pt x="34029" y="0"/>
                      </a:lnTo>
                      <a:lnTo>
                        <a:pt x="139757" y="0"/>
                      </a:lnTo>
                      <a:lnTo>
                        <a:pt x="173761" y="7038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15"/>
                <p:cNvSpPr/>
                <p:nvPr/>
              </p:nvSpPr>
              <p:spPr>
                <a:xfrm>
                  <a:off x="2099467" y="5455729"/>
                  <a:ext cx="202281" cy="99535"/>
                </a:xfrm>
                <a:custGeom>
                  <a:avLst/>
                  <a:gdLst/>
                  <a:ahLst/>
                  <a:cxnLst/>
                  <a:rect l="l" t="t" r="r" b="b"/>
                  <a:pathLst>
                    <a:path w="202281" h="99535" extrusionOk="0">
                      <a:moveTo>
                        <a:pt x="187580" y="99536"/>
                      </a:moveTo>
                      <a:lnTo>
                        <a:pt x="14606" y="99536"/>
                      </a:lnTo>
                      <a:cubicBezTo>
                        <a:pt x="9844" y="99536"/>
                        <a:pt x="5081" y="96964"/>
                        <a:pt x="2414" y="93059"/>
                      </a:cubicBezTo>
                      <a:cubicBezTo>
                        <a:pt x="-253" y="89059"/>
                        <a:pt x="-729" y="83725"/>
                        <a:pt x="1081" y="79247"/>
                      </a:cubicBezTo>
                      <a:lnTo>
                        <a:pt x="35371" y="8096"/>
                      </a:lnTo>
                      <a:cubicBezTo>
                        <a:pt x="37752" y="3143"/>
                        <a:pt x="42800" y="0"/>
                        <a:pt x="48229" y="0"/>
                      </a:cubicBezTo>
                      <a:lnTo>
                        <a:pt x="153957" y="0"/>
                      </a:lnTo>
                      <a:cubicBezTo>
                        <a:pt x="159481" y="0"/>
                        <a:pt x="164434" y="3143"/>
                        <a:pt x="166815" y="8096"/>
                      </a:cubicBezTo>
                      <a:lnTo>
                        <a:pt x="200820" y="78486"/>
                      </a:lnTo>
                      <a:cubicBezTo>
                        <a:pt x="200915" y="78771"/>
                        <a:pt x="201010" y="78962"/>
                        <a:pt x="201201" y="79247"/>
                      </a:cubicBezTo>
                      <a:cubicBezTo>
                        <a:pt x="203011" y="83629"/>
                        <a:pt x="202534" y="89059"/>
                        <a:pt x="199867" y="93059"/>
                      </a:cubicBezTo>
                      <a:cubicBezTo>
                        <a:pt x="197105" y="96964"/>
                        <a:pt x="192343" y="99536"/>
                        <a:pt x="187580" y="99536"/>
                      </a:cubicBezTo>
                      <a:close/>
                      <a:moveTo>
                        <a:pt x="36704" y="70961"/>
                      </a:moveTo>
                      <a:lnTo>
                        <a:pt x="165387" y="70961"/>
                      </a:lnTo>
                      <a:lnTo>
                        <a:pt x="144908" y="28575"/>
                      </a:lnTo>
                      <a:lnTo>
                        <a:pt x="57088" y="28575"/>
                      </a:lnTo>
                      <a:lnTo>
                        <a:pt x="36704" y="7096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75" name="Google Shape;2175;p15"/>
              <p:cNvGrpSpPr/>
              <p:nvPr/>
            </p:nvGrpSpPr>
            <p:grpSpPr>
              <a:xfrm>
                <a:off x="2273236" y="5521165"/>
                <a:ext cx="202596" cy="481393"/>
                <a:chOff x="2273236" y="5521165"/>
                <a:chExt cx="202596" cy="481393"/>
              </a:xfrm>
            </p:grpSpPr>
            <p:sp>
              <p:nvSpPr>
                <p:cNvPr id="2176" name="Google Shape;2176;p15"/>
                <p:cNvSpPr/>
                <p:nvPr/>
              </p:nvSpPr>
              <p:spPr>
                <a:xfrm>
                  <a:off x="2287524" y="5535453"/>
                  <a:ext cx="174021" cy="452818"/>
                </a:xfrm>
                <a:custGeom>
                  <a:avLst/>
                  <a:gdLst/>
                  <a:ahLst/>
                  <a:cxnLst/>
                  <a:rect l="l" t="t" r="r" b="b"/>
                  <a:pathLst>
                    <a:path w="174021" h="452818" extrusionOk="0">
                      <a:moveTo>
                        <a:pt x="0" y="0"/>
                      </a:moveTo>
                      <a:lnTo>
                        <a:pt x="174022" y="0"/>
                      </a:lnTo>
                      <a:lnTo>
                        <a:pt x="174022" y="452819"/>
                      </a:lnTo>
                      <a:lnTo>
                        <a:pt x="0" y="45281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15"/>
                <p:cNvSpPr/>
                <p:nvPr/>
              </p:nvSpPr>
              <p:spPr>
                <a:xfrm>
                  <a:off x="2273236" y="5521165"/>
                  <a:ext cx="202596" cy="481393"/>
                </a:xfrm>
                <a:custGeom>
                  <a:avLst/>
                  <a:gdLst/>
                  <a:ahLst/>
                  <a:cxnLst/>
                  <a:rect l="l" t="t" r="r" b="b"/>
                  <a:pathLst>
                    <a:path w="202596" h="481393" extrusionOk="0">
                      <a:moveTo>
                        <a:pt x="188309" y="481393"/>
                      </a:moveTo>
                      <a:lnTo>
                        <a:pt x="14288" y="481393"/>
                      </a:lnTo>
                      <a:cubicBezTo>
                        <a:pt x="6382" y="481393"/>
                        <a:pt x="0" y="475012"/>
                        <a:pt x="0" y="467106"/>
                      </a:cubicBezTo>
                      <a:lnTo>
                        <a:pt x="0" y="14288"/>
                      </a:lnTo>
                      <a:cubicBezTo>
                        <a:pt x="0" y="6382"/>
                        <a:pt x="6382" y="0"/>
                        <a:pt x="14288" y="0"/>
                      </a:cubicBezTo>
                      <a:lnTo>
                        <a:pt x="188309" y="0"/>
                      </a:lnTo>
                      <a:cubicBezTo>
                        <a:pt x="196215" y="0"/>
                        <a:pt x="202597" y="6382"/>
                        <a:pt x="202597" y="14288"/>
                      </a:cubicBezTo>
                      <a:lnTo>
                        <a:pt x="202597" y="467106"/>
                      </a:lnTo>
                      <a:cubicBezTo>
                        <a:pt x="202597" y="475012"/>
                        <a:pt x="196120" y="481393"/>
                        <a:pt x="188309" y="481393"/>
                      </a:cubicBezTo>
                      <a:close/>
                      <a:moveTo>
                        <a:pt x="28575" y="452818"/>
                      </a:moveTo>
                      <a:lnTo>
                        <a:pt x="174022" y="452818"/>
                      </a:lnTo>
                      <a:lnTo>
                        <a:pt x="174022" y="28575"/>
                      </a:lnTo>
                      <a:lnTo>
                        <a:pt x="28575" y="28575"/>
                      </a:lnTo>
                      <a:lnTo>
                        <a:pt x="28575" y="45281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78" name="Google Shape;2178;p15"/>
              <p:cNvGrpSpPr/>
              <p:nvPr/>
            </p:nvGrpSpPr>
            <p:grpSpPr>
              <a:xfrm>
                <a:off x="2307373" y="5405437"/>
                <a:ext cx="134227" cy="78867"/>
                <a:chOff x="2307373" y="5405437"/>
                <a:chExt cx="134227" cy="78867"/>
              </a:xfrm>
            </p:grpSpPr>
            <p:sp>
              <p:nvSpPr>
                <p:cNvPr id="2179" name="Google Shape;2179;p15"/>
                <p:cNvSpPr/>
                <p:nvPr/>
              </p:nvSpPr>
              <p:spPr>
                <a:xfrm>
                  <a:off x="2321623"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0" name="Google Shape;2180;p15"/>
                <p:cNvSpPr/>
                <p:nvPr/>
              </p:nvSpPr>
              <p:spPr>
                <a:xfrm>
                  <a:off x="2307373"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009"/>
                        <a:pt x="-704" y="62865"/>
                        <a:pt x="1391" y="58388"/>
                      </a:cubicBezTo>
                      <a:lnTo>
                        <a:pt x="13869" y="32575"/>
                      </a:lnTo>
                      <a:cubicBezTo>
                        <a:pt x="23585" y="12478"/>
                        <a:pt x="43968" y="0"/>
                        <a:pt x="67114" y="0"/>
                      </a:cubicBezTo>
                      <a:cubicBezTo>
                        <a:pt x="90260" y="0"/>
                        <a:pt x="110643" y="12478"/>
                        <a:pt x="120359" y="32575"/>
                      </a:cubicBezTo>
                      <a:lnTo>
                        <a:pt x="132836" y="58484"/>
                      </a:lnTo>
                      <a:cubicBezTo>
                        <a:pt x="134932" y="62865"/>
                        <a:pt x="134646" y="68104"/>
                        <a:pt x="132074" y="72295"/>
                      </a:cubicBezTo>
                      <a:cubicBezTo>
                        <a:pt x="129502" y="76391"/>
                        <a:pt x="124931" y="78867"/>
                        <a:pt x="119977" y="78867"/>
                      </a:cubicBezTo>
                      <a:close/>
                      <a:moveTo>
                        <a:pt x="37015" y="50292"/>
                      </a:moveTo>
                      <a:lnTo>
                        <a:pt x="97213" y="50292"/>
                      </a:lnTo>
                      <a:lnTo>
                        <a:pt x="94641" y="44958"/>
                      </a:lnTo>
                      <a:cubicBezTo>
                        <a:pt x="89688" y="34671"/>
                        <a:pt x="79401" y="28575"/>
                        <a:pt x="67114" y="28575"/>
                      </a:cubicBezTo>
                      <a:cubicBezTo>
                        <a:pt x="54827" y="28575"/>
                        <a:pt x="44540" y="34671"/>
                        <a:pt x="39586" y="44958"/>
                      </a:cubicBezTo>
                      <a:lnTo>
                        <a:pt x="37015" y="50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81" name="Google Shape;2181;p15"/>
              <p:cNvGrpSpPr/>
              <p:nvPr/>
            </p:nvGrpSpPr>
            <p:grpSpPr>
              <a:xfrm>
                <a:off x="2273427" y="5455729"/>
                <a:ext cx="202310" cy="99535"/>
                <a:chOff x="2273427" y="5455729"/>
                <a:chExt cx="202310" cy="99535"/>
              </a:xfrm>
            </p:grpSpPr>
            <p:sp>
              <p:nvSpPr>
                <p:cNvPr id="2182" name="Google Shape;2182;p15"/>
                <p:cNvSpPr/>
                <p:nvPr/>
              </p:nvSpPr>
              <p:spPr>
                <a:xfrm>
                  <a:off x="2287594" y="5470016"/>
                  <a:ext cx="173785" cy="70960"/>
                </a:xfrm>
                <a:custGeom>
                  <a:avLst/>
                  <a:gdLst/>
                  <a:ahLst/>
                  <a:cxnLst/>
                  <a:rect l="l" t="t" r="r" b="b"/>
                  <a:pathLst>
                    <a:path w="173785" h="70960" extrusionOk="0">
                      <a:moveTo>
                        <a:pt x="173761" y="70389"/>
                      </a:moveTo>
                      <a:cubicBezTo>
                        <a:pt x="173856" y="70675"/>
                        <a:pt x="173665" y="70961"/>
                        <a:pt x="173380" y="70961"/>
                      </a:cubicBezTo>
                      <a:lnTo>
                        <a:pt x="406" y="70961"/>
                      </a:lnTo>
                      <a:cubicBezTo>
                        <a:pt x="120" y="70961"/>
                        <a:pt x="-70" y="70675"/>
                        <a:pt x="25" y="70389"/>
                      </a:cubicBezTo>
                      <a:lnTo>
                        <a:pt x="34029" y="0"/>
                      </a:lnTo>
                      <a:lnTo>
                        <a:pt x="139757" y="0"/>
                      </a:lnTo>
                      <a:lnTo>
                        <a:pt x="173761" y="7038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3" name="Google Shape;2183;p15"/>
                <p:cNvSpPr/>
                <p:nvPr/>
              </p:nvSpPr>
              <p:spPr>
                <a:xfrm>
                  <a:off x="2273427" y="5455729"/>
                  <a:ext cx="202310" cy="99535"/>
                </a:xfrm>
                <a:custGeom>
                  <a:avLst/>
                  <a:gdLst/>
                  <a:ahLst/>
                  <a:cxnLst/>
                  <a:rect l="l" t="t" r="r" b="b"/>
                  <a:pathLst>
                    <a:path w="202310" h="99535" extrusionOk="0">
                      <a:moveTo>
                        <a:pt x="187547" y="99536"/>
                      </a:moveTo>
                      <a:lnTo>
                        <a:pt x="14573" y="99536"/>
                      </a:lnTo>
                      <a:cubicBezTo>
                        <a:pt x="9715" y="99536"/>
                        <a:pt x="4858" y="96869"/>
                        <a:pt x="2286" y="92869"/>
                      </a:cubicBezTo>
                      <a:cubicBezTo>
                        <a:pt x="-286" y="88868"/>
                        <a:pt x="-762" y="83344"/>
                        <a:pt x="1238" y="78867"/>
                      </a:cubicBezTo>
                      <a:lnTo>
                        <a:pt x="35433" y="8096"/>
                      </a:lnTo>
                      <a:cubicBezTo>
                        <a:pt x="37814" y="3143"/>
                        <a:pt x="42862" y="0"/>
                        <a:pt x="48292" y="0"/>
                      </a:cubicBezTo>
                      <a:lnTo>
                        <a:pt x="154019" y="0"/>
                      </a:lnTo>
                      <a:cubicBezTo>
                        <a:pt x="159543" y="0"/>
                        <a:pt x="164497" y="3143"/>
                        <a:pt x="166878" y="8096"/>
                      </a:cubicBezTo>
                      <a:lnTo>
                        <a:pt x="200882" y="78486"/>
                      </a:lnTo>
                      <a:cubicBezTo>
                        <a:pt x="200977" y="78581"/>
                        <a:pt x="200977" y="78771"/>
                        <a:pt x="201072" y="78867"/>
                      </a:cubicBezTo>
                      <a:cubicBezTo>
                        <a:pt x="203073" y="83248"/>
                        <a:pt x="202597" y="88772"/>
                        <a:pt x="200025" y="92869"/>
                      </a:cubicBezTo>
                      <a:cubicBezTo>
                        <a:pt x="197453" y="96964"/>
                        <a:pt x="192405" y="99536"/>
                        <a:pt x="187547" y="99536"/>
                      </a:cubicBezTo>
                      <a:close/>
                      <a:moveTo>
                        <a:pt x="36766" y="70961"/>
                      </a:moveTo>
                      <a:lnTo>
                        <a:pt x="165449" y="70961"/>
                      </a:lnTo>
                      <a:lnTo>
                        <a:pt x="144970" y="28575"/>
                      </a:lnTo>
                      <a:lnTo>
                        <a:pt x="57150" y="28575"/>
                      </a:lnTo>
                      <a:lnTo>
                        <a:pt x="36766" y="7096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84" name="Google Shape;2184;p15"/>
              <p:cNvGrpSpPr/>
              <p:nvPr/>
            </p:nvGrpSpPr>
            <p:grpSpPr>
              <a:xfrm>
                <a:off x="1560766" y="5782817"/>
                <a:ext cx="928687" cy="481393"/>
                <a:chOff x="1560766" y="5782817"/>
                <a:chExt cx="928687" cy="481393"/>
              </a:xfrm>
            </p:grpSpPr>
            <p:sp>
              <p:nvSpPr>
                <p:cNvPr id="2185" name="Google Shape;2185;p15"/>
                <p:cNvSpPr/>
                <p:nvPr/>
              </p:nvSpPr>
              <p:spPr>
                <a:xfrm>
                  <a:off x="1575054" y="5797104"/>
                  <a:ext cx="900112" cy="452818"/>
                </a:xfrm>
                <a:custGeom>
                  <a:avLst/>
                  <a:gdLst/>
                  <a:ahLst/>
                  <a:cxnLst/>
                  <a:rect l="l" t="t" r="r" b="b"/>
                  <a:pathLst>
                    <a:path w="900112" h="452818" extrusionOk="0">
                      <a:moveTo>
                        <a:pt x="900113" y="0"/>
                      </a:moveTo>
                      <a:lnTo>
                        <a:pt x="900113" y="325850"/>
                      </a:lnTo>
                      <a:cubicBezTo>
                        <a:pt x="900113" y="395668"/>
                        <a:pt x="842963" y="452818"/>
                        <a:pt x="773144" y="452818"/>
                      </a:cubicBezTo>
                      <a:lnTo>
                        <a:pt x="126968" y="452818"/>
                      </a:lnTo>
                      <a:cubicBezTo>
                        <a:pt x="108966" y="452818"/>
                        <a:pt x="91726" y="449009"/>
                        <a:pt x="76200" y="442150"/>
                      </a:cubicBezTo>
                      <a:cubicBezTo>
                        <a:pt x="31433" y="422529"/>
                        <a:pt x="0" y="377666"/>
                        <a:pt x="0" y="325850"/>
                      </a:cubicBezTo>
                      <a:lnTo>
                        <a:pt x="0" y="0"/>
                      </a:lnTo>
                      <a:lnTo>
                        <a:pt x="9001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6" name="Google Shape;2186;p15"/>
                <p:cNvSpPr/>
                <p:nvPr/>
              </p:nvSpPr>
              <p:spPr>
                <a:xfrm>
                  <a:off x="1560766" y="5782817"/>
                  <a:ext cx="928687" cy="481393"/>
                </a:xfrm>
                <a:custGeom>
                  <a:avLst/>
                  <a:gdLst/>
                  <a:ahLst/>
                  <a:cxnLst/>
                  <a:rect l="l" t="t" r="r" b="b"/>
                  <a:pathLst>
                    <a:path w="928687" h="481393" extrusionOk="0">
                      <a:moveTo>
                        <a:pt x="787432" y="481393"/>
                      </a:moveTo>
                      <a:lnTo>
                        <a:pt x="141256" y="481393"/>
                      </a:lnTo>
                      <a:cubicBezTo>
                        <a:pt x="121634" y="481393"/>
                        <a:pt x="102584" y="477393"/>
                        <a:pt x="84677" y="469487"/>
                      </a:cubicBezTo>
                      <a:cubicBezTo>
                        <a:pt x="33242" y="446913"/>
                        <a:pt x="0" y="396145"/>
                        <a:pt x="0" y="340138"/>
                      </a:cubicBezTo>
                      <a:lnTo>
                        <a:pt x="0" y="14288"/>
                      </a:lnTo>
                      <a:cubicBezTo>
                        <a:pt x="0" y="6382"/>
                        <a:pt x="6382" y="0"/>
                        <a:pt x="14288" y="0"/>
                      </a:cubicBezTo>
                      <a:lnTo>
                        <a:pt x="914400" y="0"/>
                      </a:lnTo>
                      <a:cubicBezTo>
                        <a:pt x="922306" y="0"/>
                        <a:pt x="928688" y="6382"/>
                        <a:pt x="928688" y="14288"/>
                      </a:cubicBezTo>
                      <a:lnTo>
                        <a:pt x="928688" y="340138"/>
                      </a:lnTo>
                      <a:cubicBezTo>
                        <a:pt x="928688" y="418052"/>
                        <a:pt x="865346" y="481393"/>
                        <a:pt x="787432" y="481393"/>
                      </a:cubicBezTo>
                      <a:close/>
                      <a:moveTo>
                        <a:pt x="28575" y="28575"/>
                      </a:moveTo>
                      <a:lnTo>
                        <a:pt x="28575" y="340138"/>
                      </a:lnTo>
                      <a:cubicBezTo>
                        <a:pt x="28575" y="384810"/>
                        <a:pt x="55150" y="425387"/>
                        <a:pt x="96203" y="443389"/>
                      </a:cubicBezTo>
                      <a:cubicBezTo>
                        <a:pt x="110490" y="449675"/>
                        <a:pt x="125539" y="452818"/>
                        <a:pt x="141256" y="452818"/>
                      </a:cubicBezTo>
                      <a:lnTo>
                        <a:pt x="787432" y="452818"/>
                      </a:lnTo>
                      <a:cubicBezTo>
                        <a:pt x="849535" y="452818"/>
                        <a:pt x="900113" y="402241"/>
                        <a:pt x="900113" y="340138"/>
                      </a:cubicBezTo>
                      <a:lnTo>
                        <a:pt x="900113" y="28575"/>
                      </a:lnTo>
                      <a:lnTo>
                        <a:pt x="28575" y="2857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87" name="Google Shape;2187;p15"/>
              <p:cNvGrpSpPr/>
              <p:nvPr/>
            </p:nvGrpSpPr>
            <p:grpSpPr>
              <a:xfrm>
                <a:off x="1724405" y="5870161"/>
                <a:ext cx="612267" cy="284988"/>
                <a:chOff x="1724405" y="5870161"/>
                <a:chExt cx="612267" cy="284988"/>
              </a:xfrm>
            </p:grpSpPr>
            <p:sp>
              <p:nvSpPr>
                <p:cNvPr id="2188" name="Google Shape;2188;p15"/>
                <p:cNvSpPr/>
                <p:nvPr/>
              </p:nvSpPr>
              <p:spPr>
                <a:xfrm>
                  <a:off x="1738693" y="5884449"/>
                  <a:ext cx="583691" cy="256413"/>
                </a:xfrm>
                <a:custGeom>
                  <a:avLst/>
                  <a:gdLst/>
                  <a:ahLst/>
                  <a:cxnLst/>
                  <a:rect l="l" t="t" r="r" b="b"/>
                  <a:pathLst>
                    <a:path w="583691" h="256413" extrusionOk="0">
                      <a:moveTo>
                        <a:pt x="583692" y="128207"/>
                      </a:moveTo>
                      <a:cubicBezTo>
                        <a:pt x="583692" y="199013"/>
                        <a:pt x="453028" y="256413"/>
                        <a:pt x="291846" y="256413"/>
                      </a:cubicBezTo>
                      <a:cubicBezTo>
                        <a:pt x="130664" y="256413"/>
                        <a:pt x="0" y="199013"/>
                        <a:pt x="0" y="128207"/>
                      </a:cubicBezTo>
                      <a:cubicBezTo>
                        <a:pt x="0" y="57400"/>
                        <a:pt x="130664" y="0"/>
                        <a:pt x="291846" y="0"/>
                      </a:cubicBezTo>
                      <a:cubicBezTo>
                        <a:pt x="453028" y="0"/>
                        <a:pt x="583692" y="57400"/>
                        <a:pt x="583692" y="1282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9" name="Google Shape;2189;p15"/>
                <p:cNvSpPr/>
                <p:nvPr/>
              </p:nvSpPr>
              <p:spPr>
                <a:xfrm>
                  <a:off x="1724405" y="5870161"/>
                  <a:ext cx="612267" cy="284988"/>
                </a:xfrm>
                <a:custGeom>
                  <a:avLst/>
                  <a:gdLst/>
                  <a:ahLst/>
                  <a:cxnLst/>
                  <a:rect l="l" t="t" r="r" b="b"/>
                  <a:pathLst>
                    <a:path w="612267" h="284988" extrusionOk="0">
                      <a:moveTo>
                        <a:pt x="306134" y="284988"/>
                      </a:moveTo>
                      <a:cubicBezTo>
                        <a:pt x="134493" y="284988"/>
                        <a:pt x="0" y="222409"/>
                        <a:pt x="0" y="142494"/>
                      </a:cubicBezTo>
                      <a:cubicBezTo>
                        <a:pt x="0" y="62579"/>
                        <a:pt x="134493" y="0"/>
                        <a:pt x="306134" y="0"/>
                      </a:cubicBezTo>
                      <a:cubicBezTo>
                        <a:pt x="477774" y="0"/>
                        <a:pt x="612267" y="62579"/>
                        <a:pt x="612267" y="142494"/>
                      </a:cubicBezTo>
                      <a:cubicBezTo>
                        <a:pt x="612267" y="222409"/>
                        <a:pt x="477774" y="284988"/>
                        <a:pt x="306134" y="284988"/>
                      </a:cubicBezTo>
                      <a:close/>
                      <a:moveTo>
                        <a:pt x="306134" y="28575"/>
                      </a:moveTo>
                      <a:cubicBezTo>
                        <a:pt x="140113" y="28575"/>
                        <a:pt x="28575" y="87439"/>
                        <a:pt x="28575" y="142494"/>
                      </a:cubicBezTo>
                      <a:cubicBezTo>
                        <a:pt x="28575" y="197549"/>
                        <a:pt x="140113" y="256413"/>
                        <a:pt x="306134" y="256413"/>
                      </a:cubicBezTo>
                      <a:cubicBezTo>
                        <a:pt x="472154" y="256413"/>
                        <a:pt x="583692" y="197549"/>
                        <a:pt x="583692" y="142494"/>
                      </a:cubicBezTo>
                      <a:cubicBezTo>
                        <a:pt x="583692" y="87439"/>
                        <a:pt x="472154" y="28575"/>
                        <a:pt x="30613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90" name="Google Shape;2190;p15"/>
              <p:cNvSpPr/>
              <p:nvPr/>
            </p:nvSpPr>
            <p:spPr>
              <a:xfrm>
                <a:off x="1575054" y="5431059"/>
                <a:ext cx="76200" cy="808196"/>
              </a:xfrm>
              <a:custGeom>
                <a:avLst/>
                <a:gdLst/>
                <a:ahLst/>
                <a:cxnLst/>
                <a:rect l="l" t="t" r="r" b="b"/>
                <a:pathLst>
                  <a:path w="76200" h="808196" extrusionOk="0">
                    <a:moveTo>
                      <a:pt x="76200" y="0"/>
                    </a:moveTo>
                    <a:lnTo>
                      <a:pt x="76200" y="808196"/>
                    </a:lnTo>
                    <a:cubicBezTo>
                      <a:pt x="31433" y="788575"/>
                      <a:pt x="0" y="743712"/>
                      <a:pt x="0" y="691896"/>
                    </a:cubicBezTo>
                    <a:lnTo>
                      <a:pt x="0" y="366046"/>
                    </a:lnTo>
                    <a:lnTo>
                      <a:pt x="20098" y="366046"/>
                    </a:lnTo>
                    <a:lnTo>
                      <a:pt x="20098" y="104204"/>
                    </a:lnTo>
                    <a:lnTo>
                      <a:pt x="22574" y="104204"/>
                    </a:lnTo>
                    <a:lnTo>
                      <a:pt x="54197" y="38767"/>
                    </a:lnTo>
                    <a:lnTo>
                      <a:pt x="66675" y="12859"/>
                    </a:lnTo>
                    <a:cubicBezTo>
                      <a:pt x="69151" y="7811"/>
                      <a:pt x="72390" y="3524"/>
                      <a:pt x="76200" y="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191" name="Google Shape;2191;p15"/>
          <p:cNvGrpSpPr/>
          <p:nvPr/>
        </p:nvGrpSpPr>
        <p:grpSpPr>
          <a:xfrm>
            <a:off x="948" y="3152324"/>
            <a:ext cx="1176746" cy="1373600"/>
            <a:chOff x="8127313" y="716372"/>
            <a:chExt cx="1477581" cy="1724761"/>
          </a:xfrm>
        </p:grpSpPr>
        <p:grpSp>
          <p:nvGrpSpPr>
            <p:cNvPr id="2192" name="Google Shape;2192;p15"/>
            <p:cNvGrpSpPr/>
            <p:nvPr/>
          </p:nvGrpSpPr>
          <p:grpSpPr>
            <a:xfrm flipH="1">
              <a:off x="8127313" y="730397"/>
              <a:ext cx="1477581" cy="1710736"/>
              <a:chOff x="8390004" y="456115"/>
              <a:chExt cx="904162" cy="1046834"/>
            </a:xfrm>
          </p:grpSpPr>
          <p:grpSp>
            <p:nvGrpSpPr>
              <p:cNvPr id="2193" name="Google Shape;2193;p15"/>
              <p:cNvGrpSpPr/>
              <p:nvPr/>
            </p:nvGrpSpPr>
            <p:grpSpPr>
              <a:xfrm>
                <a:off x="8390004" y="1344626"/>
                <a:ext cx="193429" cy="158323"/>
                <a:chOff x="8390004" y="1344626"/>
                <a:chExt cx="193429" cy="158323"/>
              </a:xfrm>
            </p:grpSpPr>
            <p:sp>
              <p:nvSpPr>
                <p:cNvPr id="2194" name="Google Shape;2194;p15"/>
                <p:cNvSpPr/>
                <p:nvPr/>
              </p:nvSpPr>
              <p:spPr>
                <a:xfrm>
                  <a:off x="8404193" y="1358836"/>
                  <a:ext cx="164687" cy="129825"/>
                </a:xfrm>
                <a:custGeom>
                  <a:avLst/>
                  <a:gdLst/>
                  <a:ahLst/>
                  <a:cxnLst/>
                  <a:rect l="l" t="t" r="r" b="b"/>
                  <a:pathLst>
                    <a:path w="164687" h="129825" extrusionOk="0">
                      <a:moveTo>
                        <a:pt x="94012" y="0"/>
                      </a:moveTo>
                      <a:lnTo>
                        <a:pt x="0" y="122396"/>
                      </a:lnTo>
                      <a:lnTo>
                        <a:pt x="106680" y="129826"/>
                      </a:lnTo>
                      <a:lnTo>
                        <a:pt x="164687" y="54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5" name="Google Shape;2195;p15"/>
                <p:cNvSpPr/>
                <p:nvPr/>
              </p:nvSpPr>
              <p:spPr>
                <a:xfrm>
                  <a:off x="8390004" y="1344626"/>
                  <a:ext cx="193429" cy="158323"/>
                </a:xfrm>
                <a:custGeom>
                  <a:avLst/>
                  <a:gdLst/>
                  <a:ahLst/>
                  <a:cxnLst/>
                  <a:rect l="l" t="t" r="r" b="b"/>
                  <a:pathLst>
                    <a:path w="193429" h="158323" extrusionOk="0">
                      <a:moveTo>
                        <a:pt x="120869" y="158323"/>
                      </a:moveTo>
                      <a:cubicBezTo>
                        <a:pt x="120488" y="158323"/>
                        <a:pt x="120202" y="158323"/>
                        <a:pt x="119916" y="158323"/>
                      </a:cubicBezTo>
                      <a:lnTo>
                        <a:pt x="13236" y="150894"/>
                      </a:lnTo>
                      <a:cubicBezTo>
                        <a:pt x="7998" y="150513"/>
                        <a:pt x="3330" y="147274"/>
                        <a:pt x="1235" y="142511"/>
                      </a:cubicBezTo>
                      <a:cubicBezTo>
                        <a:pt x="-861" y="137749"/>
                        <a:pt x="-289" y="132129"/>
                        <a:pt x="2950" y="127938"/>
                      </a:cubicBezTo>
                      <a:lnTo>
                        <a:pt x="97057" y="5542"/>
                      </a:lnTo>
                      <a:cubicBezTo>
                        <a:pt x="99343" y="2494"/>
                        <a:pt x="102771" y="589"/>
                        <a:pt x="106582" y="113"/>
                      </a:cubicBezTo>
                      <a:cubicBezTo>
                        <a:pt x="110296" y="-364"/>
                        <a:pt x="114106" y="684"/>
                        <a:pt x="117154" y="2970"/>
                      </a:cubicBezTo>
                      <a:lnTo>
                        <a:pt x="187830" y="57263"/>
                      </a:lnTo>
                      <a:cubicBezTo>
                        <a:pt x="194116" y="62025"/>
                        <a:pt x="195259" y="71074"/>
                        <a:pt x="190497" y="77265"/>
                      </a:cubicBezTo>
                      <a:lnTo>
                        <a:pt x="132394" y="152798"/>
                      </a:lnTo>
                      <a:cubicBezTo>
                        <a:pt x="129441" y="156227"/>
                        <a:pt x="125250" y="158323"/>
                        <a:pt x="120869" y="158323"/>
                      </a:cubicBezTo>
                      <a:close/>
                      <a:moveTo>
                        <a:pt x="41716" y="124128"/>
                      </a:moveTo>
                      <a:lnTo>
                        <a:pt x="114202" y="129177"/>
                      </a:lnTo>
                      <a:lnTo>
                        <a:pt x="158874" y="71074"/>
                      </a:lnTo>
                      <a:lnTo>
                        <a:pt x="110867" y="34117"/>
                      </a:lnTo>
                      <a:lnTo>
                        <a:pt x="41716" y="12412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96" name="Google Shape;2196;p15"/>
              <p:cNvGrpSpPr/>
              <p:nvPr/>
            </p:nvGrpSpPr>
            <p:grpSpPr>
              <a:xfrm>
                <a:off x="8437418" y="1249718"/>
                <a:ext cx="235873" cy="221893"/>
                <a:chOff x="8437418" y="1249718"/>
                <a:chExt cx="235873" cy="221893"/>
              </a:xfrm>
            </p:grpSpPr>
            <p:sp>
              <p:nvSpPr>
                <p:cNvPr id="2197" name="Google Shape;2197;p15"/>
                <p:cNvSpPr/>
                <p:nvPr/>
              </p:nvSpPr>
              <p:spPr>
                <a:xfrm rot="-3144837">
                  <a:off x="8502712" y="1270078"/>
                  <a:ext cx="104782" cy="180987"/>
                </a:xfrm>
                <a:custGeom>
                  <a:avLst/>
                  <a:gdLst/>
                  <a:ahLst/>
                  <a:cxnLst/>
                  <a:rect l="l" t="t" r="r" b="b"/>
                  <a:pathLst>
                    <a:path w="104774" h="180973" extrusionOk="0">
                      <a:moveTo>
                        <a:pt x="0" y="0"/>
                      </a:moveTo>
                      <a:lnTo>
                        <a:pt x="104774" y="0"/>
                      </a:lnTo>
                      <a:lnTo>
                        <a:pt x="104774" y="180974"/>
                      </a:lnTo>
                      <a:lnTo>
                        <a:pt x="0" y="18097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15"/>
                <p:cNvSpPr/>
                <p:nvPr/>
              </p:nvSpPr>
              <p:spPr>
                <a:xfrm>
                  <a:off x="8437418" y="1249718"/>
                  <a:ext cx="235873" cy="221893"/>
                </a:xfrm>
                <a:custGeom>
                  <a:avLst/>
                  <a:gdLst/>
                  <a:ahLst/>
                  <a:cxnLst/>
                  <a:rect l="l" t="t" r="r" b="b"/>
                  <a:pathLst>
                    <a:path w="235873" h="221893" extrusionOk="0">
                      <a:moveTo>
                        <a:pt x="157656" y="221893"/>
                      </a:moveTo>
                      <a:cubicBezTo>
                        <a:pt x="154608" y="221893"/>
                        <a:pt x="151560" y="220941"/>
                        <a:pt x="148989" y="218941"/>
                      </a:cubicBezTo>
                      <a:lnTo>
                        <a:pt x="5542" y="108641"/>
                      </a:lnTo>
                      <a:cubicBezTo>
                        <a:pt x="2494" y="106355"/>
                        <a:pt x="589" y="102926"/>
                        <a:pt x="113" y="99211"/>
                      </a:cubicBezTo>
                      <a:cubicBezTo>
                        <a:pt x="-363" y="95497"/>
                        <a:pt x="684" y="91687"/>
                        <a:pt x="2970" y="88639"/>
                      </a:cubicBezTo>
                      <a:lnTo>
                        <a:pt x="66883" y="5581"/>
                      </a:lnTo>
                      <a:cubicBezTo>
                        <a:pt x="71740" y="-706"/>
                        <a:pt x="80694" y="-1849"/>
                        <a:pt x="86885" y="3009"/>
                      </a:cubicBezTo>
                      <a:lnTo>
                        <a:pt x="230332" y="113308"/>
                      </a:lnTo>
                      <a:cubicBezTo>
                        <a:pt x="233380" y="115594"/>
                        <a:pt x="235285" y="119023"/>
                        <a:pt x="235761" y="122738"/>
                      </a:cubicBezTo>
                      <a:cubicBezTo>
                        <a:pt x="236237" y="126453"/>
                        <a:pt x="235190" y="130263"/>
                        <a:pt x="232904" y="133311"/>
                      </a:cubicBezTo>
                      <a:lnTo>
                        <a:pt x="168991" y="216369"/>
                      </a:lnTo>
                      <a:cubicBezTo>
                        <a:pt x="166133" y="219893"/>
                        <a:pt x="161847" y="221893"/>
                        <a:pt x="157656" y="221893"/>
                      </a:cubicBezTo>
                      <a:close/>
                      <a:moveTo>
                        <a:pt x="34212" y="94639"/>
                      </a:moveTo>
                      <a:lnTo>
                        <a:pt x="154989" y="187508"/>
                      </a:lnTo>
                      <a:lnTo>
                        <a:pt x="201471" y="127120"/>
                      </a:lnTo>
                      <a:lnTo>
                        <a:pt x="80694" y="34251"/>
                      </a:lnTo>
                      <a:lnTo>
                        <a:pt x="34212" y="9463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99" name="Google Shape;2199;p15"/>
              <p:cNvSpPr/>
              <p:nvPr/>
            </p:nvSpPr>
            <p:spPr>
              <a:xfrm>
                <a:off x="8403145" y="1357978"/>
                <a:ext cx="131254" cy="126301"/>
              </a:xfrm>
              <a:custGeom>
                <a:avLst/>
                <a:gdLst/>
                <a:ahLst/>
                <a:cxnLst/>
                <a:rect l="l" t="t" r="r" b="b"/>
                <a:pathLst>
                  <a:path w="131254" h="126301" extrusionOk="0">
                    <a:moveTo>
                      <a:pt x="131255" y="28480"/>
                    </a:moveTo>
                    <a:lnTo>
                      <a:pt x="56007" y="126302"/>
                    </a:lnTo>
                    <a:lnTo>
                      <a:pt x="0" y="122396"/>
                    </a:lnTo>
                    <a:lnTo>
                      <a:pt x="94202" y="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0" name="Google Shape;2200;p15"/>
              <p:cNvSpPr/>
              <p:nvPr/>
            </p:nvSpPr>
            <p:spPr>
              <a:xfrm rot="-3144837">
                <a:off x="8450770" y="1293300"/>
                <a:ext cx="104782" cy="66679"/>
              </a:xfrm>
              <a:custGeom>
                <a:avLst/>
                <a:gdLst/>
                <a:ahLst/>
                <a:cxnLst/>
                <a:rect l="l" t="t" r="r" b="b"/>
                <a:pathLst>
                  <a:path w="104774" h="66674" extrusionOk="0">
                    <a:moveTo>
                      <a:pt x="0" y="0"/>
                    </a:moveTo>
                    <a:lnTo>
                      <a:pt x="104774" y="0"/>
                    </a:lnTo>
                    <a:lnTo>
                      <a:pt x="104774" y="66675"/>
                    </a:lnTo>
                    <a:lnTo>
                      <a:pt x="0" y="6667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01" name="Google Shape;2201;p15"/>
              <p:cNvGrpSpPr/>
              <p:nvPr/>
            </p:nvGrpSpPr>
            <p:grpSpPr>
              <a:xfrm>
                <a:off x="8433011" y="1095392"/>
                <a:ext cx="388579" cy="353169"/>
                <a:chOff x="8433011" y="1095392"/>
                <a:chExt cx="388579" cy="353169"/>
              </a:xfrm>
            </p:grpSpPr>
            <p:sp>
              <p:nvSpPr>
                <p:cNvPr id="2202" name="Google Shape;2202;p15"/>
                <p:cNvSpPr/>
                <p:nvPr/>
              </p:nvSpPr>
              <p:spPr>
                <a:xfrm>
                  <a:off x="8447246" y="1109662"/>
                  <a:ext cx="360045" cy="324612"/>
                </a:xfrm>
                <a:custGeom>
                  <a:avLst/>
                  <a:gdLst/>
                  <a:ahLst/>
                  <a:cxnLst/>
                  <a:rect l="l" t="t" r="r" b="b"/>
                  <a:pathLst>
                    <a:path w="360045" h="324612" extrusionOk="0">
                      <a:moveTo>
                        <a:pt x="55150" y="0"/>
                      </a:moveTo>
                      <a:lnTo>
                        <a:pt x="0" y="149828"/>
                      </a:lnTo>
                      <a:lnTo>
                        <a:pt x="227267" y="324612"/>
                      </a:lnTo>
                      <a:lnTo>
                        <a:pt x="360045" y="23450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3" name="Google Shape;2203;p15"/>
                <p:cNvSpPr/>
                <p:nvPr/>
              </p:nvSpPr>
              <p:spPr>
                <a:xfrm>
                  <a:off x="8433011" y="1095392"/>
                  <a:ext cx="388579" cy="353169"/>
                </a:xfrm>
                <a:custGeom>
                  <a:avLst/>
                  <a:gdLst/>
                  <a:ahLst/>
                  <a:cxnLst/>
                  <a:rect l="l" t="t" r="r" b="b"/>
                  <a:pathLst>
                    <a:path w="388579" h="353169" extrusionOk="0">
                      <a:moveTo>
                        <a:pt x="241502" y="353169"/>
                      </a:moveTo>
                      <a:cubicBezTo>
                        <a:pt x="238454" y="353169"/>
                        <a:pt x="235310" y="352217"/>
                        <a:pt x="232834" y="350217"/>
                      </a:cubicBezTo>
                      <a:lnTo>
                        <a:pt x="5567" y="175433"/>
                      </a:lnTo>
                      <a:cubicBezTo>
                        <a:pt x="614" y="171623"/>
                        <a:pt x="-1291" y="165051"/>
                        <a:pt x="900" y="159145"/>
                      </a:cubicBezTo>
                      <a:lnTo>
                        <a:pt x="56050" y="9317"/>
                      </a:lnTo>
                      <a:cubicBezTo>
                        <a:pt x="57574" y="5031"/>
                        <a:pt x="61098" y="1792"/>
                        <a:pt x="65479" y="554"/>
                      </a:cubicBezTo>
                      <a:cubicBezTo>
                        <a:pt x="69861" y="-684"/>
                        <a:pt x="74528" y="173"/>
                        <a:pt x="78148" y="2935"/>
                      </a:cubicBezTo>
                      <a:lnTo>
                        <a:pt x="383043" y="237441"/>
                      </a:lnTo>
                      <a:cubicBezTo>
                        <a:pt x="386663" y="240203"/>
                        <a:pt x="388758" y="244584"/>
                        <a:pt x="388568" y="249156"/>
                      </a:cubicBezTo>
                      <a:cubicBezTo>
                        <a:pt x="388473" y="253728"/>
                        <a:pt x="386091" y="258015"/>
                        <a:pt x="382281" y="260586"/>
                      </a:cubicBezTo>
                      <a:lnTo>
                        <a:pt x="249502" y="350693"/>
                      </a:lnTo>
                      <a:cubicBezTo>
                        <a:pt x="247121" y="352407"/>
                        <a:pt x="244264" y="353169"/>
                        <a:pt x="241502" y="353169"/>
                      </a:cubicBezTo>
                      <a:close/>
                      <a:moveTo>
                        <a:pt x="31285" y="159145"/>
                      </a:moveTo>
                      <a:lnTo>
                        <a:pt x="242073" y="321261"/>
                      </a:lnTo>
                      <a:lnTo>
                        <a:pt x="349991" y="248013"/>
                      </a:lnTo>
                      <a:lnTo>
                        <a:pt x="76147" y="37416"/>
                      </a:lnTo>
                      <a:lnTo>
                        <a:pt x="31285" y="15914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04" name="Google Shape;2204;p15"/>
              <p:cNvGrpSpPr/>
              <p:nvPr/>
            </p:nvGrpSpPr>
            <p:grpSpPr>
              <a:xfrm>
                <a:off x="8457991" y="456115"/>
                <a:ext cx="836175" cy="922341"/>
                <a:chOff x="8457991" y="456115"/>
                <a:chExt cx="836175" cy="922341"/>
              </a:xfrm>
            </p:grpSpPr>
            <p:sp>
              <p:nvSpPr>
                <p:cNvPr id="2205" name="Google Shape;2205;p15"/>
                <p:cNvSpPr/>
                <p:nvPr/>
              </p:nvSpPr>
              <p:spPr>
                <a:xfrm>
                  <a:off x="8472298" y="470875"/>
                  <a:ext cx="807218" cy="893293"/>
                </a:xfrm>
                <a:custGeom>
                  <a:avLst/>
                  <a:gdLst/>
                  <a:ahLst/>
                  <a:cxnLst/>
                  <a:rect l="l" t="t" r="r" b="b"/>
                  <a:pathLst>
                    <a:path w="807218" h="893293" extrusionOk="0">
                      <a:moveTo>
                        <a:pt x="527017" y="680506"/>
                      </a:moveTo>
                      <a:lnTo>
                        <a:pt x="399573" y="880055"/>
                      </a:lnTo>
                      <a:cubicBezTo>
                        <a:pt x="388142" y="894914"/>
                        <a:pt x="366711" y="897676"/>
                        <a:pt x="351852" y="886246"/>
                      </a:cubicBezTo>
                      <a:lnTo>
                        <a:pt x="13239" y="625833"/>
                      </a:lnTo>
                      <a:cubicBezTo>
                        <a:pt x="-1620" y="614403"/>
                        <a:pt x="-4382" y="592972"/>
                        <a:pt x="7047" y="578112"/>
                      </a:cubicBezTo>
                      <a:lnTo>
                        <a:pt x="482345" y="60524"/>
                      </a:lnTo>
                      <a:cubicBezTo>
                        <a:pt x="547972" y="-10914"/>
                        <a:pt x="657319" y="-20343"/>
                        <a:pt x="734186" y="38807"/>
                      </a:cubicBezTo>
                      <a:lnTo>
                        <a:pt x="734186" y="38807"/>
                      </a:lnTo>
                      <a:cubicBezTo>
                        <a:pt x="811053" y="97957"/>
                        <a:pt x="830007" y="206066"/>
                        <a:pt x="777811" y="287791"/>
                      </a:cubicBezTo>
                      <a:lnTo>
                        <a:pt x="574642" y="606021"/>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6" name="Google Shape;2206;p15"/>
                <p:cNvSpPr/>
                <p:nvPr/>
              </p:nvSpPr>
              <p:spPr>
                <a:xfrm>
                  <a:off x="8457991" y="456115"/>
                  <a:ext cx="836175" cy="922341"/>
                </a:xfrm>
                <a:custGeom>
                  <a:avLst/>
                  <a:gdLst/>
                  <a:ahLst/>
                  <a:cxnLst/>
                  <a:rect l="l" t="t" r="r" b="b"/>
                  <a:pathLst>
                    <a:path w="836175" h="922341" extrusionOk="0">
                      <a:moveTo>
                        <a:pt x="386828" y="922342"/>
                      </a:moveTo>
                      <a:cubicBezTo>
                        <a:pt x="376541" y="922342"/>
                        <a:pt x="366159" y="919103"/>
                        <a:pt x="357396" y="912341"/>
                      </a:cubicBezTo>
                      <a:lnTo>
                        <a:pt x="18782" y="651927"/>
                      </a:lnTo>
                      <a:cubicBezTo>
                        <a:pt x="8590" y="644117"/>
                        <a:pt x="2018" y="632687"/>
                        <a:pt x="399" y="619828"/>
                      </a:cubicBezTo>
                      <a:cubicBezTo>
                        <a:pt x="-1221" y="606969"/>
                        <a:pt x="2113" y="594301"/>
                        <a:pt x="10019" y="584109"/>
                      </a:cubicBezTo>
                      <a:cubicBezTo>
                        <a:pt x="10305" y="583823"/>
                        <a:pt x="10495" y="583442"/>
                        <a:pt x="10781" y="583157"/>
                      </a:cubicBezTo>
                      <a:lnTo>
                        <a:pt x="486079" y="65568"/>
                      </a:lnTo>
                      <a:cubicBezTo>
                        <a:pt x="557230" y="-11965"/>
                        <a:pt x="673816" y="-21967"/>
                        <a:pt x="757160" y="42137"/>
                      </a:cubicBezTo>
                      <a:cubicBezTo>
                        <a:pt x="840599" y="106240"/>
                        <a:pt x="860792" y="221492"/>
                        <a:pt x="804118" y="310170"/>
                      </a:cubicBezTo>
                      <a:lnTo>
                        <a:pt x="600950" y="628400"/>
                      </a:lnTo>
                      <a:cubicBezTo>
                        <a:pt x="596664" y="635068"/>
                        <a:pt x="587805" y="636973"/>
                        <a:pt x="581233" y="632782"/>
                      </a:cubicBezTo>
                      <a:cubicBezTo>
                        <a:pt x="574566" y="628496"/>
                        <a:pt x="572660" y="619733"/>
                        <a:pt x="576851" y="613065"/>
                      </a:cubicBezTo>
                      <a:lnTo>
                        <a:pt x="780020" y="294835"/>
                      </a:lnTo>
                      <a:cubicBezTo>
                        <a:pt x="828597" y="218730"/>
                        <a:pt x="811262" y="119861"/>
                        <a:pt x="739729" y="64806"/>
                      </a:cubicBezTo>
                      <a:cubicBezTo>
                        <a:pt x="668196" y="9752"/>
                        <a:pt x="568184" y="18419"/>
                        <a:pt x="507128" y="84904"/>
                      </a:cubicBezTo>
                      <a:lnTo>
                        <a:pt x="32307" y="601921"/>
                      </a:lnTo>
                      <a:cubicBezTo>
                        <a:pt x="29355" y="606017"/>
                        <a:pt x="28116" y="610970"/>
                        <a:pt x="28688" y="616113"/>
                      </a:cubicBezTo>
                      <a:cubicBezTo>
                        <a:pt x="29355" y="621352"/>
                        <a:pt x="32022" y="626019"/>
                        <a:pt x="36213" y="629258"/>
                      </a:cubicBezTo>
                      <a:lnTo>
                        <a:pt x="374827" y="889671"/>
                      </a:lnTo>
                      <a:cubicBezTo>
                        <a:pt x="383303" y="896243"/>
                        <a:pt x="395496" y="894719"/>
                        <a:pt x="402259" y="886433"/>
                      </a:cubicBezTo>
                      <a:lnTo>
                        <a:pt x="529226" y="687551"/>
                      </a:lnTo>
                      <a:cubicBezTo>
                        <a:pt x="533513" y="680883"/>
                        <a:pt x="542371" y="678978"/>
                        <a:pt x="548943" y="683169"/>
                      </a:cubicBezTo>
                      <a:cubicBezTo>
                        <a:pt x="555611" y="687455"/>
                        <a:pt x="557516" y="696218"/>
                        <a:pt x="553325" y="702886"/>
                      </a:cubicBezTo>
                      <a:lnTo>
                        <a:pt x="425880" y="902435"/>
                      </a:lnTo>
                      <a:cubicBezTo>
                        <a:pt x="425690" y="902816"/>
                        <a:pt x="425404" y="903101"/>
                        <a:pt x="425118" y="903482"/>
                      </a:cubicBezTo>
                      <a:cubicBezTo>
                        <a:pt x="415689" y="915865"/>
                        <a:pt x="401401" y="922342"/>
                        <a:pt x="386828" y="92234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07" name="Google Shape;2207;p15"/>
              <p:cNvGrpSpPr/>
              <p:nvPr/>
            </p:nvGrpSpPr>
            <p:grpSpPr>
              <a:xfrm>
                <a:off x="9017765" y="1062485"/>
                <a:ext cx="43394" cy="51843"/>
                <a:chOff x="9017765" y="1062485"/>
                <a:chExt cx="43394" cy="51843"/>
              </a:xfrm>
            </p:grpSpPr>
            <p:sp>
              <p:nvSpPr>
                <p:cNvPr id="2208" name="Google Shape;2208;p15"/>
                <p:cNvSpPr/>
                <p:nvPr/>
              </p:nvSpPr>
              <p:spPr>
                <a:xfrm>
                  <a:off x="9032081" y="1076800"/>
                  <a:ext cx="14858" cy="23240"/>
                </a:xfrm>
                <a:custGeom>
                  <a:avLst/>
                  <a:gdLst/>
                  <a:ahLst/>
                  <a:cxnLst/>
                  <a:rect l="l" t="t" r="r" b="b"/>
                  <a:pathLst>
                    <a:path w="14858" h="23240" extrusionOk="0">
                      <a:moveTo>
                        <a:pt x="14859" y="0"/>
                      </a:moveTo>
                      <a:lnTo>
                        <a:pt x="0" y="23241"/>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9" name="Google Shape;2209;p15"/>
                <p:cNvSpPr/>
                <p:nvPr/>
              </p:nvSpPr>
              <p:spPr>
                <a:xfrm>
                  <a:off x="9017765" y="1062485"/>
                  <a:ext cx="43394" cy="51843"/>
                </a:xfrm>
                <a:custGeom>
                  <a:avLst/>
                  <a:gdLst/>
                  <a:ahLst/>
                  <a:cxnLst/>
                  <a:rect l="l" t="t" r="r" b="b"/>
                  <a:pathLst>
                    <a:path w="43394" h="51843" extrusionOk="0">
                      <a:moveTo>
                        <a:pt x="14315" y="51844"/>
                      </a:moveTo>
                      <a:cubicBezTo>
                        <a:pt x="11648" y="51844"/>
                        <a:pt x="8981" y="51082"/>
                        <a:pt x="6600" y="49558"/>
                      </a:cubicBezTo>
                      <a:cubicBezTo>
                        <a:pt x="-67" y="45272"/>
                        <a:pt x="-1973" y="36508"/>
                        <a:pt x="2218" y="29841"/>
                      </a:cubicBezTo>
                      <a:lnTo>
                        <a:pt x="17077" y="6600"/>
                      </a:lnTo>
                      <a:cubicBezTo>
                        <a:pt x="21364" y="-68"/>
                        <a:pt x="30127" y="-1973"/>
                        <a:pt x="36794" y="2218"/>
                      </a:cubicBezTo>
                      <a:cubicBezTo>
                        <a:pt x="43462" y="6505"/>
                        <a:pt x="45367" y="15268"/>
                        <a:pt x="41176" y="21935"/>
                      </a:cubicBezTo>
                      <a:lnTo>
                        <a:pt x="26317" y="45176"/>
                      </a:lnTo>
                      <a:cubicBezTo>
                        <a:pt x="23650" y="49558"/>
                        <a:pt x="18983" y="51844"/>
                        <a:pt x="14315" y="51844"/>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0" name="Google Shape;2210;p15"/>
              <p:cNvGrpSpPr/>
              <p:nvPr/>
            </p:nvGrpSpPr>
            <p:grpSpPr>
              <a:xfrm>
                <a:off x="8715085" y="603328"/>
                <a:ext cx="436817" cy="522335"/>
                <a:chOff x="8715085" y="603328"/>
                <a:chExt cx="436817" cy="522335"/>
              </a:xfrm>
            </p:grpSpPr>
            <p:sp>
              <p:nvSpPr>
                <p:cNvPr id="2211" name="Google Shape;2211;p15"/>
                <p:cNvSpPr/>
                <p:nvPr/>
              </p:nvSpPr>
              <p:spPr>
                <a:xfrm>
                  <a:off x="8729477" y="617605"/>
                  <a:ext cx="408231" cy="493699"/>
                </a:xfrm>
                <a:custGeom>
                  <a:avLst/>
                  <a:gdLst/>
                  <a:ahLst/>
                  <a:cxnLst/>
                  <a:rect l="l" t="t" r="r" b="b"/>
                  <a:pathLst>
                    <a:path w="408231" h="493699" extrusionOk="0">
                      <a:moveTo>
                        <a:pt x="24093" y="480912"/>
                      </a:moveTo>
                      <a:lnTo>
                        <a:pt x="24093" y="480912"/>
                      </a:lnTo>
                      <a:cubicBezTo>
                        <a:pt x="-2863" y="460148"/>
                        <a:pt x="-8006" y="421095"/>
                        <a:pt x="12759" y="394044"/>
                      </a:cubicBezTo>
                      <a:lnTo>
                        <a:pt x="297270" y="24093"/>
                      </a:lnTo>
                      <a:cubicBezTo>
                        <a:pt x="318035" y="-2862"/>
                        <a:pt x="357087" y="-8006"/>
                        <a:pt x="384138" y="12759"/>
                      </a:cubicBezTo>
                      <a:lnTo>
                        <a:pt x="384138" y="12759"/>
                      </a:lnTo>
                      <a:cubicBezTo>
                        <a:pt x="411094" y="33523"/>
                        <a:pt x="416237" y="72576"/>
                        <a:pt x="395473" y="99627"/>
                      </a:cubicBezTo>
                      <a:lnTo>
                        <a:pt x="110961" y="469578"/>
                      </a:lnTo>
                      <a:cubicBezTo>
                        <a:pt x="90102" y="496629"/>
                        <a:pt x="51049" y="501677"/>
                        <a:pt x="24093" y="48091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2" name="Google Shape;2212;p15"/>
                <p:cNvSpPr/>
                <p:nvPr/>
              </p:nvSpPr>
              <p:spPr>
                <a:xfrm>
                  <a:off x="8715085" y="603328"/>
                  <a:ext cx="436817" cy="522335"/>
                </a:xfrm>
                <a:custGeom>
                  <a:avLst/>
                  <a:gdLst/>
                  <a:ahLst/>
                  <a:cxnLst/>
                  <a:rect l="l" t="t" r="r" b="b"/>
                  <a:pathLst>
                    <a:path w="436817" h="522335" extrusionOk="0">
                      <a:moveTo>
                        <a:pt x="76108" y="522336"/>
                      </a:moveTo>
                      <a:cubicBezTo>
                        <a:pt x="59916" y="522336"/>
                        <a:pt x="43533" y="517192"/>
                        <a:pt x="29722" y="506524"/>
                      </a:cubicBezTo>
                      <a:cubicBezTo>
                        <a:pt x="-3616" y="480902"/>
                        <a:pt x="-9807" y="432991"/>
                        <a:pt x="15720" y="399654"/>
                      </a:cubicBezTo>
                      <a:lnTo>
                        <a:pt x="300231" y="29703"/>
                      </a:lnTo>
                      <a:cubicBezTo>
                        <a:pt x="325854" y="-3635"/>
                        <a:pt x="373765" y="-9826"/>
                        <a:pt x="407102" y="15796"/>
                      </a:cubicBezTo>
                      <a:cubicBezTo>
                        <a:pt x="423200" y="28179"/>
                        <a:pt x="433486" y="46086"/>
                        <a:pt x="436153" y="66374"/>
                      </a:cubicBezTo>
                      <a:cubicBezTo>
                        <a:pt x="438820" y="86662"/>
                        <a:pt x="433391" y="106569"/>
                        <a:pt x="421104" y="122667"/>
                      </a:cubicBezTo>
                      <a:lnTo>
                        <a:pt x="136592" y="492618"/>
                      </a:lnTo>
                      <a:cubicBezTo>
                        <a:pt x="121638" y="512049"/>
                        <a:pt x="98968" y="522336"/>
                        <a:pt x="76108" y="522336"/>
                      </a:cubicBezTo>
                      <a:close/>
                      <a:moveTo>
                        <a:pt x="360810" y="28560"/>
                      </a:moveTo>
                      <a:cubicBezTo>
                        <a:pt x="346523" y="28560"/>
                        <a:pt x="332331" y="34941"/>
                        <a:pt x="322996" y="47133"/>
                      </a:cubicBezTo>
                      <a:lnTo>
                        <a:pt x="38485" y="417084"/>
                      </a:lnTo>
                      <a:cubicBezTo>
                        <a:pt x="22483" y="437944"/>
                        <a:pt x="26388" y="467853"/>
                        <a:pt x="47247" y="483855"/>
                      </a:cubicBezTo>
                      <a:lnTo>
                        <a:pt x="47247" y="483855"/>
                      </a:lnTo>
                      <a:cubicBezTo>
                        <a:pt x="57249" y="491570"/>
                        <a:pt x="69726" y="494904"/>
                        <a:pt x="82395" y="493284"/>
                      </a:cubicBezTo>
                      <a:cubicBezTo>
                        <a:pt x="95063" y="491665"/>
                        <a:pt x="106303" y="485188"/>
                        <a:pt x="114018" y="475187"/>
                      </a:cubicBezTo>
                      <a:lnTo>
                        <a:pt x="398530" y="105236"/>
                      </a:lnTo>
                      <a:cubicBezTo>
                        <a:pt x="406245" y="95235"/>
                        <a:pt x="409578" y="82757"/>
                        <a:pt x="407959" y="70089"/>
                      </a:cubicBezTo>
                      <a:cubicBezTo>
                        <a:pt x="406340" y="57420"/>
                        <a:pt x="399863" y="46181"/>
                        <a:pt x="389862" y="38466"/>
                      </a:cubicBezTo>
                      <a:cubicBezTo>
                        <a:pt x="381099" y="31798"/>
                        <a:pt x="370907" y="28560"/>
                        <a:pt x="360810" y="2856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13" name="Google Shape;2213;p15"/>
              <p:cNvSpPr/>
              <p:nvPr/>
            </p:nvSpPr>
            <p:spPr>
              <a:xfrm>
                <a:off x="8435816" y="1106899"/>
                <a:ext cx="115538" cy="196310"/>
              </a:xfrm>
              <a:custGeom>
                <a:avLst/>
                <a:gdLst/>
                <a:ahLst/>
                <a:cxnLst/>
                <a:rect l="l" t="t" r="r" b="b"/>
                <a:pathLst>
                  <a:path w="115538" h="196310" extrusionOk="0">
                    <a:moveTo>
                      <a:pt x="60388" y="196310"/>
                    </a:moveTo>
                    <a:lnTo>
                      <a:pt x="0" y="149828"/>
                    </a:lnTo>
                    <a:lnTo>
                      <a:pt x="55150" y="0"/>
                    </a:lnTo>
                    <a:lnTo>
                      <a:pt x="115538" y="4638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4" name="Google Shape;2214;p15"/>
              <p:cNvSpPr/>
              <p:nvPr/>
            </p:nvSpPr>
            <p:spPr>
              <a:xfrm>
                <a:off x="8466611" y="460493"/>
                <a:ext cx="768161" cy="683935"/>
              </a:xfrm>
              <a:custGeom>
                <a:avLst/>
                <a:gdLst/>
                <a:ahLst/>
                <a:cxnLst/>
                <a:rect l="l" t="t" r="r" b="b"/>
                <a:pathLst>
                  <a:path w="768161" h="683935" extrusionOk="0">
                    <a:moveTo>
                      <a:pt x="768162" y="72716"/>
                    </a:moveTo>
                    <a:cubicBezTo>
                      <a:pt x="697010" y="42617"/>
                      <a:pt x="612332" y="59190"/>
                      <a:pt x="557850" y="118626"/>
                    </a:cubicBezTo>
                    <a:lnTo>
                      <a:pt x="82552" y="636215"/>
                    </a:lnTo>
                    <a:cubicBezTo>
                      <a:pt x="71122" y="651074"/>
                      <a:pt x="73884" y="672600"/>
                      <a:pt x="88743" y="683935"/>
                    </a:cubicBezTo>
                    <a:lnTo>
                      <a:pt x="13210" y="625833"/>
                    </a:lnTo>
                    <a:cubicBezTo>
                      <a:pt x="-1554" y="614498"/>
                      <a:pt x="-4411" y="592971"/>
                      <a:pt x="7019" y="578113"/>
                    </a:cubicBezTo>
                    <a:lnTo>
                      <a:pt x="482316" y="60524"/>
                    </a:lnTo>
                    <a:cubicBezTo>
                      <a:pt x="547943" y="-10914"/>
                      <a:pt x="657291" y="-20343"/>
                      <a:pt x="734157" y="38807"/>
                    </a:cubicBezTo>
                    <a:cubicBezTo>
                      <a:pt x="747207" y="48808"/>
                      <a:pt x="758637" y="60143"/>
                      <a:pt x="768162" y="72716"/>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5" name="Google Shape;2215;p15"/>
              <p:cNvSpPr/>
              <p:nvPr/>
            </p:nvSpPr>
            <p:spPr>
              <a:xfrm>
                <a:off x="8725685" y="613189"/>
                <a:ext cx="390596" cy="484128"/>
              </a:xfrm>
              <a:custGeom>
                <a:avLst/>
                <a:gdLst/>
                <a:ahLst/>
                <a:cxnLst/>
                <a:rect l="l" t="t" r="r" b="b"/>
                <a:pathLst>
                  <a:path w="390596" h="484128" extrusionOk="0">
                    <a:moveTo>
                      <a:pt x="44172" y="483995"/>
                    </a:moveTo>
                    <a:cubicBezTo>
                      <a:pt x="33695" y="484757"/>
                      <a:pt x="23789" y="482280"/>
                      <a:pt x="15788" y="476089"/>
                    </a:cubicBezTo>
                    <a:cubicBezTo>
                      <a:pt x="-5167" y="459992"/>
                      <a:pt x="-5262" y="424845"/>
                      <a:pt x="15502" y="397794"/>
                    </a:cubicBezTo>
                    <a:lnTo>
                      <a:pt x="300014" y="27843"/>
                    </a:lnTo>
                    <a:cubicBezTo>
                      <a:pt x="320779" y="792"/>
                      <a:pt x="354878" y="-8067"/>
                      <a:pt x="375738" y="8031"/>
                    </a:cubicBezTo>
                    <a:cubicBezTo>
                      <a:pt x="383739" y="14222"/>
                      <a:pt x="388692" y="23175"/>
                      <a:pt x="390597" y="33462"/>
                    </a:cubicBezTo>
                    <a:cubicBezTo>
                      <a:pt x="373833" y="34796"/>
                      <a:pt x="356021" y="44511"/>
                      <a:pt x="343257" y="61180"/>
                    </a:cubicBezTo>
                    <a:lnTo>
                      <a:pt x="58746" y="431131"/>
                    </a:lnTo>
                    <a:cubicBezTo>
                      <a:pt x="45982" y="447705"/>
                      <a:pt x="41125" y="467421"/>
                      <a:pt x="44172" y="48399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6" name="Google Shape;2216;p15"/>
            <p:cNvGrpSpPr/>
            <p:nvPr/>
          </p:nvGrpSpPr>
          <p:grpSpPr>
            <a:xfrm flipH="1">
              <a:off x="8127313" y="716372"/>
              <a:ext cx="1477581" cy="1710736"/>
              <a:chOff x="8390004" y="456115"/>
              <a:chExt cx="904162" cy="1046834"/>
            </a:xfrm>
          </p:grpSpPr>
          <p:grpSp>
            <p:nvGrpSpPr>
              <p:cNvPr id="2217" name="Google Shape;2217;p15"/>
              <p:cNvGrpSpPr/>
              <p:nvPr/>
            </p:nvGrpSpPr>
            <p:grpSpPr>
              <a:xfrm>
                <a:off x="8390004" y="1344626"/>
                <a:ext cx="193429" cy="158323"/>
                <a:chOff x="8390004" y="1344626"/>
                <a:chExt cx="193429" cy="158323"/>
              </a:xfrm>
            </p:grpSpPr>
            <p:sp>
              <p:nvSpPr>
                <p:cNvPr id="2218" name="Google Shape;2218;p15"/>
                <p:cNvSpPr/>
                <p:nvPr/>
              </p:nvSpPr>
              <p:spPr>
                <a:xfrm>
                  <a:off x="8404193" y="1358836"/>
                  <a:ext cx="164687" cy="129825"/>
                </a:xfrm>
                <a:custGeom>
                  <a:avLst/>
                  <a:gdLst/>
                  <a:ahLst/>
                  <a:cxnLst/>
                  <a:rect l="l" t="t" r="r" b="b"/>
                  <a:pathLst>
                    <a:path w="164687" h="129825" extrusionOk="0">
                      <a:moveTo>
                        <a:pt x="94012" y="0"/>
                      </a:moveTo>
                      <a:lnTo>
                        <a:pt x="0" y="122396"/>
                      </a:lnTo>
                      <a:lnTo>
                        <a:pt x="106680" y="129826"/>
                      </a:lnTo>
                      <a:lnTo>
                        <a:pt x="164687" y="5429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9" name="Google Shape;2219;p15"/>
                <p:cNvSpPr/>
                <p:nvPr/>
              </p:nvSpPr>
              <p:spPr>
                <a:xfrm>
                  <a:off x="8390004" y="1344626"/>
                  <a:ext cx="193429" cy="158323"/>
                </a:xfrm>
                <a:custGeom>
                  <a:avLst/>
                  <a:gdLst/>
                  <a:ahLst/>
                  <a:cxnLst/>
                  <a:rect l="l" t="t" r="r" b="b"/>
                  <a:pathLst>
                    <a:path w="193429" h="158323" extrusionOk="0">
                      <a:moveTo>
                        <a:pt x="120869" y="158323"/>
                      </a:moveTo>
                      <a:cubicBezTo>
                        <a:pt x="120488" y="158323"/>
                        <a:pt x="120202" y="158323"/>
                        <a:pt x="119916" y="158323"/>
                      </a:cubicBezTo>
                      <a:lnTo>
                        <a:pt x="13236" y="150894"/>
                      </a:lnTo>
                      <a:cubicBezTo>
                        <a:pt x="7998" y="150513"/>
                        <a:pt x="3330" y="147274"/>
                        <a:pt x="1235" y="142511"/>
                      </a:cubicBezTo>
                      <a:cubicBezTo>
                        <a:pt x="-861" y="137749"/>
                        <a:pt x="-289" y="132129"/>
                        <a:pt x="2950" y="127938"/>
                      </a:cubicBezTo>
                      <a:lnTo>
                        <a:pt x="97057" y="5542"/>
                      </a:lnTo>
                      <a:cubicBezTo>
                        <a:pt x="99343" y="2494"/>
                        <a:pt x="102771" y="589"/>
                        <a:pt x="106582" y="113"/>
                      </a:cubicBezTo>
                      <a:cubicBezTo>
                        <a:pt x="110296" y="-364"/>
                        <a:pt x="114106" y="684"/>
                        <a:pt x="117154" y="2970"/>
                      </a:cubicBezTo>
                      <a:lnTo>
                        <a:pt x="187830" y="57263"/>
                      </a:lnTo>
                      <a:cubicBezTo>
                        <a:pt x="194116" y="62025"/>
                        <a:pt x="195259" y="71074"/>
                        <a:pt x="190497" y="77265"/>
                      </a:cubicBezTo>
                      <a:lnTo>
                        <a:pt x="132394" y="152798"/>
                      </a:lnTo>
                      <a:cubicBezTo>
                        <a:pt x="129441" y="156227"/>
                        <a:pt x="125250" y="158323"/>
                        <a:pt x="120869" y="158323"/>
                      </a:cubicBezTo>
                      <a:close/>
                      <a:moveTo>
                        <a:pt x="41716" y="124128"/>
                      </a:moveTo>
                      <a:lnTo>
                        <a:pt x="114202" y="129177"/>
                      </a:lnTo>
                      <a:lnTo>
                        <a:pt x="158874" y="71074"/>
                      </a:lnTo>
                      <a:lnTo>
                        <a:pt x="110867" y="34117"/>
                      </a:lnTo>
                      <a:lnTo>
                        <a:pt x="41716" y="1241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20" name="Google Shape;2220;p15"/>
              <p:cNvGrpSpPr/>
              <p:nvPr/>
            </p:nvGrpSpPr>
            <p:grpSpPr>
              <a:xfrm>
                <a:off x="8437418" y="1249718"/>
                <a:ext cx="235873" cy="221893"/>
                <a:chOff x="8437418" y="1249718"/>
                <a:chExt cx="235873" cy="221893"/>
              </a:xfrm>
            </p:grpSpPr>
            <p:sp>
              <p:nvSpPr>
                <p:cNvPr id="2221" name="Google Shape;2221;p15"/>
                <p:cNvSpPr/>
                <p:nvPr/>
              </p:nvSpPr>
              <p:spPr>
                <a:xfrm rot="-3144837">
                  <a:off x="8502712" y="1270078"/>
                  <a:ext cx="104782" cy="180987"/>
                </a:xfrm>
                <a:custGeom>
                  <a:avLst/>
                  <a:gdLst/>
                  <a:ahLst/>
                  <a:cxnLst/>
                  <a:rect l="l" t="t" r="r" b="b"/>
                  <a:pathLst>
                    <a:path w="104774" h="180973" extrusionOk="0">
                      <a:moveTo>
                        <a:pt x="0" y="0"/>
                      </a:moveTo>
                      <a:lnTo>
                        <a:pt x="104774" y="0"/>
                      </a:lnTo>
                      <a:lnTo>
                        <a:pt x="104774" y="180974"/>
                      </a:lnTo>
                      <a:lnTo>
                        <a:pt x="0" y="18097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2" name="Google Shape;2222;p15"/>
                <p:cNvSpPr/>
                <p:nvPr/>
              </p:nvSpPr>
              <p:spPr>
                <a:xfrm>
                  <a:off x="8437418" y="1249718"/>
                  <a:ext cx="235873" cy="221893"/>
                </a:xfrm>
                <a:custGeom>
                  <a:avLst/>
                  <a:gdLst/>
                  <a:ahLst/>
                  <a:cxnLst/>
                  <a:rect l="l" t="t" r="r" b="b"/>
                  <a:pathLst>
                    <a:path w="235873" h="221893" extrusionOk="0">
                      <a:moveTo>
                        <a:pt x="157656" y="221893"/>
                      </a:moveTo>
                      <a:cubicBezTo>
                        <a:pt x="154608" y="221893"/>
                        <a:pt x="151560" y="220941"/>
                        <a:pt x="148989" y="218941"/>
                      </a:cubicBezTo>
                      <a:lnTo>
                        <a:pt x="5542" y="108641"/>
                      </a:lnTo>
                      <a:cubicBezTo>
                        <a:pt x="2494" y="106355"/>
                        <a:pt x="589" y="102926"/>
                        <a:pt x="113" y="99211"/>
                      </a:cubicBezTo>
                      <a:cubicBezTo>
                        <a:pt x="-363" y="95497"/>
                        <a:pt x="684" y="91687"/>
                        <a:pt x="2970" y="88639"/>
                      </a:cubicBezTo>
                      <a:lnTo>
                        <a:pt x="66883" y="5581"/>
                      </a:lnTo>
                      <a:cubicBezTo>
                        <a:pt x="71740" y="-706"/>
                        <a:pt x="80694" y="-1849"/>
                        <a:pt x="86885" y="3009"/>
                      </a:cubicBezTo>
                      <a:lnTo>
                        <a:pt x="230332" y="113308"/>
                      </a:lnTo>
                      <a:cubicBezTo>
                        <a:pt x="233380" y="115594"/>
                        <a:pt x="235285" y="119023"/>
                        <a:pt x="235761" y="122738"/>
                      </a:cubicBezTo>
                      <a:cubicBezTo>
                        <a:pt x="236237" y="126453"/>
                        <a:pt x="235190" y="130263"/>
                        <a:pt x="232904" y="133311"/>
                      </a:cubicBezTo>
                      <a:lnTo>
                        <a:pt x="168991" y="216369"/>
                      </a:lnTo>
                      <a:cubicBezTo>
                        <a:pt x="166133" y="219893"/>
                        <a:pt x="161847" y="221893"/>
                        <a:pt x="157656" y="221893"/>
                      </a:cubicBezTo>
                      <a:close/>
                      <a:moveTo>
                        <a:pt x="34212" y="94639"/>
                      </a:moveTo>
                      <a:lnTo>
                        <a:pt x="154989" y="187508"/>
                      </a:lnTo>
                      <a:lnTo>
                        <a:pt x="201471" y="127120"/>
                      </a:lnTo>
                      <a:lnTo>
                        <a:pt x="80694" y="34251"/>
                      </a:lnTo>
                      <a:lnTo>
                        <a:pt x="34212" y="946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23" name="Google Shape;2223;p15"/>
              <p:cNvSpPr/>
              <p:nvPr/>
            </p:nvSpPr>
            <p:spPr>
              <a:xfrm>
                <a:off x="8403145" y="1357978"/>
                <a:ext cx="131254" cy="126301"/>
              </a:xfrm>
              <a:custGeom>
                <a:avLst/>
                <a:gdLst/>
                <a:ahLst/>
                <a:cxnLst/>
                <a:rect l="l" t="t" r="r" b="b"/>
                <a:pathLst>
                  <a:path w="131254" h="126301" extrusionOk="0">
                    <a:moveTo>
                      <a:pt x="131255" y="28480"/>
                    </a:moveTo>
                    <a:lnTo>
                      <a:pt x="56007" y="126302"/>
                    </a:lnTo>
                    <a:lnTo>
                      <a:pt x="0" y="122396"/>
                    </a:lnTo>
                    <a:lnTo>
                      <a:pt x="94202"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4" name="Google Shape;2224;p15"/>
              <p:cNvSpPr/>
              <p:nvPr/>
            </p:nvSpPr>
            <p:spPr>
              <a:xfrm rot="-3144837">
                <a:off x="8450770" y="1293300"/>
                <a:ext cx="104782" cy="66679"/>
              </a:xfrm>
              <a:custGeom>
                <a:avLst/>
                <a:gdLst/>
                <a:ahLst/>
                <a:cxnLst/>
                <a:rect l="l" t="t" r="r" b="b"/>
                <a:pathLst>
                  <a:path w="104774" h="66674" extrusionOk="0">
                    <a:moveTo>
                      <a:pt x="0" y="0"/>
                    </a:moveTo>
                    <a:lnTo>
                      <a:pt x="104774" y="0"/>
                    </a:lnTo>
                    <a:lnTo>
                      <a:pt x="104774" y="66675"/>
                    </a:lnTo>
                    <a:lnTo>
                      <a:pt x="0" y="6667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25" name="Google Shape;2225;p15"/>
              <p:cNvGrpSpPr/>
              <p:nvPr/>
            </p:nvGrpSpPr>
            <p:grpSpPr>
              <a:xfrm>
                <a:off x="8433011" y="1095392"/>
                <a:ext cx="388579" cy="353169"/>
                <a:chOff x="8433011" y="1095392"/>
                <a:chExt cx="388579" cy="353169"/>
              </a:xfrm>
            </p:grpSpPr>
            <p:sp>
              <p:nvSpPr>
                <p:cNvPr id="2226" name="Google Shape;2226;p15"/>
                <p:cNvSpPr/>
                <p:nvPr/>
              </p:nvSpPr>
              <p:spPr>
                <a:xfrm>
                  <a:off x="8447246" y="1109662"/>
                  <a:ext cx="360045" cy="324612"/>
                </a:xfrm>
                <a:custGeom>
                  <a:avLst/>
                  <a:gdLst/>
                  <a:ahLst/>
                  <a:cxnLst/>
                  <a:rect l="l" t="t" r="r" b="b"/>
                  <a:pathLst>
                    <a:path w="360045" h="324612" extrusionOk="0">
                      <a:moveTo>
                        <a:pt x="55150" y="0"/>
                      </a:moveTo>
                      <a:lnTo>
                        <a:pt x="0" y="149828"/>
                      </a:lnTo>
                      <a:lnTo>
                        <a:pt x="227267" y="324612"/>
                      </a:lnTo>
                      <a:lnTo>
                        <a:pt x="360045" y="234506"/>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7" name="Google Shape;2227;p15"/>
                <p:cNvSpPr/>
                <p:nvPr/>
              </p:nvSpPr>
              <p:spPr>
                <a:xfrm>
                  <a:off x="8433011" y="1095392"/>
                  <a:ext cx="388579" cy="353169"/>
                </a:xfrm>
                <a:custGeom>
                  <a:avLst/>
                  <a:gdLst/>
                  <a:ahLst/>
                  <a:cxnLst/>
                  <a:rect l="l" t="t" r="r" b="b"/>
                  <a:pathLst>
                    <a:path w="388579" h="353169" extrusionOk="0">
                      <a:moveTo>
                        <a:pt x="241502" y="353169"/>
                      </a:moveTo>
                      <a:cubicBezTo>
                        <a:pt x="238454" y="353169"/>
                        <a:pt x="235310" y="352217"/>
                        <a:pt x="232834" y="350217"/>
                      </a:cubicBezTo>
                      <a:lnTo>
                        <a:pt x="5567" y="175433"/>
                      </a:lnTo>
                      <a:cubicBezTo>
                        <a:pt x="614" y="171623"/>
                        <a:pt x="-1291" y="165051"/>
                        <a:pt x="900" y="159145"/>
                      </a:cubicBezTo>
                      <a:lnTo>
                        <a:pt x="56050" y="9317"/>
                      </a:lnTo>
                      <a:cubicBezTo>
                        <a:pt x="57574" y="5031"/>
                        <a:pt x="61098" y="1792"/>
                        <a:pt x="65479" y="554"/>
                      </a:cubicBezTo>
                      <a:cubicBezTo>
                        <a:pt x="69861" y="-684"/>
                        <a:pt x="74528" y="173"/>
                        <a:pt x="78148" y="2935"/>
                      </a:cubicBezTo>
                      <a:lnTo>
                        <a:pt x="383043" y="237441"/>
                      </a:lnTo>
                      <a:cubicBezTo>
                        <a:pt x="386663" y="240203"/>
                        <a:pt x="388758" y="244584"/>
                        <a:pt x="388568" y="249156"/>
                      </a:cubicBezTo>
                      <a:cubicBezTo>
                        <a:pt x="388473" y="253728"/>
                        <a:pt x="386091" y="258015"/>
                        <a:pt x="382281" y="260586"/>
                      </a:cubicBezTo>
                      <a:lnTo>
                        <a:pt x="249502" y="350693"/>
                      </a:lnTo>
                      <a:cubicBezTo>
                        <a:pt x="247121" y="352407"/>
                        <a:pt x="244264" y="353169"/>
                        <a:pt x="241502" y="353169"/>
                      </a:cubicBezTo>
                      <a:close/>
                      <a:moveTo>
                        <a:pt x="31285" y="159145"/>
                      </a:moveTo>
                      <a:lnTo>
                        <a:pt x="242073" y="321261"/>
                      </a:lnTo>
                      <a:lnTo>
                        <a:pt x="349991" y="248013"/>
                      </a:lnTo>
                      <a:lnTo>
                        <a:pt x="76147" y="37416"/>
                      </a:lnTo>
                      <a:lnTo>
                        <a:pt x="31285" y="1591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28" name="Google Shape;2228;p15"/>
              <p:cNvGrpSpPr/>
              <p:nvPr/>
            </p:nvGrpSpPr>
            <p:grpSpPr>
              <a:xfrm>
                <a:off x="8457991" y="456115"/>
                <a:ext cx="836175" cy="922341"/>
                <a:chOff x="8457991" y="456115"/>
                <a:chExt cx="836175" cy="922341"/>
              </a:xfrm>
            </p:grpSpPr>
            <p:sp>
              <p:nvSpPr>
                <p:cNvPr id="2229" name="Google Shape;2229;p15"/>
                <p:cNvSpPr/>
                <p:nvPr/>
              </p:nvSpPr>
              <p:spPr>
                <a:xfrm>
                  <a:off x="8472298" y="470875"/>
                  <a:ext cx="807218" cy="893293"/>
                </a:xfrm>
                <a:custGeom>
                  <a:avLst/>
                  <a:gdLst/>
                  <a:ahLst/>
                  <a:cxnLst/>
                  <a:rect l="l" t="t" r="r" b="b"/>
                  <a:pathLst>
                    <a:path w="807218" h="893293" extrusionOk="0">
                      <a:moveTo>
                        <a:pt x="527017" y="680506"/>
                      </a:moveTo>
                      <a:lnTo>
                        <a:pt x="399573" y="880055"/>
                      </a:lnTo>
                      <a:cubicBezTo>
                        <a:pt x="388142" y="894914"/>
                        <a:pt x="366711" y="897676"/>
                        <a:pt x="351852" y="886246"/>
                      </a:cubicBezTo>
                      <a:lnTo>
                        <a:pt x="13239" y="625833"/>
                      </a:lnTo>
                      <a:cubicBezTo>
                        <a:pt x="-1620" y="614403"/>
                        <a:pt x="-4382" y="592972"/>
                        <a:pt x="7047" y="578112"/>
                      </a:cubicBezTo>
                      <a:lnTo>
                        <a:pt x="482345" y="60524"/>
                      </a:lnTo>
                      <a:cubicBezTo>
                        <a:pt x="547972" y="-10914"/>
                        <a:pt x="657319" y="-20343"/>
                        <a:pt x="734186" y="38807"/>
                      </a:cubicBezTo>
                      <a:lnTo>
                        <a:pt x="734186" y="38807"/>
                      </a:lnTo>
                      <a:cubicBezTo>
                        <a:pt x="811053" y="97957"/>
                        <a:pt x="830007" y="206066"/>
                        <a:pt x="777811" y="287791"/>
                      </a:cubicBezTo>
                      <a:lnTo>
                        <a:pt x="574642" y="606021"/>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0" name="Google Shape;2230;p15"/>
                <p:cNvSpPr/>
                <p:nvPr/>
              </p:nvSpPr>
              <p:spPr>
                <a:xfrm>
                  <a:off x="8457991" y="456115"/>
                  <a:ext cx="836175" cy="922341"/>
                </a:xfrm>
                <a:custGeom>
                  <a:avLst/>
                  <a:gdLst/>
                  <a:ahLst/>
                  <a:cxnLst/>
                  <a:rect l="l" t="t" r="r" b="b"/>
                  <a:pathLst>
                    <a:path w="836175" h="922341" extrusionOk="0">
                      <a:moveTo>
                        <a:pt x="386828" y="922342"/>
                      </a:moveTo>
                      <a:cubicBezTo>
                        <a:pt x="376541" y="922342"/>
                        <a:pt x="366159" y="919103"/>
                        <a:pt x="357396" y="912341"/>
                      </a:cubicBezTo>
                      <a:lnTo>
                        <a:pt x="18782" y="651927"/>
                      </a:lnTo>
                      <a:cubicBezTo>
                        <a:pt x="8590" y="644117"/>
                        <a:pt x="2018" y="632687"/>
                        <a:pt x="399" y="619828"/>
                      </a:cubicBezTo>
                      <a:cubicBezTo>
                        <a:pt x="-1221" y="606969"/>
                        <a:pt x="2113" y="594301"/>
                        <a:pt x="10019" y="584109"/>
                      </a:cubicBezTo>
                      <a:cubicBezTo>
                        <a:pt x="10305" y="583823"/>
                        <a:pt x="10495" y="583442"/>
                        <a:pt x="10781" y="583157"/>
                      </a:cubicBezTo>
                      <a:lnTo>
                        <a:pt x="486079" y="65568"/>
                      </a:lnTo>
                      <a:cubicBezTo>
                        <a:pt x="557230" y="-11965"/>
                        <a:pt x="673816" y="-21967"/>
                        <a:pt x="757160" y="42137"/>
                      </a:cubicBezTo>
                      <a:cubicBezTo>
                        <a:pt x="840599" y="106240"/>
                        <a:pt x="860792" y="221492"/>
                        <a:pt x="804118" y="310170"/>
                      </a:cubicBezTo>
                      <a:lnTo>
                        <a:pt x="600950" y="628400"/>
                      </a:lnTo>
                      <a:cubicBezTo>
                        <a:pt x="596664" y="635068"/>
                        <a:pt x="587805" y="636973"/>
                        <a:pt x="581233" y="632782"/>
                      </a:cubicBezTo>
                      <a:cubicBezTo>
                        <a:pt x="574566" y="628496"/>
                        <a:pt x="572660" y="619733"/>
                        <a:pt x="576851" y="613065"/>
                      </a:cubicBezTo>
                      <a:lnTo>
                        <a:pt x="780020" y="294835"/>
                      </a:lnTo>
                      <a:cubicBezTo>
                        <a:pt x="828597" y="218730"/>
                        <a:pt x="811262" y="119861"/>
                        <a:pt x="739729" y="64806"/>
                      </a:cubicBezTo>
                      <a:cubicBezTo>
                        <a:pt x="668196" y="9752"/>
                        <a:pt x="568184" y="18419"/>
                        <a:pt x="507128" y="84904"/>
                      </a:cubicBezTo>
                      <a:lnTo>
                        <a:pt x="32307" y="601921"/>
                      </a:lnTo>
                      <a:cubicBezTo>
                        <a:pt x="29355" y="606017"/>
                        <a:pt x="28116" y="610970"/>
                        <a:pt x="28688" y="616113"/>
                      </a:cubicBezTo>
                      <a:cubicBezTo>
                        <a:pt x="29355" y="621352"/>
                        <a:pt x="32022" y="626019"/>
                        <a:pt x="36213" y="629258"/>
                      </a:cubicBezTo>
                      <a:lnTo>
                        <a:pt x="374827" y="889671"/>
                      </a:lnTo>
                      <a:cubicBezTo>
                        <a:pt x="383303" y="896243"/>
                        <a:pt x="395496" y="894719"/>
                        <a:pt x="402259" y="886433"/>
                      </a:cubicBezTo>
                      <a:lnTo>
                        <a:pt x="529226" y="687551"/>
                      </a:lnTo>
                      <a:cubicBezTo>
                        <a:pt x="533513" y="680883"/>
                        <a:pt x="542371" y="678978"/>
                        <a:pt x="548943" y="683169"/>
                      </a:cubicBezTo>
                      <a:cubicBezTo>
                        <a:pt x="555611" y="687455"/>
                        <a:pt x="557516" y="696218"/>
                        <a:pt x="553325" y="702886"/>
                      </a:cubicBezTo>
                      <a:lnTo>
                        <a:pt x="425880" y="902435"/>
                      </a:lnTo>
                      <a:cubicBezTo>
                        <a:pt x="425690" y="902816"/>
                        <a:pt x="425404" y="903101"/>
                        <a:pt x="425118" y="903482"/>
                      </a:cubicBezTo>
                      <a:cubicBezTo>
                        <a:pt x="415689" y="915865"/>
                        <a:pt x="401401" y="922342"/>
                        <a:pt x="386828" y="9223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31" name="Google Shape;2231;p15"/>
              <p:cNvGrpSpPr/>
              <p:nvPr/>
            </p:nvGrpSpPr>
            <p:grpSpPr>
              <a:xfrm>
                <a:off x="9017765" y="1062485"/>
                <a:ext cx="43394" cy="51843"/>
                <a:chOff x="9017765" y="1062485"/>
                <a:chExt cx="43394" cy="51843"/>
              </a:xfrm>
            </p:grpSpPr>
            <p:sp>
              <p:nvSpPr>
                <p:cNvPr id="2232" name="Google Shape;2232;p15"/>
                <p:cNvSpPr/>
                <p:nvPr/>
              </p:nvSpPr>
              <p:spPr>
                <a:xfrm>
                  <a:off x="9032081" y="1076800"/>
                  <a:ext cx="14858" cy="23240"/>
                </a:xfrm>
                <a:custGeom>
                  <a:avLst/>
                  <a:gdLst/>
                  <a:ahLst/>
                  <a:cxnLst/>
                  <a:rect l="l" t="t" r="r" b="b"/>
                  <a:pathLst>
                    <a:path w="14858" h="23240" extrusionOk="0">
                      <a:moveTo>
                        <a:pt x="14859" y="0"/>
                      </a:moveTo>
                      <a:lnTo>
                        <a:pt x="0" y="23241"/>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3" name="Google Shape;2233;p15"/>
                <p:cNvSpPr/>
                <p:nvPr/>
              </p:nvSpPr>
              <p:spPr>
                <a:xfrm>
                  <a:off x="9017765" y="1062485"/>
                  <a:ext cx="43394" cy="51843"/>
                </a:xfrm>
                <a:custGeom>
                  <a:avLst/>
                  <a:gdLst/>
                  <a:ahLst/>
                  <a:cxnLst/>
                  <a:rect l="l" t="t" r="r" b="b"/>
                  <a:pathLst>
                    <a:path w="43394" h="51843" extrusionOk="0">
                      <a:moveTo>
                        <a:pt x="14315" y="51844"/>
                      </a:moveTo>
                      <a:cubicBezTo>
                        <a:pt x="11648" y="51844"/>
                        <a:pt x="8981" y="51082"/>
                        <a:pt x="6600" y="49558"/>
                      </a:cubicBezTo>
                      <a:cubicBezTo>
                        <a:pt x="-67" y="45272"/>
                        <a:pt x="-1973" y="36508"/>
                        <a:pt x="2218" y="29841"/>
                      </a:cubicBezTo>
                      <a:lnTo>
                        <a:pt x="17077" y="6600"/>
                      </a:lnTo>
                      <a:cubicBezTo>
                        <a:pt x="21364" y="-68"/>
                        <a:pt x="30127" y="-1973"/>
                        <a:pt x="36794" y="2218"/>
                      </a:cubicBezTo>
                      <a:cubicBezTo>
                        <a:pt x="43462" y="6505"/>
                        <a:pt x="45367" y="15268"/>
                        <a:pt x="41176" y="21935"/>
                      </a:cubicBezTo>
                      <a:lnTo>
                        <a:pt x="26317" y="45176"/>
                      </a:lnTo>
                      <a:cubicBezTo>
                        <a:pt x="23650" y="49558"/>
                        <a:pt x="18983" y="51844"/>
                        <a:pt x="14315" y="518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34" name="Google Shape;2234;p15"/>
              <p:cNvGrpSpPr/>
              <p:nvPr/>
            </p:nvGrpSpPr>
            <p:grpSpPr>
              <a:xfrm>
                <a:off x="8715085" y="603328"/>
                <a:ext cx="436817" cy="522335"/>
                <a:chOff x="8715085" y="603328"/>
                <a:chExt cx="436817" cy="522335"/>
              </a:xfrm>
            </p:grpSpPr>
            <p:sp>
              <p:nvSpPr>
                <p:cNvPr id="2235" name="Google Shape;2235;p15"/>
                <p:cNvSpPr/>
                <p:nvPr/>
              </p:nvSpPr>
              <p:spPr>
                <a:xfrm>
                  <a:off x="8729477" y="617605"/>
                  <a:ext cx="408231" cy="493699"/>
                </a:xfrm>
                <a:custGeom>
                  <a:avLst/>
                  <a:gdLst/>
                  <a:ahLst/>
                  <a:cxnLst/>
                  <a:rect l="l" t="t" r="r" b="b"/>
                  <a:pathLst>
                    <a:path w="408231" h="493699" extrusionOk="0">
                      <a:moveTo>
                        <a:pt x="24093" y="480912"/>
                      </a:moveTo>
                      <a:lnTo>
                        <a:pt x="24093" y="480912"/>
                      </a:lnTo>
                      <a:cubicBezTo>
                        <a:pt x="-2863" y="460148"/>
                        <a:pt x="-8006" y="421095"/>
                        <a:pt x="12759" y="394044"/>
                      </a:cubicBezTo>
                      <a:lnTo>
                        <a:pt x="297270" y="24093"/>
                      </a:lnTo>
                      <a:cubicBezTo>
                        <a:pt x="318035" y="-2862"/>
                        <a:pt x="357087" y="-8006"/>
                        <a:pt x="384138" y="12759"/>
                      </a:cubicBezTo>
                      <a:lnTo>
                        <a:pt x="384138" y="12759"/>
                      </a:lnTo>
                      <a:cubicBezTo>
                        <a:pt x="411094" y="33523"/>
                        <a:pt x="416237" y="72576"/>
                        <a:pt x="395473" y="99627"/>
                      </a:cubicBezTo>
                      <a:lnTo>
                        <a:pt x="110961" y="469578"/>
                      </a:lnTo>
                      <a:cubicBezTo>
                        <a:pt x="90102" y="496629"/>
                        <a:pt x="51049" y="501677"/>
                        <a:pt x="24093" y="4809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6" name="Google Shape;2236;p15"/>
                <p:cNvSpPr/>
                <p:nvPr/>
              </p:nvSpPr>
              <p:spPr>
                <a:xfrm>
                  <a:off x="8715085" y="603328"/>
                  <a:ext cx="436817" cy="522335"/>
                </a:xfrm>
                <a:custGeom>
                  <a:avLst/>
                  <a:gdLst/>
                  <a:ahLst/>
                  <a:cxnLst/>
                  <a:rect l="l" t="t" r="r" b="b"/>
                  <a:pathLst>
                    <a:path w="436817" h="522335" extrusionOk="0">
                      <a:moveTo>
                        <a:pt x="76108" y="522336"/>
                      </a:moveTo>
                      <a:cubicBezTo>
                        <a:pt x="59916" y="522336"/>
                        <a:pt x="43533" y="517192"/>
                        <a:pt x="29722" y="506524"/>
                      </a:cubicBezTo>
                      <a:cubicBezTo>
                        <a:pt x="-3616" y="480902"/>
                        <a:pt x="-9807" y="432991"/>
                        <a:pt x="15720" y="399654"/>
                      </a:cubicBezTo>
                      <a:lnTo>
                        <a:pt x="300231" y="29703"/>
                      </a:lnTo>
                      <a:cubicBezTo>
                        <a:pt x="325854" y="-3635"/>
                        <a:pt x="373765" y="-9826"/>
                        <a:pt x="407102" y="15796"/>
                      </a:cubicBezTo>
                      <a:cubicBezTo>
                        <a:pt x="423200" y="28179"/>
                        <a:pt x="433486" y="46086"/>
                        <a:pt x="436153" y="66374"/>
                      </a:cubicBezTo>
                      <a:cubicBezTo>
                        <a:pt x="438820" y="86662"/>
                        <a:pt x="433391" y="106569"/>
                        <a:pt x="421104" y="122667"/>
                      </a:cubicBezTo>
                      <a:lnTo>
                        <a:pt x="136592" y="492618"/>
                      </a:lnTo>
                      <a:cubicBezTo>
                        <a:pt x="121638" y="512049"/>
                        <a:pt x="98968" y="522336"/>
                        <a:pt x="76108" y="522336"/>
                      </a:cubicBezTo>
                      <a:close/>
                      <a:moveTo>
                        <a:pt x="360810" y="28560"/>
                      </a:moveTo>
                      <a:cubicBezTo>
                        <a:pt x="346523" y="28560"/>
                        <a:pt x="332331" y="34941"/>
                        <a:pt x="322996" y="47133"/>
                      </a:cubicBezTo>
                      <a:lnTo>
                        <a:pt x="38485" y="417084"/>
                      </a:lnTo>
                      <a:cubicBezTo>
                        <a:pt x="22483" y="437944"/>
                        <a:pt x="26388" y="467853"/>
                        <a:pt x="47247" y="483855"/>
                      </a:cubicBezTo>
                      <a:lnTo>
                        <a:pt x="47247" y="483855"/>
                      </a:lnTo>
                      <a:cubicBezTo>
                        <a:pt x="57249" y="491570"/>
                        <a:pt x="69726" y="494904"/>
                        <a:pt x="82395" y="493284"/>
                      </a:cubicBezTo>
                      <a:cubicBezTo>
                        <a:pt x="95063" y="491665"/>
                        <a:pt x="106303" y="485188"/>
                        <a:pt x="114018" y="475187"/>
                      </a:cubicBezTo>
                      <a:lnTo>
                        <a:pt x="398530" y="105236"/>
                      </a:lnTo>
                      <a:cubicBezTo>
                        <a:pt x="406245" y="95235"/>
                        <a:pt x="409578" y="82757"/>
                        <a:pt x="407959" y="70089"/>
                      </a:cubicBezTo>
                      <a:cubicBezTo>
                        <a:pt x="406340" y="57420"/>
                        <a:pt x="399863" y="46181"/>
                        <a:pt x="389862" y="38466"/>
                      </a:cubicBezTo>
                      <a:cubicBezTo>
                        <a:pt x="381099" y="31798"/>
                        <a:pt x="370907" y="28560"/>
                        <a:pt x="360810" y="28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37" name="Google Shape;2237;p15"/>
              <p:cNvSpPr/>
              <p:nvPr/>
            </p:nvSpPr>
            <p:spPr>
              <a:xfrm>
                <a:off x="8435816" y="1106899"/>
                <a:ext cx="115538" cy="196310"/>
              </a:xfrm>
              <a:custGeom>
                <a:avLst/>
                <a:gdLst/>
                <a:ahLst/>
                <a:cxnLst/>
                <a:rect l="l" t="t" r="r" b="b"/>
                <a:pathLst>
                  <a:path w="115538" h="196310" extrusionOk="0">
                    <a:moveTo>
                      <a:pt x="60388" y="196310"/>
                    </a:moveTo>
                    <a:lnTo>
                      <a:pt x="0" y="149828"/>
                    </a:lnTo>
                    <a:lnTo>
                      <a:pt x="55150" y="0"/>
                    </a:lnTo>
                    <a:lnTo>
                      <a:pt x="115538" y="4638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8" name="Google Shape;2238;p15"/>
              <p:cNvSpPr/>
              <p:nvPr/>
            </p:nvSpPr>
            <p:spPr>
              <a:xfrm>
                <a:off x="8466611" y="460493"/>
                <a:ext cx="768161" cy="683935"/>
              </a:xfrm>
              <a:custGeom>
                <a:avLst/>
                <a:gdLst/>
                <a:ahLst/>
                <a:cxnLst/>
                <a:rect l="l" t="t" r="r" b="b"/>
                <a:pathLst>
                  <a:path w="768161" h="683935" extrusionOk="0">
                    <a:moveTo>
                      <a:pt x="768162" y="72716"/>
                    </a:moveTo>
                    <a:cubicBezTo>
                      <a:pt x="697010" y="42617"/>
                      <a:pt x="612332" y="59190"/>
                      <a:pt x="557850" y="118626"/>
                    </a:cubicBezTo>
                    <a:lnTo>
                      <a:pt x="82552" y="636215"/>
                    </a:lnTo>
                    <a:cubicBezTo>
                      <a:pt x="71122" y="651074"/>
                      <a:pt x="73884" y="672600"/>
                      <a:pt x="88743" y="683935"/>
                    </a:cubicBezTo>
                    <a:lnTo>
                      <a:pt x="13210" y="625833"/>
                    </a:lnTo>
                    <a:cubicBezTo>
                      <a:pt x="-1554" y="614498"/>
                      <a:pt x="-4411" y="592971"/>
                      <a:pt x="7019" y="578113"/>
                    </a:cubicBezTo>
                    <a:lnTo>
                      <a:pt x="482316" y="60524"/>
                    </a:lnTo>
                    <a:cubicBezTo>
                      <a:pt x="547943" y="-10914"/>
                      <a:pt x="657291" y="-20343"/>
                      <a:pt x="734157" y="38807"/>
                    </a:cubicBezTo>
                    <a:cubicBezTo>
                      <a:pt x="747207" y="48808"/>
                      <a:pt x="758637" y="60143"/>
                      <a:pt x="768162" y="7271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9" name="Google Shape;2239;p15"/>
              <p:cNvSpPr/>
              <p:nvPr/>
            </p:nvSpPr>
            <p:spPr>
              <a:xfrm>
                <a:off x="8725685" y="613189"/>
                <a:ext cx="390596" cy="484128"/>
              </a:xfrm>
              <a:custGeom>
                <a:avLst/>
                <a:gdLst/>
                <a:ahLst/>
                <a:cxnLst/>
                <a:rect l="l" t="t" r="r" b="b"/>
                <a:pathLst>
                  <a:path w="390596" h="484128" extrusionOk="0">
                    <a:moveTo>
                      <a:pt x="44172" y="483995"/>
                    </a:moveTo>
                    <a:cubicBezTo>
                      <a:pt x="33695" y="484757"/>
                      <a:pt x="23789" y="482280"/>
                      <a:pt x="15788" y="476089"/>
                    </a:cubicBezTo>
                    <a:cubicBezTo>
                      <a:pt x="-5167" y="459992"/>
                      <a:pt x="-5262" y="424845"/>
                      <a:pt x="15502" y="397794"/>
                    </a:cubicBezTo>
                    <a:lnTo>
                      <a:pt x="300014" y="27843"/>
                    </a:lnTo>
                    <a:cubicBezTo>
                      <a:pt x="320779" y="792"/>
                      <a:pt x="354878" y="-8067"/>
                      <a:pt x="375738" y="8031"/>
                    </a:cubicBezTo>
                    <a:cubicBezTo>
                      <a:pt x="383739" y="14222"/>
                      <a:pt x="388692" y="23175"/>
                      <a:pt x="390597" y="33462"/>
                    </a:cubicBezTo>
                    <a:cubicBezTo>
                      <a:pt x="373833" y="34796"/>
                      <a:pt x="356021" y="44511"/>
                      <a:pt x="343257" y="61180"/>
                    </a:cubicBezTo>
                    <a:lnTo>
                      <a:pt x="58746" y="431131"/>
                    </a:lnTo>
                    <a:cubicBezTo>
                      <a:pt x="45982" y="447705"/>
                      <a:pt x="41125" y="467421"/>
                      <a:pt x="44172" y="483995"/>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
        <p:nvSpPr>
          <p:cNvPr id="2543" name="Google Shape;2543;p18"/>
          <p:cNvSpPr/>
          <p:nvPr/>
        </p:nvSpPr>
        <p:spPr>
          <a:xfrm>
            <a:off x="1090663" y="2383800"/>
            <a:ext cx="16106666" cy="6851356"/>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4" name="Google Shape;2544;p18"/>
          <p:cNvSpPr/>
          <p:nvPr/>
        </p:nvSpPr>
        <p:spPr>
          <a:xfrm rot="4336257">
            <a:off x="853462" y="8226736"/>
            <a:ext cx="1386374" cy="1185709"/>
          </a:xfrm>
          <a:custGeom>
            <a:avLst/>
            <a:gdLst/>
            <a:ahLst/>
            <a:cxnLst/>
            <a:rect l="l" t="t" r="r" b="b"/>
            <a:pathLst>
              <a:path w="440912" h="377094" extrusionOk="0">
                <a:moveTo>
                  <a:pt x="10946" y="302977"/>
                </a:moveTo>
                <a:lnTo>
                  <a:pt x="49046" y="284975"/>
                </a:lnTo>
                <a:cubicBezTo>
                  <a:pt x="43455" y="296167"/>
                  <a:pt x="36169" y="306416"/>
                  <a:pt x="27425" y="315360"/>
                </a:cubicBezTo>
                <a:cubicBezTo>
                  <a:pt x="37207" y="311321"/>
                  <a:pt x="47389" y="308349"/>
                  <a:pt x="57809" y="306502"/>
                </a:cubicBezTo>
                <a:cubicBezTo>
                  <a:pt x="54933" y="315227"/>
                  <a:pt x="50437" y="323342"/>
                  <a:pt x="44569" y="330409"/>
                </a:cubicBezTo>
                <a:lnTo>
                  <a:pt x="54094" y="342792"/>
                </a:lnTo>
                <a:cubicBezTo>
                  <a:pt x="59695" y="338258"/>
                  <a:pt x="65801" y="334391"/>
                  <a:pt x="72287" y="331267"/>
                </a:cubicBezTo>
                <a:cubicBezTo>
                  <a:pt x="73240" y="336601"/>
                  <a:pt x="66286" y="341649"/>
                  <a:pt x="63905" y="347173"/>
                </a:cubicBezTo>
                <a:cubicBezTo>
                  <a:pt x="58476" y="359842"/>
                  <a:pt x="77907" y="365176"/>
                  <a:pt x="80479" y="377082"/>
                </a:cubicBezTo>
                <a:cubicBezTo>
                  <a:pt x="203856" y="289328"/>
                  <a:pt x="324004" y="197250"/>
                  <a:pt x="440905" y="100857"/>
                </a:cubicBezTo>
                <a:lnTo>
                  <a:pt x="420617" y="72282"/>
                </a:lnTo>
                <a:lnTo>
                  <a:pt x="397185" y="88665"/>
                </a:lnTo>
                <a:cubicBezTo>
                  <a:pt x="399481" y="80207"/>
                  <a:pt x="404586" y="72787"/>
                  <a:pt x="411663" y="67615"/>
                </a:cubicBezTo>
                <a:lnTo>
                  <a:pt x="395280" y="72377"/>
                </a:lnTo>
                <a:cubicBezTo>
                  <a:pt x="397433" y="67119"/>
                  <a:pt x="400681" y="62376"/>
                  <a:pt x="404805" y="58471"/>
                </a:cubicBezTo>
                <a:cubicBezTo>
                  <a:pt x="400995" y="52946"/>
                  <a:pt x="397185" y="47517"/>
                  <a:pt x="393280" y="42088"/>
                </a:cubicBezTo>
                <a:cubicBezTo>
                  <a:pt x="388146" y="45212"/>
                  <a:pt x="383526" y="49098"/>
                  <a:pt x="379564" y="53613"/>
                </a:cubicBezTo>
                <a:cubicBezTo>
                  <a:pt x="381078" y="45755"/>
                  <a:pt x="384336" y="38335"/>
                  <a:pt x="389089" y="31896"/>
                </a:cubicBezTo>
                <a:cubicBezTo>
                  <a:pt x="386517" y="28181"/>
                  <a:pt x="383850" y="24562"/>
                  <a:pt x="381183" y="20847"/>
                </a:cubicBezTo>
                <a:lnTo>
                  <a:pt x="367562" y="30372"/>
                </a:lnTo>
                <a:cubicBezTo>
                  <a:pt x="374115" y="20561"/>
                  <a:pt x="372087" y="7379"/>
                  <a:pt x="362895" y="-13"/>
                </a:cubicBezTo>
                <a:cubicBezTo>
                  <a:pt x="305173" y="51803"/>
                  <a:pt x="243832" y="99809"/>
                  <a:pt x="181158" y="145910"/>
                </a:cubicBezTo>
                <a:cubicBezTo>
                  <a:pt x="141153" y="175438"/>
                  <a:pt x="100577" y="204203"/>
                  <a:pt x="59428" y="232207"/>
                </a:cubicBezTo>
                <a:cubicBezTo>
                  <a:pt x="43522" y="243065"/>
                  <a:pt x="-7" y="272307"/>
                  <a:pt x="-7" y="272307"/>
                </a:cubicBezTo>
                <a:cubicBezTo>
                  <a:pt x="2945" y="279355"/>
                  <a:pt x="5803" y="297643"/>
                  <a:pt x="10946" y="30297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45" name="Google Shape;2545;p18"/>
          <p:cNvGrpSpPr/>
          <p:nvPr/>
        </p:nvGrpSpPr>
        <p:grpSpPr>
          <a:xfrm rot="-2700000">
            <a:off x="15311961" y="1114478"/>
            <a:ext cx="1385374" cy="1640151"/>
            <a:chOff x="15662019" y="7573647"/>
            <a:chExt cx="1385387" cy="1640167"/>
          </a:xfrm>
        </p:grpSpPr>
        <p:grpSp>
          <p:nvGrpSpPr>
            <p:cNvPr id="2546" name="Google Shape;2546;p18"/>
            <p:cNvGrpSpPr/>
            <p:nvPr/>
          </p:nvGrpSpPr>
          <p:grpSpPr>
            <a:xfrm>
              <a:off x="15662019" y="7580072"/>
              <a:ext cx="1385387" cy="1633742"/>
              <a:chOff x="4444301" y="5303307"/>
              <a:chExt cx="837446" cy="987573"/>
            </a:xfrm>
          </p:grpSpPr>
          <p:grpSp>
            <p:nvGrpSpPr>
              <p:cNvPr id="2547" name="Google Shape;2547;p18"/>
              <p:cNvGrpSpPr/>
              <p:nvPr/>
            </p:nvGrpSpPr>
            <p:grpSpPr>
              <a:xfrm>
                <a:off x="4447958" y="5864581"/>
                <a:ext cx="411276" cy="403725"/>
                <a:chOff x="4447958" y="5864581"/>
                <a:chExt cx="411276" cy="403725"/>
              </a:xfrm>
            </p:grpSpPr>
            <p:sp>
              <p:nvSpPr>
                <p:cNvPr id="2548" name="Google Shape;2548;p18"/>
                <p:cNvSpPr/>
                <p:nvPr/>
              </p:nvSpPr>
              <p:spPr>
                <a:xfrm>
                  <a:off x="4462272" y="5878734"/>
                  <a:ext cx="382714" cy="375285"/>
                </a:xfrm>
                <a:custGeom>
                  <a:avLst/>
                  <a:gdLst/>
                  <a:ahLst/>
                  <a:cxnLst/>
                  <a:rect l="l" t="t" r="r" b="b"/>
                  <a:pathLst>
                    <a:path w="382714" h="375285" extrusionOk="0">
                      <a:moveTo>
                        <a:pt x="310324" y="326327"/>
                      </a:moveTo>
                      <a:lnTo>
                        <a:pt x="382714" y="232600"/>
                      </a:lnTo>
                      <a:lnTo>
                        <a:pt x="81629" y="0"/>
                      </a:lnTo>
                      <a:lnTo>
                        <a:pt x="9239" y="93726"/>
                      </a:lnTo>
                      <a:lnTo>
                        <a:pt x="0" y="252222"/>
                      </a:lnTo>
                      <a:cubicBezTo>
                        <a:pt x="53530" y="293561"/>
                        <a:pt x="106204" y="334233"/>
                        <a:pt x="159258" y="375285"/>
                      </a:cubicBezTo>
                      <a:lnTo>
                        <a:pt x="310324" y="32632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9" name="Google Shape;2549;p18"/>
                <p:cNvSpPr/>
                <p:nvPr/>
              </p:nvSpPr>
              <p:spPr>
                <a:xfrm>
                  <a:off x="4447958" y="5864581"/>
                  <a:ext cx="411276" cy="403725"/>
                </a:xfrm>
                <a:custGeom>
                  <a:avLst/>
                  <a:gdLst/>
                  <a:ahLst/>
                  <a:cxnLst/>
                  <a:rect l="l" t="t" r="r" b="b"/>
                  <a:pathLst>
                    <a:path w="411276" h="403725" extrusionOk="0">
                      <a:moveTo>
                        <a:pt x="173571" y="403726"/>
                      </a:moveTo>
                      <a:cubicBezTo>
                        <a:pt x="170428" y="403726"/>
                        <a:pt x="167380" y="402678"/>
                        <a:pt x="164808" y="400773"/>
                      </a:cubicBezTo>
                      <a:lnTo>
                        <a:pt x="5550" y="277710"/>
                      </a:lnTo>
                      <a:cubicBezTo>
                        <a:pt x="1836" y="274852"/>
                        <a:pt x="-260" y="270280"/>
                        <a:pt x="26" y="265613"/>
                      </a:cubicBezTo>
                      <a:lnTo>
                        <a:pt x="9265" y="107117"/>
                      </a:lnTo>
                      <a:cubicBezTo>
                        <a:pt x="9456" y="104260"/>
                        <a:pt x="10408" y="101497"/>
                        <a:pt x="12218" y="99211"/>
                      </a:cubicBezTo>
                      <a:lnTo>
                        <a:pt x="84608" y="5580"/>
                      </a:lnTo>
                      <a:cubicBezTo>
                        <a:pt x="89465" y="-706"/>
                        <a:pt x="98419" y="-1849"/>
                        <a:pt x="104610" y="3009"/>
                      </a:cubicBezTo>
                      <a:lnTo>
                        <a:pt x="405696" y="235609"/>
                      </a:lnTo>
                      <a:cubicBezTo>
                        <a:pt x="411982" y="240467"/>
                        <a:pt x="413125" y="249421"/>
                        <a:pt x="408267" y="255612"/>
                      </a:cubicBezTo>
                      <a:lnTo>
                        <a:pt x="335877" y="349338"/>
                      </a:lnTo>
                      <a:cubicBezTo>
                        <a:pt x="334163" y="351624"/>
                        <a:pt x="331686" y="353338"/>
                        <a:pt x="329019" y="354196"/>
                      </a:cubicBezTo>
                      <a:lnTo>
                        <a:pt x="177953" y="403154"/>
                      </a:lnTo>
                      <a:cubicBezTo>
                        <a:pt x="176619" y="403440"/>
                        <a:pt x="175095" y="403726"/>
                        <a:pt x="173571" y="403726"/>
                      </a:cubicBezTo>
                      <a:close/>
                      <a:moveTo>
                        <a:pt x="28982" y="259707"/>
                      </a:moveTo>
                      <a:lnTo>
                        <a:pt x="176333" y="373531"/>
                      </a:lnTo>
                      <a:lnTo>
                        <a:pt x="315970" y="328287"/>
                      </a:lnTo>
                      <a:lnTo>
                        <a:pt x="376930" y="249421"/>
                      </a:lnTo>
                      <a:lnTo>
                        <a:pt x="98419" y="34346"/>
                      </a:lnTo>
                      <a:lnTo>
                        <a:pt x="37459" y="113213"/>
                      </a:lnTo>
                      <a:lnTo>
                        <a:pt x="28982" y="259707"/>
                      </a:lnTo>
                      <a:close/>
                      <a:moveTo>
                        <a:pt x="324638" y="340480"/>
                      </a:moveTo>
                      <a:lnTo>
                        <a:pt x="324638" y="340480"/>
                      </a:lnTo>
                      <a:lnTo>
                        <a:pt x="324638" y="34048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50" name="Google Shape;2550;p18"/>
              <p:cNvGrpSpPr/>
              <p:nvPr/>
            </p:nvGrpSpPr>
            <p:grpSpPr>
              <a:xfrm>
                <a:off x="4444301" y="6116630"/>
                <a:ext cx="191552" cy="174250"/>
                <a:chOff x="4444301" y="6116630"/>
                <a:chExt cx="191552" cy="174250"/>
              </a:xfrm>
            </p:grpSpPr>
            <p:sp>
              <p:nvSpPr>
                <p:cNvPr id="2551" name="Google Shape;2551;p18"/>
                <p:cNvSpPr/>
                <p:nvPr/>
              </p:nvSpPr>
              <p:spPr>
                <a:xfrm>
                  <a:off x="4458610" y="6130956"/>
                  <a:ext cx="162919" cy="145708"/>
                </a:xfrm>
                <a:custGeom>
                  <a:avLst/>
                  <a:gdLst/>
                  <a:ahLst/>
                  <a:cxnLst/>
                  <a:rect l="l" t="t" r="r" b="b"/>
                  <a:pathLst>
                    <a:path w="162919" h="145708" extrusionOk="0">
                      <a:moveTo>
                        <a:pt x="3662" y="0"/>
                      </a:moveTo>
                      <a:lnTo>
                        <a:pt x="137" y="60389"/>
                      </a:lnTo>
                      <a:cubicBezTo>
                        <a:pt x="-3101" y="116967"/>
                        <a:pt x="51477" y="159163"/>
                        <a:pt x="105389" y="141732"/>
                      </a:cubicBezTo>
                      <a:lnTo>
                        <a:pt x="162920" y="123063"/>
                      </a:lnTo>
                      <a:cubicBezTo>
                        <a:pt x="109866" y="82011"/>
                        <a:pt x="57192" y="41339"/>
                        <a:pt x="3662"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2" name="Google Shape;2552;p18"/>
                <p:cNvSpPr/>
                <p:nvPr/>
              </p:nvSpPr>
              <p:spPr>
                <a:xfrm>
                  <a:off x="4444301" y="6116630"/>
                  <a:ext cx="191552" cy="174250"/>
                </a:xfrm>
                <a:custGeom>
                  <a:avLst/>
                  <a:gdLst/>
                  <a:ahLst/>
                  <a:cxnLst/>
                  <a:rect l="l" t="t" r="r" b="b"/>
                  <a:pathLst>
                    <a:path w="191552" h="174250" extrusionOk="0">
                      <a:moveTo>
                        <a:pt x="94838" y="174250"/>
                      </a:moveTo>
                      <a:cubicBezTo>
                        <a:pt x="74169" y="174250"/>
                        <a:pt x="53690" y="167487"/>
                        <a:pt x="36830" y="154438"/>
                      </a:cubicBezTo>
                      <a:cubicBezTo>
                        <a:pt x="12065" y="135293"/>
                        <a:pt x="-1650" y="105194"/>
                        <a:pt x="159" y="73857"/>
                      </a:cubicBezTo>
                      <a:lnTo>
                        <a:pt x="3684" y="13468"/>
                      </a:lnTo>
                      <a:cubicBezTo>
                        <a:pt x="3969" y="8134"/>
                        <a:pt x="7208" y="3467"/>
                        <a:pt x="12065" y="1276"/>
                      </a:cubicBezTo>
                      <a:cubicBezTo>
                        <a:pt x="16923" y="-914"/>
                        <a:pt x="22543" y="-248"/>
                        <a:pt x="26734" y="2991"/>
                      </a:cubicBezTo>
                      <a:lnTo>
                        <a:pt x="185992" y="126054"/>
                      </a:lnTo>
                      <a:cubicBezTo>
                        <a:pt x="190183" y="129292"/>
                        <a:pt x="192278" y="134626"/>
                        <a:pt x="191326" y="139770"/>
                      </a:cubicBezTo>
                      <a:cubicBezTo>
                        <a:pt x="190469" y="145009"/>
                        <a:pt x="186659" y="149295"/>
                        <a:pt x="181706" y="150914"/>
                      </a:cubicBezTo>
                      <a:lnTo>
                        <a:pt x="124175" y="169583"/>
                      </a:lnTo>
                      <a:cubicBezTo>
                        <a:pt x="114554" y="172726"/>
                        <a:pt x="104648" y="174250"/>
                        <a:pt x="94838" y="174250"/>
                      </a:cubicBezTo>
                      <a:close/>
                      <a:moveTo>
                        <a:pt x="30639" y="42139"/>
                      </a:moveTo>
                      <a:lnTo>
                        <a:pt x="28734" y="75476"/>
                      </a:lnTo>
                      <a:cubicBezTo>
                        <a:pt x="27496" y="97669"/>
                        <a:pt x="36830" y="118148"/>
                        <a:pt x="54356" y="131769"/>
                      </a:cubicBezTo>
                      <a:cubicBezTo>
                        <a:pt x="71978" y="145389"/>
                        <a:pt x="94171" y="149200"/>
                        <a:pt x="115317" y="142341"/>
                      </a:cubicBezTo>
                      <a:lnTo>
                        <a:pt x="147130" y="132055"/>
                      </a:lnTo>
                      <a:lnTo>
                        <a:pt x="30639" y="4213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53" name="Google Shape;2553;p18"/>
              <p:cNvGrpSpPr/>
              <p:nvPr/>
            </p:nvGrpSpPr>
            <p:grpSpPr>
              <a:xfrm>
                <a:off x="4462311" y="5636933"/>
                <a:ext cx="572525" cy="575651"/>
                <a:chOff x="4462311" y="5636933"/>
                <a:chExt cx="572525" cy="575651"/>
              </a:xfrm>
            </p:grpSpPr>
            <p:sp>
              <p:nvSpPr>
                <p:cNvPr id="2554" name="Google Shape;2554;p18"/>
                <p:cNvSpPr/>
                <p:nvPr/>
              </p:nvSpPr>
              <p:spPr>
                <a:xfrm>
                  <a:off x="4476654" y="5651277"/>
                  <a:ext cx="544067" cy="547116"/>
                </a:xfrm>
                <a:custGeom>
                  <a:avLst/>
                  <a:gdLst/>
                  <a:ahLst/>
                  <a:cxnLst/>
                  <a:rect l="l" t="t" r="r" b="b"/>
                  <a:pathLst>
                    <a:path w="544067" h="547116" extrusionOk="0">
                      <a:moveTo>
                        <a:pt x="544068" y="232600"/>
                      </a:moveTo>
                      <a:lnTo>
                        <a:pt x="301180" y="547116"/>
                      </a:lnTo>
                      <a:lnTo>
                        <a:pt x="297847" y="544544"/>
                      </a:lnTo>
                      <a:cubicBezTo>
                        <a:pt x="272987" y="525399"/>
                        <a:pt x="306610" y="481870"/>
                        <a:pt x="281845" y="462725"/>
                      </a:cubicBezTo>
                      <a:cubicBezTo>
                        <a:pt x="256985" y="443579"/>
                        <a:pt x="223457" y="487013"/>
                        <a:pt x="198596" y="467868"/>
                      </a:cubicBezTo>
                      <a:cubicBezTo>
                        <a:pt x="173736" y="448723"/>
                        <a:pt x="207359" y="405193"/>
                        <a:pt x="182594" y="386049"/>
                      </a:cubicBezTo>
                      <a:cubicBezTo>
                        <a:pt x="157734" y="366903"/>
                        <a:pt x="124206" y="410337"/>
                        <a:pt x="99346" y="391192"/>
                      </a:cubicBezTo>
                      <a:cubicBezTo>
                        <a:pt x="74486" y="372046"/>
                        <a:pt x="108109" y="328517"/>
                        <a:pt x="83249" y="309372"/>
                      </a:cubicBezTo>
                      <a:cubicBezTo>
                        <a:pt x="58388" y="290227"/>
                        <a:pt x="24860" y="333661"/>
                        <a:pt x="0" y="314516"/>
                      </a:cubicBezTo>
                      <a:lnTo>
                        <a:pt x="242888" y="0"/>
                      </a:lnTo>
                      <a:lnTo>
                        <a:pt x="544068" y="23260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5" name="Google Shape;2555;p18"/>
                <p:cNvSpPr/>
                <p:nvPr/>
              </p:nvSpPr>
              <p:spPr>
                <a:xfrm>
                  <a:off x="4462311" y="5636933"/>
                  <a:ext cx="572525" cy="575651"/>
                </a:xfrm>
                <a:custGeom>
                  <a:avLst/>
                  <a:gdLst/>
                  <a:ahLst/>
                  <a:cxnLst/>
                  <a:rect l="l" t="t" r="r" b="b"/>
                  <a:pathLst>
                    <a:path w="572525" h="575651" extrusionOk="0">
                      <a:moveTo>
                        <a:pt x="315429" y="575652"/>
                      </a:moveTo>
                      <a:cubicBezTo>
                        <a:pt x="312381" y="575652"/>
                        <a:pt x="309333" y="574700"/>
                        <a:pt x="306666" y="572699"/>
                      </a:cubicBezTo>
                      <a:lnTo>
                        <a:pt x="303332" y="570127"/>
                      </a:lnTo>
                      <a:cubicBezTo>
                        <a:pt x="284282" y="555459"/>
                        <a:pt x="287521" y="532599"/>
                        <a:pt x="289902" y="515835"/>
                      </a:cubicBezTo>
                      <a:cubicBezTo>
                        <a:pt x="292092" y="500119"/>
                        <a:pt x="292569" y="492308"/>
                        <a:pt x="287330" y="488308"/>
                      </a:cubicBezTo>
                      <a:cubicBezTo>
                        <a:pt x="282091" y="484212"/>
                        <a:pt x="274567" y="486689"/>
                        <a:pt x="259898" y="492784"/>
                      </a:cubicBezTo>
                      <a:cubicBezTo>
                        <a:pt x="244372" y="499261"/>
                        <a:pt x="223036" y="508120"/>
                        <a:pt x="204082" y="493451"/>
                      </a:cubicBezTo>
                      <a:cubicBezTo>
                        <a:pt x="185127" y="478783"/>
                        <a:pt x="188270" y="455923"/>
                        <a:pt x="190651" y="439158"/>
                      </a:cubicBezTo>
                      <a:cubicBezTo>
                        <a:pt x="192842" y="423443"/>
                        <a:pt x="193318" y="415632"/>
                        <a:pt x="188080" y="411632"/>
                      </a:cubicBezTo>
                      <a:cubicBezTo>
                        <a:pt x="182841" y="407536"/>
                        <a:pt x="175316" y="410012"/>
                        <a:pt x="160648" y="416108"/>
                      </a:cubicBezTo>
                      <a:cubicBezTo>
                        <a:pt x="145122" y="422585"/>
                        <a:pt x="123786" y="431443"/>
                        <a:pt x="104831" y="416775"/>
                      </a:cubicBezTo>
                      <a:cubicBezTo>
                        <a:pt x="85876" y="402107"/>
                        <a:pt x="89019" y="379246"/>
                        <a:pt x="91401" y="362578"/>
                      </a:cubicBezTo>
                      <a:cubicBezTo>
                        <a:pt x="93592" y="346861"/>
                        <a:pt x="94068" y="339051"/>
                        <a:pt x="88829" y="334955"/>
                      </a:cubicBezTo>
                      <a:cubicBezTo>
                        <a:pt x="83590" y="330859"/>
                        <a:pt x="76066" y="333336"/>
                        <a:pt x="61397" y="339432"/>
                      </a:cubicBezTo>
                      <a:cubicBezTo>
                        <a:pt x="45871" y="345909"/>
                        <a:pt x="24535" y="354767"/>
                        <a:pt x="5581" y="340099"/>
                      </a:cubicBezTo>
                      <a:cubicBezTo>
                        <a:pt x="-706" y="335241"/>
                        <a:pt x="-1849" y="326287"/>
                        <a:pt x="3009" y="320096"/>
                      </a:cubicBezTo>
                      <a:lnTo>
                        <a:pt x="245896" y="5581"/>
                      </a:lnTo>
                      <a:cubicBezTo>
                        <a:pt x="250754" y="-706"/>
                        <a:pt x="259708" y="-1849"/>
                        <a:pt x="265899" y="3009"/>
                      </a:cubicBezTo>
                      <a:lnTo>
                        <a:pt x="566984" y="235609"/>
                      </a:lnTo>
                      <a:cubicBezTo>
                        <a:pt x="569937" y="237896"/>
                        <a:pt x="571937" y="241325"/>
                        <a:pt x="572413" y="245134"/>
                      </a:cubicBezTo>
                      <a:cubicBezTo>
                        <a:pt x="572890" y="248849"/>
                        <a:pt x="571842" y="252659"/>
                        <a:pt x="569556" y="255707"/>
                      </a:cubicBezTo>
                      <a:lnTo>
                        <a:pt x="326668" y="570223"/>
                      </a:lnTo>
                      <a:cubicBezTo>
                        <a:pt x="323906" y="573747"/>
                        <a:pt x="319715" y="575652"/>
                        <a:pt x="315429" y="575652"/>
                      </a:cubicBezTo>
                      <a:close/>
                      <a:moveTo>
                        <a:pt x="281520" y="457732"/>
                      </a:moveTo>
                      <a:cubicBezTo>
                        <a:pt x="289330" y="457732"/>
                        <a:pt x="297236" y="459828"/>
                        <a:pt x="304856" y="465638"/>
                      </a:cubicBezTo>
                      <a:cubicBezTo>
                        <a:pt x="323811" y="480307"/>
                        <a:pt x="320572" y="503071"/>
                        <a:pt x="318286" y="519740"/>
                      </a:cubicBezTo>
                      <a:cubicBezTo>
                        <a:pt x="317334" y="526693"/>
                        <a:pt x="316667" y="532123"/>
                        <a:pt x="316762" y="536314"/>
                      </a:cubicBezTo>
                      <a:lnTo>
                        <a:pt x="538314" y="249516"/>
                      </a:lnTo>
                      <a:lnTo>
                        <a:pt x="259803" y="34441"/>
                      </a:lnTo>
                      <a:lnTo>
                        <a:pt x="41871" y="316572"/>
                      </a:lnTo>
                      <a:cubicBezTo>
                        <a:pt x="44442" y="315619"/>
                        <a:pt x="47205" y="314477"/>
                        <a:pt x="50443" y="313143"/>
                      </a:cubicBezTo>
                      <a:cubicBezTo>
                        <a:pt x="65969" y="306666"/>
                        <a:pt x="87305" y="297808"/>
                        <a:pt x="106260" y="312476"/>
                      </a:cubicBezTo>
                      <a:cubicBezTo>
                        <a:pt x="125215" y="327145"/>
                        <a:pt x="122071" y="350005"/>
                        <a:pt x="119690" y="366673"/>
                      </a:cubicBezTo>
                      <a:cubicBezTo>
                        <a:pt x="117499" y="382390"/>
                        <a:pt x="117023" y="390200"/>
                        <a:pt x="122357" y="394296"/>
                      </a:cubicBezTo>
                      <a:cubicBezTo>
                        <a:pt x="127596" y="398392"/>
                        <a:pt x="135121" y="395915"/>
                        <a:pt x="149789" y="389819"/>
                      </a:cubicBezTo>
                      <a:cubicBezTo>
                        <a:pt x="165315" y="383342"/>
                        <a:pt x="186651" y="374484"/>
                        <a:pt x="205606" y="389152"/>
                      </a:cubicBezTo>
                      <a:cubicBezTo>
                        <a:pt x="224560" y="403821"/>
                        <a:pt x="221322" y="426586"/>
                        <a:pt x="219036" y="443255"/>
                      </a:cubicBezTo>
                      <a:cubicBezTo>
                        <a:pt x="216845" y="458971"/>
                        <a:pt x="216369" y="466877"/>
                        <a:pt x="221608" y="470877"/>
                      </a:cubicBezTo>
                      <a:cubicBezTo>
                        <a:pt x="226846" y="474973"/>
                        <a:pt x="234371" y="472496"/>
                        <a:pt x="249040" y="466400"/>
                      </a:cubicBezTo>
                      <a:cubicBezTo>
                        <a:pt x="258374" y="462495"/>
                        <a:pt x="269804" y="457732"/>
                        <a:pt x="281520" y="45773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56" name="Google Shape;2556;p18"/>
              <p:cNvGrpSpPr/>
              <p:nvPr/>
            </p:nvGrpSpPr>
            <p:grpSpPr>
              <a:xfrm>
                <a:off x="4751814" y="5483009"/>
                <a:ext cx="402028" cy="354862"/>
                <a:chOff x="4751814" y="5483009"/>
                <a:chExt cx="402028" cy="354862"/>
              </a:xfrm>
            </p:grpSpPr>
            <p:sp>
              <p:nvSpPr>
                <p:cNvPr id="2557" name="Google Shape;2557;p18"/>
                <p:cNvSpPr/>
                <p:nvPr/>
              </p:nvSpPr>
              <p:spPr>
                <a:xfrm rot="-3138037">
                  <a:off x="4893835" y="5470086"/>
                  <a:ext cx="118585" cy="381135"/>
                </a:xfrm>
                <a:custGeom>
                  <a:avLst/>
                  <a:gdLst/>
                  <a:ahLst/>
                  <a:cxnLst/>
                  <a:rect l="l" t="t" r="r" b="b"/>
                  <a:pathLst>
                    <a:path w="118395" h="380524" extrusionOk="0">
                      <a:moveTo>
                        <a:pt x="0" y="0"/>
                      </a:moveTo>
                      <a:lnTo>
                        <a:pt x="118396" y="0"/>
                      </a:lnTo>
                      <a:lnTo>
                        <a:pt x="118396" y="380524"/>
                      </a:lnTo>
                      <a:lnTo>
                        <a:pt x="0" y="38052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8" name="Google Shape;2558;p18"/>
                <p:cNvSpPr/>
                <p:nvPr/>
              </p:nvSpPr>
              <p:spPr>
                <a:xfrm>
                  <a:off x="4751814" y="5483009"/>
                  <a:ext cx="402028" cy="354862"/>
                </a:xfrm>
                <a:custGeom>
                  <a:avLst/>
                  <a:gdLst/>
                  <a:ahLst/>
                  <a:cxnLst/>
                  <a:rect l="l" t="t" r="r" b="b"/>
                  <a:pathLst>
                    <a:path w="402028" h="354862" extrusionOk="0">
                      <a:moveTo>
                        <a:pt x="315390" y="354862"/>
                      </a:moveTo>
                      <a:cubicBezTo>
                        <a:pt x="312342" y="354862"/>
                        <a:pt x="309294" y="353910"/>
                        <a:pt x="306627" y="351910"/>
                      </a:cubicBezTo>
                      <a:lnTo>
                        <a:pt x="5542" y="119309"/>
                      </a:lnTo>
                      <a:cubicBezTo>
                        <a:pt x="2589" y="117023"/>
                        <a:pt x="589" y="113594"/>
                        <a:pt x="113" y="109784"/>
                      </a:cubicBezTo>
                      <a:cubicBezTo>
                        <a:pt x="-364" y="106069"/>
                        <a:pt x="684" y="102259"/>
                        <a:pt x="2970" y="99211"/>
                      </a:cubicBezTo>
                      <a:lnTo>
                        <a:pt x="75360" y="5580"/>
                      </a:lnTo>
                      <a:cubicBezTo>
                        <a:pt x="80218" y="-706"/>
                        <a:pt x="89171" y="-1849"/>
                        <a:pt x="95363" y="3009"/>
                      </a:cubicBezTo>
                      <a:lnTo>
                        <a:pt x="396448" y="235609"/>
                      </a:lnTo>
                      <a:cubicBezTo>
                        <a:pt x="402734" y="240467"/>
                        <a:pt x="403878" y="249421"/>
                        <a:pt x="399020" y="255612"/>
                      </a:cubicBezTo>
                      <a:lnTo>
                        <a:pt x="326630" y="349242"/>
                      </a:lnTo>
                      <a:cubicBezTo>
                        <a:pt x="323867" y="352957"/>
                        <a:pt x="319676" y="354862"/>
                        <a:pt x="315390" y="354862"/>
                      </a:cubicBezTo>
                      <a:close/>
                      <a:moveTo>
                        <a:pt x="34308" y="105403"/>
                      </a:moveTo>
                      <a:lnTo>
                        <a:pt x="312818" y="320477"/>
                      </a:lnTo>
                      <a:lnTo>
                        <a:pt x="367682" y="249421"/>
                      </a:lnTo>
                      <a:lnTo>
                        <a:pt x="89171" y="34251"/>
                      </a:lnTo>
                      <a:lnTo>
                        <a:pt x="34308" y="10540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59" name="Google Shape;2559;p18"/>
              <p:cNvGrpSpPr/>
              <p:nvPr/>
            </p:nvGrpSpPr>
            <p:grpSpPr>
              <a:xfrm>
                <a:off x="4865542" y="5303307"/>
                <a:ext cx="416205" cy="387402"/>
                <a:chOff x="4865542" y="5303307"/>
                <a:chExt cx="416205" cy="387402"/>
              </a:xfrm>
            </p:grpSpPr>
            <p:sp>
              <p:nvSpPr>
                <p:cNvPr id="2560" name="Google Shape;2560;p18"/>
                <p:cNvSpPr/>
                <p:nvPr/>
              </p:nvSpPr>
              <p:spPr>
                <a:xfrm>
                  <a:off x="4879848" y="5317553"/>
                  <a:ext cx="387730" cy="358870"/>
                </a:xfrm>
                <a:custGeom>
                  <a:avLst/>
                  <a:gdLst/>
                  <a:ahLst/>
                  <a:cxnLst/>
                  <a:rect l="l" t="t" r="r" b="b"/>
                  <a:pathLst>
                    <a:path w="387730" h="358870" extrusionOk="0">
                      <a:moveTo>
                        <a:pt x="301085" y="358870"/>
                      </a:moveTo>
                      <a:lnTo>
                        <a:pt x="0" y="126270"/>
                      </a:lnTo>
                      <a:lnTo>
                        <a:pt x="61913" y="46069"/>
                      </a:lnTo>
                      <a:cubicBezTo>
                        <a:pt x="101917" y="-5747"/>
                        <a:pt x="176308" y="-15272"/>
                        <a:pt x="228124" y="24733"/>
                      </a:cubicBezTo>
                      <a:lnTo>
                        <a:pt x="341662" y="112459"/>
                      </a:lnTo>
                      <a:cubicBezTo>
                        <a:pt x="393478" y="152464"/>
                        <a:pt x="403003" y="226854"/>
                        <a:pt x="362998" y="278670"/>
                      </a:cubicBezTo>
                      <a:lnTo>
                        <a:pt x="301085" y="35887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1" name="Google Shape;2561;p18"/>
                <p:cNvSpPr/>
                <p:nvPr/>
              </p:nvSpPr>
              <p:spPr>
                <a:xfrm>
                  <a:off x="4865542" y="5303307"/>
                  <a:ext cx="416205" cy="387402"/>
                </a:xfrm>
                <a:custGeom>
                  <a:avLst/>
                  <a:gdLst/>
                  <a:ahLst/>
                  <a:cxnLst/>
                  <a:rect l="l" t="t" r="r" b="b"/>
                  <a:pathLst>
                    <a:path w="416205" h="387402" extrusionOk="0">
                      <a:moveTo>
                        <a:pt x="315390" y="387403"/>
                      </a:moveTo>
                      <a:cubicBezTo>
                        <a:pt x="312247" y="387403"/>
                        <a:pt x="309199" y="386355"/>
                        <a:pt x="306627" y="384450"/>
                      </a:cubicBezTo>
                      <a:lnTo>
                        <a:pt x="5542" y="151849"/>
                      </a:lnTo>
                      <a:cubicBezTo>
                        <a:pt x="2589" y="149563"/>
                        <a:pt x="589" y="146135"/>
                        <a:pt x="113" y="142324"/>
                      </a:cubicBezTo>
                      <a:cubicBezTo>
                        <a:pt x="-363" y="138515"/>
                        <a:pt x="684" y="134800"/>
                        <a:pt x="2970" y="131752"/>
                      </a:cubicBezTo>
                      <a:lnTo>
                        <a:pt x="64883" y="51551"/>
                      </a:lnTo>
                      <a:cubicBezTo>
                        <a:pt x="109650" y="-6361"/>
                        <a:pt x="193185" y="-17124"/>
                        <a:pt x="251096" y="27644"/>
                      </a:cubicBezTo>
                      <a:lnTo>
                        <a:pt x="364634" y="115369"/>
                      </a:lnTo>
                      <a:cubicBezTo>
                        <a:pt x="392733" y="137086"/>
                        <a:pt x="410640" y="168328"/>
                        <a:pt x="415117" y="203571"/>
                      </a:cubicBezTo>
                      <a:cubicBezTo>
                        <a:pt x="419594" y="238718"/>
                        <a:pt x="410164" y="273579"/>
                        <a:pt x="388542" y="301678"/>
                      </a:cubicBezTo>
                      <a:lnTo>
                        <a:pt x="326630" y="381878"/>
                      </a:lnTo>
                      <a:cubicBezTo>
                        <a:pt x="324344" y="384831"/>
                        <a:pt x="320915" y="386832"/>
                        <a:pt x="317105" y="387308"/>
                      </a:cubicBezTo>
                      <a:cubicBezTo>
                        <a:pt x="316629" y="387308"/>
                        <a:pt x="315962" y="387403"/>
                        <a:pt x="315390" y="387403"/>
                      </a:cubicBezTo>
                      <a:close/>
                      <a:moveTo>
                        <a:pt x="34308" y="137943"/>
                      </a:moveTo>
                      <a:lnTo>
                        <a:pt x="312818" y="353113"/>
                      </a:lnTo>
                      <a:lnTo>
                        <a:pt x="366063" y="284247"/>
                      </a:lnTo>
                      <a:cubicBezTo>
                        <a:pt x="383113" y="262244"/>
                        <a:pt x="390543" y="234908"/>
                        <a:pt x="386923" y="207285"/>
                      </a:cubicBezTo>
                      <a:cubicBezTo>
                        <a:pt x="383304" y="179663"/>
                        <a:pt x="369302" y="155088"/>
                        <a:pt x="347299" y="138134"/>
                      </a:cubicBezTo>
                      <a:lnTo>
                        <a:pt x="233761" y="50408"/>
                      </a:lnTo>
                      <a:cubicBezTo>
                        <a:pt x="188231" y="15261"/>
                        <a:pt x="122700" y="23739"/>
                        <a:pt x="87647" y="69172"/>
                      </a:cubicBezTo>
                      <a:lnTo>
                        <a:pt x="34308" y="13794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62" name="Google Shape;2562;p18"/>
              <p:cNvGrpSpPr/>
              <p:nvPr/>
            </p:nvGrpSpPr>
            <p:grpSpPr>
              <a:xfrm>
                <a:off x="4804248" y="5401592"/>
                <a:ext cx="421233" cy="357222"/>
                <a:chOff x="4804248" y="5401592"/>
                <a:chExt cx="421233" cy="357222"/>
              </a:xfrm>
            </p:grpSpPr>
            <p:sp>
              <p:nvSpPr>
                <p:cNvPr id="2563" name="Google Shape;2563;p18"/>
                <p:cNvSpPr/>
                <p:nvPr/>
              </p:nvSpPr>
              <p:spPr>
                <a:xfrm>
                  <a:off x="4818528" y="5415840"/>
                  <a:ext cx="392578" cy="328665"/>
                </a:xfrm>
                <a:custGeom>
                  <a:avLst/>
                  <a:gdLst/>
                  <a:ahLst/>
                  <a:cxnLst/>
                  <a:rect l="l" t="t" r="r" b="b"/>
                  <a:pathLst>
                    <a:path w="392578" h="328665" extrusionOk="0">
                      <a:moveTo>
                        <a:pt x="315828" y="320781"/>
                      </a:moveTo>
                      <a:lnTo>
                        <a:pt x="14743" y="88180"/>
                      </a:lnTo>
                      <a:cubicBezTo>
                        <a:pt x="-1831" y="75417"/>
                        <a:pt x="-4879" y="51318"/>
                        <a:pt x="7885" y="34745"/>
                      </a:cubicBezTo>
                      <a:lnTo>
                        <a:pt x="23315" y="14743"/>
                      </a:lnTo>
                      <a:cubicBezTo>
                        <a:pt x="36079" y="-1831"/>
                        <a:pt x="60177" y="-4879"/>
                        <a:pt x="76750" y="7884"/>
                      </a:cubicBezTo>
                      <a:lnTo>
                        <a:pt x="377836" y="240485"/>
                      </a:lnTo>
                      <a:cubicBezTo>
                        <a:pt x="394409" y="253248"/>
                        <a:pt x="397457" y="277347"/>
                        <a:pt x="384694" y="293920"/>
                      </a:cubicBezTo>
                      <a:lnTo>
                        <a:pt x="369263" y="313923"/>
                      </a:lnTo>
                      <a:cubicBezTo>
                        <a:pt x="356500" y="330496"/>
                        <a:pt x="332402" y="333544"/>
                        <a:pt x="315828" y="32078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4" name="Google Shape;2564;p18"/>
                <p:cNvSpPr/>
                <p:nvPr/>
              </p:nvSpPr>
              <p:spPr>
                <a:xfrm>
                  <a:off x="4804248" y="5401592"/>
                  <a:ext cx="421233" cy="357222"/>
                </a:xfrm>
                <a:custGeom>
                  <a:avLst/>
                  <a:gdLst/>
                  <a:ahLst/>
                  <a:cxnLst/>
                  <a:rect l="l" t="t" r="r" b="b"/>
                  <a:pathLst>
                    <a:path w="421233" h="357222" extrusionOk="0">
                      <a:moveTo>
                        <a:pt x="353253" y="357222"/>
                      </a:moveTo>
                      <a:cubicBezTo>
                        <a:pt x="341729" y="357222"/>
                        <a:pt x="330584" y="353412"/>
                        <a:pt x="321440" y="346364"/>
                      </a:cubicBezTo>
                      <a:lnTo>
                        <a:pt x="20355" y="113763"/>
                      </a:lnTo>
                      <a:cubicBezTo>
                        <a:pt x="9306" y="105191"/>
                        <a:pt x="2257" y="92903"/>
                        <a:pt x="448" y="78997"/>
                      </a:cubicBezTo>
                      <a:cubicBezTo>
                        <a:pt x="-1362" y="65091"/>
                        <a:pt x="2353" y="51374"/>
                        <a:pt x="10925" y="40326"/>
                      </a:cubicBezTo>
                      <a:lnTo>
                        <a:pt x="26356" y="20323"/>
                      </a:lnTo>
                      <a:cubicBezTo>
                        <a:pt x="44072" y="-2537"/>
                        <a:pt x="76933" y="-6728"/>
                        <a:pt x="99793" y="10893"/>
                      </a:cubicBezTo>
                      <a:lnTo>
                        <a:pt x="400878" y="243494"/>
                      </a:lnTo>
                      <a:cubicBezTo>
                        <a:pt x="411928" y="252066"/>
                        <a:pt x="418976" y="264353"/>
                        <a:pt x="420786" y="278260"/>
                      </a:cubicBezTo>
                      <a:cubicBezTo>
                        <a:pt x="422596" y="292167"/>
                        <a:pt x="418881" y="305883"/>
                        <a:pt x="410309" y="316932"/>
                      </a:cubicBezTo>
                      <a:lnTo>
                        <a:pt x="394878" y="336934"/>
                      </a:lnTo>
                      <a:cubicBezTo>
                        <a:pt x="386305" y="347983"/>
                        <a:pt x="374018" y="355032"/>
                        <a:pt x="360112" y="356841"/>
                      </a:cubicBezTo>
                      <a:cubicBezTo>
                        <a:pt x="357826" y="357032"/>
                        <a:pt x="355540" y="357222"/>
                        <a:pt x="353253" y="357222"/>
                      </a:cubicBezTo>
                      <a:close/>
                      <a:moveTo>
                        <a:pt x="67885" y="28515"/>
                      </a:moveTo>
                      <a:cubicBezTo>
                        <a:pt x="60741" y="28515"/>
                        <a:pt x="53692" y="31658"/>
                        <a:pt x="49025" y="37754"/>
                      </a:cubicBezTo>
                      <a:lnTo>
                        <a:pt x="33595" y="57756"/>
                      </a:lnTo>
                      <a:cubicBezTo>
                        <a:pt x="29689" y="62709"/>
                        <a:pt x="28070" y="68996"/>
                        <a:pt x="28832" y="75282"/>
                      </a:cubicBezTo>
                      <a:cubicBezTo>
                        <a:pt x="29689" y="81664"/>
                        <a:pt x="32833" y="87189"/>
                        <a:pt x="37881" y="91094"/>
                      </a:cubicBezTo>
                      <a:lnTo>
                        <a:pt x="338966" y="323694"/>
                      </a:lnTo>
                      <a:lnTo>
                        <a:pt x="338966" y="323694"/>
                      </a:lnTo>
                      <a:cubicBezTo>
                        <a:pt x="344014" y="327599"/>
                        <a:pt x="350206" y="329219"/>
                        <a:pt x="356492" y="328457"/>
                      </a:cubicBezTo>
                      <a:cubicBezTo>
                        <a:pt x="362874" y="327599"/>
                        <a:pt x="368398" y="324456"/>
                        <a:pt x="372303" y="319408"/>
                      </a:cubicBezTo>
                      <a:lnTo>
                        <a:pt x="387734" y="299406"/>
                      </a:lnTo>
                      <a:cubicBezTo>
                        <a:pt x="391639" y="294453"/>
                        <a:pt x="393259" y="288166"/>
                        <a:pt x="392497" y="281880"/>
                      </a:cubicBezTo>
                      <a:cubicBezTo>
                        <a:pt x="391639" y="275593"/>
                        <a:pt x="388496" y="269973"/>
                        <a:pt x="383448" y="266068"/>
                      </a:cubicBezTo>
                      <a:lnTo>
                        <a:pt x="82363" y="33467"/>
                      </a:lnTo>
                      <a:cubicBezTo>
                        <a:pt x="78076" y="30134"/>
                        <a:pt x="72933" y="28515"/>
                        <a:pt x="67885" y="2851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65" name="Google Shape;2565;p18"/>
              <p:cNvGrpSpPr/>
              <p:nvPr/>
            </p:nvGrpSpPr>
            <p:grpSpPr>
              <a:xfrm>
                <a:off x="4680264" y="5562151"/>
                <a:ext cx="421201" cy="357254"/>
                <a:chOff x="4680264" y="5562151"/>
                <a:chExt cx="421201" cy="357254"/>
              </a:xfrm>
            </p:grpSpPr>
            <p:sp>
              <p:nvSpPr>
                <p:cNvPr id="2566" name="Google Shape;2566;p18"/>
                <p:cNvSpPr/>
                <p:nvPr/>
              </p:nvSpPr>
              <p:spPr>
                <a:xfrm>
                  <a:off x="4694512" y="5576431"/>
                  <a:ext cx="392578" cy="328665"/>
                </a:xfrm>
                <a:custGeom>
                  <a:avLst/>
                  <a:gdLst/>
                  <a:ahLst/>
                  <a:cxnLst/>
                  <a:rect l="l" t="t" r="r" b="b"/>
                  <a:pathLst>
                    <a:path w="392578" h="328665" extrusionOk="0">
                      <a:moveTo>
                        <a:pt x="315828" y="320781"/>
                      </a:moveTo>
                      <a:lnTo>
                        <a:pt x="14743" y="88180"/>
                      </a:lnTo>
                      <a:cubicBezTo>
                        <a:pt x="-1831" y="75417"/>
                        <a:pt x="-4879" y="51319"/>
                        <a:pt x="7885" y="34745"/>
                      </a:cubicBezTo>
                      <a:lnTo>
                        <a:pt x="23315" y="14743"/>
                      </a:lnTo>
                      <a:cubicBezTo>
                        <a:pt x="36078" y="-1831"/>
                        <a:pt x="60177" y="-4879"/>
                        <a:pt x="76750" y="7885"/>
                      </a:cubicBezTo>
                      <a:lnTo>
                        <a:pt x="377836" y="240485"/>
                      </a:lnTo>
                      <a:cubicBezTo>
                        <a:pt x="394409" y="253248"/>
                        <a:pt x="397457" y="277347"/>
                        <a:pt x="384694" y="293920"/>
                      </a:cubicBezTo>
                      <a:lnTo>
                        <a:pt x="369263" y="313923"/>
                      </a:lnTo>
                      <a:cubicBezTo>
                        <a:pt x="356404" y="330497"/>
                        <a:pt x="332401" y="333544"/>
                        <a:pt x="315828" y="32078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7" name="Google Shape;2567;p18"/>
                <p:cNvSpPr/>
                <p:nvPr/>
              </p:nvSpPr>
              <p:spPr>
                <a:xfrm>
                  <a:off x="4680264" y="5562151"/>
                  <a:ext cx="421201" cy="357254"/>
                </a:xfrm>
                <a:custGeom>
                  <a:avLst/>
                  <a:gdLst/>
                  <a:ahLst/>
                  <a:cxnLst/>
                  <a:rect l="l" t="t" r="r" b="b"/>
                  <a:pathLst>
                    <a:path w="421201" h="357254" extrusionOk="0">
                      <a:moveTo>
                        <a:pt x="353317" y="357254"/>
                      </a:moveTo>
                      <a:cubicBezTo>
                        <a:pt x="342173" y="357254"/>
                        <a:pt x="330838" y="353730"/>
                        <a:pt x="321408" y="346396"/>
                      </a:cubicBezTo>
                      <a:lnTo>
                        <a:pt x="321408" y="346396"/>
                      </a:lnTo>
                      <a:lnTo>
                        <a:pt x="20323" y="113795"/>
                      </a:lnTo>
                      <a:cubicBezTo>
                        <a:pt x="-2537" y="96174"/>
                        <a:pt x="-6728" y="63218"/>
                        <a:pt x="10893" y="40357"/>
                      </a:cubicBezTo>
                      <a:lnTo>
                        <a:pt x="26324" y="20355"/>
                      </a:lnTo>
                      <a:cubicBezTo>
                        <a:pt x="34896" y="9306"/>
                        <a:pt x="47184" y="2257"/>
                        <a:pt x="61090" y="448"/>
                      </a:cubicBezTo>
                      <a:cubicBezTo>
                        <a:pt x="74997" y="-1362"/>
                        <a:pt x="88713" y="2353"/>
                        <a:pt x="99762" y="10925"/>
                      </a:cubicBezTo>
                      <a:lnTo>
                        <a:pt x="400847" y="243430"/>
                      </a:lnTo>
                      <a:cubicBezTo>
                        <a:pt x="411896" y="252003"/>
                        <a:pt x="418944" y="264290"/>
                        <a:pt x="420754" y="278196"/>
                      </a:cubicBezTo>
                      <a:cubicBezTo>
                        <a:pt x="422564" y="292103"/>
                        <a:pt x="418849" y="305819"/>
                        <a:pt x="410277" y="316868"/>
                      </a:cubicBezTo>
                      <a:lnTo>
                        <a:pt x="394846" y="336871"/>
                      </a:lnTo>
                      <a:cubicBezTo>
                        <a:pt x="384464" y="350301"/>
                        <a:pt x="368938" y="357254"/>
                        <a:pt x="353317" y="357254"/>
                      </a:cubicBezTo>
                      <a:close/>
                      <a:moveTo>
                        <a:pt x="338839" y="323726"/>
                      </a:moveTo>
                      <a:cubicBezTo>
                        <a:pt x="349221" y="331727"/>
                        <a:pt x="364176" y="329822"/>
                        <a:pt x="372177" y="319440"/>
                      </a:cubicBezTo>
                      <a:lnTo>
                        <a:pt x="387607" y="299438"/>
                      </a:lnTo>
                      <a:cubicBezTo>
                        <a:pt x="391512" y="294484"/>
                        <a:pt x="393132" y="288198"/>
                        <a:pt x="392370" y="281911"/>
                      </a:cubicBezTo>
                      <a:cubicBezTo>
                        <a:pt x="391512" y="275530"/>
                        <a:pt x="388369" y="270005"/>
                        <a:pt x="383321" y="266100"/>
                      </a:cubicBezTo>
                      <a:lnTo>
                        <a:pt x="82236" y="33499"/>
                      </a:lnTo>
                      <a:cubicBezTo>
                        <a:pt x="77187" y="29594"/>
                        <a:pt x="70901" y="27975"/>
                        <a:pt x="64710" y="28737"/>
                      </a:cubicBezTo>
                      <a:cubicBezTo>
                        <a:pt x="58328" y="29594"/>
                        <a:pt x="52803" y="32738"/>
                        <a:pt x="48898" y="37785"/>
                      </a:cubicBezTo>
                      <a:lnTo>
                        <a:pt x="33468" y="57788"/>
                      </a:lnTo>
                      <a:cubicBezTo>
                        <a:pt x="25467" y="68170"/>
                        <a:pt x="27372" y="83125"/>
                        <a:pt x="37754" y="91126"/>
                      </a:cubicBezTo>
                      <a:lnTo>
                        <a:pt x="338839" y="32372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68" name="Google Shape;2568;p18"/>
              <p:cNvSpPr/>
              <p:nvPr/>
            </p:nvSpPr>
            <p:spPr>
              <a:xfrm>
                <a:off x="4464025" y="5942775"/>
                <a:ext cx="326343" cy="268571"/>
              </a:xfrm>
              <a:custGeom>
                <a:avLst/>
                <a:gdLst/>
                <a:ahLst/>
                <a:cxnLst/>
                <a:rect l="l" t="t" r="r" b="b"/>
                <a:pathLst>
                  <a:path w="326343" h="268571" extrusionOk="0">
                    <a:moveTo>
                      <a:pt x="312095" y="268571"/>
                    </a:moveTo>
                    <a:cubicBezTo>
                      <a:pt x="309047" y="268571"/>
                      <a:pt x="305999" y="267619"/>
                      <a:pt x="303332" y="265618"/>
                    </a:cubicBezTo>
                    <a:cubicBezTo>
                      <a:pt x="284377" y="250950"/>
                      <a:pt x="287521" y="228090"/>
                      <a:pt x="289902" y="211421"/>
                    </a:cubicBezTo>
                    <a:cubicBezTo>
                      <a:pt x="292092" y="195705"/>
                      <a:pt x="292569" y="187895"/>
                      <a:pt x="287330" y="183894"/>
                    </a:cubicBezTo>
                    <a:cubicBezTo>
                      <a:pt x="282091" y="179798"/>
                      <a:pt x="274566" y="182275"/>
                      <a:pt x="259898" y="188371"/>
                    </a:cubicBezTo>
                    <a:cubicBezTo>
                      <a:pt x="244372" y="194848"/>
                      <a:pt x="223036" y="203706"/>
                      <a:pt x="204082" y="189038"/>
                    </a:cubicBezTo>
                    <a:cubicBezTo>
                      <a:pt x="185127" y="174369"/>
                      <a:pt x="188270" y="151509"/>
                      <a:pt x="190651" y="134745"/>
                    </a:cubicBezTo>
                    <a:cubicBezTo>
                      <a:pt x="192842" y="119029"/>
                      <a:pt x="193318" y="111219"/>
                      <a:pt x="188080" y="107218"/>
                    </a:cubicBezTo>
                    <a:cubicBezTo>
                      <a:pt x="182841" y="103122"/>
                      <a:pt x="175316" y="105599"/>
                      <a:pt x="160648" y="111695"/>
                    </a:cubicBezTo>
                    <a:cubicBezTo>
                      <a:pt x="145122" y="118172"/>
                      <a:pt x="123786" y="127030"/>
                      <a:pt x="104831" y="112362"/>
                    </a:cubicBezTo>
                    <a:cubicBezTo>
                      <a:pt x="85876" y="97693"/>
                      <a:pt x="89020" y="74833"/>
                      <a:pt x="91401" y="58164"/>
                    </a:cubicBezTo>
                    <a:cubicBezTo>
                      <a:pt x="93591" y="42448"/>
                      <a:pt x="94068" y="34637"/>
                      <a:pt x="88829" y="30542"/>
                    </a:cubicBezTo>
                    <a:cubicBezTo>
                      <a:pt x="83590" y="26446"/>
                      <a:pt x="76065" y="28922"/>
                      <a:pt x="61397" y="35019"/>
                    </a:cubicBezTo>
                    <a:cubicBezTo>
                      <a:pt x="45871" y="41496"/>
                      <a:pt x="24535" y="50354"/>
                      <a:pt x="5581" y="35685"/>
                    </a:cubicBezTo>
                    <a:cubicBezTo>
                      <a:pt x="-706" y="30828"/>
                      <a:pt x="-1849" y="21874"/>
                      <a:pt x="3009" y="15683"/>
                    </a:cubicBezTo>
                    <a:cubicBezTo>
                      <a:pt x="7866" y="9396"/>
                      <a:pt x="16820" y="8253"/>
                      <a:pt x="23011" y="13111"/>
                    </a:cubicBezTo>
                    <a:cubicBezTo>
                      <a:pt x="28250" y="17206"/>
                      <a:pt x="35775" y="14730"/>
                      <a:pt x="50443" y="8634"/>
                    </a:cubicBezTo>
                    <a:cubicBezTo>
                      <a:pt x="65969" y="2157"/>
                      <a:pt x="87305" y="-6701"/>
                      <a:pt x="106260" y="7967"/>
                    </a:cubicBezTo>
                    <a:cubicBezTo>
                      <a:pt x="125215" y="22636"/>
                      <a:pt x="122071" y="45496"/>
                      <a:pt x="119690" y="62165"/>
                    </a:cubicBezTo>
                    <a:cubicBezTo>
                      <a:pt x="117499" y="77881"/>
                      <a:pt x="117023" y="85691"/>
                      <a:pt x="122262" y="89787"/>
                    </a:cubicBezTo>
                    <a:cubicBezTo>
                      <a:pt x="127500" y="93883"/>
                      <a:pt x="135025" y="91406"/>
                      <a:pt x="149694" y="85310"/>
                    </a:cubicBezTo>
                    <a:cubicBezTo>
                      <a:pt x="165220" y="78833"/>
                      <a:pt x="186556" y="69975"/>
                      <a:pt x="205510" y="84643"/>
                    </a:cubicBezTo>
                    <a:cubicBezTo>
                      <a:pt x="224465" y="99312"/>
                      <a:pt x="221227" y="122077"/>
                      <a:pt x="218940" y="138745"/>
                    </a:cubicBezTo>
                    <a:cubicBezTo>
                      <a:pt x="216750" y="154462"/>
                      <a:pt x="216274" y="162368"/>
                      <a:pt x="221512" y="166368"/>
                    </a:cubicBezTo>
                    <a:cubicBezTo>
                      <a:pt x="226751" y="170464"/>
                      <a:pt x="234276" y="167987"/>
                      <a:pt x="248944" y="161891"/>
                    </a:cubicBezTo>
                    <a:cubicBezTo>
                      <a:pt x="264470" y="155414"/>
                      <a:pt x="285806" y="146556"/>
                      <a:pt x="304761" y="161225"/>
                    </a:cubicBezTo>
                    <a:cubicBezTo>
                      <a:pt x="323716" y="175893"/>
                      <a:pt x="320477" y="198658"/>
                      <a:pt x="318191" y="215327"/>
                    </a:cubicBezTo>
                    <a:cubicBezTo>
                      <a:pt x="316000" y="231043"/>
                      <a:pt x="315524" y="238949"/>
                      <a:pt x="320763" y="242949"/>
                    </a:cubicBezTo>
                    <a:cubicBezTo>
                      <a:pt x="327049" y="247807"/>
                      <a:pt x="328192" y="256760"/>
                      <a:pt x="323334" y="262952"/>
                    </a:cubicBezTo>
                    <a:cubicBezTo>
                      <a:pt x="320572" y="266666"/>
                      <a:pt x="316286" y="268571"/>
                      <a:pt x="312095" y="26857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69" name="Google Shape;2569;p18"/>
              <p:cNvGrpSpPr/>
              <p:nvPr/>
            </p:nvGrpSpPr>
            <p:grpSpPr>
              <a:xfrm>
                <a:off x="4661227" y="5807423"/>
                <a:ext cx="195857" cy="208030"/>
                <a:chOff x="4661227" y="5807423"/>
                <a:chExt cx="195857" cy="208030"/>
              </a:xfrm>
            </p:grpSpPr>
            <p:sp>
              <p:nvSpPr>
                <p:cNvPr id="2570" name="Google Shape;2570;p18"/>
                <p:cNvSpPr/>
                <p:nvPr/>
              </p:nvSpPr>
              <p:spPr>
                <a:xfrm rot="-3138037">
                  <a:off x="4670240" y="5856391"/>
                  <a:ext cx="177831" cy="110094"/>
                </a:xfrm>
                <a:custGeom>
                  <a:avLst/>
                  <a:gdLst/>
                  <a:ahLst/>
                  <a:cxnLst/>
                  <a:rect l="l" t="t" r="r" b="b"/>
                  <a:pathLst>
                    <a:path w="177546" h="109918" extrusionOk="0">
                      <a:moveTo>
                        <a:pt x="177546" y="54959"/>
                      </a:moveTo>
                      <a:cubicBezTo>
                        <a:pt x="177546" y="85313"/>
                        <a:pt x="137801" y="109919"/>
                        <a:pt x="88773" y="109919"/>
                      </a:cubicBezTo>
                      <a:cubicBezTo>
                        <a:pt x="39745" y="109919"/>
                        <a:pt x="0" y="85313"/>
                        <a:pt x="0" y="54959"/>
                      </a:cubicBezTo>
                      <a:cubicBezTo>
                        <a:pt x="0" y="24606"/>
                        <a:pt x="39745" y="0"/>
                        <a:pt x="88773" y="0"/>
                      </a:cubicBezTo>
                      <a:cubicBezTo>
                        <a:pt x="137801" y="0"/>
                        <a:pt x="177546" y="24606"/>
                        <a:pt x="177546" y="54959"/>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1" name="Google Shape;2571;p18"/>
                <p:cNvSpPr/>
                <p:nvPr/>
              </p:nvSpPr>
              <p:spPr>
                <a:xfrm>
                  <a:off x="4675124" y="5819105"/>
                  <a:ext cx="167770" cy="184501"/>
                </a:xfrm>
                <a:custGeom>
                  <a:avLst/>
                  <a:gdLst/>
                  <a:ahLst/>
                  <a:cxnLst/>
                  <a:rect l="l" t="t" r="r" b="b"/>
                  <a:pathLst>
                    <a:path w="167770" h="184501" extrusionOk="0">
                      <a:moveTo>
                        <a:pt x="53657" y="184502"/>
                      </a:moveTo>
                      <a:cubicBezTo>
                        <a:pt x="41465" y="184502"/>
                        <a:pt x="30225" y="181073"/>
                        <a:pt x="20891" y="173834"/>
                      </a:cubicBezTo>
                      <a:cubicBezTo>
                        <a:pt x="-9875" y="150117"/>
                        <a:pt x="-6256" y="95633"/>
                        <a:pt x="29082" y="49914"/>
                      </a:cubicBezTo>
                      <a:cubicBezTo>
                        <a:pt x="45179" y="29054"/>
                        <a:pt x="65563" y="13243"/>
                        <a:pt x="86518" y="5432"/>
                      </a:cubicBezTo>
                      <a:cubicBezTo>
                        <a:pt x="109759" y="-3331"/>
                        <a:pt x="131285" y="-1426"/>
                        <a:pt x="146906" y="10671"/>
                      </a:cubicBezTo>
                      <a:cubicBezTo>
                        <a:pt x="162623" y="22768"/>
                        <a:pt x="169766" y="43056"/>
                        <a:pt x="167290" y="67821"/>
                      </a:cubicBezTo>
                      <a:cubicBezTo>
                        <a:pt x="165004" y="90014"/>
                        <a:pt x="154812" y="113731"/>
                        <a:pt x="138715" y="134591"/>
                      </a:cubicBezTo>
                      <a:lnTo>
                        <a:pt x="138715" y="134591"/>
                      </a:lnTo>
                      <a:cubicBezTo>
                        <a:pt x="114045" y="166499"/>
                        <a:pt x="81565" y="184502"/>
                        <a:pt x="53657" y="184502"/>
                      </a:cubicBezTo>
                      <a:close/>
                      <a:moveTo>
                        <a:pt x="114236" y="28673"/>
                      </a:moveTo>
                      <a:cubicBezTo>
                        <a:pt x="107568" y="28673"/>
                        <a:pt x="100996" y="30578"/>
                        <a:pt x="96519" y="32197"/>
                      </a:cubicBezTo>
                      <a:cubicBezTo>
                        <a:pt x="80707" y="38103"/>
                        <a:pt x="64420" y="50962"/>
                        <a:pt x="51656" y="67440"/>
                      </a:cubicBezTo>
                      <a:cubicBezTo>
                        <a:pt x="24796" y="102206"/>
                        <a:pt x="23081" y="139544"/>
                        <a:pt x="38321" y="151260"/>
                      </a:cubicBezTo>
                      <a:cubicBezTo>
                        <a:pt x="53561" y="162975"/>
                        <a:pt x="89185" y="151927"/>
                        <a:pt x="116045" y="117160"/>
                      </a:cubicBezTo>
                      <a:lnTo>
                        <a:pt x="116045" y="117160"/>
                      </a:lnTo>
                      <a:cubicBezTo>
                        <a:pt x="128714" y="100682"/>
                        <a:pt x="137000" y="81632"/>
                        <a:pt x="138810" y="64868"/>
                      </a:cubicBezTo>
                      <a:cubicBezTo>
                        <a:pt x="139667" y="56486"/>
                        <a:pt x="139572" y="41151"/>
                        <a:pt x="129380" y="33340"/>
                      </a:cubicBezTo>
                      <a:cubicBezTo>
                        <a:pt x="124904" y="29911"/>
                        <a:pt x="119474" y="28673"/>
                        <a:pt x="114236" y="28673"/>
                      </a:cubicBezTo>
                      <a:close/>
                      <a:moveTo>
                        <a:pt x="127380" y="125923"/>
                      </a:moveTo>
                      <a:lnTo>
                        <a:pt x="127380" y="125923"/>
                      </a:lnTo>
                      <a:lnTo>
                        <a:pt x="127380" y="12592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72" name="Google Shape;2572;p18"/>
              <p:cNvSpPr/>
              <p:nvPr/>
            </p:nvSpPr>
            <p:spPr>
              <a:xfrm>
                <a:off x="4462652" y="5435059"/>
                <a:ext cx="812248" cy="844788"/>
              </a:xfrm>
              <a:custGeom>
                <a:avLst/>
                <a:gdLst/>
                <a:ahLst/>
                <a:cxnLst/>
                <a:rect l="l" t="t" r="r" b="b"/>
                <a:pathLst>
                  <a:path w="812248" h="844788" extrusionOk="0">
                    <a:moveTo>
                      <a:pt x="673703" y="304800"/>
                    </a:moveTo>
                    <a:lnTo>
                      <a:pt x="611696" y="385096"/>
                    </a:lnTo>
                    <a:lnTo>
                      <a:pt x="615125" y="387763"/>
                    </a:lnTo>
                    <a:cubicBezTo>
                      <a:pt x="629793" y="399098"/>
                      <a:pt x="632555" y="420434"/>
                      <a:pt x="621221" y="435102"/>
                    </a:cubicBezTo>
                    <a:lnTo>
                      <a:pt x="600456" y="461963"/>
                    </a:lnTo>
                    <a:cubicBezTo>
                      <a:pt x="589121" y="476726"/>
                      <a:pt x="567690" y="479393"/>
                      <a:pt x="553117" y="468059"/>
                    </a:cubicBezTo>
                    <a:lnTo>
                      <a:pt x="549688" y="465391"/>
                    </a:lnTo>
                    <a:lnTo>
                      <a:pt x="311944" y="773239"/>
                    </a:lnTo>
                    <a:lnTo>
                      <a:pt x="160973" y="822198"/>
                    </a:lnTo>
                    <a:lnTo>
                      <a:pt x="103442" y="840772"/>
                    </a:lnTo>
                    <a:cubicBezTo>
                      <a:pt x="56960" y="855916"/>
                      <a:pt x="9716" y="826484"/>
                      <a:pt x="0" y="781812"/>
                    </a:cubicBezTo>
                    <a:cubicBezTo>
                      <a:pt x="17812" y="790575"/>
                      <a:pt x="39148" y="793052"/>
                      <a:pt x="60293" y="786099"/>
                    </a:cubicBezTo>
                    <a:lnTo>
                      <a:pt x="117824" y="767525"/>
                    </a:lnTo>
                    <a:lnTo>
                      <a:pt x="268796" y="718566"/>
                    </a:lnTo>
                    <a:lnTo>
                      <a:pt x="506540" y="410718"/>
                    </a:lnTo>
                    <a:lnTo>
                      <a:pt x="509969" y="413385"/>
                    </a:lnTo>
                    <a:cubicBezTo>
                      <a:pt x="524637" y="424720"/>
                      <a:pt x="545973" y="421957"/>
                      <a:pt x="557308" y="407289"/>
                    </a:cubicBezTo>
                    <a:lnTo>
                      <a:pt x="578072" y="380429"/>
                    </a:lnTo>
                    <a:cubicBezTo>
                      <a:pt x="589407" y="365760"/>
                      <a:pt x="586645" y="344424"/>
                      <a:pt x="571976" y="333090"/>
                    </a:cubicBezTo>
                    <a:lnTo>
                      <a:pt x="568547" y="330422"/>
                    </a:lnTo>
                    <a:lnTo>
                      <a:pt x="630555" y="250127"/>
                    </a:lnTo>
                    <a:lnTo>
                      <a:pt x="633984" y="252794"/>
                    </a:lnTo>
                    <a:cubicBezTo>
                      <a:pt x="648653" y="264129"/>
                      <a:pt x="669988" y="261366"/>
                      <a:pt x="681323" y="246698"/>
                    </a:cubicBezTo>
                    <a:lnTo>
                      <a:pt x="702088" y="219837"/>
                    </a:lnTo>
                    <a:cubicBezTo>
                      <a:pt x="713422" y="205169"/>
                      <a:pt x="710660" y="183832"/>
                      <a:pt x="695992" y="172498"/>
                    </a:cubicBezTo>
                    <a:lnTo>
                      <a:pt x="692563" y="169831"/>
                    </a:lnTo>
                    <a:lnTo>
                      <a:pt x="747141" y="99156"/>
                    </a:lnTo>
                    <a:cubicBezTo>
                      <a:pt x="769716" y="69914"/>
                      <a:pt x="774478" y="32481"/>
                      <a:pt x="763143" y="0"/>
                    </a:cubicBezTo>
                    <a:lnTo>
                      <a:pt x="771335" y="6382"/>
                    </a:lnTo>
                    <a:cubicBezTo>
                      <a:pt x="817341" y="41910"/>
                      <a:pt x="825817" y="107918"/>
                      <a:pt x="790289" y="153924"/>
                    </a:cubicBezTo>
                    <a:lnTo>
                      <a:pt x="735711" y="224600"/>
                    </a:lnTo>
                    <a:lnTo>
                      <a:pt x="739140" y="227266"/>
                    </a:lnTo>
                    <a:cubicBezTo>
                      <a:pt x="753808" y="238601"/>
                      <a:pt x="756571" y="259938"/>
                      <a:pt x="745236" y="274606"/>
                    </a:cubicBezTo>
                    <a:lnTo>
                      <a:pt x="724472" y="301466"/>
                    </a:lnTo>
                    <a:cubicBezTo>
                      <a:pt x="713137" y="316230"/>
                      <a:pt x="691801" y="318897"/>
                      <a:pt x="677132" y="307563"/>
                    </a:cubicBezTo>
                    <a:lnTo>
                      <a:pt x="673703" y="30480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73" name="Google Shape;2573;p18"/>
            <p:cNvGrpSpPr/>
            <p:nvPr/>
          </p:nvGrpSpPr>
          <p:grpSpPr>
            <a:xfrm>
              <a:off x="15662019" y="7573647"/>
              <a:ext cx="1385387" cy="1633742"/>
              <a:chOff x="4444301" y="5303307"/>
              <a:chExt cx="837446" cy="987573"/>
            </a:xfrm>
          </p:grpSpPr>
          <p:grpSp>
            <p:nvGrpSpPr>
              <p:cNvPr id="2574" name="Google Shape;2574;p18"/>
              <p:cNvGrpSpPr/>
              <p:nvPr/>
            </p:nvGrpSpPr>
            <p:grpSpPr>
              <a:xfrm>
                <a:off x="4447958" y="5864581"/>
                <a:ext cx="411276" cy="403725"/>
                <a:chOff x="4447958" y="5864581"/>
                <a:chExt cx="411276" cy="403725"/>
              </a:xfrm>
            </p:grpSpPr>
            <p:sp>
              <p:nvSpPr>
                <p:cNvPr id="2575" name="Google Shape;2575;p18"/>
                <p:cNvSpPr/>
                <p:nvPr/>
              </p:nvSpPr>
              <p:spPr>
                <a:xfrm>
                  <a:off x="4462272" y="5878734"/>
                  <a:ext cx="382714" cy="375285"/>
                </a:xfrm>
                <a:custGeom>
                  <a:avLst/>
                  <a:gdLst/>
                  <a:ahLst/>
                  <a:cxnLst/>
                  <a:rect l="l" t="t" r="r" b="b"/>
                  <a:pathLst>
                    <a:path w="382714" h="375285" extrusionOk="0">
                      <a:moveTo>
                        <a:pt x="310324" y="326327"/>
                      </a:moveTo>
                      <a:lnTo>
                        <a:pt x="382714" y="232600"/>
                      </a:lnTo>
                      <a:lnTo>
                        <a:pt x="81629" y="0"/>
                      </a:lnTo>
                      <a:lnTo>
                        <a:pt x="9239" y="93726"/>
                      </a:lnTo>
                      <a:lnTo>
                        <a:pt x="0" y="252222"/>
                      </a:lnTo>
                      <a:cubicBezTo>
                        <a:pt x="53530" y="293561"/>
                        <a:pt x="106204" y="334233"/>
                        <a:pt x="159258" y="375285"/>
                      </a:cubicBezTo>
                      <a:lnTo>
                        <a:pt x="310324" y="3263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6" name="Google Shape;2576;p18"/>
                <p:cNvSpPr/>
                <p:nvPr/>
              </p:nvSpPr>
              <p:spPr>
                <a:xfrm>
                  <a:off x="4447958" y="5864581"/>
                  <a:ext cx="411276" cy="403725"/>
                </a:xfrm>
                <a:custGeom>
                  <a:avLst/>
                  <a:gdLst/>
                  <a:ahLst/>
                  <a:cxnLst/>
                  <a:rect l="l" t="t" r="r" b="b"/>
                  <a:pathLst>
                    <a:path w="411276" h="403725" extrusionOk="0">
                      <a:moveTo>
                        <a:pt x="173571" y="403726"/>
                      </a:moveTo>
                      <a:cubicBezTo>
                        <a:pt x="170428" y="403726"/>
                        <a:pt x="167380" y="402678"/>
                        <a:pt x="164808" y="400773"/>
                      </a:cubicBezTo>
                      <a:lnTo>
                        <a:pt x="5550" y="277710"/>
                      </a:lnTo>
                      <a:cubicBezTo>
                        <a:pt x="1836" y="274852"/>
                        <a:pt x="-260" y="270280"/>
                        <a:pt x="26" y="265613"/>
                      </a:cubicBezTo>
                      <a:lnTo>
                        <a:pt x="9265" y="107117"/>
                      </a:lnTo>
                      <a:cubicBezTo>
                        <a:pt x="9456" y="104260"/>
                        <a:pt x="10408" y="101497"/>
                        <a:pt x="12218" y="99211"/>
                      </a:cubicBezTo>
                      <a:lnTo>
                        <a:pt x="84608" y="5580"/>
                      </a:lnTo>
                      <a:cubicBezTo>
                        <a:pt x="89465" y="-706"/>
                        <a:pt x="98419" y="-1849"/>
                        <a:pt x="104610" y="3009"/>
                      </a:cubicBezTo>
                      <a:lnTo>
                        <a:pt x="405696" y="235609"/>
                      </a:lnTo>
                      <a:cubicBezTo>
                        <a:pt x="411982" y="240467"/>
                        <a:pt x="413125" y="249421"/>
                        <a:pt x="408267" y="255612"/>
                      </a:cubicBezTo>
                      <a:lnTo>
                        <a:pt x="335877" y="349338"/>
                      </a:lnTo>
                      <a:cubicBezTo>
                        <a:pt x="334163" y="351624"/>
                        <a:pt x="331686" y="353338"/>
                        <a:pt x="329019" y="354196"/>
                      </a:cubicBezTo>
                      <a:lnTo>
                        <a:pt x="177953" y="403154"/>
                      </a:lnTo>
                      <a:cubicBezTo>
                        <a:pt x="176619" y="403440"/>
                        <a:pt x="175095" y="403726"/>
                        <a:pt x="173571" y="403726"/>
                      </a:cubicBezTo>
                      <a:close/>
                      <a:moveTo>
                        <a:pt x="28982" y="259707"/>
                      </a:moveTo>
                      <a:lnTo>
                        <a:pt x="176333" y="373531"/>
                      </a:lnTo>
                      <a:lnTo>
                        <a:pt x="315970" y="328287"/>
                      </a:lnTo>
                      <a:lnTo>
                        <a:pt x="376930" y="249421"/>
                      </a:lnTo>
                      <a:lnTo>
                        <a:pt x="98419" y="34346"/>
                      </a:lnTo>
                      <a:lnTo>
                        <a:pt x="37459" y="113213"/>
                      </a:lnTo>
                      <a:lnTo>
                        <a:pt x="28982" y="259707"/>
                      </a:lnTo>
                      <a:close/>
                      <a:moveTo>
                        <a:pt x="324638" y="340480"/>
                      </a:moveTo>
                      <a:lnTo>
                        <a:pt x="324638" y="340480"/>
                      </a:lnTo>
                      <a:lnTo>
                        <a:pt x="324638" y="340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77" name="Google Shape;2577;p18"/>
              <p:cNvGrpSpPr/>
              <p:nvPr/>
            </p:nvGrpSpPr>
            <p:grpSpPr>
              <a:xfrm>
                <a:off x="4444301" y="6116630"/>
                <a:ext cx="191552" cy="174250"/>
                <a:chOff x="4444301" y="6116630"/>
                <a:chExt cx="191552" cy="174250"/>
              </a:xfrm>
            </p:grpSpPr>
            <p:sp>
              <p:nvSpPr>
                <p:cNvPr id="2578" name="Google Shape;2578;p18"/>
                <p:cNvSpPr/>
                <p:nvPr/>
              </p:nvSpPr>
              <p:spPr>
                <a:xfrm>
                  <a:off x="4458610" y="6130956"/>
                  <a:ext cx="162919" cy="145708"/>
                </a:xfrm>
                <a:custGeom>
                  <a:avLst/>
                  <a:gdLst/>
                  <a:ahLst/>
                  <a:cxnLst/>
                  <a:rect l="l" t="t" r="r" b="b"/>
                  <a:pathLst>
                    <a:path w="162919" h="145708" extrusionOk="0">
                      <a:moveTo>
                        <a:pt x="3662" y="0"/>
                      </a:moveTo>
                      <a:lnTo>
                        <a:pt x="137" y="60389"/>
                      </a:lnTo>
                      <a:cubicBezTo>
                        <a:pt x="-3101" y="116967"/>
                        <a:pt x="51477" y="159163"/>
                        <a:pt x="105389" y="141732"/>
                      </a:cubicBezTo>
                      <a:lnTo>
                        <a:pt x="162920" y="123063"/>
                      </a:lnTo>
                      <a:cubicBezTo>
                        <a:pt x="109866" y="82011"/>
                        <a:pt x="57192" y="41339"/>
                        <a:pt x="3662"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9" name="Google Shape;2579;p18"/>
                <p:cNvSpPr/>
                <p:nvPr/>
              </p:nvSpPr>
              <p:spPr>
                <a:xfrm>
                  <a:off x="4444301" y="6116630"/>
                  <a:ext cx="191552" cy="174250"/>
                </a:xfrm>
                <a:custGeom>
                  <a:avLst/>
                  <a:gdLst/>
                  <a:ahLst/>
                  <a:cxnLst/>
                  <a:rect l="l" t="t" r="r" b="b"/>
                  <a:pathLst>
                    <a:path w="191552" h="174250" extrusionOk="0">
                      <a:moveTo>
                        <a:pt x="94838" y="174250"/>
                      </a:moveTo>
                      <a:cubicBezTo>
                        <a:pt x="74169" y="174250"/>
                        <a:pt x="53690" y="167487"/>
                        <a:pt x="36830" y="154438"/>
                      </a:cubicBezTo>
                      <a:cubicBezTo>
                        <a:pt x="12065" y="135293"/>
                        <a:pt x="-1650" y="105194"/>
                        <a:pt x="159" y="73857"/>
                      </a:cubicBezTo>
                      <a:lnTo>
                        <a:pt x="3684" y="13468"/>
                      </a:lnTo>
                      <a:cubicBezTo>
                        <a:pt x="3969" y="8134"/>
                        <a:pt x="7208" y="3467"/>
                        <a:pt x="12065" y="1276"/>
                      </a:cubicBezTo>
                      <a:cubicBezTo>
                        <a:pt x="16923" y="-914"/>
                        <a:pt x="22543" y="-248"/>
                        <a:pt x="26734" y="2991"/>
                      </a:cubicBezTo>
                      <a:lnTo>
                        <a:pt x="185992" y="126054"/>
                      </a:lnTo>
                      <a:cubicBezTo>
                        <a:pt x="190183" y="129292"/>
                        <a:pt x="192278" y="134626"/>
                        <a:pt x="191326" y="139770"/>
                      </a:cubicBezTo>
                      <a:cubicBezTo>
                        <a:pt x="190469" y="145009"/>
                        <a:pt x="186659" y="149295"/>
                        <a:pt x="181706" y="150914"/>
                      </a:cubicBezTo>
                      <a:lnTo>
                        <a:pt x="124175" y="169583"/>
                      </a:lnTo>
                      <a:cubicBezTo>
                        <a:pt x="114554" y="172726"/>
                        <a:pt x="104648" y="174250"/>
                        <a:pt x="94838" y="174250"/>
                      </a:cubicBezTo>
                      <a:close/>
                      <a:moveTo>
                        <a:pt x="30639" y="42139"/>
                      </a:moveTo>
                      <a:lnTo>
                        <a:pt x="28734" y="75476"/>
                      </a:lnTo>
                      <a:cubicBezTo>
                        <a:pt x="27496" y="97669"/>
                        <a:pt x="36830" y="118148"/>
                        <a:pt x="54356" y="131769"/>
                      </a:cubicBezTo>
                      <a:cubicBezTo>
                        <a:pt x="71978" y="145389"/>
                        <a:pt x="94171" y="149200"/>
                        <a:pt x="115317" y="142341"/>
                      </a:cubicBezTo>
                      <a:lnTo>
                        <a:pt x="147130" y="132055"/>
                      </a:lnTo>
                      <a:lnTo>
                        <a:pt x="30639" y="421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80" name="Google Shape;2580;p18"/>
              <p:cNvGrpSpPr/>
              <p:nvPr/>
            </p:nvGrpSpPr>
            <p:grpSpPr>
              <a:xfrm>
                <a:off x="4462311" y="5636933"/>
                <a:ext cx="572525" cy="575651"/>
                <a:chOff x="4462311" y="5636933"/>
                <a:chExt cx="572525" cy="575651"/>
              </a:xfrm>
            </p:grpSpPr>
            <p:sp>
              <p:nvSpPr>
                <p:cNvPr id="2581" name="Google Shape;2581;p18"/>
                <p:cNvSpPr/>
                <p:nvPr/>
              </p:nvSpPr>
              <p:spPr>
                <a:xfrm>
                  <a:off x="4476654" y="5651277"/>
                  <a:ext cx="544067" cy="547116"/>
                </a:xfrm>
                <a:custGeom>
                  <a:avLst/>
                  <a:gdLst/>
                  <a:ahLst/>
                  <a:cxnLst/>
                  <a:rect l="l" t="t" r="r" b="b"/>
                  <a:pathLst>
                    <a:path w="544067" h="547116" extrusionOk="0">
                      <a:moveTo>
                        <a:pt x="544068" y="232600"/>
                      </a:moveTo>
                      <a:lnTo>
                        <a:pt x="301180" y="547116"/>
                      </a:lnTo>
                      <a:lnTo>
                        <a:pt x="297847" y="544544"/>
                      </a:lnTo>
                      <a:cubicBezTo>
                        <a:pt x="272987" y="525399"/>
                        <a:pt x="306610" y="481870"/>
                        <a:pt x="281845" y="462725"/>
                      </a:cubicBezTo>
                      <a:cubicBezTo>
                        <a:pt x="256985" y="443579"/>
                        <a:pt x="223457" y="487013"/>
                        <a:pt x="198596" y="467868"/>
                      </a:cubicBezTo>
                      <a:cubicBezTo>
                        <a:pt x="173736" y="448723"/>
                        <a:pt x="207359" y="405193"/>
                        <a:pt x="182594" y="386049"/>
                      </a:cubicBezTo>
                      <a:cubicBezTo>
                        <a:pt x="157734" y="366903"/>
                        <a:pt x="124206" y="410337"/>
                        <a:pt x="99346" y="391192"/>
                      </a:cubicBezTo>
                      <a:cubicBezTo>
                        <a:pt x="74486" y="372046"/>
                        <a:pt x="108109" y="328517"/>
                        <a:pt x="83249" y="309372"/>
                      </a:cubicBezTo>
                      <a:cubicBezTo>
                        <a:pt x="58388" y="290227"/>
                        <a:pt x="24860" y="333661"/>
                        <a:pt x="0" y="314516"/>
                      </a:cubicBezTo>
                      <a:lnTo>
                        <a:pt x="242888" y="0"/>
                      </a:lnTo>
                      <a:lnTo>
                        <a:pt x="544068" y="2326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2" name="Google Shape;2582;p18"/>
                <p:cNvSpPr/>
                <p:nvPr/>
              </p:nvSpPr>
              <p:spPr>
                <a:xfrm>
                  <a:off x="4462311" y="5636933"/>
                  <a:ext cx="572525" cy="575651"/>
                </a:xfrm>
                <a:custGeom>
                  <a:avLst/>
                  <a:gdLst/>
                  <a:ahLst/>
                  <a:cxnLst/>
                  <a:rect l="l" t="t" r="r" b="b"/>
                  <a:pathLst>
                    <a:path w="572525" h="575651" extrusionOk="0">
                      <a:moveTo>
                        <a:pt x="315429" y="575652"/>
                      </a:moveTo>
                      <a:cubicBezTo>
                        <a:pt x="312381" y="575652"/>
                        <a:pt x="309333" y="574700"/>
                        <a:pt x="306666" y="572699"/>
                      </a:cubicBezTo>
                      <a:lnTo>
                        <a:pt x="303332" y="570127"/>
                      </a:lnTo>
                      <a:cubicBezTo>
                        <a:pt x="284282" y="555459"/>
                        <a:pt x="287521" y="532599"/>
                        <a:pt x="289902" y="515835"/>
                      </a:cubicBezTo>
                      <a:cubicBezTo>
                        <a:pt x="292092" y="500119"/>
                        <a:pt x="292569" y="492308"/>
                        <a:pt x="287330" y="488308"/>
                      </a:cubicBezTo>
                      <a:cubicBezTo>
                        <a:pt x="282091" y="484212"/>
                        <a:pt x="274567" y="486689"/>
                        <a:pt x="259898" y="492784"/>
                      </a:cubicBezTo>
                      <a:cubicBezTo>
                        <a:pt x="244372" y="499261"/>
                        <a:pt x="223036" y="508120"/>
                        <a:pt x="204082" y="493451"/>
                      </a:cubicBezTo>
                      <a:cubicBezTo>
                        <a:pt x="185127" y="478783"/>
                        <a:pt x="188270" y="455923"/>
                        <a:pt x="190651" y="439158"/>
                      </a:cubicBezTo>
                      <a:cubicBezTo>
                        <a:pt x="192842" y="423443"/>
                        <a:pt x="193318" y="415632"/>
                        <a:pt x="188080" y="411632"/>
                      </a:cubicBezTo>
                      <a:cubicBezTo>
                        <a:pt x="182841" y="407536"/>
                        <a:pt x="175316" y="410012"/>
                        <a:pt x="160648" y="416108"/>
                      </a:cubicBezTo>
                      <a:cubicBezTo>
                        <a:pt x="145122" y="422585"/>
                        <a:pt x="123786" y="431443"/>
                        <a:pt x="104831" y="416775"/>
                      </a:cubicBezTo>
                      <a:cubicBezTo>
                        <a:pt x="85876" y="402107"/>
                        <a:pt x="89019" y="379246"/>
                        <a:pt x="91401" y="362578"/>
                      </a:cubicBezTo>
                      <a:cubicBezTo>
                        <a:pt x="93592" y="346861"/>
                        <a:pt x="94068" y="339051"/>
                        <a:pt x="88829" y="334955"/>
                      </a:cubicBezTo>
                      <a:cubicBezTo>
                        <a:pt x="83590" y="330859"/>
                        <a:pt x="76066" y="333336"/>
                        <a:pt x="61397" y="339432"/>
                      </a:cubicBezTo>
                      <a:cubicBezTo>
                        <a:pt x="45871" y="345909"/>
                        <a:pt x="24535" y="354767"/>
                        <a:pt x="5581" y="340099"/>
                      </a:cubicBezTo>
                      <a:cubicBezTo>
                        <a:pt x="-706" y="335241"/>
                        <a:pt x="-1849" y="326287"/>
                        <a:pt x="3009" y="320096"/>
                      </a:cubicBezTo>
                      <a:lnTo>
                        <a:pt x="245896" y="5581"/>
                      </a:lnTo>
                      <a:cubicBezTo>
                        <a:pt x="250754" y="-706"/>
                        <a:pt x="259708" y="-1849"/>
                        <a:pt x="265899" y="3009"/>
                      </a:cubicBezTo>
                      <a:lnTo>
                        <a:pt x="566984" y="235609"/>
                      </a:lnTo>
                      <a:cubicBezTo>
                        <a:pt x="569937" y="237896"/>
                        <a:pt x="571937" y="241325"/>
                        <a:pt x="572413" y="245134"/>
                      </a:cubicBezTo>
                      <a:cubicBezTo>
                        <a:pt x="572890" y="248849"/>
                        <a:pt x="571842" y="252659"/>
                        <a:pt x="569556" y="255707"/>
                      </a:cubicBezTo>
                      <a:lnTo>
                        <a:pt x="326668" y="570223"/>
                      </a:lnTo>
                      <a:cubicBezTo>
                        <a:pt x="323906" y="573747"/>
                        <a:pt x="319715" y="575652"/>
                        <a:pt x="315429" y="575652"/>
                      </a:cubicBezTo>
                      <a:close/>
                      <a:moveTo>
                        <a:pt x="281520" y="457732"/>
                      </a:moveTo>
                      <a:cubicBezTo>
                        <a:pt x="289330" y="457732"/>
                        <a:pt x="297236" y="459828"/>
                        <a:pt x="304856" y="465638"/>
                      </a:cubicBezTo>
                      <a:cubicBezTo>
                        <a:pt x="323811" y="480307"/>
                        <a:pt x="320572" y="503071"/>
                        <a:pt x="318286" y="519740"/>
                      </a:cubicBezTo>
                      <a:cubicBezTo>
                        <a:pt x="317334" y="526693"/>
                        <a:pt x="316667" y="532123"/>
                        <a:pt x="316762" y="536314"/>
                      </a:cubicBezTo>
                      <a:lnTo>
                        <a:pt x="538314" y="249516"/>
                      </a:lnTo>
                      <a:lnTo>
                        <a:pt x="259803" y="34441"/>
                      </a:lnTo>
                      <a:lnTo>
                        <a:pt x="41871" y="316572"/>
                      </a:lnTo>
                      <a:cubicBezTo>
                        <a:pt x="44442" y="315619"/>
                        <a:pt x="47205" y="314477"/>
                        <a:pt x="50443" y="313143"/>
                      </a:cubicBezTo>
                      <a:cubicBezTo>
                        <a:pt x="65969" y="306666"/>
                        <a:pt x="87305" y="297808"/>
                        <a:pt x="106260" y="312476"/>
                      </a:cubicBezTo>
                      <a:cubicBezTo>
                        <a:pt x="125215" y="327145"/>
                        <a:pt x="122071" y="350005"/>
                        <a:pt x="119690" y="366673"/>
                      </a:cubicBezTo>
                      <a:cubicBezTo>
                        <a:pt x="117499" y="382390"/>
                        <a:pt x="117023" y="390200"/>
                        <a:pt x="122357" y="394296"/>
                      </a:cubicBezTo>
                      <a:cubicBezTo>
                        <a:pt x="127596" y="398392"/>
                        <a:pt x="135121" y="395915"/>
                        <a:pt x="149789" y="389819"/>
                      </a:cubicBezTo>
                      <a:cubicBezTo>
                        <a:pt x="165315" y="383342"/>
                        <a:pt x="186651" y="374484"/>
                        <a:pt x="205606" y="389152"/>
                      </a:cubicBezTo>
                      <a:cubicBezTo>
                        <a:pt x="224560" y="403821"/>
                        <a:pt x="221322" y="426586"/>
                        <a:pt x="219036" y="443255"/>
                      </a:cubicBezTo>
                      <a:cubicBezTo>
                        <a:pt x="216845" y="458971"/>
                        <a:pt x="216369" y="466877"/>
                        <a:pt x="221608" y="470877"/>
                      </a:cubicBezTo>
                      <a:cubicBezTo>
                        <a:pt x="226846" y="474973"/>
                        <a:pt x="234371" y="472496"/>
                        <a:pt x="249040" y="466400"/>
                      </a:cubicBezTo>
                      <a:cubicBezTo>
                        <a:pt x="258374" y="462495"/>
                        <a:pt x="269804" y="457732"/>
                        <a:pt x="281520" y="4577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83" name="Google Shape;2583;p18"/>
              <p:cNvGrpSpPr/>
              <p:nvPr/>
            </p:nvGrpSpPr>
            <p:grpSpPr>
              <a:xfrm>
                <a:off x="4751814" y="5483009"/>
                <a:ext cx="402028" cy="354862"/>
                <a:chOff x="4751814" y="5483009"/>
                <a:chExt cx="402028" cy="354862"/>
              </a:xfrm>
            </p:grpSpPr>
            <p:sp>
              <p:nvSpPr>
                <p:cNvPr id="2584" name="Google Shape;2584;p18"/>
                <p:cNvSpPr/>
                <p:nvPr/>
              </p:nvSpPr>
              <p:spPr>
                <a:xfrm rot="-3138037">
                  <a:off x="4893835" y="5470086"/>
                  <a:ext cx="118585" cy="381135"/>
                </a:xfrm>
                <a:custGeom>
                  <a:avLst/>
                  <a:gdLst/>
                  <a:ahLst/>
                  <a:cxnLst/>
                  <a:rect l="l" t="t" r="r" b="b"/>
                  <a:pathLst>
                    <a:path w="118395" h="380524" extrusionOk="0">
                      <a:moveTo>
                        <a:pt x="0" y="0"/>
                      </a:moveTo>
                      <a:lnTo>
                        <a:pt x="118396" y="0"/>
                      </a:lnTo>
                      <a:lnTo>
                        <a:pt x="118396" y="380524"/>
                      </a:lnTo>
                      <a:lnTo>
                        <a:pt x="0" y="380524"/>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5" name="Google Shape;2585;p18"/>
                <p:cNvSpPr/>
                <p:nvPr/>
              </p:nvSpPr>
              <p:spPr>
                <a:xfrm>
                  <a:off x="4751814" y="5483009"/>
                  <a:ext cx="402028" cy="354862"/>
                </a:xfrm>
                <a:custGeom>
                  <a:avLst/>
                  <a:gdLst/>
                  <a:ahLst/>
                  <a:cxnLst/>
                  <a:rect l="l" t="t" r="r" b="b"/>
                  <a:pathLst>
                    <a:path w="402028" h="354862" extrusionOk="0">
                      <a:moveTo>
                        <a:pt x="315390" y="354862"/>
                      </a:moveTo>
                      <a:cubicBezTo>
                        <a:pt x="312342" y="354862"/>
                        <a:pt x="309294" y="353910"/>
                        <a:pt x="306627" y="351910"/>
                      </a:cubicBezTo>
                      <a:lnTo>
                        <a:pt x="5542" y="119309"/>
                      </a:lnTo>
                      <a:cubicBezTo>
                        <a:pt x="2589" y="117023"/>
                        <a:pt x="589" y="113594"/>
                        <a:pt x="113" y="109784"/>
                      </a:cubicBezTo>
                      <a:cubicBezTo>
                        <a:pt x="-364" y="106069"/>
                        <a:pt x="684" y="102259"/>
                        <a:pt x="2970" y="99211"/>
                      </a:cubicBezTo>
                      <a:lnTo>
                        <a:pt x="75360" y="5580"/>
                      </a:lnTo>
                      <a:cubicBezTo>
                        <a:pt x="80218" y="-706"/>
                        <a:pt x="89171" y="-1849"/>
                        <a:pt x="95363" y="3009"/>
                      </a:cubicBezTo>
                      <a:lnTo>
                        <a:pt x="396448" y="235609"/>
                      </a:lnTo>
                      <a:cubicBezTo>
                        <a:pt x="402734" y="240467"/>
                        <a:pt x="403878" y="249421"/>
                        <a:pt x="399020" y="255612"/>
                      </a:cubicBezTo>
                      <a:lnTo>
                        <a:pt x="326630" y="349242"/>
                      </a:lnTo>
                      <a:cubicBezTo>
                        <a:pt x="323867" y="352957"/>
                        <a:pt x="319676" y="354862"/>
                        <a:pt x="315390" y="354862"/>
                      </a:cubicBezTo>
                      <a:close/>
                      <a:moveTo>
                        <a:pt x="34308" y="105403"/>
                      </a:moveTo>
                      <a:lnTo>
                        <a:pt x="312818" y="320477"/>
                      </a:lnTo>
                      <a:lnTo>
                        <a:pt x="367682" y="249421"/>
                      </a:lnTo>
                      <a:lnTo>
                        <a:pt x="89171" y="34251"/>
                      </a:lnTo>
                      <a:lnTo>
                        <a:pt x="34308" y="1054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86" name="Google Shape;2586;p18"/>
              <p:cNvGrpSpPr/>
              <p:nvPr/>
            </p:nvGrpSpPr>
            <p:grpSpPr>
              <a:xfrm>
                <a:off x="4865542" y="5303307"/>
                <a:ext cx="416205" cy="387402"/>
                <a:chOff x="4865542" y="5303307"/>
                <a:chExt cx="416205" cy="387402"/>
              </a:xfrm>
            </p:grpSpPr>
            <p:sp>
              <p:nvSpPr>
                <p:cNvPr id="2587" name="Google Shape;2587;p18"/>
                <p:cNvSpPr/>
                <p:nvPr/>
              </p:nvSpPr>
              <p:spPr>
                <a:xfrm>
                  <a:off x="4879848" y="5317553"/>
                  <a:ext cx="387730" cy="358870"/>
                </a:xfrm>
                <a:custGeom>
                  <a:avLst/>
                  <a:gdLst/>
                  <a:ahLst/>
                  <a:cxnLst/>
                  <a:rect l="l" t="t" r="r" b="b"/>
                  <a:pathLst>
                    <a:path w="387730" h="358870" extrusionOk="0">
                      <a:moveTo>
                        <a:pt x="301085" y="358870"/>
                      </a:moveTo>
                      <a:lnTo>
                        <a:pt x="0" y="126270"/>
                      </a:lnTo>
                      <a:lnTo>
                        <a:pt x="61913" y="46069"/>
                      </a:lnTo>
                      <a:cubicBezTo>
                        <a:pt x="101917" y="-5747"/>
                        <a:pt x="176308" y="-15272"/>
                        <a:pt x="228124" y="24733"/>
                      </a:cubicBezTo>
                      <a:lnTo>
                        <a:pt x="341662" y="112459"/>
                      </a:lnTo>
                      <a:cubicBezTo>
                        <a:pt x="393478" y="152464"/>
                        <a:pt x="403003" y="226854"/>
                        <a:pt x="362998" y="278670"/>
                      </a:cubicBezTo>
                      <a:lnTo>
                        <a:pt x="301085" y="35887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8" name="Google Shape;2588;p18"/>
                <p:cNvSpPr/>
                <p:nvPr/>
              </p:nvSpPr>
              <p:spPr>
                <a:xfrm>
                  <a:off x="4865542" y="5303307"/>
                  <a:ext cx="416205" cy="387402"/>
                </a:xfrm>
                <a:custGeom>
                  <a:avLst/>
                  <a:gdLst/>
                  <a:ahLst/>
                  <a:cxnLst/>
                  <a:rect l="l" t="t" r="r" b="b"/>
                  <a:pathLst>
                    <a:path w="416205" h="387402" extrusionOk="0">
                      <a:moveTo>
                        <a:pt x="315390" y="387403"/>
                      </a:moveTo>
                      <a:cubicBezTo>
                        <a:pt x="312247" y="387403"/>
                        <a:pt x="309199" y="386355"/>
                        <a:pt x="306627" y="384450"/>
                      </a:cubicBezTo>
                      <a:lnTo>
                        <a:pt x="5542" y="151849"/>
                      </a:lnTo>
                      <a:cubicBezTo>
                        <a:pt x="2589" y="149563"/>
                        <a:pt x="589" y="146135"/>
                        <a:pt x="113" y="142324"/>
                      </a:cubicBezTo>
                      <a:cubicBezTo>
                        <a:pt x="-363" y="138515"/>
                        <a:pt x="684" y="134800"/>
                        <a:pt x="2970" y="131752"/>
                      </a:cubicBezTo>
                      <a:lnTo>
                        <a:pt x="64883" y="51551"/>
                      </a:lnTo>
                      <a:cubicBezTo>
                        <a:pt x="109650" y="-6361"/>
                        <a:pt x="193185" y="-17124"/>
                        <a:pt x="251096" y="27644"/>
                      </a:cubicBezTo>
                      <a:lnTo>
                        <a:pt x="364634" y="115369"/>
                      </a:lnTo>
                      <a:cubicBezTo>
                        <a:pt x="392733" y="137086"/>
                        <a:pt x="410640" y="168328"/>
                        <a:pt x="415117" y="203571"/>
                      </a:cubicBezTo>
                      <a:cubicBezTo>
                        <a:pt x="419594" y="238718"/>
                        <a:pt x="410164" y="273579"/>
                        <a:pt x="388542" y="301678"/>
                      </a:cubicBezTo>
                      <a:lnTo>
                        <a:pt x="326630" y="381878"/>
                      </a:lnTo>
                      <a:cubicBezTo>
                        <a:pt x="324344" y="384831"/>
                        <a:pt x="320915" y="386832"/>
                        <a:pt x="317105" y="387308"/>
                      </a:cubicBezTo>
                      <a:cubicBezTo>
                        <a:pt x="316629" y="387308"/>
                        <a:pt x="315962" y="387403"/>
                        <a:pt x="315390" y="387403"/>
                      </a:cubicBezTo>
                      <a:close/>
                      <a:moveTo>
                        <a:pt x="34308" y="137943"/>
                      </a:moveTo>
                      <a:lnTo>
                        <a:pt x="312818" y="353113"/>
                      </a:lnTo>
                      <a:lnTo>
                        <a:pt x="366063" y="284247"/>
                      </a:lnTo>
                      <a:cubicBezTo>
                        <a:pt x="383113" y="262244"/>
                        <a:pt x="390543" y="234908"/>
                        <a:pt x="386923" y="207285"/>
                      </a:cubicBezTo>
                      <a:cubicBezTo>
                        <a:pt x="383304" y="179663"/>
                        <a:pt x="369302" y="155088"/>
                        <a:pt x="347299" y="138134"/>
                      </a:cubicBezTo>
                      <a:lnTo>
                        <a:pt x="233761" y="50408"/>
                      </a:lnTo>
                      <a:cubicBezTo>
                        <a:pt x="188231" y="15261"/>
                        <a:pt x="122700" y="23739"/>
                        <a:pt x="87647" y="69172"/>
                      </a:cubicBezTo>
                      <a:lnTo>
                        <a:pt x="34308" y="1379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89" name="Google Shape;2589;p18"/>
              <p:cNvGrpSpPr/>
              <p:nvPr/>
            </p:nvGrpSpPr>
            <p:grpSpPr>
              <a:xfrm>
                <a:off x="4804248" y="5401592"/>
                <a:ext cx="421233" cy="357222"/>
                <a:chOff x="4804248" y="5401592"/>
                <a:chExt cx="421233" cy="357222"/>
              </a:xfrm>
            </p:grpSpPr>
            <p:sp>
              <p:nvSpPr>
                <p:cNvPr id="2590" name="Google Shape;2590;p18"/>
                <p:cNvSpPr/>
                <p:nvPr/>
              </p:nvSpPr>
              <p:spPr>
                <a:xfrm>
                  <a:off x="4818528" y="5415840"/>
                  <a:ext cx="392578" cy="328665"/>
                </a:xfrm>
                <a:custGeom>
                  <a:avLst/>
                  <a:gdLst/>
                  <a:ahLst/>
                  <a:cxnLst/>
                  <a:rect l="l" t="t" r="r" b="b"/>
                  <a:pathLst>
                    <a:path w="392578" h="328665" extrusionOk="0">
                      <a:moveTo>
                        <a:pt x="315828" y="320781"/>
                      </a:moveTo>
                      <a:lnTo>
                        <a:pt x="14743" y="88180"/>
                      </a:lnTo>
                      <a:cubicBezTo>
                        <a:pt x="-1831" y="75417"/>
                        <a:pt x="-4879" y="51318"/>
                        <a:pt x="7885" y="34745"/>
                      </a:cubicBezTo>
                      <a:lnTo>
                        <a:pt x="23315" y="14743"/>
                      </a:lnTo>
                      <a:cubicBezTo>
                        <a:pt x="36079" y="-1831"/>
                        <a:pt x="60177" y="-4879"/>
                        <a:pt x="76750" y="7884"/>
                      </a:cubicBezTo>
                      <a:lnTo>
                        <a:pt x="377836" y="240485"/>
                      </a:lnTo>
                      <a:cubicBezTo>
                        <a:pt x="394409" y="253248"/>
                        <a:pt x="397457" y="277347"/>
                        <a:pt x="384694" y="293920"/>
                      </a:cubicBezTo>
                      <a:lnTo>
                        <a:pt x="369263" y="313923"/>
                      </a:lnTo>
                      <a:cubicBezTo>
                        <a:pt x="356500" y="330496"/>
                        <a:pt x="332402" y="333544"/>
                        <a:pt x="315828" y="3207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1" name="Google Shape;2591;p18"/>
                <p:cNvSpPr/>
                <p:nvPr/>
              </p:nvSpPr>
              <p:spPr>
                <a:xfrm>
                  <a:off x="4804248" y="5401592"/>
                  <a:ext cx="421233" cy="357222"/>
                </a:xfrm>
                <a:custGeom>
                  <a:avLst/>
                  <a:gdLst/>
                  <a:ahLst/>
                  <a:cxnLst/>
                  <a:rect l="l" t="t" r="r" b="b"/>
                  <a:pathLst>
                    <a:path w="421233" h="357222" extrusionOk="0">
                      <a:moveTo>
                        <a:pt x="353253" y="357222"/>
                      </a:moveTo>
                      <a:cubicBezTo>
                        <a:pt x="341729" y="357222"/>
                        <a:pt x="330584" y="353412"/>
                        <a:pt x="321440" y="346364"/>
                      </a:cubicBezTo>
                      <a:lnTo>
                        <a:pt x="20355" y="113763"/>
                      </a:lnTo>
                      <a:cubicBezTo>
                        <a:pt x="9306" y="105191"/>
                        <a:pt x="2257" y="92903"/>
                        <a:pt x="448" y="78997"/>
                      </a:cubicBezTo>
                      <a:cubicBezTo>
                        <a:pt x="-1362" y="65091"/>
                        <a:pt x="2353" y="51374"/>
                        <a:pt x="10925" y="40326"/>
                      </a:cubicBezTo>
                      <a:lnTo>
                        <a:pt x="26356" y="20323"/>
                      </a:lnTo>
                      <a:cubicBezTo>
                        <a:pt x="44072" y="-2537"/>
                        <a:pt x="76933" y="-6728"/>
                        <a:pt x="99793" y="10893"/>
                      </a:cubicBezTo>
                      <a:lnTo>
                        <a:pt x="400878" y="243494"/>
                      </a:lnTo>
                      <a:cubicBezTo>
                        <a:pt x="411928" y="252066"/>
                        <a:pt x="418976" y="264353"/>
                        <a:pt x="420786" y="278260"/>
                      </a:cubicBezTo>
                      <a:cubicBezTo>
                        <a:pt x="422596" y="292167"/>
                        <a:pt x="418881" y="305883"/>
                        <a:pt x="410309" y="316932"/>
                      </a:cubicBezTo>
                      <a:lnTo>
                        <a:pt x="394878" y="336934"/>
                      </a:lnTo>
                      <a:cubicBezTo>
                        <a:pt x="386305" y="347983"/>
                        <a:pt x="374018" y="355032"/>
                        <a:pt x="360112" y="356841"/>
                      </a:cubicBezTo>
                      <a:cubicBezTo>
                        <a:pt x="357826" y="357032"/>
                        <a:pt x="355540" y="357222"/>
                        <a:pt x="353253" y="357222"/>
                      </a:cubicBezTo>
                      <a:close/>
                      <a:moveTo>
                        <a:pt x="67885" y="28515"/>
                      </a:moveTo>
                      <a:cubicBezTo>
                        <a:pt x="60741" y="28515"/>
                        <a:pt x="53692" y="31658"/>
                        <a:pt x="49025" y="37754"/>
                      </a:cubicBezTo>
                      <a:lnTo>
                        <a:pt x="33595" y="57756"/>
                      </a:lnTo>
                      <a:cubicBezTo>
                        <a:pt x="29689" y="62709"/>
                        <a:pt x="28070" y="68996"/>
                        <a:pt x="28832" y="75282"/>
                      </a:cubicBezTo>
                      <a:cubicBezTo>
                        <a:pt x="29689" y="81664"/>
                        <a:pt x="32833" y="87189"/>
                        <a:pt x="37881" y="91094"/>
                      </a:cubicBezTo>
                      <a:lnTo>
                        <a:pt x="338966" y="323694"/>
                      </a:lnTo>
                      <a:lnTo>
                        <a:pt x="338966" y="323694"/>
                      </a:lnTo>
                      <a:cubicBezTo>
                        <a:pt x="344014" y="327599"/>
                        <a:pt x="350206" y="329219"/>
                        <a:pt x="356492" y="328457"/>
                      </a:cubicBezTo>
                      <a:cubicBezTo>
                        <a:pt x="362874" y="327599"/>
                        <a:pt x="368398" y="324456"/>
                        <a:pt x="372303" y="319408"/>
                      </a:cubicBezTo>
                      <a:lnTo>
                        <a:pt x="387734" y="299406"/>
                      </a:lnTo>
                      <a:cubicBezTo>
                        <a:pt x="391639" y="294453"/>
                        <a:pt x="393259" y="288166"/>
                        <a:pt x="392497" y="281880"/>
                      </a:cubicBezTo>
                      <a:cubicBezTo>
                        <a:pt x="391639" y="275593"/>
                        <a:pt x="388496" y="269973"/>
                        <a:pt x="383448" y="266068"/>
                      </a:cubicBezTo>
                      <a:lnTo>
                        <a:pt x="82363" y="33467"/>
                      </a:lnTo>
                      <a:cubicBezTo>
                        <a:pt x="78076" y="30134"/>
                        <a:pt x="72933" y="28515"/>
                        <a:pt x="67885" y="28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92" name="Google Shape;2592;p18"/>
              <p:cNvGrpSpPr/>
              <p:nvPr/>
            </p:nvGrpSpPr>
            <p:grpSpPr>
              <a:xfrm>
                <a:off x="4680264" y="5562151"/>
                <a:ext cx="421201" cy="357254"/>
                <a:chOff x="4680264" y="5562151"/>
                <a:chExt cx="421201" cy="357254"/>
              </a:xfrm>
            </p:grpSpPr>
            <p:sp>
              <p:nvSpPr>
                <p:cNvPr id="2593" name="Google Shape;2593;p18"/>
                <p:cNvSpPr/>
                <p:nvPr/>
              </p:nvSpPr>
              <p:spPr>
                <a:xfrm>
                  <a:off x="4694512" y="5576431"/>
                  <a:ext cx="392578" cy="328665"/>
                </a:xfrm>
                <a:custGeom>
                  <a:avLst/>
                  <a:gdLst/>
                  <a:ahLst/>
                  <a:cxnLst/>
                  <a:rect l="l" t="t" r="r" b="b"/>
                  <a:pathLst>
                    <a:path w="392578" h="328665" extrusionOk="0">
                      <a:moveTo>
                        <a:pt x="315828" y="320781"/>
                      </a:moveTo>
                      <a:lnTo>
                        <a:pt x="14743" y="88180"/>
                      </a:lnTo>
                      <a:cubicBezTo>
                        <a:pt x="-1831" y="75417"/>
                        <a:pt x="-4879" y="51319"/>
                        <a:pt x="7885" y="34745"/>
                      </a:cubicBezTo>
                      <a:lnTo>
                        <a:pt x="23315" y="14743"/>
                      </a:lnTo>
                      <a:cubicBezTo>
                        <a:pt x="36078" y="-1831"/>
                        <a:pt x="60177" y="-4879"/>
                        <a:pt x="76750" y="7885"/>
                      </a:cubicBezTo>
                      <a:lnTo>
                        <a:pt x="377836" y="240485"/>
                      </a:lnTo>
                      <a:cubicBezTo>
                        <a:pt x="394409" y="253248"/>
                        <a:pt x="397457" y="277347"/>
                        <a:pt x="384694" y="293920"/>
                      </a:cubicBezTo>
                      <a:lnTo>
                        <a:pt x="369263" y="313923"/>
                      </a:lnTo>
                      <a:cubicBezTo>
                        <a:pt x="356404" y="330497"/>
                        <a:pt x="332401" y="333544"/>
                        <a:pt x="315828" y="3207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4" name="Google Shape;2594;p18"/>
                <p:cNvSpPr/>
                <p:nvPr/>
              </p:nvSpPr>
              <p:spPr>
                <a:xfrm>
                  <a:off x="4680264" y="5562151"/>
                  <a:ext cx="421201" cy="357254"/>
                </a:xfrm>
                <a:custGeom>
                  <a:avLst/>
                  <a:gdLst/>
                  <a:ahLst/>
                  <a:cxnLst/>
                  <a:rect l="l" t="t" r="r" b="b"/>
                  <a:pathLst>
                    <a:path w="421201" h="357254" extrusionOk="0">
                      <a:moveTo>
                        <a:pt x="353317" y="357254"/>
                      </a:moveTo>
                      <a:cubicBezTo>
                        <a:pt x="342173" y="357254"/>
                        <a:pt x="330838" y="353730"/>
                        <a:pt x="321408" y="346396"/>
                      </a:cubicBezTo>
                      <a:lnTo>
                        <a:pt x="321408" y="346396"/>
                      </a:lnTo>
                      <a:lnTo>
                        <a:pt x="20323" y="113795"/>
                      </a:lnTo>
                      <a:cubicBezTo>
                        <a:pt x="-2537" y="96174"/>
                        <a:pt x="-6728" y="63218"/>
                        <a:pt x="10893" y="40357"/>
                      </a:cubicBezTo>
                      <a:lnTo>
                        <a:pt x="26324" y="20355"/>
                      </a:lnTo>
                      <a:cubicBezTo>
                        <a:pt x="34896" y="9306"/>
                        <a:pt x="47184" y="2257"/>
                        <a:pt x="61090" y="448"/>
                      </a:cubicBezTo>
                      <a:cubicBezTo>
                        <a:pt x="74997" y="-1362"/>
                        <a:pt x="88713" y="2353"/>
                        <a:pt x="99762" y="10925"/>
                      </a:cubicBezTo>
                      <a:lnTo>
                        <a:pt x="400847" y="243430"/>
                      </a:lnTo>
                      <a:cubicBezTo>
                        <a:pt x="411896" y="252003"/>
                        <a:pt x="418944" y="264290"/>
                        <a:pt x="420754" y="278196"/>
                      </a:cubicBezTo>
                      <a:cubicBezTo>
                        <a:pt x="422564" y="292103"/>
                        <a:pt x="418849" y="305819"/>
                        <a:pt x="410277" y="316868"/>
                      </a:cubicBezTo>
                      <a:lnTo>
                        <a:pt x="394846" y="336871"/>
                      </a:lnTo>
                      <a:cubicBezTo>
                        <a:pt x="384464" y="350301"/>
                        <a:pt x="368938" y="357254"/>
                        <a:pt x="353317" y="357254"/>
                      </a:cubicBezTo>
                      <a:close/>
                      <a:moveTo>
                        <a:pt x="338839" y="323726"/>
                      </a:moveTo>
                      <a:cubicBezTo>
                        <a:pt x="349221" y="331727"/>
                        <a:pt x="364176" y="329822"/>
                        <a:pt x="372177" y="319440"/>
                      </a:cubicBezTo>
                      <a:lnTo>
                        <a:pt x="387607" y="299438"/>
                      </a:lnTo>
                      <a:cubicBezTo>
                        <a:pt x="391512" y="294484"/>
                        <a:pt x="393132" y="288198"/>
                        <a:pt x="392370" y="281911"/>
                      </a:cubicBezTo>
                      <a:cubicBezTo>
                        <a:pt x="391512" y="275530"/>
                        <a:pt x="388369" y="270005"/>
                        <a:pt x="383321" y="266100"/>
                      </a:cubicBezTo>
                      <a:lnTo>
                        <a:pt x="82236" y="33499"/>
                      </a:lnTo>
                      <a:cubicBezTo>
                        <a:pt x="77187" y="29594"/>
                        <a:pt x="70901" y="27975"/>
                        <a:pt x="64710" y="28737"/>
                      </a:cubicBezTo>
                      <a:cubicBezTo>
                        <a:pt x="58328" y="29594"/>
                        <a:pt x="52803" y="32738"/>
                        <a:pt x="48898" y="37785"/>
                      </a:cubicBezTo>
                      <a:lnTo>
                        <a:pt x="33468" y="57788"/>
                      </a:lnTo>
                      <a:cubicBezTo>
                        <a:pt x="25467" y="68170"/>
                        <a:pt x="27372" y="83125"/>
                        <a:pt x="37754" y="91126"/>
                      </a:cubicBezTo>
                      <a:lnTo>
                        <a:pt x="338839" y="32372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95" name="Google Shape;2595;p18"/>
              <p:cNvSpPr/>
              <p:nvPr/>
            </p:nvSpPr>
            <p:spPr>
              <a:xfrm>
                <a:off x="4464025" y="5942775"/>
                <a:ext cx="326343" cy="268571"/>
              </a:xfrm>
              <a:custGeom>
                <a:avLst/>
                <a:gdLst/>
                <a:ahLst/>
                <a:cxnLst/>
                <a:rect l="l" t="t" r="r" b="b"/>
                <a:pathLst>
                  <a:path w="326343" h="268571" extrusionOk="0">
                    <a:moveTo>
                      <a:pt x="312095" y="268571"/>
                    </a:moveTo>
                    <a:cubicBezTo>
                      <a:pt x="309047" y="268571"/>
                      <a:pt x="305999" y="267619"/>
                      <a:pt x="303332" y="265618"/>
                    </a:cubicBezTo>
                    <a:cubicBezTo>
                      <a:pt x="284377" y="250950"/>
                      <a:pt x="287521" y="228090"/>
                      <a:pt x="289902" y="211421"/>
                    </a:cubicBezTo>
                    <a:cubicBezTo>
                      <a:pt x="292092" y="195705"/>
                      <a:pt x="292569" y="187895"/>
                      <a:pt x="287330" y="183894"/>
                    </a:cubicBezTo>
                    <a:cubicBezTo>
                      <a:pt x="282091" y="179798"/>
                      <a:pt x="274566" y="182275"/>
                      <a:pt x="259898" y="188371"/>
                    </a:cubicBezTo>
                    <a:cubicBezTo>
                      <a:pt x="244372" y="194848"/>
                      <a:pt x="223036" y="203706"/>
                      <a:pt x="204082" y="189038"/>
                    </a:cubicBezTo>
                    <a:cubicBezTo>
                      <a:pt x="185127" y="174369"/>
                      <a:pt x="188270" y="151509"/>
                      <a:pt x="190651" y="134745"/>
                    </a:cubicBezTo>
                    <a:cubicBezTo>
                      <a:pt x="192842" y="119029"/>
                      <a:pt x="193318" y="111219"/>
                      <a:pt x="188080" y="107218"/>
                    </a:cubicBezTo>
                    <a:cubicBezTo>
                      <a:pt x="182841" y="103122"/>
                      <a:pt x="175316" y="105599"/>
                      <a:pt x="160648" y="111695"/>
                    </a:cubicBezTo>
                    <a:cubicBezTo>
                      <a:pt x="145122" y="118172"/>
                      <a:pt x="123786" y="127030"/>
                      <a:pt x="104831" y="112362"/>
                    </a:cubicBezTo>
                    <a:cubicBezTo>
                      <a:pt x="85876" y="97693"/>
                      <a:pt x="89020" y="74833"/>
                      <a:pt x="91401" y="58164"/>
                    </a:cubicBezTo>
                    <a:cubicBezTo>
                      <a:pt x="93591" y="42448"/>
                      <a:pt x="94068" y="34637"/>
                      <a:pt x="88829" y="30542"/>
                    </a:cubicBezTo>
                    <a:cubicBezTo>
                      <a:pt x="83590" y="26446"/>
                      <a:pt x="76065" y="28922"/>
                      <a:pt x="61397" y="35019"/>
                    </a:cubicBezTo>
                    <a:cubicBezTo>
                      <a:pt x="45871" y="41496"/>
                      <a:pt x="24535" y="50354"/>
                      <a:pt x="5581" y="35685"/>
                    </a:cubicBezTo>
                    <a:cubicBezTo>
                      <a:pt x="-706" y="30828"/>
                      <a:pt x="-1849" y="21874"/>
                      <a:pt x="3009" y="15683"/>
                    </a:cubicBezTo>
                    <a:cubicBezTo>
                      <a:pt x="7866" y="9396"/>
                      <a:pt x="16820" y="8253"/>
                      <a:pt x="23011" y="13111"/>
                    </a:cubicBezTo>
                    <a:cubicBezTo>
                      <a:pt x="28250" y="17206"/>
                      <a:pt x="35775" y="14730"/>
                      <a:pt x="50443" y="8634"/>
                    </a:cubicBezTo>
                    <a:cubicBezTo>
                      <a:pt x="65969" y="2157"/>
                      <a:pt x="87305" y="-6701"/>
                      <a:pt x="106260" y="7967"/>
                    </a:cubicBezTo>
                    <a:cubicBezTo>
                      <a:pt x="125215" y="22636"/>
                      <a:pt x="122071" y="45496"/>
                      <a:pt x="119690" y="62165"/>
                    </a:cubicBezTo>
                    <a:cubicBezTo>
                      <a:pt x="117499" y="77881"/>
                      <a:pt x="117023" y="85691"/>
                      <a:pt x="122262" y="89787"/>
                    </a:cubicBezTo>
                    <a:cubicBezTo>
                      <a:pt x="127500" y="93883"/>
                      <a:pt x="135025" y="91406"/>
                      <a:pt x="149694" y="85310"/>
                    </a:cubicBezTo>
                    <a:cubicBezTo>
                      <a:pt x="165220" y="78833"/>
                      <a:pt x="186556" y="69975"/>
                      <a:pt x="205510" y="84643"/>
                    </a:cubicBezTo>
                    <a:cubicBezTo>
                      <a:pt x="224465" y="99312"/>
                      <a:pt x="221227" y="122077"/>
                      <a:pt x="218940" y="138745"/>
                    </a:cubicBezTo>
                    <a:cubicBezTo>
                      <a:pt x="216750" y="154462"/>
                      <a:pt x="216274" y="162368"/>
                      <a:pt x="221512" y="166368"/>
                    </a:cubicBezTo>
                    <a:cubicBezTo>
                      <a:pt x="226751" y="170464"/>
                      <a:pt x="234276" y="167987"/>
                      <a:pt x="248944" y="161891"/>
                    </a:cubicBezTo>
                    <a:cubicBezTo>
                      <a:pt x="264470" y="155414"/>
                      <a:pt x="285806" y="146556"/>
                      <a:pt x="304761" y="161225"/>
                    </a:cubicBezTo>
                    <a:cubicBezTo>
                      <a:pt x="323716" y="175893"/>
                      <a:pt x="320477" y="198658"/>
                      <a:pt x="318191" y="215327"/>
                    </a:cubicBezTo>
                    <a:cubicBezTo>
                      <a:pt x="316000" y="231043"/>
                      <a:pt x="315524" y="238949"/>
                      <a:pt x="320763" y="242949"/>
                    </a:cubicBezTo>
                    <a:cubicBezTo>
                      <a:pt x="327049" y="247807"/>
                      <a:pt x="328192" y="256760"/>
                      <a:pt x="323334" y="262952"/>
                    </a:cubicBezTo>
                    <a:cubicBezTo>
                      <a:pt x="320572" y="266666"/>
                      <a:pt x="316286" y="268571"/>
                      <a:pt x="312095" y="2685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96" name="Google Shape;2596;p18"/>
              <p:cNvGrpSpPr/>
              <p:nvPr/>
            </p:nvGrpSpPr>
            <p:grpSpPr>
              <a:xfrm>
                <a:off x="4661227" y="5807423"/>
                <a:ext cx="195857" cy="208030"/>
                <a:chOff x="4661227" y="5807423"/>
                <a:chExt cx="195857" cy="208030"/>
              </a:xfrm>
            </p:grpSpPr>
            <p:sp>
              <p:nvSpPr>
                <p:cNvPr id="2597" name="Google Shape;2597;p18"/>
                <p:cNvSpPr/>
                <p:nvPr/>
              </p:nvSpPr>
              <p:spPr>
                <a:xfrm rot="-3138037">
                  <a:off x="4670240" y="5856391"/>
                  <a:ext cx="177831" cy="110094"/>
                </a:xfrm>
                <a:custGeom>
                  <a:avLst/>
                  <a:gdLst/>
                  <a:ahLst/>
                  <a:cxnLst/>
                  <a:rect l="l" t="t" r="r" b="b"/>
                  <a:pathLst>
                    <a:path w="177546" h="109918" extrusionOk="0">
                      <a:moveTo>
                        <a:pt x="177546" y="54959"/>
                      </a:moveTo>
                      <a:cubicBezTo>
                        <a:pt x="177546" y="85313"/>
                        <a:pt x="137801" y="109919"/>
                        <a:pt x="88773" y="109919"/>
                      </a:cubicBezTo>
                      <a:cubicBezTo>
                        <a:pt x="39745" y="109919"/>
                        <a:pt x="0" y="85313"/>
                        <a:pt x="0" y="54959"/>
                      </a:cubicBezTo>
                      <a:cubicBezTo>
                        <a:pt x="0" y="24606"/>
                        <a:pt x="39745" y="0"/>
                        <a:pt x="88773" y="0"/>
                      </a:cubicBezTo>
                      <a:cubicBezTo>
                        <a:pt x="137801" y="0"/>
                        <a:pt x="177546" y="24606"/>
                        <a:pt x="177546" y="54959"/>
                      </a:cubicBezTo>
                      <a:close/>
                    </a:path>
                  </a:pathLst>
                </a:custGeom>
                <a:solidFill>
                  <a:srgbClr val="D8D7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8" name="Google Shape;2598;p18"/>
                <p:cNvSpPr/>
                <p:nvPr/>
              </p:nvSpPr>
              <p:spPr>
                <a:xfrm>
                  <a:off x="4675124" y="5819105"/>
                  <a:ext cx="167770" cy="184501"/>
                </a:xfrm>
                <a:custGeom>
                  <a:avLst/>
                  <a:gdLst/>
                  <a:ahLst/>
                  <a:cxnLst/>
                  <a:rect l="l" t="t" r="r" b="b"/>
                  <a:pathLst>
                    <a:path w="167770" h="184501" extrusionOk="0">
                      <a:moveTo>
                        <a:pt x="53657" y="184502"/>
                      </a:moveTo>
                      <a:cubicBezTo>
                        <a:pt x="41465" y="184502"/>
                        <a:pt x="30225" y="181073"/>
                        <a:pt x="20891" y="173834"/>
                      </a:cubicBezTo>
                      <a:cubicBezTo>
                        <a:pt x="-9875" y="150117"/>
                        <a:pt x="-6256" y="95633"/>
                        <a:pt x="29082" y="49914"/>
                      </a:cubicBezTo>
                      <a:cubicBezTo>
                        <a:pt x="45179" y="29054"/>
                        <a:pt x="65563" y="13243"/>
                        <a:pt x="86518" y="5432"/>
                      </a:cubicBezTo>
                      <a:cubicBezTo>
                        <a:pt x="109759" y="-3331"/>
                        <a:pt x="131285" y="-1426"/>
                        <a:pt x="146906" y="10671"/>
                      </a:cubicBezTo>
                      <a:cubicBezTo>
                        <a:pt x="162623" y="22768"/>
                        <a:pt x="169766" y="43056"/>
                        <a:pt x="167290" y="67821"/>
                      </a:cubicBezTo>
                      <a:cubicBezTo>
                        <a:pt x="165004" y="90014"/>
                        <a:pt x="154812" y="113731"/>
                        <a:pt x="138715" y="134591"/>
                      </a:cubicBezTo>
                      <a:lnTo>
                        <a:pt x="138715" y="134591"/>
                      </a:lnTo>
                      <a:cubicBezTo>
                        <a:pt x="114045" y="166499"/>
                        <a:pt x="81565" y="184502"/>
                        <a:pt x="53657" y="184502"/>
                      </a:cubicBezTo>
                      <a:close/>
                      <a:moveTo>
                        <a:pt x="114236" y="28673"/>
                      </a:moveTo>
                      <a:cubicBezTo>
                        <a:pt x="107568" y="28673"/>
                        <a:pt x="100996" y="30578"/>
                        <a:pt x="96519" y="32197"/>
                      </a:cubicBezTo>
                      <a:cubicBezTo>
                        <a:pt x="80707" y="38103"/>
                        <a:pt x="64420" y="50962"/>
                        <a:pt x="51656" y="67440"/>
                      </a:cubicBezTo>
                      <a:cubicBezTo>
                        <a:pt x="24796" y="102206"/>
                        <a:pt x="23081" y="139544"/>
                        <a:pt x="38321" y="151260"/>
                      </a:cubicBezTo>
                      <a:cubicBezTo>
                        <a:pt x="53561" y="162975"/>
                        <a:pt x="89185" y="151927"/>
                        <a:pt x="116045" y="117160"/>
                      </a:cubicBezTo>
                      <a:lnTo>
                        <a:pt x="116045" y="117160"/>
                      </a:lnTo>
                      <a:cubicBezTo>
                        <a:pt x="128714" y="100682"/>
                        <a:pt x="137000" y="81632"/>
                        <a:pt x="138810" y="64868"/>
                      </a:cubicBezTo>
                      <a:cubicBezTo>
                        <a:pt x="139667" y="56486"/>
                        <a:pt x="139572" y="41151"/>
                        <a:pt x="129380" y="33340"/>
                      </a:cubicBezTo>
                      <a:cubicBezTo>
                        <a:pt x="124904" y="29911"/>
                        <a:pt x="119474" y="28673"/>
                        <a:pt x="114236" y="28673"/>
                      </a:cubicBezTo>
                      <a:close/>
                      <a:moveTo>
                        <a:pt x="127380" y="125923"/>
                      </a:moveTo>
                      <a:lnTo>
                        <a:pt x="127380" y="125923"/>
                      </a:lnTo>
                      <a:lnTo>
                        <a:pt x="127380" y="12592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99" name="Google Shape;2599;p18"/>
              <p:cNvSpPr/>
              <p:nvPr/>
            </p:nvSpPr>
            <p:spPr>
              <a:xfrm>
                <a:off x="4462652" y="5435059"/>
                <a:ext cx="812248" cy="844788"/>
              </a:xfrm>
              <a:custGeom>
                <a:avLst/>
                <a:gdLst/>
                <a:ahLst/>
                <a:cxnLst/>
                <a:rect l="l" t="t" r="r" b="b"/>
                <a:pathLst>
                  <a:path w="812248" h="844788" extrusionOk="0">
                    <a:moveTo>
                      <a:pt x="673703" y="304800"/>
                    </a:moveTo>
                    <a:lnTo>
                      <a:pt x="611696" y="385096"/>
                    </a:lnTo>
                    <a:lnTo>
                      <a:pt x="615125" y="387763"/>
                    </a:lnTo>
                    <a:cubicBezTo>
                      <a:pt x="629793" y="399098"/>
                      <a:pt x="632555" y="420434"/>
                      <a:pt x="621221" y="435102"/>
                    </a:cubicBezTo>
                    <a:lnTo>
                      <a:pt x="600456" y="461963"/>
                    </a:lnTo>
                    <a:cubicBezTo>
                      <a:pt x="589121" y="476726"/>
                      <a:pt x="567690" y="479393"/>
                      <a:pt x="553117" y="468059"/>
                    </a:cubicBezTo>
                    <a:lnTo>
                      <a:pt x="549688" y="465391"/>
                    </a:lnTo>
                    <a:lnTo>
                      <a:pt x="311944" y="773239"/>
                    </a:lnTo>
                    <a:lnTo>
                      <a:pt x="160973" y="822198"/>
                    </a:lnTo>
                    <a:lnTo>
                      <a:pt x="103442" y="840772"/>
                    </a:lnTo>
                    <a:cubicBezTo>
                      <a:pt x="56960" y="855916"/>
                      <a:pt x="9716" y="826484"/>
                      <a:pt x="0" y="781812"/>
                    </a:cubicBezTo>
                    <a:cubicBezTo>
                      <a:pt x="17812" y="790575"/>
                      <a:pt x="39148" y="793052"/>
                      <a:pt x="60293" y="786099"/>
                    </a:cubicBezTo>
                    <a:lnTo>
                      <a:pt x="117824" y="767525"/>
                    </a:lnTo>
                    <a:lnTo>
                      <a:pt x="268796" y="718566"/>
                    </a:lnTo>
                    <a:lnTo>
                      <a:pt x="506540" y="410718"/>
                    </a:lnTo>
                    <a:lnTo>
                      <a:pt x="509969" y="413385"/>
                    </a:lnTo>
                    <a:cubicBezTo>
                      <a:pt x="524637" y="424720"/>
                      <a:pt x="545973" y="421957"/>
                      <a:pt x="557308" y="407289"/>
                    </a:cubicBezTo>
                    <a:lnTo>
                      <a:pt x="578072" y="380429"/>
                    </a:lnTo>
                    <a:cubicBezTo>
                      <a:pt x="589407" y="365760"/>
                      <a:pt x="586645" y="344424"/>
                      <a:pt x="571976" y="333090"/>
                    </a:cubicBezTo>
                    <a:lnTo>
                      <a:pt x="568547" y="330422"/>
                    </a:lnTo>
                    <a:lnTo>
                      <a:pt x="630555" y="250127"/>
                    </a:lnTo>
                    <a:lnTo>
                      <a:pt x="633984" y="252794"/>
                    </a:lnTo>
                    <a:cubicBezTo>
                      <a:pt x="648653" y="264129"/>
                      <a:pt x="669988" y="261366"/>
                      <a:pt x="681323" y="246698"/>
                    </a:cubicBezTo>
                    <a:lnTo>
                      <a:pt x="702088" y="219837"/>
                    </a:lnTo>
                    <a:cubicBezTo>
                      <a:pt x="713422" y="205169"/>
                      <a:pt x="710660" y="183832"/>
                      <a:pt x="695992" y="172498"/>
                    </a:cubicBezTo>
                    <a:lnTo>
                      <a:pt x="692563" y="169831"/>
                    </a:lnTo>
                    <a:lnTo>
                      <a:pt x="747141" y="99156"/>
                    </a:lnTo>
                    <a:cubicBezTo>
                      <a:pt x="769716" y="69914"/>
                      <a:pt x="774478" y="32481"/>
                      <a:pt x="763143" y="0"/>
                    </a:cubicBezTo>
                    <a:lnTo>
                      <a:pt x="771335" y="6382"/>
                    </a:lnTo>
                    <a:cubicBezTo>
                      <a:pt x="817341" y="41910"/>
                      <a:pt x="825817" y="107918"/>
                      <a:pt x="790289" y="153924"/>
                    </a:cubicBezTo>
                    <a:lnTo>
                      <a:pt x="735711" y="224600"/>
                    </a:lnTo>
                    <a:lnTo>
                      <a:pt x="739140" y="227266"/>
                    </a:lnTo>
                    <a:cubicBezTo>
                      <a:pt x="753808" y="238601"/>
                      <a:pt x="756571" y="259938"/>
                      <a:pt x="745236" y="274606"/>
                    </a:cubicBezTo>
                    <a:lnTo>
                      <a:pt x="724472" y="301466"/>
                    </a:lnTo>
                    <a:cubicBezTo>
                      <a:pt x="713137" y="316230"/>
                      <a:pt x="691801" y="318897"/>
                      <a:pt x="677132" y="307563"/>
                    </a:cubicBezTo>
                    <a:lnTo>
                      <a:pt x="673703" y="3048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600" name="Google Shape;2600;p18"/>
          <p:cNvGrpSpPr/>
          <p:nvPr/>
        </p:nvGrpSpPr>
        <p:grpSpPr>
          <a:xfrm>
            <a:off x="16340811" y="2296267"/>
            <a:ext cx="1268764" cy="1512536"/>
            <a:chOff x="16295136" y="957167"/>
            <a:chExt cx="1268764" cy="1512536"/>
          </a:xfrm>
        </p:grpSpPr>
        <p:grpSp>
          <p:nvGrpSpPr>
            <p:cNvPr id="2601" name="Google Shape;2601;p18"/>
            <p:cNvGrpSpPr/>
            <p:nvPr/>
          </p:nvGrpSpPr>
          <p:grpSpPr>
            <a:xfrm rot="1552322">
              <a:off x="16540639" y="1061526"/>
              <a:ext cx="777769" cy="1303822"/>
              <a:chOff x="5875210" y="3579589"/>
              <a:chExt cx="504443" cy="845629"/>
            </a:xfrm>
          </p:grpSpPr>
          <p:grpSp>
            <p:nvGrpSpPr>
              <p:cNvPr id="2602" name="Google Shape;2602;p18"/>
              <p:cNvGrpSpPr/>
              <p:nvPr/>
            </p:nvGrpSpPr>
            <p:grpSpPr>
              <a:xfrm>
                <a:off x="5875210" y="3579589"/>
                <a:ext cx="504443" cy="845629"/>
                <a:chOff x="5875210" y="3579589"/>
                <a:chExt cx="504443" cy="845629"/>
              </a:xfrm>
            </p:grpSpPr>
            <p:grpSp>
              <p:nvGrpSpPr>
                <p:cNvPr id="2603" name="Google Shape;2603;p18"/>
                <p:cNvGrpSpPr/>
                <p:nvPr/>
              </p:nvGrpSpPr>
              <p:grpSpPr>
                <a:xfrm>
                  <a:off x="5875210" y="3579589"/>
                  <a:ext cx="504443" cy="845629"/>
                  <a:chOff x="5875210" y="3579589"/>
                  <a:chExt cx="504443" cy="845629"/>
                </a:xfrm>
              </p:grpSpPr>
              <p:sp>
                <p:nvSpPr>
                  <p:cNvPr id="2604" name="Google Shape;2604;p18"/>
                  <p:cNvSpPr/>
                  <p:nvPr/>
                </p:nvSpPr>
                <p:spPr>
                  <a:xfrm>
                    <a:off x="5889498" y="3593782"/>
                    <a:ext cx="475868" cy="817149"/>
                  </a:xfrm>
                  <a:custGeom>
                    <a:avLst/>
                    <a:gdLst/>
                    <a:ahLst/>
                    <a:cxnLst/>
                    <a:rect l="l" t="t" r="r" b="b"/>
                    <a:pathLst>
                      <a:path w="475868" h="817149" extrusionOk="0">
                        <a:moveTo>
                          <a:pt x="422910" y="817150"/>
                        </a:moveTo>
                        <a:lnTo>
                          <a:pt x="52959" y="817150"/>
                        </a:lnTo>
                        <a:cubicBezTo>
                          <a:pt x="23813" y="817150"/>
                          <a:pt x="0" y="793337"/>
                          <a:pt x="0" y="764191"/>
                        </a:cubicBezTo>
                        <a:lnTo>
                          <a:pt x="0" y="52959"/>
                        </a:lnTo>
                        <a:cubicBezTo>
                          <a:pt x="0" y="23813"/>
                          <a:pt x="23813" y="0"/>
                          <a:pt x="52959" y="0"/>
                        </a:cubicBezTo>
                        <a:lnTo>
                          <a:pt x="422910" y="0"/>
                        </a:lnTo>
                        <a:cubicBezTo>
                          <a:pt x="452056" y="0"/>
                          <a:pt x="475869" y="23813"/>
                          <a:pt x="475869" y="52959"/>
                        </a:cubicBezTo>
                        <a:lnTo>
                          <a:pt x="475869" y="764191"/>
                        </a:lnTo>
                        <a:cubicBezTo>
                          <a:pt x="475774" y="793337"/>
                          <a:pt x="451961" y="817150"/>
                          <a:pt x="422910" y="81715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5" name="Google Shape;2605;p18"/>
                  <p:cNvSpPr/>
                  <p:nvPr/>
                </p:nvSpPr>
                <p:spPr>
                  <a:xfrm>
                    <a:off x="5875210" y="3579589"/>
                    <a:ext cx="504443" cy="845629"/>
                  </a:xfrm>
                  <a:custGeom>
                    <a:avLst/>
                    <a:gdLst/>
                    <a:ahLst/>
                    <a:cxnLst/>
                    <a:rect l="l" t="t" r="r" b="b"/>
                    <a:pathLst>
                      <a:path w="504443" h="845629" extrusionOk="0">
                        <a:moveTo>
                          <a:pt x="437197" y="845630"/>
                        </a:moveTo>
                        <a:lnTo>
                          <a:pt x="67246" y="845630"/>
                        </a:lnTo>
                        <a:cubicBezTo>
                          <a:pt x="30194" y="845630"/>
                          <a:pt x="0" y="815435"/>
                          <a:pt x="0" y="778478"/>
                        </a:cubicBezTo>
                        <a:lnTo>
                          <a:pt x="0" y="67246"/>
                        </a:lnTo>
                        <a:cubicBezTo>
                          <a:pt x="0" y="30194"/>
                          <a:pt x="30194" y="0"/>
                          <a:pt x="67246" y="0"/>
                        </a:cubicBezTo>
                        <a:lnTo>
                          <a:pt x="437197" y="0"/>
                        </a:lnTo>
                        <a:cubicBezTo>
                          <a:pt x="474250" y="0"/>
                          <a:pt x="504444" y="30194"/>
                          <a:pt x="504444" y="67246"/>
                        </a:cubicBezTo>
                        <a:lnTo>
                          <a:pt x="504444" y="778478"/>
                        </a:lnTo>
                        <a:cubicBezTo>
                          <a:pt x="504349" y="815435"/>
                          <a:pt x="474250" y="845630"/>
                          <a:pt x="437197" y="845630"/>
                        </a:cubicBezTo>
                        <a:close/>
                        <a:moveTo>
                          <a:pt x="67246" y="28480"/>
                        </a:moveTo>
                        <a:cubicBezTo>
                          <a:pt x="45911" y="28480"/>
                          <a:pt x="28575" y="45815"/>
                          <a:pt x="28575" y="67151"/>
                        </a:cubicBezTo>
                        <a:lnTo>
                          <a:pt x="28575" y="778383"/>
                        </a:lnTo>
                        <a:cubicBezTo>
                          <a:pt x="28575" y="799719"/>
                          <a:pt x="45911" y="816959"/>
                          <a:pt x="67246" y="816959"/>
                        </a:cubicBezTo>
                        <a:lnTo>
                          <a:pt x="437197" y="816959"/>
                        </a:lnTo>
                        <a:cubicBezTo>
                          <a:pt x="458533" y="816959"/>
                          <a:pt x="475869" y="799624"/>
                          <a:pt x="475869" y="778383"/>
                        </a:cubicBezTo>
                        <a:lnTo>
                          <a:pt x="475869" y="67151"/>
                        </a:lnTo>
                        <a:cubicBezTo>
                          <a:pt x="475869" y="45815"/>
                          <a:pt x="458533" y="28480"/>
                          <a:pt x="437197" y="28480"/>
                        </a:cubicBezTo>
                        <a:lnTo>
                          <a:pt x="67246" y="2848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06" name="Google Shape;2606;p18"/>
                <p:cNvGrpSpPr/>
                <p:nvPr/>
              </p:nvGrpSpPr>
              <p:grpSpPr>
                <a:xfrm>
                  <a:off x="5875210" y="3776090"/>
                  <a:ext cx="504348" cy="442245"/>
                  <a:chOff x="5875210" y="3776090"/>
                  <a:chExt cx="504348" cy="442245"/>
                </a:xfrm>
              </p:grpSpPr>
              <p:sp>
                <p:nvSpPr>
                  <p:cNvPr id="2607" name="Google Shape;2607;p18"/>
                  <p:cNvSpPr/>
                  <p:nvPr/>
                </p:nvSpPr>
                <p:spPr>
                  <a:xfrm>
                    <a:off x="5889498" y="3790378"/>
                    <a:ext cx="475773" cy="413670"/>
                  </a:xfrm>
                  <a:custGeom>
                    <a:avLst/>
                    <a:gdLst/>
                    <a:ahLst/>
                    <a:cxnLst/>
                    <a:rect l="l" t="t" r="r" b="b"/>
                    <a:pathLst>
                      <a:path w="475773" h="413670" extrusionOk="0">
                        <a:moveTo>
                          <a:pt x="0" y="0"/>
                        </a:moveTo>
                        <a:lnTo>
                          <a:pt x="475774" y="0"/>
                        </a:lnTo>
                        <a:lnTo>
                          <a:pt x="475774" y="413671"/>
                        </a:lnTo>
                        <a:lnTo>
                          <a:pt x="0" y="41367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8" name="Google Shape;2608;p18"/>
                  <p:cNvSpPr/>
                  <p:nvPr/>
                </p:nvSpPr>
                <p:spPr>
                  <a:xfrm>
                    <a:off x="5875210" y="3776090"/>
                    <a:ext cx="504348" cy="442245"/>
                  </a:xfrm>
                  <a:custGeom>
                    <a:avLst/>
                    <a:gdLst/>
                    <a:ahLst/>
                    <a:cxnLst/>
                    <a:rect l="l" t="t" r="r" b="b"/>
                    <a:pathLst>
                      <a:path w="504348" h="442245" extrusionOk="0">
                        <a:moveTo>
                          <a:pt x="490061" y="442246"/>
                        </a:moveTo>
                        <a:lnTo>
                          <a:pt x="14288" y="442246"/>
                        </a:lnTo>
                        <a:cubicBezTo>
                          <a:pt x="6382" y="442246"/>
                          <a:pt x="0" y="435864"/>
                          <a:pt x="0" y="427958"/>
                        </a:cubicBezTo>
                        <a:lnTo>
                          <a:pt x="0" y="14288"/>
                        </a:lnTo>
                        <a:cubicBezTo>
                          <a:pt x="0" y="6382"/>
                          <a:pt x="6382" y="0"/>
                          <a:pt x="14288" y="0"/>
                        </a:cubicBezTo>
                        <a:lnTo>
                          <a:pt x="490061" y="0"/>
                        </a:lnTo>
                        <a:cubicBezTo>
                          <a:pt x="497967" y="0"/>
                          <a:pt x="504349" y="6382"/>
                          <a:pt x="504349" y="14288"/>
                        </a:cubicBezTo>
                        <a:lnTo>
                          <a:pt x="504349" y="427958"/>
                        </a:lnTo>
                        <a:cubicBezTo>
                          <a:pt x="504349" y="435864"/>
                          <a:pt x="497967" y="442246"/>
                          <a:pt x="490061" y="442246"/>
                        </a:cubicBezTo>
                        <a:close/>
                        <a:moveTo>
                          <a:pt x="28575" y="413671"/>
                        </a:moveTo>
                        <a:lnTo>
                          <a:pt x="475774" y="413671"/>
                        </a:lnTo>
                        <a:lnTo>
                          <a:pt x="475774" y="28575"/>
                        </a:lnTo>
                        <a:lnTo>
                          <a:pt x="28575" y="28575"/>
                        </a:lnTo>
                        <a:lnTo>
                          <a:pt x="28575" y="41367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09" name="Google Shape;2609;p18"/>
              <p:cNvSpPr/>
              <p:nvPr/>
            </p:nvSpPr>
            <p:spPr>
              <a:xfrm>
                <a:off x="5889498" y="3593782"/>
                <a:ext cx="195738" cy="817149"/>
              </a:xfrm>
              <a:custGeom>
                <a:avLst/>
                <a:gdLst/>
                <a:ahLst/>
                <a:cxnLst/>
                <a:rect l="l" t="t" r="r" b="b"/>
                <a:pathLst>
                  <a:path w="195738" h="817149" extrusionOk="0">
                    <a:moveTo>
                      <a:pt x="195739" y="817150"/>
                    </a:moveTo>
                    <a:lnTo>
                      <a:pt x="52864" y="817150"/>
                    </a:lnTo>
                    <a:cubicBezTo>
                      <a:pt x="23813" y="817150"/>
                      <a:pt x="0" y="793337"/>
                      <a:pt x="0" y="764191"/>
                    </a:cubicBezTo>
                    <a:lnTo>
                      <a:pt x="0" y="52959"/>
                    </a:lnTo>
                    <a:cubicBezTo>
                      <a:pt x="0" y="23813"/>
                      <a:pt x="23813" y="0"/>
                      <a:pt x="52864" y="0"/>
                    </a:cubicBezTo>
                    <a:lnTo>
                      <a:pt x="195739" y="0"/>
                    </a:lnTo>
                    <a:cubicBezTo>
                      <a:pt x="166688" y="0"/>
                      <a:pt x="142875" y="23813"/>
                      <a:pt x="142875" y="52959"/>
                    </a:cubicBezTo>
                    <a:lnTo>
                      <a:pt x="142875" y="764191"/>
                    </a:lnTo>
                    <a:cubicBezTo>
                      <a:pt x="142875" y="793337"/>
                      <a:pt x="166688" y="817150"/>
                      <a:pt x="195739" y="81715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10" name="Google Shape;2610;p18"/>
            <p:cNvGrpSpPr/>
            <p:nvPr/>
          </p:nvGrpSpPr>
          <p:grpSpPr>
            <a:xfrm rot="1552322">
              <a:off x="16540628" y="1061521"/>
              <a:ext cx="777769" cy="1303822"/>
              <a:chOff x="5875210" y="3579589"/>
              <a:chExt cx="504443" cy="845629"/>
            </a:xfrm>
          </p:grpSpPr>
          <p:grpSp>
            <p:nvGrpSpPr>
              <p:cNvPr id="2611" name="Google Shape;2611;p18"/>
              <p:cNvGrpSpPr/>
              <p:nvPr/>
            </p:nvGrpSpPr>
            <p:grpSpPr>
              <a:xfrm>
                <a:off x="5875210" y="3579589"/>
                <a:ext cx="504443" cy="845629"/>
                <a:chOff x="5875210" y="3579589"/>
                <a:chExt cx="504443" cy="845629"/>
              </a:xfrm>
            </p:grpSpPr>
            <p:grpSp>
              <p:nvGrpSpPr>
                <p:cNvPr id="2612" name="Google Shape;2612;p18"/>
                <p:cNvGrpSpPr/>
                <p:nvPr/>
              </p:nvGrpSpPr>
              <p:grpSpPr>
                <a:xfrm>
                  <a:off x="5875210" y="3579589"/>
                  <a:ext cx="504443" cy="845629"/>
                  <a:chOff x="5875210" y="3579589"/>
                  <a:chExt cx="504443" cy="845629"/>
                </a:xfrm>
              </p:grpSpPr>
              <p:sp>
                <p:nvSpPr>
                  <p:cNvPr id="2613" name="Google Shape;2613;p18"/>
                  <p:cNvSpPr/>
                  <p:nvPr/>
                </p:nvSpPr>
                <p:spPr>
                  <a:xfrm>
                    <a:off x="5889498" y="3593782"/>
                    <a:ext cx="475868" cy="817149"/>
                  </a:xfrm>
                  <a:custGeom>
                    <a:avLst/>
                    <a:gdLst/>
                    <a:ahLst/>
                    <a:cxnLst/>
                    <a:rect l="l" t="t" r="r" b="b"/>
                    <a:pathLst>
                      <a:path w="475868" h="817149" extrusionOk="0">
                        <a:moveTo>
                          <a:pt x="422910" y="817150"/>
                        </a:moveTo>
                        <a:lnTo>
                          <a:pt x="52959" y="817150"/>
                        </a:lnTo>
                        <a:cubicBezTo>
                          <a:pt x="23813" y="817150"/>
                          <a:pt x="0" y="793337"/>
                          <a:pt x="0" y="764191"/>
                        </a:cubicBezTo>
                        <a:lnTo>
                          <a:pt x="0" y="52959"/>
                        </a:lnTo>
                        <a:cubicBezTo>
                          <a:pt x="0" y="23813"/>
                          <a:pt x="23813" y="0"/>
                          <a:pt x="52959" y="0"/>
                        </a:cubicBezTo>
                        <a:lnTo>
                          <a:pt x="422910" y="0"/>
                        </a:lnTo>
                        <a:cubicBezTo>
                          <a:pt x="452056" y="0"/>
                          <a:pt x="475869" y="23813"/>
                          <a:pt x="475869" y="52959"/>
                        </a:cubicBezTo>
                        <a:lnTo>
                          <a:pt x="475869" y="764191"/>
                        </a:lnTo>
                        <a:cubicBezTo>
                          <a:pt x="475774" y="793337"/>
                          <a:pt x="451961" y="817150"/>
                          <a:pt x="422910" y="817150"/>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4" name="Google Shape;2614;p18"/>
                  <p:cNvSpPr/>
                  <p:nvPr/>
                </p:nvSpPr>
                <p:spPr>
                  <a:xfrm>
                    <a:off x="5875210" y="3579589"/>
                    <a:ext cx="504443" cy="845629"/>
                  </a:xfrm>
                  <a:custGeom>
                    <a:avLst/>
                    <a:gdLst/>
                    <a:ahLst/>
                    <a:cxnLst/>
                    <a:rect l="l" t="t" r="r" b="b"/>
                    <a:pathLst>
                      <a:path w="504443" h="845629" extrusionOk="0">
                        <a:moveTo>
                          <a:pt x="437197" y="845630"/>
                        </a:moveTo>
                        <a:lnTo>
                          <a:pt x="67246" y="845630"/>
                        </a:lnTo>
                        <a:cubicBezTo>
                          <a:pt x="30194" y="845630"/>
                          <a:pt x="0" y="815435"/>
                          <a:pt x="0" y="778478"/>
                        </a:cubicBezTo>
                        <a:lnTo>
                          <a:pt x="0" y="67246"/>
                        </a:lnTo>
                        <a:cubicBezTo>
                          <a:pt x="0" y="30194"/>
                          <a:pt x="30194" y="0"/>
                          <a:pt x="67246" y="0"/>
                        </a:cubicBezTo>
                        <a:lnTo>
                          <a:pt x="437197" y="0"/>
                        </a:lnTo>
                        <a:cubicBezTo>
                          <a:pt x="474250" y="0"/>
                          <a:pt x="504444" y="30194"/>
                          <a:pt x="504444" y="67246"/>
                        </a:cubicBezTo>
                        <a:lnTo>
                          <a:pt x="504444" y="778478"/>
                        </a:lnTo>
                        <a:cubicBezTo>
                          <a:pt x="504349" y="815435"/>
                          <a:pt x="474250" y="845630"/>
                          <a:pt x="437197" y="845630"/>
                        </a:cubicBezTo>
                        <a:close/>
                        <a:moveTo>
                          <a:pt x="67246" y="28480"/>
                        </a:moveTo>
                        <a:cubicBezTo>
                          <a:pt x="45911" y="28480"/>
                          <a:pt x="28575" y="45815"/>
                          <a:pt x="28575" y="67151"/>
                        </a:cubicBezTo>
                        <a:lnTo>
                          <a:pt x="28575" y="778383"/>
                        </a:lnTo>
                        <a:cubicBezTo>
                          <a:pt x="28575" y="799719"/>
                          <a:pt x="45911" y="816959"/>
                          <a:pt x="67246" y="816959"/>
                        </a:cubicBezTo>
                        <a:lnTo>
                          <a:pt x="437197" y="816959"/>
                        </a:lnTo>
                        <a:cubicBezTo>
                          <a:pt x="458533" y="816959"/>
                          <a:pt x="475869" y="799624"/>
                          <a:pt x="475869" y="778383"/>
                        </a:cubicBezTo>
                        <a:lnTo>
                          <a:pt x="475869" y="67151"/>
                        </a:lnTo>
                        <a:cubicBezTo>
                          <a:pt x="475869" y="45815"/>
                          <a:pt x="458533" y="28480"/>
                          <a:pt x="437197" y="28480"/>
                        </a:cubicBezTo>
                        <a:lnTo>
                          <a:pt x="67246" y="28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15" name="Google Shape;2615;p18"/>
                <p:cNvGrpSpPr/>
                <p:nvPr/>
              </p:nvGrpSpPr>
              <p:grpSpPr>
                <a:xfrm>
                  <a:off x="5875210" y="3776090"/>
                  <a:ext cx="504348" cy="442245"/>
                  <a:chOff x="5875210" y="3776090"/>
                  <a:chExt cx="504348" cy="442245"/>
                </a:xfrm>
              </p:grpSpPr>
              <p:sp>
                <p:nvSpPr>
                  <p:cNvPr id="2616" name="Google Shape;2616;p18"/>
                  <p:cNvSpPr/>
                  <p:nvPr/>
                </p:nvSpPr>
                <p:spPr>
                  <a:xfrm>
                    <a:off x="5889498" y="3790378"/>
                    <a:ext cx="475773" cy="413670"/>
                  </a:xfrm>
                  <a:custGeom>
                    <a:avLst/>
                    <a:gdLst/>
                    <a:ahLst/>
                    <a:cxnLst/>
                    <a:rect l="l" t="t" r="r" b="b"/>
                    <a:pathLst>
                      <a:path w="475773" h="413670" extrusionOk="0">
                        <a:moveTo>
                          <a:pt x="0" y="0"/>
                        </a:moveTo>
                        <a:lnTo>
                          <a:pt x="475774" y="0"/>
                        </a:lnTo>
                        <a:lnTo>
                          <a:pt x="475774" y="413671"/>
                        </a:lnTo>
                        <a:lnTo>
                          <a:pt x="0" y="41367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7" name="Google Shape;2617;p18"/>
                  <p:cNvSpPr/>
                  <p:nvPr/>
                </p:nvSpPr>
                <p:spPr>
                  <a:xfrm>
                    <a:off x="5875210" y="3776090"/>
                    <a:ext cx="504348" cy="442245"/>
                  </a:xfrm>
                  <a:custGeom>
                    <a:avLst/>
                    <a:gdLst/>
                    <a:ahLst/>
                    <a:cxnLst/>
                    <a:rect l="l" t="t" r="r" b="b"/>
                    <a:pathLst>
                      <a:path w="504348" h="442245" extrusionOk="0">
                        <a:moveTo>
                          <a:pt x="490061" y="442246"/>
                        </a:moveTo>
                        <a:lnTo>
                          <a:pt x="14288" y="442246"/>
                        </a:lnTo>
                        <a:cubicBezTo>
                          <a:pt x="6382" y="442246"/>
                          <a:pt x="0" y="435864"/>
                          <a:pt x="0" y="427958"/>
                        </a:cubicBezTo>
                        <a:lnTo>
                          <a:pt x="0" y="14288"/>
                        </a:lnTo>
                        <a:cubicBezTo>
                          <a:pt x="0" y="6382"/>
                          <a:pt x="6382" y="0"/>
                          <a:pt x="14288" y="0"/>
                        </a:cubicBezTo>
                        <a:lnTo>
                          <a:pt x="490061" y="0"/>
                        </a:lnTo>
                        <a:cubicBezTo>
                          <a:pt x="497967" y="0"/>
                          <a:pt x="504349" y="6382"/>
                          <a:pt x="504349" y="14288"/>
                        </a:cubicBezTo>
                        <a:lnTo>
                          <a:pt x="504349" y="427958"/>
                        </a:lnTo>
                        <a:cubicBezTo>
                          <a:pt x="504349" y="435864"/>
                          <a:pt x="497967" y="442246"/>
                          <a:pt x="490061" y="442246"/>
                        </a:cubicBezTo>
                        <a:close/>
                        <a:moveTo>
                          <a:pt x="28575" y="413671"/>
                        </a:moveTo>
                        <a:lnTo>
                          <a:pt x="475774" y="413671"/>
                        </a:lnTo>
                        <a:lnTo>
                          <a:pt x="475774" y="28575"/>
                        </a:lnTo>
                        <a:lnTo>
                          <a:pt x="28575" y="28575"/>
                        </a:lnTo>
                        <a:lnTo>
                          <a:pt x="28575" y="41367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18" name="Google Shape;2618;p18"/>
              <p:cNvSpPr/>
              <p:nvPr/>
            </p:nvSpPr>
            <p:spPr>
              <a:xfrm>
                <a:off x="5889498" y="3593782"/>
                <a:ext cx="195738" cy="817149"/>
              </a:xfrm>
              <a:custGeom>
                <a:avLst/>
                <a:gdLst/>
                <a:ahLst/>
                <a:cxnLst/>
                <a:rect l="l" t="t" r="r" b="b"/>
                <a:pathLst>
                  <a:path w="195738" h="817149" extrusionOk="0">
                    <a:moveTo>
                      <a:pt x="195739" y="817150"/>
                    </a:moveTo>
                    <a:lnTo>
                      <a:pt x="52864" y="817150"/>
                    </a:lnTo>
                    <a:cubicBezTo>
                      <a:pt x="23813" y="817150"/>
                      <a:pt x="0" y="793337"/>
                      <a:pt x="0" y="764191"/>
                    </a:cubicBezTo>
                    <a:lnTo>
                      <a:pt x="0" y="52959"/>
                    </a:lnTo>
                    <a:cubicBezTo>
                      <a:pt x="0" y="23813"/>
                      <a:pt x="23813" y="0"/>
                      <a:pt x="52864" y="0"/>
                    </a:cubicBezTo>
                    <a:lnTo>
                      <a:pt x="195739" y="0"/>
                    </a:lnTo>
                    <a:cubicBezTo>
                      <a:pt x="166688" y="0"/>
                      <a:pt x="142875" y="23813"/>
                      <a:pt x="142875" y="52959"/>
                    </a:cubicBezTo>
                    <a:lnTo>
                      <a:pt x="142875" y="764191"/>
                    </a:lnTo>
                    <a:cubicBezTo>
                      <a:pt x="142875" y="793337"/>
                      <a:pt x="166688" y="817150"/>
                      <a:pt x="195739" y="817150"/>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176418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12 Three blocks">
  <p:cSld name="012 Three blocks">
    <p:spTree>
      <p:nvGrpSpPr>
        <p:cNvPr id="1" name="Shape 1524"/>
        <p:cNvGrpSpPr/>
        <p:nvPr/>
      </p:nvGrpSpPr>
      <p:grpSpPr>
        <a:xfrm>
          <a:off x="0" y="0"/>
          <a:ext cx="0" cy="0"/>
          <a:chOff x="0" y="0"/>
          <a:chExt cx="0" cy="0"/>
        </a:xfrm>
      </p:grpSpPr>
      <p:sp>
        <p:nvSpPr>
          <p:cNvPr id="1525" name="Google Shape;1525;p13"/>
          <p:cNvSpPr/>
          <p:nvPr/>
        </p:nvSpPr>
        <p:spPr>
          <a:xfrm>
            <a:off x="1051175" y="3545039"/>
            <a:ext cx="4685039" cy="557067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13"/>
          <p:cNvSpPr/>
          <p:nvPr/>
        </p:nvSpPr>
        <p:spPr>
          <a:xfrm>
            <a:off x="12474801" y="3513299"/>
            <a:ext cx="4684624" cy="5634188"/>
          </a:xfrm>
          <a:custGeom>
            <a:avLst/>
            <a:gdLst/>
            <a:ahLst/>
            <a:cxnLst/>
            <a:rect l="l" t="t" r="r" b="b"/>
            <a:pathLst>
              <a:path w="1072610" h="1111828" extrusionOk="0">
                <a:moveTo>
                  <a:pt x="1072603" y="1081075"/>
                </a:moveTo>
                <a:cubicBezTo>
                  <a:pt x="1072603" y="1081075"/>
                  <a:pt x="918774" y="1106411"/>
                  <a:pt x="868577" y="1106411"/>
                </a:cubicBezTo>
                <a:cubicBezTo>
                  <a:pt x="809046" y="1106411"/>
                  <a:pt x="658551" y="1122318"/>
                  <a:pt x="536250" y="1099553"/>
                </a:cubicBezTo>
                <a:cubicBezTo>
                  <a:pt x="451192" y="1083647"/>
                  <a:pt x="332891" y="1095362"/>
                  <a:pt x="246309" y="1095743"/>
                </a:cubicBezTo>
                <a:cubicBezTo>
                  <a:pt x="174300" y="1095743"/>
                  <a:pt x="-7" y="1081361"/>
                  <a:pt x="-7" y="1081361"/>
                </a:cubicBezTo>
                <a:lnTo>
                  <a:pt x="-7" y="-13"/>
                </a:lnTo>
                <a:lnTo>
                  <a:pt x="1072603"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7" name="Google Shape;1527;p13"/>
          <p:cNvSpPr/>
          <p:nvPr/>
        </p:nvSpPr>
        <p:spPr>
          <a:xfrm>
            <a:off x="6841278" y="3482600"/>
            <a:ext cx="4684624" cy="5695617"/>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8" name="Google Shape;1528;p13"/>
          <p:cNvSpPr/>
          <p:nvPr/>
        </p:nvSpPr>
        <p:spPr>
          <a:xfrm>
            <a:off x="12243536" y="3158007"/>
            <a:ext cx="1269539" cy="132465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9" name="Google Shape;1529;p13"/>
          <p:cNvSpPr/>
          <p:nvPr/>
        </p:nvSpPr>
        <p:spPr>
          <a:xfrm>
            <a:off x="16157126" y="3151257"/>
            <a:ext cx="1401346" cy="1338138"/>
          </a:xfrm>
          <a:custGeom>
            <a:avLst/>
            <a:gdLst/>
            <a:ahLst/>
            <a:cxnLst/>
            <a:rect l="l" t="t" r="r" b="b"/>
            <a:pathLst>
              <a:path w="445579" h="425481" extrusionOk="0">
                <a:moveTo>
                  <a:pt x="67144" y="15037"/>
                </a:moveTo>
                <a:cubicBezTo>
                  <a:pt x="74002" y="21704"/>
                  <a:pt x="80765" y="23800"/>
                  <a:pt x="86194" y="31229"/>
                </a:cubicBezTo>
                <a:cubicBezTo>
                  <a:pt x="78145" y="31123"/>
                  <a:pt x="70287" y="28746"/>
                  <a:pt x="63524" y="24371"/>
                </a:cubicBezTo>
                <a:cubicBezTo>
                  <a:pt x="55333" y="32467"/>
                  <a:pt x="53523" y="33896"/>
                  <a:pt x="45332" y="41421"/>
                </a:cubicBezTo>
                <a:lnTo>
                  <a:pt x="58762" y="54470"/>
                </a:lnTo>
                <a:cubicBezTo>
                  <a:pt x="44474" y="47326"/>
                  <a:pt x="28091" y="53422"/>
                  <a:pt x="25805" y="66567"/>
                </a:cubicBezTo>
                <a:cubicBezTo>
                  <a:pt x="27043" y="68662"/>
                  <a:pt x="40664" y="85045"/>
                  <a:pt x="41902" y="87141"/>
                </a:cubicBezTo>
                <a:cubicBezTo>
                  <a:pt x="33606" y="84626"/>
                  <a:pt x="25139" y="82712"/>
                  <a:pt x="16566" y="81426"/>
                </a:cubicBezTo>
                <a:cubicBezTo>
                  <a:pt x="11708" y="89903"/>
                  <a:pt x="4184" y="95237"/>
                  <a:pt x="-7" y="103238"/>
                </a:cubicBezTo>
                <a:cubicBezTo>
                  <a:pt x="78669" y="171723"/>
                  <a:pt x="347845" y="395846"/>
                  <a:pt x="374706" y="425469"/>
                </a:cubicBezTo>
                <a:lnTo>
                  <a:pt x="394518" y="391941"/>
                </a:lnTo>
                <a:cubicBezTo>
                  <a:pt x="387079" y="389884"/>
                  <a:pt x="380288" y="385940"/>
                  <a:pt x="374801" y="380511"/>
                </a:cubicBezTo>
                <a:cubicBezTo>
                  <a:pt x="380478" y="380606"/>
                  <a:pt x="386117" y="381473"/>
                  <a:pt x="391565" y="383083"/>
                </a:cubicBezTo>
                <a:cubicBezTo>
                  <a:pt x="400052" y="384273"/>
                  <a:pt x="407910" y="378358"/>
                  <a:pt x="409101" y="369872"/>
                </a:cubicBezTo>
                <a:cubicBezTo>
                  <a:pt x="409339" y="368214"/>
                  <a:pt x="409301" y="366538"/>
                  <a:pt x="408996" y="364890"/>
                </a:cubicBezTo>
                <a:cubicBezTo>
                  <a:pt x="400538" y="361956"/>
                  <a:pt x="392708" y="357422"/>
                  <a:pt x="385945" y="351555"/>
                </a:cubicBezTo>
                <a:cubicBezTo>
                  <a:pt x="398395" y="357175"/>
                  <a:pt x="413006" y="354765"/>
                  <a:pt x="422998" y="345459"/>
                </a:cubicBezTo>
                <a:lnTo>
                  <a:pt x="407377" y="331457"/>
                </a:lnTo>
                <a:cubicBezTo>
                  <a:pt x="415397" y="330876"/>
                  <a:pt x="423417" y="332553"/>
                  <a:pt x="430523" y="336315"/>
                </a:cubicBezTo>
                <a:lnTo>
                  <a:pt x="445572" y="311740"/>
                </a:lnTo>
                <a:cubicBezTo>
                  <a:pt x="419207" y="296720"/>
                  <a:pt x="394385" y="279146"/>
                  <a:pt x="371468" y="259258"/>
                </a:cubicBezTo>
                <a:cubicBezTo>
                  <a:pt x="348131" y="238969"/>
                  <a:pt x="138962" y="55804"/>
                  <a:pt x="119531" y="34849"/>
                </a:cubicBezTo>
                <a:cubicBezTo>
                  <a:pt x="113531" y="28372"/>
                  <a:pt x="88289" y="3035"/>
                  <a:pt x="80384" y="-13"/>
                </a:cubicBezTo>
                <a:cubicBezTo>
                  <a:pt x="80669" y="-13"/>
                  <a:pt x="71906" y="9036"/>
                  <a:pt x="67144" y="1503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0" name="Google Shape;1530;p13"/>
          <p:cNvSpPr/>
          <p:nvPr/>
        </p:nvSpPr>
        <p:spPr>
          <a:xfrm>
            <a:off x="10717573" y="3182442"/>
            <a:ext cx="1262950" cy="1275829"/>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1" name="Google Shape;1531;p13"/>
          <p:cNvSpPr/>
          <p:nvPr/>
        </p:nvSpPr>
        <p:spPr>
          <a:xfrm>
            <a:off x="6402900" y="3143475"/>
            <a:ext cx="1386668" cy="1185961"/>
          </a:xfrm>
          <a:custGeom>
            <a:avLst/>
            <a:gdLst/>
            <a:ahLst/>
            <a:cxnLst/>
            <a:rect l="l" t="t" r="r" b="b"/>
            <a:pathLst>
              <a:path w="440912" h="377094" extrusionOk="0">
                <a:moveTo>
                  <a:pt x="10946" y="302977"/>
                </a:moveTo>
                <a:lnTo>
                  <a:pt x="49046" y="284975"/>
                </a:lnTo>
                <a:cubicBezTo>
                  <a:pt x="43455" y="296167"/>
                  <a:pt x="36169" y="306416"/>
                  <a:pt x="27425" y="315360"/>
                </a:cubicBezTo>
                <a:cubicBezTo>
                  <a:pt x="37207" y="311321"/>
                  <a:pt x="47389" y="308349"/>
                  <a:pt x="57809" y="306502"/>
                </a:cubicBezTo>
                <a:cubicBezTo>
                  <a:pt x="54933" y="315227"/>
                  <a:pt x="50437" y="323342"/>
                  <a:pt x="44569" y="330409"/>
                </a:cubicBezTo>
                <a:lnTo>
                  <a:pt x="54094" y="342792"/>
                </a:lnTo>
                <a:cubicBezTo>
                  <a:pt x="59695" y="338258"/>
                  <a:pt x="65801" y="334391"/>
                  <a:pt x="72287" y="331267"/>
                </a:cubicBezTo>
                <a:cubicBezTo>
                  <a:pt x="73240" y="336601"/>
                  <a:pt x="66286" y="341649"/>
                  <a:pt x="63905" y="347173"/>
                </a:cubicBezTo>
                <a:cubicBezTo>
                  <a:pt x="58476" y="359842"/>
                  <a:pt x="77907" y="365176"/>
                  <a:pt x="80479" y="377082"/>
                </a:cubicBezTo>
                <a:cubicBezTo>
                  <a:pt x="203856" y="289328"/>
                  <a:pt x="324004" y="197250"/>
                  <a:pt x="440905" y="100857"/>
                </a:cubicBezTo>
                <a:lnTo>
                  <a:pt x="420617" y="72282"/>
                </a:lnTo>
                <a:lnTo>
                  <a:pt x="397185" y="88665"/>
                </a:lnTo>
                <a:cubicBezTo>
                  <a:pt x="399481" y="80207"/>
                  <a:pt x="404586" y="72787"/>
                  <a:pt x="411663" y="67615"/>
                </a:cubicBezTo>
                <a:lnTo>
                  <a:pt x="395280" y="72377"/>
                </a:lnTo>
                <a:cubicBezTo>
                  <a:pt x="397433" y="67119"/>
                  <a:pt x="400681" y="62376"/>
                  <a:pt x="404805" y="58471"/>
                </a:cubicBezTo>
                <a:cubicBezTo>
                  <a:pt x="400995" y="52946"/>
                  <a:pt x="397185" y="47517"/>
                  <a:pt x="393280" y="42088"/>
                </a:cubicBezTo>
                <a:cubicBezTo>
                  <a:pt x="388146" y="45212"/>
                  <a:pt x="383526" y="49098"/>
                  <a:pt x="379564" y="53613"/>
                </a:cubicBezTo>
                <a:cubicBezTo>
                  <a:pt x="381078" y="45755"/>
                  <a:pt x="384336" y="38335"/>
                  <a:pt x="389089" y="31896"/>
                </a:cubicBezTo>
                <a:cubicBezTo>
                  <a:pt x="386517" y="28181"/>
                  <a:pt x="383850" y="24562"/>
                  <a:pt x="381183" y="20847"/>
                </a:cubicBezTo>
                <a:lnTo>
                  <a:pt x="367562" y="30372"/>
                </a:lnTo>
                <a:cubicBezTo>
                  <a:pt x="374115" y="20561"/>
                  <a:pt x="372087" y="7379"/>
                  <a:pt x="362895" y="-13"/>
                </a:cubicBezTo>
                <a:cubicBezTo>
                  <a:pt x="305173" y="51803"/>
                  <a:pt x="243832" y="99809"/>
                  <a:pt x="181158" y="145910"/>
                </a:cubicBezTo>
                <a:cubicBezTo>
                  <a:pt x="141153" y="175438"/>
                  <a:pt x="100577" y="204203"/>
                  <a:pt x="59428" y="232207"/>
                </a:cubicBezTo>
                <a:cubicBezTo>
                  <a:pt x="43522" y="243065"/>
                  <a:pt x="-7" y="272307"/>
                  <a:pt x="-7" y="272307"/>
                </a:cubicBezTo>
                <a:cubicBezTo>
                  <a:pt x="2945" y="279355"/>
                  <a:pt x="5803" y="297643"/>
                  <a:pt x="10946" y="30297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2" name="Google Shape;1532;p13"/>
          <p:cNvSpPr/>
          <p:nvPr/>
        </p:nvSpPr>
        <p:spPr>
          <a:xfrm>
            <a:off x="729525" y="3216884"/>
            <a:ext cx="1324360" cy="120693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3" name="Google Shape;1533;p13"/>
          <p:cNvSpPr/>
          <p:nvPr/>
        </p:nvSpPr>
        <p:spPr>
          <a:xfrm>
            <a:off x="4838251" y="3143478"/>
            <a:ext cx="1390263" cy="1353715"/>
          </a:xfrm>
          <a:custGeom>
            <a:avLst/>
            <a:gdLst/>
            <a:ahLst/>
            <a:cxnLst/>
            <a:rect l="l" t="t" r="r" b="b"/>
            <a:pathLst>
              <a:path w="442055" h="430434" extrusionOk="0">
                <a:moveTo>
                  <a:pt x="68287" y="14941"/>
                </a:moveTo>
                <a:cubicBezTo>
                  <a:pt x="75050" y="21704"/>
                  <a:pt x="81812" y="23895"/>
                  <a:pt x="87337" y="31420"/>
                </a:cubicBezTo>
                <a:cubicBezTo>
                  <a:pt x="79279" y="31172"/>
                  <a:pt x="71459" y="28667"/>
                  <a:pt x="64763" y="24181"/>
                </a:cubicBezTo>
                <a:cubicBezTo>
                  <a:pt x="56476" y="32086"/>
                  <a:pt x="54666" y="33039"/>
                  <a:pt x="46284" y="40945"/>
                </a:cubicBezTo>
                <a:lnTo>
                  <a:pt x="59524" y="54184"/>
                </a:lnTo>
                <a:cubicBezTo>
                  <a:pt x="45332" y="46850"/>
                  <a:pt x="28853" y="52660"/>
                  <a:pt x="26377" y="65805"/>
                </a:cubicBezTo>
                <a:cubicBezTo>
                  <a:pt x="27615" y="67900"/>
                  <a:pt x="40855" y="84855"/>
                  <a:pt x="42093" y="86569"/>
                </a:cubicBezTo>
                <a:cubicBezTo>
                  <a:pt x="33882" y="83902"/>
                  <a:pt x="25472" y="81864"/>
                  <a:pt x="16947" y="80473"/>
                </a:cubicBezTo>
                <a:cubicBezTo>
                  <a:pt x="11899" y="88855"/>
                  <a:pt x="4279" y="94094"/>
                  <a:pt x="-7" y="102000"/>
                </a:cubicBezTo>
                <a:cubicBezTo>
                  <a:pt x="77526" y="171723"/>
                  <a:pt x="342893" y="400228"/>
                  <a:pt x="369277" y="430422"/>
                </a:cubicBezTo>
                <a:lnTo>
                  <a:pt x="389660" y="397180"/>
                </a:lnTo>
                <a:cubicBezTo>
                  <a:pt x="382279" y="394970"/>
                  <a:pt x="375563" y="390941"/>
                  <a:pt x="370134" y="385464"/>
                </a:cubicBezTo>
                <a:cubicBezTo>
                  <a:pt x="375792" y="385578"/>
                  <a:pt x="381412" y="386502"/>
                  <a:pt x="386803" y="388226"/>
                </a:cubicBezTo>
                <a:cubicBezTo>
                  <a:pt x="395213" y="389617"/>
                  <a:pt x="403157" y="383930"/>
                  <a:pt x="404548" y="375520"/>
                </a:cubicBezTo>
                <a:cubicBezTo>
                  <a:pt x="404834" y="373796"/>
                  <a:pt x="404824" y="372043"/>
                  <a:pt x="404519" y="370319"/>
                </a:cubicBezTo>
                <a:cubicBezTo>
                  <a:pt x="396109" y="367271"/>
                  <a:pt x="388375" y="362613"/>
                  <a:pt x="381755" y="356603"/>
                </a:cubicBezTo>
                <a:cubicBezTo>
                  <a:pt x="394089" y="362490"/>
                  <a:pt x="408767" y="360347"/>
                  <a:pt x="418902" y="351174"/>
                </a:cubicBezTo>
                <a:lnTo>
                  <a:pt x="403472" y="336886"/>
                </a:lnTo>
                <a:cubicBezTo>
                  <a:pt x="411530" y="336429"/>
                  <a:pt x="419550" y="338248"/>
                  <a:pt x="426617" y="342125"/>
                </a:cubicBezTo>
                <a:lnTo>
                  <a:pt x="442048" y="317836"/>
                </a:lnTo>
                <a:cubicBezTo>
                  <a:pt x="415930" y="302415"/>
                  <a:pt x="391422" y="284423"/>
                  <a:pt x="368896" y="264115"/>
                </a:cubicBezTo>
                <a:cubicBezTo>
                  <a:pt x="345750" y="243446"/>
                  <a:pt x="139724" y="56851"/>
                  <a:pt x="120579" y="35515"/>
                </a:cubicBezTo>
                <a:cubicBezTo>
                  <a:pt x="114674" y="28943"/>
                  <a:pt x="89909" y="3226"/>
                  <a:pt x="82003" y="-13"/>
                </a:cubicBezTo>
                <a:cubicBezTo>
                  <a:pt x="82098" y="82"/>
                  <a:pt x="73145" y="8941"/>
                  <a:pt x="68287" y="1494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34" name="Google Shape;1534;p13"/>
          <p:cNvGrpSpPr/>
          <p:nvPr/>
        </p:nvGrpSpPr>
        <p:grpSpPr>
          <a:xfrm rot="-3085136">
            <a:off x="873783" y="8376085"/>
            <a:ext cx="952632" cy="1210604"/>
            <a:chOff x="16453107" y="5822292"/>
            <a:chExt cx="952664" cy="1210645"/>
          </a:xfrm>
        </p:grpSpPr>
        <p:grpSp>
          <p:nvGrpSpPr>
            <p:cNvPr id="1535" name="Google Shape;1535;p13"/>
            <p:cNvGrpSpPr/>
            <p:nvPr/>
          </p:nvGrpSpPr>
          <p:grpSpPr>
            <a:xfrm rot="-408978">
              <a:off x="16516689" y="5867319"/>
              <a:ext cx="825500" cy="1120590"/>
              <a:chOff x="4584954" y="2452115"/>
              <a:chExt cx="607790" cy="825055"/>
            </a:xfrm>
          </p:grpSpPr>
          <p:grpSp>
            <p:nvGrpSpPr>
              <p:cNvPr id="1536" name="Google Shape;1536;p13"/>
              <p:cNvGrpSpPr/>
              <p:nvPr/>
            </p:nvGrpSpPr>
            <p:grpSpPr>
              <a:xfrm>
                <a:off x="4584954" y="2452115"/>
                <a:ext cx="607790" cy="825055"/>
                <a:chOff x="4584954" y="2452115"/>
                <a:chExt cx="607790" cy="825055"/>
              </a:xfrm>
            </p:grpSpPr>
            <p:sp>
              <p:nvSpPr>
                <p:cNvPr id="1537" name="Google Shape;1537;p13"/>
                <p:cNvSpPr/>
                <p:nvPr/>
              </p:nvSpPr>
              <p:spPr>
                <a:xfrm>
                  <a:off x="4599241" y="2466402"/>
                  <a:ext cx="579215" cy="796480"/>
                </a:xfrm>
                <a:custGeom>
                  <a:avLst/>
                  <a:gdLst/>
                  <a:ahLst/>
                  <a:cxnLst/>
                  <a:rect l="l" t="t" r="r" b="b"/>
                  <a:pathLst>
                    <a:path w="579215" h="796480" extrusionOk="0">
                      <a:moveTo>
                        <a:pt x="470630" y="398240"/>
                      </a:moveTo>
                      <a:cubicBezTo>
                        <a:pt x="470630" y="472916"/>
                        <a:pt x="516731" y="535686"/>
                        <a:pt x="579215" y="553498"/>
                      </a:cubicBezTo>
                      <a:lnTo>
                        <a:pt x="579215" y="796481"/>
                      </a:lnTo>
                      <a:lnTo>
                        <a:pt x="0" y="796481"/>
                      </a:lnTo>
                      <a:lnTo>
                        <a:pt x="0" y="553498"/>
                      </a:lnTo>
                      <a:cubicBezTo>
                        <a:pt x="62484" y="535686"/>
                        <a:pt x="108585" y="472916"/>
                        <a:pt x="108585" y="398240"/>
                      </a:cubicBezTo>
                      <a:cubicBezTo>
                        <a:pt x="108585" y="323564"/>
                        <a:pt x="62484" y="260795"/>
                        <a:pt x="0" y="242983"/>
                      </a:cubicBezTo>
                      <a:lnTo>
                        <a:pt x="0" y="0"/>
                      </a:lnTo>
                      <a:lnTo>
                        <a:pt x="579215" y="0"/>
                      </a:lnTo>
                      <a:lnTo>
                        <a:pt x="579215" y="242983"/>
                      </a:lnTo>
                      <a:cubicBezTo>
                        <a:pt x="516731" y="260795"/>
                        <a:pt x="470630" y="323564"/>
                        <a:pt x="470630" y="39824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8" name="Google Shape;1538;p13"/>
                <p:cNvSpPr/>
                <p:nvPr/>
              </p:nvSpPr>
              <p:spPr>
                <a:xfrm>
                  <a:off x="4584954" y="2452115"/>
                  <a:ext cx="607790" cy="825055"/>
                </a:xfrm>
                <a:custGeom>
                  <a:avLst/>
                  <a:gdLst/>
                  <a:ahLst/>
                  <a:cxnLst/>
                  <a:rect l="l" t="t" r="r" b="b"/>
                  <a:pathLst>
                    <a:path w="607790" h="825055" extrusionOk="0">
                      <a:moveTo>
                        <a:pt x="593503" y="825056"/>
                      </a:moveTo>
                      <a:lnTo>
                        <a:pt x="14288" y="825056"/>
                      </a:lnTo>
                      <a:cubicBezTo>
                        <a:pt x="6382" y="825056"/>
                        <a:pt x="0" y="818674"/>
                        <a:pt x="0" y="810768"/>
                      </a:cubicBezTo>
                      <a:lnTo>
                        <a:pt x="0" y="567785"/>
                      </a:lnTo>
                      <a:cubicBezTo>
                        <a:pt x="0" y="561404"/>
                        <a:pt x="4191" y="555784"/>
                        <a:pt x="10382" y="554069"/>
                      </a:cubicBezTo>
                      <a:cubicBezTo>
                        <a:pt x="68199" y="537591"/>
                        <a:pt x="108585" y="479393"/>
                        <a:pt x="108585" y="412528"/>
                      </a:cubicBezTo>
                      <a:cubicBezTo>
                        <a:pt x="108585" y="345662"/>
                        <a:pt x="68199" y="287465"/>
                        <a:pt x="10382" y="270986"/>
                      </a:cubicBezTo>
                      <a:cubicBezTo>
                        <a:pt x="4286" y="269272"/>
                        <a:pt x="0" y="263652"/>
                        <a:pt x="0" y="257270"/>
                      </a:cubicBezTo>
                      <a:lnTo>
                        <a:pt x="0" y="14288"/>
                      </a:lnTo>
                      <a:cubicBezTo>
                        <a:pt x="0" y="6382"/>
                        <a:pt x="6382" y="0"/>
                        <a:pt x="14288" y="0"/>
                      </a:cubicBezTo>
                      <a:lnTo>
                        <a:pt x="593503" y="0"/>
                      </a:lnTo>
                      <a:cubicBezTo>
                        <a:pt x="601409" y="0"/>
                        <a:pt x="607790" y="6382"/>
                        <a:pt x="607790" y="14288"/>
                      </a:cubicBezTo>
                      <a:lnTo>
                        <a:pt x="607790" y="257270"/>
                      </a:lnTo>
                      <a:cubicBezTo>
                        <a:pt x="607790" y="263652"/>
                        <a:pt x="603599" y="269272"/>
                        <a:pt x="597408" y="270986"/>
                      </a:cubicBezTo>
                      <a:cubicBezTo>
                        <a:pt x="539591" y="287465"/>
                        <a:pt x="499205" y="345662"/>
                        <a:pt x="499205" y="412528"/>
                      </a:cubicBezTo>
                      <a:cubicBezTo>
                        <a:pt x="499205" y="479393"/>
                        <a:pt x="539591" y="537591"/>
                        <a:pt x="597408" y="554069"/>
                      </a:cubicBezTo>
                      <a:cubicBezTo>
                        <a:pt x="603504" y="555784"/>
                        <a:pt x="607790" y="561404"/>
                        <a:pt x="607790" y="567785"/>
                      </a:cubicBezTo>
                      <a:lnTo>
                        <a:pt x="607790" y="810768"/>
                      </a:lnTo>
                      <a:cubicBezTo>
                        <a:pt x="607790" y="818579"/>
                        <a:pt x="601409" y="825056"/>
                        <a:pt x="593503" y="825056"/>
                      </a:cubicBezTo>
                      <a:close/>
                      <a:moveTo>
                        <a:pt x="28575" y="796481"/>
                      </a:moveTo>
                      <a:lnTo>
                        <a:pt x="579215" y="796481"/>
                      </a:lnTo>
                      <a:lnTo>
                        <a:pt x="579215" y="578168"/>
                      </a:lnTo>
                      <a:cubicBezTo>
                        <a:pt x="514731" y="554641"/>
                        <a:pt x="470630" y="488061"/>
                        <a:pt x="470630" y="412528"/>
                      </a:cubicBezTo>
                      <a:cubicBezTo>
                        <a:pt x="470630" y="336995"/>
                        <a:pt x="514731" y="270510"/>
                        <a:pt x="579215" y="246888"/>
                      </a:cubicBezTo>
                      <a:lnTo>
                        <a:pt x="579215" y="28575"/>
                      </a:lnTo>
                      <a:lnTo>
                        <a:pt x="28575" y="28575"/>
                      </a:lnTo>
                      <a:lnTo>
                        <a:pt x="28575" y="246888"/>
                      </a:lnTo>
                      <a:cubicBezTo>
                        <a:pt x="93059" y="270415"/>
                        <a:pt x="137160" y="336899"/>
                        <a:pt x="137160" y="412528"/>
                      </a:cubicBezTo>
                      <a:cubicBezTo>
                        <a:pt x="137160" y="488061"/>
                        <a:pt x="93059" y="554546"/>
                        <a:pt x="28575" y="578168"/>
                      </a:cubicBezTo>
                      <a:lnTo>
                        <a:pt x="28575" y="79648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39" name="Google Shape;1539;p13"/>
              <p:cNvSpPr/>
              <p:nvPr/>
            </p:nvSpPr>
            <p:spPr>
              <a:xfrm>
                <a:off x="4599241" y="2466402"/>
                <a:ext cx="232409" cy="796480"/>
              </a:xfrm>
              <a:custGeom>
                <a:avLst/>
                <a:gdLst/>
                <a:ahLst/>
                <a:cxnLst/>
                <a:rect l="l" t="t" r="r" b="b"/>
                <a:pathLst>
                  <a:path w="232409" h="796480" extrusionOk="0">
                    <a:moveTo>
                      <a:pt x="232410" y="398240"/>
                    </a:moveTo>
                    <a:cubicBezTo>
                      <a:pt x="232410" y="472916"/>
                      <a:pt x="186214" y="535686"/>
                      <a:pt x="123825" y="553498"/>
                    </a:cubicBezTo>
                    <a:lnTo>
                      <a:pt x="123825" y="796481"/>
                    </a:lnTo>
                    <a:lnTo>
                      <a:pt x="0" y="796481"/>
                    </a:lnTo>
                    <a:lnTo>
                      <a:pt x="0" y="553498"/>
                    </a:lnTo>
                    <a:cubicBezTo>
                      <a:pt x="62389" y="535686"/>
                      <a:pt x="108585" y="472916"/>
                      <a:pt x="108585" y="398240"/>
                    </a:cubicBezTo>
                    <a:cubicBezTo>
                      <a:pt x="108585" y="323564"/>
                      <a:pt x="62389" y="260795"/>
                      <a:pt x="0" y="242983"/>
                    </a:cubicBezTo>
                    <a:lnTo>
                      <a:pt x="0" y="0"/>
                    </a:lnTo>
                    <a:lnTo>
                      <a:pt x="123825" y="0"/>
                    </a:lnTo>
                    <a:lnTo>
                      <a:pt x="123825" y="242983"/>
                    </a:lnTo>
                    <a:cubicBezTo>
                      <a:pt x="186214" y="260795"/>
                      <a:pt x="232410" y="323564"/>
                      <a:pt x="232410" y="39824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40" name="Google Shape;1540;p13"/>
              <p:cNvGrpSpPr/>
              <p:nvPr/>
            </p:nvGrpSpPr>
            <p:grpSpPr>
              <a:xfrm>
                <a:off x="4745259" y="2514218"/>
                <a:ext cx="287178" cy="752570"/>
                <a:chOff x="4745259" y="2514218"/>
                <a:chExt cx="287178" cy="752570"/>
              </a:xfrm>
            </p:grpSpPr>
            <p:sp>
              <p:nvSpPr>
                <p:cNvPr id="1541" name="Google Shape;1541;p13"/>
                <p:cNvSpPr/>
                <p:nvPr/>
              </p:nvSpPr>
              <p:spPr>
                <a:xfrm>
                  <a:off x="4759547" y="2528506"/>
                  <a:ext cx="258603" cy="723995"/>
                </a:xfrm>
                <a:custGeom>
                  <a:avLst/>
                  <a:gdLst/>
                  <a:ahLst/>
                  <a:cxnLst/>
                  <a:rect l="l" t="t" r="r" b="b"/>
                  <a:pathLst>
                    <a:path w="258603" h="723995" extrusionOk="0">
                      <a:moveTo>
                        <a:pt x="0" y="0"/>
                      </a:moveTo>
                      <a:lnTo>
                        <a:pt x="258604" y="0"/>
                      </a:lnTo>
                      <a:lnTo>
                        <a:pt x="258604" y="723995"/>
                      </a:lnTo>
                      <a:lnTo>
                        <a:pt x="0" y="72399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2" name="Google Shape;1542;p13"/>
                <p:cNvSpPr/>
                <p:nvPr/>
              </p:nvSpPr>
              <p:spPr>
                <a:xfrm>
                  <a:off x="4745259" y="2514218"/>
                  <a:ext cx="287178" cy="752570"/>
                </a:xfrm>
                <a:custGeom>
                  <a:avLst/>
                  <a:gdLst/>
                  <a:ahLst/>
                  <a:cxnLst/>
                  <a:rect l="l" t="t" r="r" b="b"/>
                  <a:pathLst>
                    <a:path w="287178" h="752570" extrusionOk="0">
                      <a:moveTo>
                        <a:pt x="272891" y="752570"/>
                      </a:moveTo>
                      <a:lnTo>
                        <a:pt x="14288" y="752570"/>
                      </a:lnTo>
                      <a:cubicBezTo>
                        <a:pt x="6382" y="752570"/>
                        <a:pt x="0" y="746189"/>
                        <a:pt x="0" y="738283"/>
                      </a:cubicBezTo>
                      <a:lnTo>
                        <a:pt x="0" y="14288"/>
                      </a:lnTo>
                      <a:cubicBezTo>
                        <a:pt x="0" y="6382"/>
                        <a:pt x="6382" y="0"/>
                        <a:pt x="14288" y="0"/>
                      </a:cubicBezTo>
                      <a:lnTo>
                        <a:pt x="272891" y="0"/>
                      </a:lnTo>
                      <a:cubicBezTo>
                        <a:pt x="280797" y="0"/>
                        <a:pt x="287179" y="6382"/>
                        <a:pt x="287179" y="14288"/>
                      </a:cubicBezTo>
                      <a:lnTo>
                        <a:pt x="287179" y="738283"/>
                      </a:lnTo>
                      <a:cubicBezTo>
                        <a:pt x="287179" y="746189"/>
                        <a:pt x="280797" y="752570"/>
                        <a:pt x="272891" y="752570"/>
                      </a:cubicBezTo>
                      <a:close/>
                      <a:moveTo>
                        <a:pt x="28575" y="723995"/>
                      </a:moveTo>
                      <a:lnTo>
                        <a:pt x="258604" y="723995"/>
                      </a:lnTo>
                      <a:lnTo>
                        <a:pt x="258604" y="28575"/>
                      </a:lnTo>
                      <a:lnTo>
                        <a:pt x="28575" y="28575"/>
                      </a:lnTo>
                      <a:lnTo>
                        <a:pt x="28575" y="72399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43" name="Google Shape;1543;p13"/>
              <p:cNvGrpSpPr/>
              <p:nvPr/>
            </p:nvGrpSpPr>
            <p:grpSpPr>
              <a:xfrm>
                <a:off x="4923662" y="2514218"/>
                <a:ext cx="111347" cy="752570"/>
                <a:chOff x="4923662" y="2514218"/>
                <a:chExt cx="111347" cy="752570"/>
              </a:xfrm>
            </p:grpSpPr>
            <p:sp>
              <p:nvSpPr>
                <p:cNvPr id="1544" name="Google Shape;1544;p13"/>
                <p:cNvSpPr/>
                <p:nvPr/>
              </p:nvSpPr>
              <p:spPr>
                <a:xfrm>
                  <a:off x="4937950" y="2528506"/>
                  <a:ext cx="82772" cy="723995"/>
                </a:xfrm>
                <a:custGeom>
                  <a:avLst/>
                  <a:gdLst/>
                  <a:ahLst/>
                  <a:cxnLst/>
                  <a:rect l="l" t="t" r="r" b="b"/>
                  <a:pathLst>
                    <a:path w="82772" h="723995" extrusionOk="0">
                      <a:moveTo>
                        <a:pt x="0" y="0"/>
                      </a:moveTo>
                      <a:lnTo>
                        <a:pt x="82772" y="0"/>
                      </a:lnTo>
                      <a:lnTo>
                        <a:pt x="82772" y="723995"/>
                      </a:lnTo>
                      <a:lnTo>
                        <a:pt x="0" y="72399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13"/>
                <p:cNvSpPr/>
                <p:nvPr/>
              </p:nvSpPr>
              <p:spPr>
                <a:xfrm>
                  <a:off x="4923662" y="2514218"/>
                  <a:ext cx="111347" cy="752570"/>
                </a:xfrm>
                <a:custGeom>
                  <a:avLst/>
                  <a:gdLst/>
                  <a:ahLst/>
                  <a:cxnLst/>
                  <a:rect l="l" t="t" r="r" b="b"/>
                  <a:pathLst>
                    <a:path w="111347" h="752570" extrusionOk="0">
                      <a:moveTo>
                        <a:pt x="97060" y="752570"/>
                      </a:moveTo>
                      <a:lnTo>
                        <a:pt x="14288" y="752570"/>
                      </a:lnTo>
                      <a:cubicBezTo>
                        <a:pt x="6382" y="752570"/>
                        <a:pt x="0" y="746189"/>
                        <a:pt x="0" y="738283"/>
                      </a:cubicBezTo>
                      <a:lnTo>
                        <a:pt x="0" y="14288"/>
                      </a:lnTo>
                      <a:cubicBezTo>
                        <a:pt x="0" y="6382"/>
                        <a:pt x="6382" y="0"/>
                        <a:pt x="14288" y="0"/>
                      </a:cubicBezTo>
                      <a:lnTo>
                        <a:pt x="97060" y="0"/>
                      </a:lnTo>
                      <a:cubicBezTo>
                        <a:pt x="104966" y="0"/>
                        <a:pt x="111347" y="6382"/>
                        <a:pt x="111347" y="14288"/>
                      </a:cubicBezTo>
                      <a:lnTo>
                        <a:pt x="111347" y="738283"/>
                      </a:lnTo>
                      <a:cubicBezTo>
                        <a:pt x="111347" y="746189"/>
                        <a:pt x="104966" y="752570"/>
                        <a:pt x="97060" y="752570"/>
                      </a:cubicBezTo>
                      <a:close/>
                      <a:moveTo>
                        <a:pt x="28575" y="723995"/>
                      </a:moveTo>
                      <a:lnTo>
                        <a:pt x="82772" y="723995"/>
                      </a:lnTo>
                      <a:lnTo>
                        <a:pt x="82772" y="28575"/>
                      </a:lnTo>
                      <a:lnTo>
                        <a:pt x="28575" y="28575"/>
                      </a:lnTo>
                      <a:lnTo>
                        <a:pt x="28575" y="72399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46" name="Google Shape;1546;p13"/>
              <p:cNvGrpSpPr/>
              <p:nvPr/>
            </p:nvGrpSpPr>
            <p:grpSpPr>
              <a:xfrm>
                <a:off x="4799552" y="2803778"/>
                <a:ext cx="100965" cy="100964"/>
                <a:chOff x="4799552" y="2803778"/>
                <a:chExt cx="100965" cy="100964"/>
              </a:xfrm>
            </p:grpSpPr>
            <p:sp>
              <p:nvSpPr>
                <p:cNvPr id="1547" name="Google Shape;1547;p13"/>
                <p:cNvSpPr/>
                <p:nvPr/>
              </p:nvSpPr>
              <p:spPr>
                <a:xfrm>
                  <a:off x="4813839" y="2818066"/>
                  <a:ext cx="72390" cy="72389"/>
                </a:xfrm>
                <a:custGeom>
                  <a:avLst/>
                  <a:gdLst/>
                  <a:ahLst/>
                  <a:cxnLst/>
                  <a:rect l="l" t="t" r="r" b="b"/>
                  <a:pathLst>
                    <a:path w="72390" h="72389" extrusionOk="0">
                      <a:moveTo>
                        <a:pt x="72390" y="36195"/>
                      </a:moveTo>
                      <a:cubicBezTo>
                        <a:pt x="72390" y="56185"/>
                        <a:pt x="56185" y="72390"/>
                        <a:pt x="36195" y="72390"/>
                      </a:cubicBezTo>
                      <a:cubicBezTo>
                        <a:pt x="16205" y="72390"/>
                        <a:pt x="0" y="56185"/>
                        <a:pt x="0" y="36195"/>
                      </a:cubicBezTo>
                      <a:cubicBezTo>
                        <a:pt x="0" y="16205"/>
                        <a:pt x="16205" y="0"/>
                        <a:pt x="36195" y="0"/>
                      </a:cubicBezTo>
                      <a:cubicBezTo>
                        <a:pt x="56185" y="0"/>
                        <a:pt x="72390" y="16205"/>
                        <a:pt x="72390" y="3619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8" name="Google Shape;1548;p13"/>
                <p:cNvSpPr/>
                <p:nvPr/>
              </p:nvSpPr>
              <p:spPr>
                <a:xfrm>
                  <a:off x="4799552" y="2803778"/>
                  <a:ext cx="100965" cy="100964"/>
                </a:xfrm>
                <a:custGeom>
                  <a:avLst/>
                  <a:gdLst/>
                  <a:ahLst/>
                  <a:cxnLst/>
                  <a:rect l="l" t="t" r="r" b="b"/>
                  <a:pathLst>
                    <a:path w="100965" h="100964" extrusionOk="0">
                      <a:moveTo>
                        <a:pt x="50483" y="100965"/>
                      </a:moveTo>
                      <a:cubicBezTo>
                        <a:pt x="22670" y="100965"/>
                        <a:pt x="0" y="78296"/>
                        <a:pt x="0" y="50482"/>
                      </a:cubicBezTo>
                      <a:cubicBezTo>
                        <a:pt x="0" y="22670"/>
                        <a:pt x="22670" y="0"/>
                        <a:pt x="50483" y="0"/>
                      </a:cubicBezTo>
                      <a:cubicBezTo>
                        <a:pt x="78296" y="0"/>
                        <a:pt x="100965" y="22670"/>
                        <a:pt x="100965" y="50482"/>
                      </a:cubicBezTo>
                      <a:cubicBezTo>
                        <a:pt x="100965" y="78391"/>
                        <a:pt x="78296" y="100965"/>
                        <a:pt x="50483" y="100965"/>
                      </a:cubicBezTo>
                      <a:close/>
                      <a:moveTo>
                        <a:pt x="50483" y="28575"/>
                      </a:moveTo>
                      <a:cubicBezTo>
                        <a:pt x="38386" y="28575"/>
                        <a:pt x="28575" y="38386"/>
                        <a:pt x="28575" y="50482"/>
                      </a:cubicBezTo>
                      <a:cubicBezTo>
                        <a:pt x="28575" y="62579"/>
                        <a:pt x="38386" y="72390"/>
                        <a:pt x="50483" y="72390"/>
                      </a:cubicBezTo>
                      <a:cubicBezTo>
                        <a:pt x="62579" y="72390"/>
                        <a:pt x="72390" y="62579"/>
                        <a:pt x="72390" y="50482"/>
                      </a:cubicBezTo>
                      <a:cubicBezTo>
                        <a:pt x="72390" y="38386"/>
                        <a:pt x="62579" y="28575"/>
                        <a:pt x="5048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549" name="Google Shape;1549;p13"/>
            <p:cNvGrpSpPr/>
            <p:nvPr/>
          </p:nvGrpSpPr>
          <p:grpSpPr>
            <a:xfrm rot="-408978">
              <a:off x="16516689" y="5867319"/>
              <a:ext cx="825500" cy="1120590"/>
              <a:chOff x="4584954" y="2452115"/>
              <a:chExt cx="607790" cy="825055"/>
            </a:xfrm>
          </p:grpSpPr>
          <p:grpSp>
            <p:nvGrpSpPr>
              <p:cNvPr id="1550" name="Google Shape;1550;p13"/>
              <p:cNvGrpSpPr/>
              <p:nvPr/>
            </p:nvGrpSpPr>
            <p:grpSpPr>
              <a:xfrm>
                <a:off x="4584954" y="2452115"/>
                <a:ext cx="607790" cy="825055"/>
                <a:chOff x="4584954" y="2452115"/>
                <a:chExt cx="607790" cy="825055"/>
              </a:xfrm>
            </p:grpSpPr>
            <p:sp>
              <p:nvSpPr>
                <p:cNvPr id="1551" name="Google Shape;1551;p13"/>
                <p:cNvSpPr/>
                <p:nvPr/>
              </p:nvSpPr>
              <p:spPr>
                <a:xfrm>
                  <a:off x="4599241" y="2466402"/>
                  <a:ext cx="579215" cy="796480"/>
                </a:xfrm>
                <a:custGeom>
                  <a:avLst/>
                  <a:gdLst/>
                  <a:ahLst/>
                  <a:cxnLst/>
                  <a:rect l="l" t="t" r="r" b="b"/>
                  <a:pathLst>
                    <a:path w="579215" h="796480" extrusionOk="0">
                      <a:moveTo>
                        <a:pt x="470630" y="398240"/>
                      </a:moveTo>
                      <a:cubicBezTo>
                        <a:pt x="470630" y="472916"/>
                        <a:pt x="516731" y="535686"/>
                        <a:pt x="579215" y="553498"/>
                      </a:cubicBezTo>
                      <a:lnTo>
                        <a:pt x="579215" y="796481"/>
                      </a:lnTo>
                      <a:lnTo>
                        <a:pt x="0" y="796481"/>
                      </a:lnTo>
                      <a:lnTo>
                        <a:pt x="0" y="553498"/>
                      </a:lnTo>
                      <a:cubicBezTo>
                        <a:pt x="62484" y="535686"/>
                        <a:pt x="108585" y="472916"/>
                        <a:pt x="108585" y="398240"/>
                      </a:cubicBezTo>
                      <a:cubicBezTo>
                        <a:pt x="108585" y="323564"/>
                        <a:pt x="62484" y="260795"/>
                        <a:pt x="0" y="242983"/>
                      </a:cubicBezTo>
                      <a:lnTo>
                        <a:pt x="0" y="0"/>
                      </a:lnTo>
                      <a:lnTo>
                        <a:pt x="579215" y="0"/>
                      </a:lnTo>
                      <a:lnTo>
                        <a:pt x="579215" y="242983"/>
                      </a:lnTo>
                      <a:cubicBezTo>
                        <a:pt x="516731" y="260795"/>
                        <a:pt x="470630" y="323564"/>
                        <a:pt x="470630" y="3982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13"/>
                <p:cNvSpPr/>
                <p:nvPr/>
              </p:nvSpPr>
              <p:spPr>
                <a:xfrm>
                  <a:off x="4584954" y="2452115"/>
                  <a:ext cx="607790" cy="825055"/>
                </a:xfrm>
                <a:custGeom>
                  <a:avLst/>
                  <a:gdLst/>
                  <a:ahLst/>
                  <a:cxnLst/>
                  <a:rect l="l" t="t" r="r" b="b"/>
                  <a:pathLst>
                    <a:path w="607790" h="825055" extrusionOk="0">
                      <a:moveTo>
                        <a:pt x="593503" y="825056"/>
                      </a:moveTo>
                      <a:lnTo>
                        <a:pt x="14288" y="825056"/>
                      </a:lnTo>
                      <a:cubicBezTo>
                        <a:pt x="6382" y="825056"/>
                        <a:pt x="0" y="818674"/>
                        <a:pt x="0" y="810768"/>
                      </a:cubicBezTo>
                      <a:lnTo>
                        <a:pt x="0" y="567785"/>
                      </a:lnTo>
                      <a:cubicBezTo>
                        <a:pt x="0" y="561404"/>
                        <a:pt x="4191" y="555784"/>
                        <a:pt x="10382" y="554069"/>
                      </a:cubicBezTo>
                      <a:cubicBezTo>
                        <a:pt x="68199" y="537591"/>
                        <a:pt x="108585" y="479393"/>
                        <a:pt x="108585" y="412528"/>
                      </a:cubicBezTo>
                      <a:cubicBezTo>
                        <a:pt x="108585" y="345662"/>
                        <a:pt x="68199" y="287465"/>
                        <a:pt x="10382" y="270986"/>
                      </a:cubicBezTo>
                      <a:cubicBezTo>
                        <a:pt x="4286" y="269272"/>
                        <a:pt x="0" y="263652"/>
                        <a:pt x="0" y="257270"/>
                      </a:cubicBezTo>
                      <a:lnTo>
                        <a:pt x="0" y="14288"/>
                      </a:lnTo>
                      <a:cubicBezTo>
                        <a:pt x="0" y="6382"/>
                        <a:pt x="6382" y="0"/>
                        <a:pt x="14288" y="0"/>
                      </a:cubicBezTo>
                      <a:lnTo>
                        <a:pt x="593503" y="0"/>
                      </a:lnTo>
                      <a:cubicBezTo>
                        <a:pt x="601409" y="0"/>
                        <a:pt x="607790" y="6382"/>
                        <a:pt x="607790" y="14288"/>
                      </a:cubicBezTo>
                      <a:lnTo>
                        <a:pt x="607790" y="257270"/>
                      </a:lnTo>
                      <a:cubicBezTo>
                        <a:pt x="607790" y="263652"/>
                        <a:pt x="603599" y="269272"/>
                        <a:pt x="597408" y="270986"/>
                      </a:cubicBezTo>
                      <a:cubicBezTo>
                        <a:pt x="539591" y="287465"/>
                        <a:pt x="499205" y="345662"/>
                        <a:pt x="499205" y="412528"/>
                      </a:cubicBezTo>
                      <a:cubicBezTo>
                        <a:pt x="499205" y="479393"/>
                        <a:pt x="539591" y="537591"/>
                        <a:pt x="597408" y="554069"/>
                      </a:cubicBezTo>
                      <a:cubicBezTo>
                        <a:pt x="603504" y="555784"/>
                        <a:pt x="607790" y="561404"/>
                        <a:pt x="607790" y="567785"/>
                      </a:cubicBezTo>
                      <a:lnTo>
                        <a:pt x="607790" y="810768"/>
                      </a:lnTo>
                      <a:cubicBezTo>
                        <a:pt x="607790" y="818579"/>
                        <a:pt x="601409" y="825056"/>
                        <a:pt x="593503" y="825056"/>
                      </a:cubicBezTo>
                      <a:close/>
                      <a:moveTo>
                        <a:pt x="28575" y="796481"/>
                      </a:moveTo>
                      <a:lnTo>
                        <a:pt x="579215" y="796481"/>
                      </a:lnTo>
                      <a:lnTo>
                        <a:pt x="579215" y="578168"/>
                      </a:lnTo>
                      <a:cubicBezTo>
                        <a:pt x="514731" y="554641"/>
                        <a:pt x="470630" y="488061"/>
                        <a:pt x="470630" y="412528"/>
                      </a:cubicBezTo>
                      <a:cubicBezTo>
                        <a:pt x="470630" y="336995"/>
                        <a:pt x="514731" y="270510"/>
                        <a:pt x="579215" y="246888"/>
                      </a:cubicBezTo>
                      <a:lnTo>
                        <a:pt x="579215" y="28575"/>
                      </a:lnTo>
                      <a:lnTo>
                        <a:pt x="28575" y="28575"/>
                      </a:lnTo>
                      <a:lnTo>
                        <a:pt x="28575" y="246888"/>
                      </a:lnTo>
                      <a:cubicBezTo>
                        <a:pt x="93059" y="270415"/>
                        <a:pt x="137160" y="336899"/>
                        <a:pt x="137160" y="412528"/>
                      </a:cubicBezTo>
                      <a:cubicBezTo>
                        <a:pt x="137160" y="488061"/>
                        <a:pt x="93059" y="554546"/>
                        <a:pt x="28575" y="578168"/>
                      </a:cubicBezTo>
                      <a:lnTo>
                        <a:pt x="28575" y="7964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53" name="Google Shape;1553;p13"/>
              <p:cNvSpPr/>
              <p:nvPr/>
            </p:nvSpPr>
            <p:spPr>
              <a:xfrm>
                <a:off x="4599241" y="2466402"/>
                <a:ext cx="232409" cy="796480"/>
              </a:xfrm>
              <a:custGeom>
                <a:avLst/>
                <a:gdLst/>
                <a:ahLst/>
                <a:cxnLst/>
                <a:rect l="l" t="t" r="r" b="b"/>
                <a:pathLst>
                  <a:path w="232409" h="796480" extrusionOk="0">
                    <a:moveTo>
                      <a:pt x="232410" y="398240"/>
                    </a:moveTo>
                    <a:cubicBezTo>
                      <a:pt x="232410" y="472916"/>
                      <a:pt x="186214" y="535686"/>
                      <a:pt x="123825" y="553498"/>
                    </a:cubicBezTo>
                    <a:lnTo>
                      <a:pt x="123825" y="796481"/>
                    </a:lnTo>
                    <a:lnTo>
                      <a:pt x="0" y="796481"/>
                    </a:lnTo>
                    <a:lnTo>
                      <a:pt x="0" y="553498"/>
                    </a:lnTo>
                    <a:cubicBezTo>
                      <a:pt x="62389" y="535686"/>
                      <a:pt x="108585" y="472916"/>
                      <a:pt x="108585" y="398240"/>
                    </a:cubicBezTo>
                    <a:cubicBezTo>
                      <a:pt x="108585" y="323564"/>
                      <a:pt x="62389" y="260795"/>
                      <a:pt x="0" y="242983"/>
                    </a:cubicBezTo>
                    <a:lnTo>
                      <a:pt x="0" y="0"/>
                    </a:lnTo>
                    <a:lnTo>
                      <a:pt x="123825" y="0"/>
                    </a:lnTo>
                    <a:lnTo>
                      <a:pt x="123825" y="242983"/>
                    </a:lnTo>
                    <a:cubicBezTo>
                      <a:pt x="186214" y="260795"/>
                      <a:pt x="232410" y="323564"/>
                      <a:pt x="232410" y="398240"/>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54" name="Google Shape;1554;p13"/>
              <p:cNvGrpSpPr/>
              <p:nvPr/>
            </p:nvGrpSpPr>
            <p:grpSpPr>
              <a:xfrm>
                <a:off x="4745259" y="2514218"/>
                <a:ext cx="287178" cy="752570"/>
                <a:chOff x="4745259" y="2514218"/>
                <a:chExt cx="287178" cy="752570"/>
              </a:xfrm>
            </p:grpSpPr>
            <p:sp>
              <p:nvSpPr>
                <p:cNvPr id="1555" name="Google Shape;1555;p13"/>
                <p:cNvSpPr/>
                <p:nvPr/>
              </p:nvSpPr>
              <p:spPr>
                <a:xfrm>
                  <a:off x="4759547" y="2528506"/>
                  <a:ext cx="258603" cy="723995"/>
                </a:xfrm>
                <a:custGeom>
                  <a:avLst/>
                  <a:gdLst/>
                  <a:ahLst/>
                  <a:cxnLst/>
                  <a:rect l="l" t="t" r="r" b="b"/>
                  <a:pathLst>
                    <a:path w="258603" h="723995" extrusionOk="0">
                      <a:moveTo>
                        <a:pt x="0" y="0"/>
                      </a:moveTo>
                      <a:lnTo>
                        <a:pt x="258604" y="0"/>
                      </a:lnTo>
                      <a:lnTo>
                        <a:pt x="258604" y="723995"/>
                      </a:lnTo>
                      <a:lnTo>
                        <a:pt x="0" y="723995"/>
                      </a:lnTo>
                      <a:close/>
                    </a:path>
                  </a:pathLst>
                </a:custGeom>
                <a:solidFill>
                  <a:srgbClr val="A1A1A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6" name="Google Shape;1556;p13"/>
                <p:cNvSpPr/>
                <p:nvPr/>
              </p:nvSpPr>
              <p:spPr>
                <a:xfrm>
                  <a:off x="4745259" y="2514218"/>
                  <a:ext cx="287178" cy="752570"/>
                </a:xfrm>
                <a:custGeom>
                  <a:avLst/>
                  <a:gdLst/>
                  <a:ahLst/>
                  <a:cxnLst/>
                  <a:rect l="l" t="t" r="r" b="b"/>
                  <a:pathLst>
                    <a:path w="287178" h="752570" extrusionOk="0">
                      <a:moveTo>
                        <a:pt x="272891" y="752570"/>
                      </a:moveTo>
                      <a:lnTo>
                        <a:pt x="14288" y="752570"/>
                      </a:lnTo>
                      <a:cubicBezTo>
                        <a:pt x="6382" y="752570"/>
                        <a:pt x="0" y="746189"/>
                        <a:pt x="0" y="738283"/>
                      </a:cubicBezTo>
                      <a:lnTo>
                        <a:pt x="0" y="14288"/>
                      </a:lnTo>
                      <a:cubicBezTo>
                        <a:pt x="0" y="6382"/>
                        <a:pt x="6382" y="0"/>
                        <a:pt x="14288" y="0"/>
                      </a:cubicBezTo>
                      <a:lnTo>
                        <a:pt x="272891" y="0"/>
                      </a:lnTo>
                      <a:cubicBezTo>
                        <a:pt x="280797" y="0"/>
                        <a:pt x="287179" y="6382"/>
                        <a:pt x="287179" y="14288"/>
                      </a:cubicBezTo>
                      <a:lnTo>
                        <a:pt x="287179" y="738283"/>
                      </a:lnTo>
                      <a:cubicBezTo>
                        <a:pt x="287179" y="746189"/>
                        <a:pt x="280797" y="752570"/>
                        <a:pt x="272891" y="752570"/>
                      </a:cubicBezTo>
                      <a:close/>
                      <a:moveTo>
                        <a:pt x="28575" y="723995"/>
                      </a:moveTo>
                      <a:lnTo>
                        <a:pt x="258604" y="723995"/>
                      </a:lnTo>
                      <a:lnTo>
                        <a:pt x="258604" y="28575"/>
                      </a:lnTo>
                      <a:lnTo>
                        <a:pt x="28575" y="28575"/>
                      </a:lnTo>
                      <a:lnTo>
                        <a:pt x="28575" y="7239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7" name="Google Shape;1557;p13"/>
              <p:cNvGrpSpPr/>
              <p:nvPr/>
            </p:nvGrpSpPr>
            <p:grpSpPr>
              <a:xfrm>
                <a:off x="4923662" y="2514218"/>
                <a:ext cx="111347" cy="752570"/>
                <a:chOff x="4923662" y="2514218"/>
                <a:chExt cx="111347" cy="752570"/>
              </a:xfrm>
            </p:grpSpPr>
            <p:sp>
              <p:nvSpPr>
                <p:cNvPr id="1558" name="Google Shape;1558;p13"/>
                <p:cNvSpPr/>
                <p:nvPr/>
              </p:nvSpPr>
              <p:spPr>
                <a:xfrm>
                  <a:off x="4937950" y="2528506"/>
                  <a:ext cx="82772" cy="723995"/>
                </a:xfrm>
                <a:custGeom>
                  <a:avLst/>
                  <a:gdLst/>
                  <a:ahLst/>
                  <a:cxnLst/>
                  <a:rect l="l" t="t" r="r" b="b"/>
                  <a:pathLst>
                    <a:path w="82772" h="723995" extrusionOk="0">
                      <a:moveTo>
                        <a:pt x="0" y="0"/>
                      </a:moveTo>
                      <a:lnTo>
                        <a:pt x="82772" y="0"/>
                      </a:lnTo>
                      <a:lnTo>
                        <a:pt x="82772" y="723995"/>
                      </a:lnTo>
                      <a:lnTo>
                        <a:pt x="0" y="723995"/>
                      </a:lnTo>
                      <a:close/>
                    </a:path>
                  </a:pathLst>
                </a:custGeom>
                <a:solidFill>
                  <a:srgbClr val="D3D3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9" name="Google Shape;1559;p13"/>
                <p:cNvSpPr/>
                <p:nvPr/>
              </p:nvSpPr>
              <p:spPr>
                <a:xfrm>
                  <a:off x="4923662" y="2514218"/>
                  <a:ext cx="111347" cy="752570"/>
                </a:xfrm>
                <a:custGeom>
                  <a:avLst/>
                  <a:gdLst/>
                  <a:ahLst/>
                  <a:cxnLst/>
                  <a:rect l="l" t="t" r="r" b="b"/>
                  <a:pathLst>
                    <a:path w="111347" h="752570" extrusionOk="0">
                      <a:moveTo>
                        <a:pt x="97060" y="752570"/>
                      </a:moveTo>
                      <a:lnTo>
                        <a:pt x="14288" y="752570"/>
                      </a:lnTo>
                      <a:cubicBezTo>
                        <a:pt x="6382" y="752570"/>
                        <a:pt x="0" y="746189"/>
                        <a:pt x="0" y="738283"/>
                      </a:cubicBezTo>
                      <a:lnTo>
                        <a:pt x="0" y="14288"/>
                      </a:lnTo>
                      <a:cubicBezTo>
                        <a:pt x="0" y="6382"/>
                        <a:pt x="6382" y="0"/>
                        <a:pt x="14288" y="0"/>
                      </a:cubicBezTo>
                      <a:lnTo>
                        <a:pt x="97060" y="0"/>
                      </a:lnTo>
                      <a:cubicBezTo>
                        <a:pt x="104966" y="0"/>
                        <a:pt x="111347" y="6382"/>
                        <a:pt x="111347" y="14288"/>
                      </a:cubicBezTo>
                      <a:lnTo>
                        <a:pt x="111347" y="738283"/>
                      </a:lnTo>
                      <a:cubicBezTo>
                        <a:pt x="111347" y="746189"/>
                        <a:pt x="104966" y="752570"/>
                        <a:pt x="97060" y="752570"/>
                      </a:cubicBezTo>
                      <a:close/>
                      <a:moveTo>
                        <a:pt x="28575" y="723995"/>
                      </a:moveTo>
                      <a:lnTo>
                        <a:pt x="82772" y="723995"/>
                      </a:lnTo>
                      <a:lnTo>
                        <a:pt x="82772" y="28575"/>
                      </a:lnTo>
                      <a:lnTo>
                        <a:pt x="28575" y="28575"/>
                      </a:lnTo>
                      <a:lnTo>
                        <a:pt x="28575" y="7239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60" name="Google Shape;1560;p13"/>
              <p:cNvGrpSpPr/>
              <p:nvPr/>
            </p:nvGrpSpPr>
            <p:grpSpPr>
              <a:xfrm>
                <a:off x="4799552" y="2803778"/>
                <a:ext cx="100965" cy="100964"/>
                <a:chOff x="4799552" y="2803778"/>
                <a:chExt cx="100965" cy="100964"/>
              </a:xfrm>
            </p:grpSpPr>
            <p:sp>
              <p:nvSpPr>
                <p:cNvPr id="1561" name="Google Shape;1561;p13"/>
                <p:cNvSpPr/>
                <p:nvPr/>
              </p:nvSpPr>
              <p:spPr>
                <a:xfrm>
                  <a:off x="4813839" y="2818066"/>
                  <a:ext cx="72390" cy="72389"/>
                </a:xfrm>
                <a:custGeom>
                  <a:avLst/>
                  <a:gdLst/>
                  <a:ahLst/>
                  <a:cxnLst/>
                  <a:rect l="l" t="t" r="r" b="b"/>
                  <a:pathLst>
                    <a:path w="72390" h="72389" extrusionOk="0">
                      <a:moveTo>
                        <a:pt x="72390" y="36195"/>
                      </a:moveTo>
                      <a:cubicBezTo>
                        <a:pt x="72390" y="56185"/>
                        <a:pt x="56185" y="72390"/>
                        <a:pt x="36195" y="72390"/>
                      </a:cubicBezTo>
                      <a:cubicBezTo>
                        <a:pt x="16205" y="72390"/>
                        <a:pt x="0" y="56185"/>
                        <a:pt x="0" y="36195"/>
                      </a:cubicBezTo>
                      <a:cubicBezTo>
                        <a:pt x="0" y="16205"/>
                        <a:pt x="16205" y="0"/>
                        <a:pt x="36195" y="0"/>
                      </a:cubicBezTo>
                      <a:cubicBezTo>
                        <a:pt x="56185" y="0"/>
                        <a:pt x="72390" y="16205"/>
                        <a:pt x="72390" y="36195"/>
                      </a:cubicBezTo>
                      <a:close/>
                    </a:path>
                  </a:pathLst>
                </a:custGeom>
                <a:solidFill>
                  <a:srgbClr val="D3D3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2" name="Google Shape;1562;p13"/>
                <p:cNvSpPr/>
                <p:nvPr/>
              </p:nvSpPr>
              <p:spPr>
                <a:xfrm>
                  <a:off x="4799552" y="2803778"/>
                  <a:ext cx="100965" cy="100964"/>
                </a:xfrm>
                <a:custGeom>
                  <a:avLst/>
                  <a:gdLst/>
                  <a:ahLst/>
                  <a:cxnLst/>
                  <a:rect l="l" t="t" r="r" b="b"/>
                  <a:pathLst>
                    <a:path w="100965" h="100964" extrusionOk="0">
                      <a:moveTo>
                        <a:pt x="50483" y="100965"/>
                      </a:moveTo>
                      <a:cubicBezTo>
                        <a:pt x="22670" y="100965"/>
                        <a:pt x="0" y="78296"/>
                        <a:pt x="0" y="50482"/>
                      </a:cubicBezTo>
                      <a:cubicBezTo>
                        <a:pt x="0" y="22670"/>
                        <a:pt x="22670" y="0"/>
                        <a:pt x="50483" y="0"/>
                      </a:cubicBezTo>
                      <a:cubicBezTo>
                        <a:pt x="78296" y="0"/>
                        <a:pt x="100965" y="22670"/>
                        <a:pt x="100965" y="50482"/>
                      </a:cubicBezTo>
                      <a:cubicBezTo>
                        <a:pt x="100965" y="78391"/>
                        <a:pt x="78296" y="100965"/>
                        <a:pt x="50483" y="100965"/>
                      </a:cubicBezTo>
                      <a:close/>
                      <a:moveTo>
                        <a:pt x="50483" y="28575"/>
                      </a:moveTo>
                      <a:cubicBezTo>
                        <a:pt x="38386" y="28575"/>
                        <a:pt x="28575" y="38386"/>
                        <a:pt x="28575" y="50482"/>
                      </a:cubicBezTo>
                      <a:cubicBezTo>
                        <a:pt x="28575" y="62579"/>
                        <a:pt x="38386" y="72390"/>
                        <a:pt x="50483" y="72390"/>
                      </a:cubicBezTo>
                      <a:cubicBezTo>
                        <a:pt x="62579" y="72390"/>
                        <a:pt x="72390" y="62579"/>
                        <a:pt x="72390" y="50482"/>
                      </a:cubicBezTo>
                      <a:cubicBezTo>
                        <a:pt x="72390" y="38386"/>
                        <a:pt x="62579" y="28575"/>
                        <a:pt x="5048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1563" name="Google Shape;1563;p13"/>
          <p:cNvGrpSpPr/>
          <p:nvPr/>
        </p:nvGrpSpPr>
        <p:grpSpPr>
          <a:xfrm>
            <a:off x="16320069" y="7832347"/>
            <a:ext cx="1385387" cy="1640167"/>
            <a:chOff x="15662019" y="7573647"/>
            <a:chExt cx="1385387" cy="1640167"/>
          </a:xfrm>
        </p:grpSpPr>
        <p:grpSp>
          <p:nvGrpSpPr>
            <p:cNvPr id="1564" name="Google Shape;1564;p13"/>
            <p:cNvGrpSpPr/>
            <p:nvPr/>
          </p:nvGrpSpPr>
          <p:grpSpPr>
            <a:xfrm>
              <a:off x="15662019" y="7580072"/>
              <a:ext cx="1385387" cy="1633742"/>
              <a:chOff x="4444301" y="5303307"/>
              <a:chExt cx="837446" cy="987573"/>
            </a:xfrm>
          </p:grpSpPr>
          <p:grpSp>
            <p:nvGrpSpPr>
              <p:cNvPr id="1565" name="Google Shape;1565;p13"/>
              <p:cNvGrpSpPr/>
              <p:nvPr/>
            </p:nvGrpSpPr>
            <p:grpSpPr>
              <a:xfrm>
                <a:off x="4447958" y="5864581"/>
                <a:ext cx="411276" cy="403725"/>
                <a:chOff x="4447958" y="5864581"/>
                <a:chExt cx="411276" cy="403725"/>
              </a:xfrm>
            </p:grpSpPr>
            <p:sp>
              <p:nvSpPr>
                <p:cNvPr id="1566" name="Google Shape;1566;p13"/>
                <p:cNvSpPr/>
                <p:nvPr/>
              </p:nvSpPr>
              <p:spPr>
                <a:xfrm>
                  <a:off x="4462272" y="5878734"/>
                  <a:ext cx="382714" cy="375285"/>
                </a:xfrm>
                <a:custGeom>
                  <a:avLst/>
                  <a:gdLst/>
                  <a:ahLst/>
                  <a:cxnLst/>
                  <a:rect l="l" t="t" r="r" b="b"/>
                  <a:pathLst>
                    <a:path w="382714" h="375285" extrusionOk="0">
                      <a:moveTo>
                        <a:pt x="310324" y="326327"/>
                      </a:moveTo>
                      <a:lnTo>
                        <a:pt x="382714" y="232600"/>
                      </a:lnTo>
                      <a:lnTo>
                        <a:pt x="81629" y="0"/>
                      </a:lnTo>
                      <a:lnTo>
                        <a:pt x="9239" y="93726"/>
                      </a:lnTo>
                      <a:lnTo>
                        <a:pt x="0" y="252222"/>
                      </a:lnTo>
                      <a:cubicBezTo>
                        <a:pt x="53530" y="293561"/>
                        <a:pt x="106204" y="334233"/>
                        <a:pt x="159258" y="375285"/>
                      </a:cubicBezTo>
                      <a:lnTo>
                        <a:pt x="310324" y="32632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7" name="Google Shape;1567;p13"/>
                <p:cNvSpPr/>
                <p:nvPr/>
              </p:nvSpPr>
              <p:spPr>
                <a:xfrm>
                  <a:off x="4447958" y="5864581"/>
                  <a:ext cx="411276" cy="403725"/>
                </a:xfrm>
                <a:custGeom>
                  <a:avLst/>
                  <a:gdLst/>
                  <a:ahLst/>
                  <a:cxnLst/>
                  <a:rect l="l" t="t" r="r" b="b"/>
                  <a:pathLst>
                    <a:path w="411276" h="403725" extrusionOk="0">
                      <a:moveTo>
                        <a:pt x="173571" y="403726"/>
                      </a:moveTo>
                      <a:cubicBezTo>
                        <a:pt x="170428" y="403726"/>
                        <a:pt x="167380" y="402678"/>
                        <a:pt x="164808" y="400773"/>
                      </a:cubicBezTo>
                      <a:lnTo>
                        <a:pt x="5550" y="277710"/>
                      </a:lnTo>
                      <a:cubicBezTo>
                        <a:pt x="1836" y="274852"/>
                        <a:pt x="-260" y="270280"/>
                        <a:pt x="26" y="265613"/>
                      </a:cubicBezTo>
                      <a:lnTo>
                        <a:pt x="9265" y="107117"/>
                      </a:lnTo>
                      <a:cubicBezTo>
                        <a:pt x="9456" y="104260"/>
                        <a:pt x="10408" y="101497"/>
                        <a:pt x="12218" y="99211"/>
                      </a:cubicBezTo>
                      <a:lnTo>
                        <a:pt x="84608" y="5580"/>
                      </a:lnTo>
                      <a:cubicBezTo>
                        <a:pt x="89465" y="-706"/>
                        <a:pt x="98419" y="-1849"/>
                        <a:pt x="104610" y="3009"/>
                      </a:cubicBezTo>
                      <a:lnTo>
                        <a:pt x="405696" y="235609"/>
                      </a:lnTo>
                      <a:cubicBezTo>
                        <a:pt x="411982" y="240467"/>
                        <a:pt x="413125" y="249421"/>
                        <a:pt x="408267" y="255612"/>
                      </a:cubicBezTo>
                      <a:lnTo>
                        <a:pt x="335877" y="349338"/>
                      </a:lnTo>
                      <a:cubicBezTo>
                        <a:pt x="334163" y="351624"/>
                        <a:pt x="331686" y="353338"/>
                        <a:pt x="329019" y="354196"/>
                      </a:cubicBezTo>
                      <a:lnTo>
                        <a:pt x="177953" y="403154"/>
                      </a:lnTo>
                      <a:cubicBezTo>
                        <a:pt x="176619" y="403440"/>
                        <a:pt x="175095" y="403726"/>
                        <a:pt x="173571" y="403726"/>
                      </a:cubicBezTo>
                      <a:close/>
                      <a:moveTo>
                        <a:pt x="28982" y="259707"/>
                      </a:moveTo>
                      <a:lnTo>
                        <a:pt x="176333" y="373531"/>
                      </a:lnTo>
                      <a:lnTo>
                        <a:pt x="315970" y="328287"/>
                      </a:lnTo>
                      <a:lnTo>
                        <a:pt x="376930" y="249421"/>
                      </a:lnTo>
                      <a:lnTo>
                        <a:pt x="98419" y="34346"/>
                      </a:lnTo>
                      <a:lnTo>
                        <a:pt x="37459" y="113213"/>
                      </a:lnTo>
                      <a:lnTo>
                        <a:pt x="28982" y="259707"/>
                      </a:lnTo>
                      <a:close/>
                      <a:moveTo>
                        <a:pt x="324638" y="340480"/>
                      </a:moveTo>
                      <a:lnTo>
                        <a:pt x="324638" y="340480"/>
                      </a:lnTo>
                      <a:lnTo>
                        <a:pt x="324638" y="34048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68" name="Google Shape;1568;p13"/>
              <p:cNvGrpSpPr/>
              <p:nvPr/>
            </p:nvGrpSpPr>
            <p:grpSpPr>
              <a:xfrm>
                <a:off x="4444301" y="6116630"/>
                <a:ext cx="191552" cy="174250"/>
                <a:chOff x="4444301" y="6116630"/>
                <a:chExt cx="191552" cy="174250"/>
              </a:xfrm>
            </p:grpSpPr>
            <p:sp>
              <p:nvSpPr>
                <p:cNvPr id="1569" name="Google Shape;1569;p13"/>
                <p:cNvSpPr/>
                <p:nvPr/>
              </p:nvSpPr>
              <p:spPr>
                <a:xfrm>
                  <a:off x="4458610" y="6130956"/>
                  <a:ext cx="162919" cy="145708"/>
                </a:xfrm>
                <a:custGeom>
                  <a:avLst/>
                  <a:gdLst/>
                  <a:ahLst/>
                  <a:cxnLst/>
                  <a:rect l="l" t="t" r="r" b="b"/>
                  <a:pathLst>
                    <a:path w="162919" h="145708" extrusionOk="0">
                      <a:moveTo>
                        <a:pt x="3662" y="0"/>
                      </a:moveTo>
                      <a:lnTo>
                        <a:pt x="137" y="60389"/>
                      </a:lnTo>
                      <a:cubicBezTo>
                        <a:pt x="-3101" y="116967"/>
                        <a:pt x="51477" y="159163"/>
                        <a:pt x="105389" y="141732"/>
                      </a:cubicBezTo>
                      <a:lnTo>
                        <a:pt x="162920" y="123063"/>
                      </a:lnTo>
                      <a:cubicBezTo>
                        <a:pt x="109866" y="82011"/>
                        <a:pt x="57192" y="41339"/>
                        <a:pt x="3662"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0" name="Google Shape;1570;p13"/>
                <p:cNvSpPr/>
                <p:nvPr/>
              </p:nvSpPr>
              <p:spPr>
                <a:xfrm>
                  <a:off x="4444301" y="6116630"/>
                  <a:ext cx="191552" cy="174250"/>
                </a:xfrm>
                <a:custGeom>
                  <a:avLst/>
                  <a:gdLst/>
                  <a:ahLst/>
                  <a:cxnLst/>
                  <a:rect l="l" t="t" r="r" b="b"/>
                  <a:pathLst>
                    <a:path w="191552" h="174250" extrusionOk="0">
                      <a:moveTo>
                        <a:pt x="94838" y="174250"/>
                      </a:moveTo>
                      <a:cubicBezTo>
                        <a:pt x="74169" y="174250"/>
                        <a:pt x="53690" y="167487"/>
                        <a:pt x="36830" y="154438"/>
                      </a:cubicBezTo>
                      <a:cubicBezTo>
                        <a:pt x="12065" y="135293"/>
                        <a:pt x="-1650" y="105194"/>
                        <a:pt x="159" y="73857"/>
                      </a:cubicBezTo>
                      <a:lnTo>
                        <a:pt x="3684" y="13468"/>
                      </a:lnTo>
                      <a:cubicBezTo>
                        <a:pt x="3969" y="8134"/>
                        <a:pt x="7208" y="3467"/>
                        <a:pt x="12065" y="1276"/>
                      </a:cubicBezTo>
                      <a:cubicBezTo>
                        <a:pt x="16923" y="-914"/>
                        <a:pt x="22543" y="-248"/>
                        <a:pt x="26734" y="2991"/>
                      </a:cubicBezTo>
                      <a:lnTo>
                        <a:pt x="185992" y="126054"/>
                      </a:lnTo>
                      <a:cubicBezTo>
                        <a:pt x="190183" y="129292"/>
                        <a:pt x="192278" y="134626"/>
                        <a:pt x="191326" y="139770"/>
                      </a:cubicBezTo>
                      <a:cubicBezTo>
                        <a:pt x="190469" y="145009"/>
                        <a:pt x="186659" y="149295"/>
                        <a:pt x="181706" y="150914"/>
                      </a:cubicBezTo>
                      <a:lnTo>
                        <a:pt x="124175" y="169583"/>
                      </a:lnTo>
                      <a:cubicBezTo>
                        <a:pt x="114554" y="172726"/>
                        <a:pt x="104648" y="174250"/>
                        <a:pt x="94838" y="174250"/>
                      </a:cubicBezTo>
                      <a:close/>
                      <a:moveTo>
                        <a:pt x="30639" y="42139"/>
                      </a:moveTo>
                      <a:lnTo>
                        <a:pt x="28734" y="75476"/>
                      </a:lnTo>
                      <a:cubicBezTo>
                        <a:pt x="27496" y="97669"/>
                        <a:pt x="36830" y="118148"/>
                        <a:pt x="54356" y="131769"/>
                      </a:cubicBezTo>
                      <a:cubicBezTo>
                        <a:pt x="71978" y="145389"/>
                        <a:pt x="94171" y="149200"/>
                        <a:pt x="115317" y="142341"/>
                      </a:cubicBezTo>
                      <a:lnTo>
                        <a:pt x="147130" y="132055"/>
                      </a:lnTo>
                      <a:lnTo>
                        <a:pt x="30639" y="4213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71" name="Google Shape;1571;p13"/>
              <p:cNvGrpSpPr/>
              <p:nvPr/>
            </p:nvGrpSpPr>
            <p:grpSpPr>
              <a:xfrm>
                <a:off x="4462311" y="5636933"/>
                <a:ext cx="572525" cy="575651"/>
                <a:chOff x="4462311" y="5636933"/>
                <a:chExt cx="572525" cy="575651"/>
              </a:xfrm>
            </p:grpSpPr>
            <p:sp>
              <p:nvSpPr>
                <p:cNvPr id="1572" name="Google Shape;1572;p13"/>
                <p:cNvSpPr/>
                <p:nvPr/>
              </p:nvSpPr>
              <p:spPr>
                <a:xfrm>
                  <a:off x="4476654" y="5651277"/>
                  <a:ext cx="544067" cy="547116"/>
                </a:xfrm>
                <a:custGeom>
                  <a:avLst/>
                  <a:gdLst/>
                  <a:ahLst/>
                  <a:cxnLst/>
                  <a:rect l="l" t="t" r="r" b="b"/>
                  <a:pathLst>
                    <a:path w="544067" h="547116" extrusionOk="0">
                      <a:moveTo>
                        <a:pt x="544068" y="232600"/>
                      </a:moveTo>
                      <a:lnTo>
                        <a:pt x="301180" y="547116"/>
                      </a:lnTo>
                      <a:lnTo>
                        <a:pt x="297847" y="544544"/>
                      </a:lnTo>
                      <a:cubicBezTo>
                        <a:pt x="272987" y="525399"/>
                        <a:pt x="306610" y="481870"/>
                        <a:pt x="281845" y="462725"/>
                      </a:cubicBezTo>
                      <a:cubicBezTo>
                        <a:pt x="256985" y="443579"/>
                        <a:pt x="223457" y="487013"/>
                        <a:pt x="198596" y="467868"/>
                      </a:cubicBezTo>
                      <a:cubicBezTo>
                        <a:pt x="173736" y="448723"/>
                        <a:pt x="207359" y="405193"/>
                        <a:pt x="182594" y="386049"/>
                      </a:cubicBezTo>
                      <a:cubicBezTo>
                        <a:pt x="157734" y="366903"/>
                        <a:pt x="124206" y="410337"/>
                        <a:pt x="99346" y="391192"/>
                      </a:cubicBezTo>
                      <a:cubicBezTo>
                        <a:pt x="74486" y="372046"/>
                        <a:pt x="108109" y="328517"/>
                        <a:pt x="83249" y="309372"/>
                      </a:cubicBezTo>
                      <a:cubicBezTo>
                        <a:pt x="58388" y="290227"/>
                        <a:pt x="24860" y="333661"/>
                        <a:pt x="0" y="314516"/>
                      </a:cubicBezTo>
                      <a:lnTo>
                        <a:pt x="242888" y="0"/>
                      </a:lnTo>
                      <a:lnTo>
                        <a:pt x="544068" y="23260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3" name="Google Shape;1573;p13"/>
                <p:cNvSpPr/>
                <p:nvPr/>
              </p:nvSpPr>
              <p:spPr>
                <a:xfrm>
                  <a:off x="4462311" y="5636933"/>
                  <a:ext cx="572525" cy="575651"/>
                </a:xfrm>
                <a:custGeom>
                  <a:avLst/>
                  <a:gdLst/>
                  <a:ahLst/>
                  <a:cxnLst/>
                  <a:rect l="l" t="t" r="r" b="b"/>
                  <a:pathLst>
                    <a:path w="572525" h="575651" extrusionOk="0">
                      <a:moveTo>
                        <a:pt x="315429" y="575652"/>
                      </a:moveTo>
                      <a:cubicBezTo>
                        <a:pt x="312381" y="575652"/>
                        <a:pt x="309333" y="574700"/>
                        <a:pt x="306666" y="572699"/>
                      </a:cubicBezTo>
                      <a:lnTo>
                        <a:pt x="303332" y="570127"/>
                      </a:lnTo>
                      <a:cubicBezTo>
                        <a:pt x="284282" y="555459"/>
                        <a:pt x="287521" y="532599"/>
                        <a:pt x="289902" y="515835"/>
                      </a:cubicBezTo>
                      <a:cubicBezTo>
                        <a:pt x="292092" y="500119"/>
                        <a:pt x="292569" y="492308"/>
                        <a:pt x="287330" y="488308"/>
                      </a:cubicBezTo>
                      <a:cubicBezTo>
                        <a:pt x="282091" y="484212"/>
                        <a:pt x="274567" y="486689"/>
                        <a:pt x="259898" y="492784"/>
                      </a:cubicBezTo>
                      <a:cubicBezTo>
                        <a:pt x="244372" y="499261"/>
                        <a:pt x="223036" y="508120"/>
                        <a:pt x="204082" y="493451"/>
                      </a:cubicBezTo>
                      <a:cubicBezTo>
                        <a:pt x="185127" y="478783"/>
                        <a:pt x="188270" y="455923"/>
                        <a:pt x="190651" y="439158"/>
                      </a:cubicBezTo>
                      <a:cubicBezTo>
                        <a:pt x="192842" y="423443"/>
                        <a:pt x="193318" y="415632"/>
                        <a:pt x="188080" y="411632"/>
                      </a:cubicBezTo>
                      <a:cubicBezTo>
                        <a:pt x="182841" y="407536"/>
                        <a:pt x="175316" y="410012"/>
                        <a:pt x="160648" y="416108"/>
                      </a:cubicBezTo>
                      <a:cubicBezTo>
                        <a:pt x="145122" y="422585"/>
                        <a:pt x="123786" y="431443"/>
                        <a:pt x="104831" y="416775"/>
                      </a:cubicBezTo>
                      <a:cubicBezTo>
                        <a:pt x="85876" y="402107"/>
                        <a:pt x="89019" y="379246"/>
                        <a:pt x="91401" y="362578"/>
                      </a:cubicBezTo>
                      <a:cubicBezTo>
                        <a:pt x="93592" y="346861"/>
                        <a:pt x="94068" y="339051"/>
                        <a:pt x="88829" y="334955"/>
                      </a:cubicBezTo>
                      <a:cubicBezTo>
                        <a:pt x="83590" y="330859"/>
                        <a:pt x="76066" y="333336"/>
                        <a:pt x="61397" y="339432"/>
                      </a:cubicBezTo>
                      <a:cubicBezTo>
                        <a:pt x="45871" y="345909"/>
                        <a:pt x="24535" y="354767"/>
                        <a:pt x="5581" y="340099"/>
                      </a:cubicBezTo>
                      <a:cubicBezTo>
                        <a:pt x="-706" y="335241"/>
                        <a:pt x="-1849" y="326287"/>
                        <a:pt x="3009" y="320096"/>
                      </a:cubicBezTo>
                      <a:lnTo>
                        <a:pt x="245896" y="5581"/>
                      </a:lnTo>
                      <a:cubicBezTo>
                        <a:pt x="250754" y="-706"/>
                        <a:pt x="259708" y="-1849"/>
                        <a:pt x="265899" y="3009"/>
                      </a:cubicBezTo>
                      <a:lnTo>
                        <a:pt x="566984" y="235609"/>
                      </a:lnTo>
                      <a:cubicBezTo>
                        <a:pt x="569937" y="237896"/>
                        <a:pt x="571937" y="241325"/>
                        <a:pt x="572413" y="245134"/>
                      </a:cubicBezTo>
                      <a:cubicBezTo>
                        <a:pt x="572890" y="248849"/>
                        <a:pt x="571842" y="252659"/>
                        <a:pt x="569556" y="255707"/>
                      </a:cubicBezTo>
                      <a:lnTo>
                        <a:pt x="326668" y="570223"/>
                      </a:lnTo>
                      <a:cubicBezTo>
                        <a:pt x="323906" y="573747"/>
                        <a:pt x="319715" y="575652"/>
                        <a:pt x="315429" y="575652"/>
                      </a:cubicBezTo>
                      <a:close/>
                      <a:moveTo>
                        <a:pt x="281520" y="457732"/>
                      </a:moveTo>
                      <a:cubicBezTo>
                        <a:pt x="289330" y="457732"/>
                        <a:pt x="297236" y="459828"/>
                        <a:pt x="304856" y="465638"/>
                      </a:cubicBezTo>
                      <a:cubicBezTo>
                        <a:pt x="323811" y="480307"/>
                        <a:pt x="320572" y="503071"/>
                        <a:pt x="318286" y="519740"/>
                      </a:cubicBezTo>
                      <a:cubicBezTo>
                        <a:pt x="317334" y="526693"/>
                        <a:pt x="316667" y="532123"/>
                        <a:pt x="316762" y="536314"/>
                      </a:cubicBezTo>
                      <a:lnTo>
                        <a:pt x="538314" y="249516"/>
                      </a:lnTo>
                      <a:lnTo>
                        <a:pt x="259803" y="34441"/>
                      </a:lnTo>
                      <a:lnTo>
                        <a:pt x="41871" y="316572"/>
                      </a:lnTo>
                      <a:cubicBezTo>
                        <a:pt x="44442" y="315619"/>
                        <a:pt x="47205" y="314477"/>
                        <a:pt x="50443" y="313143"/>
                      </a:cubicBezTo>
                      <a:cubicBezTo>
                        <a:pt x="65969" y="306666"/>
                        <a:pt x="87305" y="297808"/>
                        <a:pt x="106260" y="312476"/>
                      </a:cubicBezTo>
                      <a:cubicBezTo>
                        <a:pt x="125215" y="327145"/>
                        <a:pt x="122071" y="350005"/>
                        <a:pt x="119690" y="366673"/>
                      </a:cubicBezTo>
                      <a:cubicBezTo>
                        <a:pt x="117499" y="382390"/>
                        <a:pt x="117023" y="390200"/>
                        <a:pt x="122357" y="394296"/>
                      </a:cubicBezTo>
                      <a:cubicBezTo>
                        <a:pt x="127596" y="398392"/>
                        <a:pt x="135121" y="395915"/>
                        <a:pt x="149789" y="389819"/>
                      </a:cubicBezTo>
                      <a:cubicBezTo>
                        <a:pt x="165315" y="383342"/>
                        <a:pt x="186651" y="374484"/>
                        <a:pt x="205606" y="389152"/>
                      </a:cubicBezTo>
                      <a:cubicBezTo>
                        <a:pt x="224560" y="403821"/>
                        <a:pt x="221322" y="426586"/>
                        <a:pt x="219036" y="443255"/>
                      </a:cubicBezTo>
                      <a:cubicBezTo>
                        <a:pt x="216845" y="458971"/>
                        <a:pt x="216369" y="466877"/>
                        <a:pt x="221608" y="470877"/>
                      </a:cubicBezTo>
                      <a:cubicBezTo>
                        <a:pt x="226846" y="474973"/>
                        <a:pt x="234371" y="472496"/>
                        <a:pt x="249040" y="466400"/>
                      </a:cubicBezTo>
                      <a:cubicBezTo>
                        <a:pt x="258374" y="462495"/>
                        <a:pt x="269804" y="457732"/>
                        <a:pt x="281520" y="45773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74" name="Google Shape;1574;p13"/>
              <p:cNvGrpSpPr/>
              <p:nvPr/>
            </p:nvGrpSpPr>
            <p:grpSpPr>
              <a:xfrm>
                <a:off x="4751814" y="5483009"/>
                <a:ext cx="402028" cy="354862"/>
                <a:chOff x="4751814" y="5483009"/>
                <a:chExt cx="402028" cy="354862"/>
              </a:xfrm>
            </p:grpSpPr>
            <p:sp>
              <p:nvSpPr>
                <p:cNvPr id="1575" name="Google Shape;1575;p13"/>
                <p:cNvSpPr/>
                <p:nvPr/>
              </p:nvSpPr>
              <p:spPr>
                <a:xfrm rot="-3138037">
                  <a:off x="4893835" y="5470086"/>
                  <a:ext cx="118585" cy="381135"/>
                </a:xfrm>
                <a:custGeom>
                  <a:avLst/>
                  <a:gdLst/>
                  <a:ahLst/>
                  <a:cxnLst/>
                  <a:rect l="l" t="t" r="r" b="b"/>
                  <a:pathLst>
                    <a:path w="118395" h="380524" extrusionOk="0">
                      <a:moveTo>
                        <a:pt x="0" y="0"/>
                      </a:moveTo>
                      <a:lnTo>
                        <a:pt x="118396" y="0"/>
                      </a:lnTo>
                      <a:lnTo>
                        <a:pt x="118396" y="380524"/>
                      </a:lnTo>
                      <a:lnTo>
                        <a:pt x="0" y="38052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6" name="Google Shape;1576;p13"/>
                <p:cNvSpPr/>
                <p:nvPr/>
              </p:nvSpPr>
              <p:spPr>
                <a:xfrm>
                  <a:off x="4751814" y="5483009"/>
                  <a:ext cx="402028" cy="354862"/>
                </a:xfrm>
                <a:custGeom>
                  <a:avLst/>
                  <a:gdLst/>
                  <a:ahLst/>
                  <a:cxnLst/>
                  <a:rect l="l" t="t" r="r" b="b"/>
                  <a:pathLst>
                    <a:path w="402028" h="354862" extrusionOk="0">
                      <a:moveTo>
                        <a:pt x="315390" y="354862"/>
                      </a:moveTo>
                      <a:cubicBezTo>
                        <a:pt x="312342" y="354862"/>
                        <a:pt x="309294" y="353910"/>
                        <a:pt x="306627" y="351910"/>
                      </a:cubicBezTo>
                      <a:lnTo>
                        <a:pt x="5542" y="119309"/>
                      </a:lnTo>
                      <a:cubicBezTo>
                        <a:pt x="2589" y="117023"/>
                        <a:pt x="589" y="113594"/>
                        <a:pt x="113" y="109784"/>
                      </a:cubicBezTo>
                      <a:cubicBezTo>
                        <a:pt x="-364" y="106069"/>
                        <a:pt x="684" y="102259"/>
                        <a:pt x="2970" y="99211"/>
                      </a:cubicBezTo>
                      <a:lnTo>
                        <a:pt x="75360" y="5580"/>
                      </a:lnTo>
                      <a:cubicBezTo>
                        <a:pt x="80218" y="-706"/>
                        <a:pt x="89171" y="-1849"/>
                        <a:pt x="95363" y="3009"/>
                      </a:cubicBezTo>
                      <a:lnTo>
                        <a:pt x="396448" y="235609"/>
                      </a:lnTo>
                      <a:cubicBezTo>
                        <a:pt x="402734" y="240467"/>
                        <a:pt x="403878" y="249421"/>
                        <a:pt x="399020" y="255612"/>
                      </a:cubicBezTo>
                      <a:lnTo>
                        <a:pt x="326630" y="349242"/>
                      </a:lnTo>
                      <a:cubicBezTo>
                        <a:pt x="323867" y="352957"/>
                        <a:pt x="319676" y="354862"/>
                        <a:pt x="315390" y="354862"/>
                      </a:cubicBezTo>
                      <a:close/>
                      <a:moveTo>
                        <a:pt x="34308" y="105403"/>
                      </a:moveTo>
                      <a:lnTo>
                        <a:pt x="312818" y="320477"/>
                      </a:lnTo>
                      <a:lnTo>
                        <a:pt x="367682" y="249421"/>
                      </a:lnTo>
                      <a:lnTo>
                        <a:pt x="89171" y="34251"/>
                      </a:lnTo>
                      <a:lnTo>
                        <a:pt x="34308" y="10540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77" name="Google Shape;1577;p13"/>
              <p:cNvGrpSpPr/>
              <p:nvPr/>
            </p:nvGrpSpPr>
            <p:grpSpPr>
              <a:xfrm>
                <a:off x="4865542" y="5303307"/>
                <a:ext cx="416205" cy="387402"/>
                <a:chOff x="4865542" y="5303307"/>
                <a:chExt cx="416205" cy="387402"/>
              </a:xfrm>
            </p:grpSpPr>
            <p:sp>
              <p:nvSpPr>
                <p:cNvPr id="1578" name="Google Shape;1578;p13"/>
                <p:cNvSpPr/>
                <p:nvPr/>
              </p:nvSpPr>
              <p:spPr>
                <a:xfrm>
                  <a:off x="4879848" y="5317553"/>
                  <a:ext cx="387730" cy="358870"/>
                </a:xfrm>
                <a:custGeom>
                  <a:avLst/>
                  <a:gdLst/>
                  <a:ahLst/>
                  <a:cxnLst/>
                  <a:rect l="l" t="t" r="r" b="b"/>
                  <a:pathLst>
                    <a:path w="387730" h="358870" extrusionOk="0">
                      <a:moveTo>
                        <a:pt x="301085" y="358870"/>
                      </a:moveTo>
                      <a:lnTo>
                        <a:pt x="0" y="126270"/>
                      </a:lnTo>
                      <a:lnTo>
                        <a:pt x="61913" y="46069"/>
                      </a:lnTo>
                      <a:cubicBezTo>
                        <a:pt x="101917" y="-5747"/>
                        <a:pt x="176308" y="-15272"/>
                        <a:pt x="228124" y="24733"/>
                      </a:cubicBezTo>
                      <a:lnTo>
                        <a:pt x="341662" y="112459"/>
                      </a:lnTo>
                      <a:cubicBezTo>
                        <a:pt x="393478" y="152464"/>
                        <a:pt x="403003" y="226854"/>
                        <a:pt x="362998" y="278670"/>
                      </a:cubicBezTo>
                      <a:lnTo>
                        <a:pt x="301085" y="35887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9" name="Google Shape;1579;p13"/>
                <p:cNvSpPr/>
                <p:nvPr/>
              </p:nvSpPr>
              <p:spPr>
                <a:xfrm>
                  <a:off x="4865542" y="5303307"/>
                  <a:ext cx="416205" cy="387402"/>
                </a:xfrm>
                <a:custGeom>
                  <a:avLst/>
                  <a:gdLst/>
                  <a:ahLst/>
                  <a:cxnLst/>
                  <a:rect l="l" t="t" r="r" b="b"/>
                  <a:pathLst>
                    <a:path w="416205" h="387402" extrusionOk="0">
                      <a:moveTo>
                        <a:pt x="315390" y="387403"/>
                      </a:moveTo>
                      <a:cubicBezTo>
                        <a:pt x="312247" y="387403"/>
                        <a:pt x="309199" y="386355"/>
                        <a:pt x="306627" y="384450"/>
                      </a:cubicBezTo>
                      <a:lnTo>
                        <a:pt x="5542" y="151849"/>
                      </a:lnTo>
                      <a:cubicBezTo>
                        <a:pt x="2589" y="149563"/>
                        <a:pt x="589" y="146135"/>
                        <a:pt x="113" y="142324"/>
                      </a:cubicBezTo>
                      <a:cubicBezTo>
                        <a:pt x="-363" y="138515"/>
                        <a:pt x="684" y="134800"/>
                        <a:pt x="2970" y="131752"/>
                      </a:cubicBezTo>
                      <a:lnTo>
                        <a:pt x="64883" y="51551"/>
                      </a:lnTo>
                      <a:cubicBezTo>
                        <a:pt x="109650" y="-6361"/>
                        <a:pt x="193185" y="-17124"/>
                        <a:pt x="251096" y="27644"/>
                      </a:cubicBezTo>
                      <a:lnTo>
                        <a:pt x="364634" y="115369"/>
                      </a:lnTo>
                      <a:cubicBezTo>
                        <a:pt x="392733" y="137086"/>
                        <a:pt x="410640" y="168328"/>
                        <a:pt x="415117" y="203571"/>
                      </a:cubicBezTo>
                      <a:cubicBezTo>
                        <a:pt x="419594" y="238718"/>
                        <a:pt x="410164" y="273579"/>
                        <a:pt x="388542" y="301678"/>
                      </a:cubicBezTo>
                      <a:lnTo>
                        <a:pt x="326630" y="381878"/>
                      </a:lnTo>
                      <a:cubicBezTo>
                        <a:pt x="324344" y="384831"/>
                        <a:pt x="320915" y="386832"/>
                        <a:pt x="317105" y="387308"/>
                      </a:cubicBezTo>
                      <a:cubicBezTo>
                        <a:pt x="316629" y="387308"/>
                        <a:pt x="315962" y="387403"/>
                        <a:pt x="315390" y="387403"/>
                      </a:cubicBezTo>
                      <a:close/>
                      <a:moveTo>
                        <a:pt x="34308" y="137943"/>
                      </a:moveTo>
                      <a:lnTo>
                        <a:pt x="312818" y="353113"/>
                      </a:lnTo>
                      <a:lnTo>
                        <a:pt x="366063" y="284247"/>
                      </a:lnTo>
                      <a:cubicBezTo>
                        <a:pt x="383113" y="262244"/>
                        <a:pt x="390543" y="234908"/>
                        <a:pt x="386923" y="207285"/>
                      </a:cubicBezTo>
                      <a:cubicBezTo>
                        <a:pt x="383304" y="179663"/>
                        <a:pt x="369302" y="155088"/>
                        <a:pt x="347299" y="138134"/>
                      </a:cubicBezTo>
                      <a:lnTo>
                        <a:pt x="233761" y="50408"/>
                      </a:lnTo>
                      <a:cubicBezTo>
                        <a:pt x="188231" y="15261"/>
                        <a:pt x="122700" y="23739"/>
                        <a:pt x="87647" y="69172"/>
                      </a:cubicBezTo>
                      <a:lnTo>
                        <a:pt x="34308" y="13794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80" name="Google Shape;1580;p13"/>
              <p:cNvGrpSpPr/>
              <p:nvPr/>
            </p:nvGrpSpPr>
            <p:grpSpPr>
              <a:xfrm>
                <a:off x="4804248" y="5401592"/>
                <a:ext cx="421233" cy="357222"/>
                <a:chOff x="4804248" y="5401592"/>
                <a:chExt cx="421233" cy="357222"/>
              </a:xfrm>
            </p:grpSpPr>
            <p:sp>
              <p:nvSpPr>
                <p:cNvPr id="1581" name="Google Shape;1581;p13"/>
                <p:cNvSpPr/>
                <p:nvPr/>
              </p:nvSpPr>
              <p:spPr>
                <a:xfrm>
                  <a:off x="4818528" y="5415840"/>
                  <a:ext cx="392578" cy="328665"/>
                </a:xfrm>
                <a:custGeom>
                  <a:avLst/>
                  <a:gdLst/>
                  <a:ahLst/>
                  <a:cxnLst/>
                  <a:rect l="l" t="t" r="r" b="b"/>
                  <a:pathLst>
                    <a:path w="392578" h="328665" extrusionOk="0">
                      <a:moveTo>
                        <a:pt x="315828" y="320781"/>
                      </a:moveTo>
                      <a:lnTo>
                        <a:pt x="14743" y="88180"/>
                      </a:lnTo>
                      <a:cubicBezTo>
                        <a:pt x="-1831" y="75417"/>
                        <a:pt x="-4879" y="51318"/>
                        <a:pt x="7885" y="34745"/>
                      </a:cubicBezTo>
                      <a:lnTo>
                        <a:pt x="23315" y="14743"/>
                      </a:lnTo>
                      <a:cubicBezTo>
                        <a:pt x="36079" y="-1831"/>
                        <a:pt x="60177" y="-4879"/>
                        <a:pt x="76750" y="7884"/>
                      </a:cubicBezTo>
                      <a:lnTo>
                        <a:pt x="377836" y="240485"/>
                      </a:lnTo>
                      <a:cubicBezTo>
                        <a:pt x="394409" y="253248"/>
                        <a:pt x="397457" y="277347"/>
                        <a:pt x="384694" y="293920"/>
                      </a:cubicBezTo>
                      <a:lnTo>
                        <a:pt x="369263" y="313923"/>
                      </a:lnTo>
                      <a:cubicBezTo>
                        <a:pt x="356500" y="330496"/>
                        <a:pt x="332402" y="333544"/>
                        <a:pt x="315828" y="32078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2" name="Google Shape;1582;p13"/>
                <p:cNvSpPr/>
                <p:nvPr/>
              </p:nvSpPr>
              <p:spPr>
                <a:xfrm>
                  <a:off x="4804248" y="5401592"/>
                  <a:ext cx="421233" cy="357222"/>
                </a:xfrm>
                <a:custGeom>
                  <a:avLst/>
                  <a:gdLst/>
                  <a:ahLst/>
                  <a:cxnLst/>
                  <a:rect l="l" t="t" r="r" b="b"/>
                  <a:pathLst>
                    <a:path w="421233" h="357222" extrusionOk="0">
                      <a:moveTo>
                        <a:pt x="353253" y="357222"/>
                      </a:moveTo>
                      <a:cubicBezTo>
                        <a:pt x="341729" y="357222"/>
                        <a:pt x="330584" y="353412"/>
                        <a:pt x="321440" y="346364"/>
                      </a:cubicBezTo>
                      <a:lnTo>
                        <a:pt x="20355" y="113763"/>
                      </a:lnTo>
                      <a:cubicBezTo>
                        <a:pt x="9306" y="105191"/>
                        <a:pt x="2257" y="92903"/>
                        <a:pt x="448" y="78997"/>
                      </a:cubicBezTo>
                      <a:cubicBezTo>
                        <a:pt x="-1362" y="65091"/>
                        <a:pt x="2353" y="51374"/>
                        <a:pt x="10925" y="40326"/>
                      </a:cubicBezTo>
                      <a:lnTo>
                        <a:pt x="26356" y="20323"/>
                      </a:lnTo>
                      <a:cubicBezTo>
                        <a:pt x="44072" y="-2537"/>
                        <a:pt x="76933" y="-6728"/>
                        <a:pt x="99793" y="10893"/>
                      </a:cubicBezTo>
                      <a:lnTo>
                        <a:pt x="400878" y="243494"/>
                      </a:lnTo>
                      <a:cubicBezTo>
                        <a:pt x="411928" y="252066"/>
                        <a:pt x="418976" y="264353"/>
                        <a:pt x="420786" y="278260"/>
                      </a:cubicBezTo>
                      <a:cubicBezTo>
                        <a:pt x="422596" y="292167"/>
                        <a:pt x="418881" y="305883"/>
                        <a:pt x="410309" y="316932"/>
                      </a:cubicBezTo>
                      <a:lnTo>
                        <a:pt x="394878" y="336934"/>
                      </a:lnTo>
                      <a:cubicBezTo>
                        <a:pt x="386305" y="347983"/>
                        <a:pt x="374018" y="355032"/>
                        <a:pt x="360112" y="356841"/>
                      </a:cubicBezTo>
                      <a:cubicBezTo>
                        <a:pt x="357826" y="357032"/>
                        <a:pt x="355540" y="357222"/>
                        <a:pt x="353253" y="357222"/>
                      </a:cubicBezTo>
                      <a:close/>
                      <a:moveTo>
                        <a:pt x="67885" y="28515"/>
                      </a:moveTo>
                      <a:cubicBezTo>
                        <a:pt x="60741" y="28515"/>
                        <a:pt x="53692" y="31658"/>
                        <a:pt x="49025" y="37754"/>
                      </a:cubicBezTo>
                      <a:lnTo>
                        <a:pt x="33595" y="57756"/>
                      </a:lnTo>
                      <a:cubicBezTo>
                        <a:pt x="29689" y="62709"/>
                        <a:pt x="28070" y="68996"/>
                        <a:pt x="28832" y="75282"/>
                      </a:cubicBezTo>
                      <a:cubicBezTo>
                        <a:pt x="29689" y="81664"/>
                        <a:pt x="32833" y="87189"/>
                        <a:pt x="37881" y="91094"/>
                      </a:cubicBezTo>
                      <a:lnTo>
                        <a:pt x="338966" y="323694"/>
                      </a:lnTo>
                      <a:lnTo>
                        <a:pt x="338966" y="323694"/>
                      </a:lnTo>
                      <a:cubicBezTo>
                        <a:pt x="344014" y="327599"/>
                        <a:pt x="350206" y="329219"/>
                        <a:pt x="356492" y="328457"/>
                      </a:cubicBezTo>
                      <a:cubicBezTo>
                        <a:pt x="362874" y="327599"/>
                        <a:pt x="368398" y="324456"/>
                        <a:pt x="372303" y="319408"/>
                      </a:cubicBezTo>
                      <a:lnTo>
                        <a:pt x="387734" y="299406"/>
                      </a:lnTo>
                      <a:cubicBezTo>
                        <a:pt x="391639" y="294453"/>
                        <a:pt x="393259" y="288166"/>
                        <a:pt x="392497" y="281880"/>
                      </a:cubicBezTo>
                      <a:cubicBezTo>
                        <a:pt x="391639" y="275593"/>
                        <a:pt x="388496" y="269973"/>
                        <a:pt x="383448" y="266068"/>
                      </a:cubicBezTo>
                      <a:lnTo>
                        <a:pt x="82363" y="33467"/>
                      </a:lnTo>
                      <a:cubicBezTo>
                        <a:pt x="78076" y="30134"/>
                        <a:pt x="72933" y="28515"/>
                        <a:pt x="67885" y="2851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83" name="Google Shape;1583;p13"/>
              <p:cNvGrpSpPr/>
              <p:nvPr/>
            </p:nvGrpSpPr>
            <p:grpSpPr>
              <a:xfrm>
                <a:off x="4680264" y="5562151"/>
                <a:ext cx="421201" cy="357254"/>
                <a:chOff x="4680264" y="5562151"/>
                <a:chExt cx="421201" cy="357254"/>
              </a:xfrm>
            </p:grpSpPr>
            <p:sp>
              <p:nvSpPr>
                <p:cNvPr id="1584" name="Google Shape;1584;p13"/>
                <p:cNvSpPr/>
                <p:nvPr/>
              </p:nvSpPr>
              <p:spPr>
                <a:xfrm>
                  <a:off x="4694512" y="5576431"/>
                  <a:ext cx="392578" cy="328665"/>
                </a:xfrm>
                <a:custGeom>
                  <a:avLst/>
                  <a:gdLst/>
                  <a:ahLst/>
                  <a:cxnLst/>
                  <a:rect l="l" t="t" r="r" b="b"/>
                  <a:pathLst>
                    <a:path w="392578" h="328665" extrusionOk="0">
                      <a:moveTo>
                        <a:pt x="315828" y="320781"/>
                      </a:moveTo>
                      <a:lnTo>
                        <a:pt x="14743" y="88180"/>
                      </a:lnTo>
                      <a:cubicBezTo>
                        <a:pt x="-1831" y="75417"/>
                        <a:pt x="-4879" y="51319"/>
                        <a:pt x="7885" y="34745"/>
                      </a:cubicBezTo>
                      <a:lnTo>
                        <a:pt x="23315" y="14743"/>
                      </a:lnTo>
                      <a:cubicBezTo>
                        <a:pt x="36078" y="-1831"/>
                        <a:pt x="60177" y="-4879"/>
                        <a:pt x="76750" y="7885"/>
                      </a:cubicBezTo>
                      <a:lnTo>
                        <a:pt x="377836" y="240485"/>
                      </a:lnTo>
                      <a:cubicBezTo>
                        <a:pt x="394409" y="253248"/>
                        <a:pt x="397457" y="277347"/>
                        <a:pt x="384694" y="293920"/>
                      </a:cubicBezTo>
                      <a:lnTo>
                        <a:pt x="369263" y="313923"/>
                      </a:lnTo>
                      <a:cubicBezTo>
                        <a:pt x="356404" y="330497"/>
                        <a:pt x="332401" y="333544"/>
                        <a:pt x="315828" y="32078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5" name="Google Shape;1585;p13"/>
                <p:cNvSpPr/>
                <p:nvPr/>
              </p:nvSpPr>
              <p:spPr>
                <a:xfrm>
                  <a:off x="4680264" y="5562151"/>
                  <a:ext cx="421201" cy="357254"/>
                </a:xfrm>
                <a:custGeom>
                  <a:avLst/>
                  <a:gdLst/>
                  <a:ahLst/>
                  <a:cxnLst/>
                  <a:rect l="l" t="t" r="r" b="b"/>
                  <a:pathLst>
                    <a:path w="421201" h="357254" extrusionOk="0">
                      <a:moveTo>
                        <a:pt x="353317" y="357254"/>
                      </a:moveTo>
                      <a:cubicBezTo>
                        <a:pt x="342173" y="357254"/>
                        <a:pt x="330838" y="353730"/>
                        <a:pt x="321408" y="346396"/>
                      </a:cubicBezTo>
                      <a:lnTo>
                        <a:pt x="321408" y="346396"/>
                      </a:lnTo>
                      <a:lnTo>
                        <a:pt x="20323" y="113795"/>
                      </a:lnTo>
                      <a:cubicBezTo>
                        <a:pt x="-2537" y="96174"/>
                        <a:pt x="-6728" y="63218"/>
                        <a:pt x="10893" y="40357"/>
                      </a:cubicBezTo>
                      <a:lnTo>
                        <a:pt x="26324" y="20355"/>
                      </a:lnTo>
                      <a:cubicBezTo>
                        <a:pt x="34896" y="9306"/>
                        <a:pt x="47184" y="2257"/>
                        <a:pt x="61090" y="448"/>
                      </a:cubicBezTo>
                      <a:cubicBezTo>
                        <a:pt x="74997" y="-1362"/>
                        <a:pt x="88713" y="2353"/>
                        <a:pt x="99762" y="10925"/>
                      </a:cubicBezTo>
                      <a:lnTo>
                        <a:pt x="400847" y="243430"/>
                      </a:lnTo>
                      <a:cubicBezTo>
                        <a:pt x="411896" y="252003"/>
                        <a:pt x="418944" y="264290"/>
                        <a:pt x="420754" y="278196"/>
                      </a:cubicBezTo>
                      <a:cubicBezTo>
                        <a:pt x="422564" y="292103"/>
                        <a:pt x="418849" y="305819"/>
                        <a:pt x="410277" y="316868"/>
                      </a:cubicBezTo>
                      <a:lnTo>
                        <a:pt x="394846" y="336871"/>
                      </a:lnTo>
                      <a:cubicBezTo>
                        <a:pt x="384464" y="350301"/>
                        <a:pt x="368938" y="357254"/>
                        <a:pt x="353317" y="357254"/>
                      </a:cubicBezTo>
                      <a:close/>
                      <a:moveTo>
                        <a:pt x="338839" y="323726"/>
                      </a:moveTo>
                      <a:cubicBezTo>
                        <a:pt x="349221" y="331727"/>
                        <a:pt x="364176" y="329822"/>
                        <a:pt x="372177" y="319440"/>
                      </a:cubicBezTo>
                      <a:lnTo>
                        <a:pt x="387607" y="299438"/>
                      </a:lnTo>
                      <a:cubicBezTo>
                        <a:pt x="391512" y="294484"/>
                        <a:pt x="393132" y="288198"/>
                        <a:pt x="392370" y="281911"/>
                      </a:cubicBezTo>
                      <a:cubicBezTo>
                        <a:pt x="391512" y="275530"/>
                        <a:pt x="388369" y="270005"/>
                        <a:pt x="383321" y="266100"/>
                      </a:cubicBezTo>
                      <a:lnTo>
                        <a:pt x="82236" y="33499"/>
                      </a:lnTo>
                      <a:cubicBezTo>
                        <a:pt x="77187" y="29594"/>
                        <a:pt x="70901" y="27975"/>
                        <a:pt x="64710" y="28737"/>
                      </a:cubicBezTo>
                      <a:cubicBezTo>
                        <a:pt x="58328" y="29594"/>
                        <a:pt x="52803" y="32738"/>
                        <a:pt x="48898" y="37785"/>
                      </a:cubicBezTo>
                      <a:lnTo>
                        <a:pt x="33468" y="57788"/>
                      </a:lnTo>
                      <a:cubicBezTo>
                        <a:pt x="25467" y="68170"/>
                        <a:pt x="27372" y="83125"/>
                        <a:pt x="37754" y="91126"/>
                      </a:cubicBezTo>
                      <a:lnTo>
                        <a:pt x="338839" y="32372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86" name="Google Shape;1586;p13"/>
              <p:cNvSpPr/>
              <p:nvPr/>
            </p:nvSpPr>
            <p:spPr>
              <a:xfrm>
                <a:off x="4464025" y="5942775"/>
                <a:ext cx="326343" cy="268571"/>
              </a:xfrm>
              <a:custGeom>
                <a:avLst/>
                <a:gdLst/>
                <a:ahLst/>
                <a:cxnLst/>
                <a:rect l="l" t="t" r="r" b="b"/>
                <a:pathLst>
                  <a:path w="326343" h="268571" extrusionOk="0">
                    <a:moveTo>
                      <a:pt x="312095" y="268571"/>
                    </a:moveTo>
                    <a:cubicBezTo>
                      <a:pt x="309047" y="268571"/>
                      <a:pt x="305999" y="267619"/>
                      <a:pt x="303332" y="265618"/>
                    </a:cubicBezTo>
                    <a:cubicBezTo>
                      <a:pt x="284377" y="250950"/>
                      <a:pt x="287521" y="228090"/>
                      <a:pt x="289902" y="211421"/>
                    </a:cubicBezTo>
                    <a:cubicBezTo>
                      <a:pt x="292092" y="195705"/>
                      <a:pt x="292569" y="187895"/>
                      <a:pt x="287330" y="183894"/>
                    </a:cubicBezTo>
                    <a:cubicBezTo>
                      <a:pt x="282091" y="179798"/>
                      <a:pt x="274566" y="182275"/>
                      <a:pt x="259898" y="188371"/>
                    </a:cubicBezTo>
                    <a:cubicBezTo>
                      <a:pt x="244372" y="194848"/>
                      <a:pt x="223036" y="203706"/>
                      <a:pt x="204082" y="189038"/>
                    </a:cubicBezTo>
                    <a:cubicBezTo>
                      <a:pt x="185127" y="174369"/>
                      <a:pt x="188270" y="151509"/>
                      <a:pt x="190651" y="134745"/>
                    </a:cubicBezTo>
                    <a:cubicBezTo>
                      <a:pt x="192842" y="119029"/>
                      <a:pt x="193318" y="111219"/>
                      <a:pt x="188080" y="107218"/>
                    </a:cubicBezTo>
                    <a:cubicBezTo>
                      <a:pt x="182841" y="103122"/>
                      <a:pt x="175316" y="105599"/>
                      <a:pt x="160648" y="111695"/>
                    </a:cubicBezTo>
                    <a:cubicBezTo>
                      <a:pt x="145122" y="118172"/>
                      <a:pt x="123786" y="127030"/>
                      <a:pt x="104831" y="112362"/>
                    </a:cubicBezTo>
                    <a:cubicBezTo>
                      <a:pt x="85876" y="97693"/>
                      <a:pt x="89020" y="74833"/>
                      <a:pt x="91401" y="58164"/>
                    </a:cubicBezTo>
                    <a:cubicBezTo>
                      <a:pt x="93591" y="42448"/>
                      <a:pt x="94068" y="34637"/>
                      <a:pt x="88829" y="30542"/>
                    </a:cubicBezTo>
                    <a:cubicBezTo>
                      <a:pt x="83590" y="26446"/>
                      <a:pt x="76065" y="28922"/>
                      <a:pt x="61397" y="35019"/>
                    </a:cubicBezTo>
                    <a:cubicBezTo>
                      <a:pt x="45871" y="41496"/>
                      <a:pt x="24535" y="50354"/>
                      <a:pt x="5581" y="35685"/>
                    </a:cubicBezTo>
                    <a:cubicBezTo>
                      <a:pt x="-706" y="30828"/>
                      <a:pt x="-1849" y="21874"/>
                      <a:pt x="3009" y="15683"/>
                    </a:cubicBezTo>
                    <a:cubicBezTo>
                      <a:pt x="7866" y="9396"/>
                      <a:pt x="16820" y="8253"/>
                      <a:pt x="23011" y="13111"/>
                    </a:cubicBezTo>
                    <a:cubicBezTo>
                      <a:pt x="28250" y="17206"/>
                      <a:pt x="35775" y="14730"/>
                      <a:pt x="50443" y="8634"/>
                    </a:cubicBezTo>
                    <a:cubicBezTo>
                      <a:pt x="65969" y="2157"/>
                      <a:pt x="87305" y="-6701"/>
                      <a:pt x="106260" y="7967"/>
                    </a:cubicBezTo>
                    <a:cubicBezTo>
                      <a:pt x="125215" y="22636"/>
                      <a:pt x="122071" y="45496"/>
                      <a:pt x="119690" y="62165"/>
                    </a:cubicBezTo>
                    <a:cubicBezTo>
                      <a:pt x="117499" y="77881"/>
                      <a:pt x="117023" y="85691"/>
                      <a:pt x="122262" y="89787"/>
                    </a:cubicBezTo>
                    <a:cubicBezTo>
                      <a:pt x="127500" y="93883"/>
                      <a:pt x="135025" y="91406"/>
                      <a:pt x="149694" y="85310"/>
                    </a:cubicBezTo>
                    <a:cubicBezTo>
                      <a:pt x="165220" y="78833"/>
                      <a:pt x="186556" y="69975"/>
                      <a:pt x="205510" y="84643"/>
                    </a:cubicBezTo>
                    <a:cubicBezTo>
                      <a:pt x="224465" y="99312"/>
                      <a:pt x="221227" y="122077"/>
                      <a:pt x="218940" y="138745"/>
                    </a:cubicBezTo>
                    <a:cubicBezTo>
                      <a:pt x="216750" y="154462"/>
                      <a:pt x="216274" y="162368"/>
                      <a:pt x="221512" y="166368"/>
                    </a:cubicBezTo>
                    <a:cubicBezTo>
                      <a:pt x="226751" y="170464"/>
                      <a:pt x="234276" y="167987"/>
                      <a:pt x="248944" y="161891"/>
                    </a:cubicBezTo>
                    <a:cubicBezTo>
                      <a:pt x="264470" y="155414"/>
                      <a:pt x="285806" y="146556"/>
                      <a:pt x="304761" y="161225"/>
                    </a:cubicBezTo>
                    <a:cubicBezTo>
                      <a:pt x="323716" y="175893"/>
                      <a:pt x="320477" y="198658"/>
                      <a:pt x="318191" y="215327"/>
                    </a:cubicBezTo>
                    <a:cubicBezTo>
                      <a:pt x="316000" y="231043"/>
                      <a:pt x="315524" y="238949"/>
                      <a:pt x="320763" y="242949"/>
                    </a:cubicBezTo>
                    <a:cubicBezTo>
                      <a:pt x="327049" y="247807"/>
                      <a:pt x="328192" y="256760"/>
                      <a:pt x="323334" y="262952"/>
                    </a:cubicBezTo>
                    <a:cubicBezTo>
                      <a:pt x="320572" y="266666"/>
                      <a:pt x="316286" y="268571"/>
                      <a:pt x="312095" y="26857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87" name="Google Shape;1587;p13"/>
              <p:cNvGrpSpPr/>
              <p:nvPr/>
            </p:nvGrpSpPr>
            <p:grpSpPr>
              <a:xfrm>
                <a:off x="4661227" y="5807423"/>
                <a:ext cx="195857" cy="208030"/>
                <a:chOff x="4661227" y="5807423"/>
                <a:chExt cx="195857" cy="208030"/>
              </a:xfrm>
            </p:grpSpPr>
            <p:sp>
              <p:nvSpPr>
                <p:cNvPr id="1588" name="Google Shape;1588;p13"/>
                <p:cNvSpPr/>
                <p:nvPr/>
              </p:nvSpPr>
              <p:spPr>
                <a:xfrm rot="-3138037">
                  <a:off x="4670240" y="5856391"/>
                  <a:ext cx="177831" cy="110094"/>
                </a:xfrm>
                <a:custGeom>
                  <a:avLst/>
                  <a:gdLst/>
                  <a:ahLst/>
                  <a:cxnLst/>
                  <a:rect l="l" t="t" r="r" b="b"/>
                  <a:pathLst>
                    <a:path w="177546" h="109918" extrusionOk="0">
                      <a:moveTo>
                        <a:pt x="177546" y="54959"/>
                      </a:moveTo>
                      <a:cubicBezTo>
                        <a:pt x="177546" y="85313"/>
                        <a:pt x="137801" y="109919"/>
                        <a:pt x="88773" y="109919"/>
                      </a:cubicBezTo>
                      <a:cubicBezTo>
                        <a:pt x="39745" y="109919"/>
                        <a:pt x="0" y="85313"/>
                        <a:pt x="0" y="54959"/>
                      </a:cubicBezTo>
                      <a:cubicBezTo>
                        <a:pt x="0" y="24606"/>
                        <a:pt x="39745" y="0"/>
                        <a:pt x="88773" y="0"/>
                      </a:cubicBezTo>
                      <a:cubicBezTo>
                        <a:pt x="137801" y="0"/>
                        <a:pt x="177546" y="24606"/>
                        <a:pt x="177546" y="54959"/>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9" name="Google Shape;1589;p13"/>
                <p:cNvSpPr/>
                <p:nvPr/>
              </p:nvSpPr>
              <p:spPr>
                <a:xfrm>
                  <a:off x="4675124" y="5819105"/>
                  <a:ext cx="167770" cy="184501"/>
                </a:xfrm>
                <a:custGeom>
                  <a:avLst/>
                  <a:gdLst/>
                  <a:ahLst/>
                  <a:cxnLst/>
                  <a:rect l="l" t="t" r="r" b="b"/>
                  <a:pathLst>
                    <a:path w="167770" h="184501" extrusionOk="0">
                      <a:moveTo>
                        <a:pt x="53657" y="184502"/>
                      </a:moveTo>
                      <a:cubicBezTo>
                        <a:pt x="41465" y="184502"/>
                        <a:pt x="30225" y="181073"/>
                        <a:pt x="20891" y="173834"/>
                      </a:cubicBezTo>
                      <a:cubicBezTo>
                        <a:pt x="-9875" y="150117"/>
                        <a:pt x="-6256" y="95633"/>
                        <a:pt x="29082" y="49914"/>
                      </a:cubicBezTo>
                      <a:cubicBezTo>
                        <a:pt x="45179" y="29054"/>
                        <a:pt x="65563" y="13243"/>
                        <a:pt x="86518" y="5432"/>
                      </a:cubicBezTo>
                      <a:cubicBezTo>
                        <a:pt x="109759" y="-3331"/>
                        <a:pt x="131285" y="-1426"/>
                        <a:pt x="146906" y="10671"/>
                      </a:cubicBezTo>
                      <a:cubicBezTo>
                        <a:pt x="162623" y="22768"/>
                        <a:pt x="169766" y="43056"/>
                        <a:pt x="167290" y="67821"/>
                      </a:cubicBezTo>
                      <a:cubicBezTo>
                        <a:pt x="165004" y="90014"/>
                        <a:pt x="154812" y="113731"/>
                        <a:pt x="138715" y="134591"/>
                      </a:cubicBezTo>
                      <a:lnTo>
                        <a:pt x="138715" y="134591"/>
                      </a:lnTo>
                      <a:cubicBezTo>
                        <a:pt x="114045" y="166499"/>
                        <a:pt x="81565" y="184502"/>
                        <a:pt x="53657" y="184502"/>
                      </a:cubicBezTo>
                      <a:close/>
                      <a:moveTo>
                        <a:pt x="114236" y="28673"/>
                      </a:moveTo>
                      <a:cubicBezTo>
                        <a:pt x="107568" y="28673"/>
                        <a:pt x="100996" y="30578"/>
                        <a:pt x="96519" y="32197"/>
                      </a:cubicBezTo>
                      <a:cubicBezTo>
                        <a:pt x="80707" y="38103"/>
                        <a:pt x="64420" y="50962"/>
                        <a:pt x="51656" y="67440"/>
                      </a:cubicBezTo>
                      <a:cubicBezTo>
                        <a:pt x="24796" y="102206"/>
                        <a:pt x="23081" y="139544"/>
                        <a:pt x="38321" y="151260"/>
                      </a:cubicBezTo>
                      <a:cubicBezTo>
                        <a:pt x="53561" y="162975"/>
                        <a:pt x="89185" y="151927"/>
                        <a:pt x="116045" y="117160"/>
                      </a:cubicBezTo>
                      <a:lnTo>
                        <a:pt x="116045" y="117160"/>
                      </a:lnTo>
                      <a:cubicBezTo>
                        <a:pt x="128714" y="100682"/>
                        <a:pt x="137000" y="81632"/>
                        <a:pt x="138810" y="64868"/>
                      </a:cubicBezTo>
                      <a:cubicBezTo>
                        <a:pt x="139667" y="56486"/>
                        <a:pt x="139572" y="41151"/>
                        <a:pt x="129380" y="33340"/>
                      </a:cubicBezTo>
                      <a:cubicBezTo>
                        <a:pt x="124904" y="29911"/>
                        <a:pt x="119474" y="28673"/>
                        <a:pt x="114236" y="28673"/>
                      </a:cubicBezTo>
                      <a:close/>
                      <a:moveTo>
                        <a:pt x="127380" y="125923"/>
                      </a:moveTo>
                      <a:lnTo>
                        <a:pt x="127380" y="125923"/>
                      </a:lnTo>
                      <a:lnTo>
                        <a:pt x="127380" y="12592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90" name="Google Shape;1590;p13"/>
              <p:cNvSpPr/>
              <p:nvPr/>
            </p:nvSpPr>
            <p:spPr>
              <a:xfrm>
                <a:off x="4462652" y="5435059"/>
                <a:ext cx="812248" cy="844788"/>
              </a:xfrm>
              <a:custGeom>
                <a:avLst/>
                <a:gdLst/>
                <a:ahLst/>
                <a:cxnLst/>
                <a:rect l="l" t="t" r="r" b="b"/>
                <a:pathLst>
                  <a:path w="812248" h="844788" extrusionOk="0">
                    <a:moveTo>
                      <a:pt x="673703" y="304800"/>
                    </a:moveTo>
                    <a:lnTo>
                      <a:pt x="611696" y="385096"/>
                    </a:lnTo>
                    <a:lnTo>
                      <a:pt x="615125" y="387763"/>
                    </a:lnTo>
                    <a:cubicBezTo>
                      <a:pt x="629793" y="399098"/>
                      <a:pt x="632555" y="420434"/>
                      <a:pt x="621221" y="435102"/>
                    </a:cubicBezTo>
                    <a:lnTo>
                      <a:pt x="600456" y="461963"/>
                    </a:lnTo>
                    <a:cubicBezTo>
                      <a:pt x="589121" y="476726"/>
                      <a:pt x="567690" y="479393"/>
                      <a:pt x="553117" y="468059"/>
                    </a:cubicBezTo>
                    <a:lnTo>
                      <a:pt x="549688" y="465391"/>
                    </a:lnTo>
                    <a:lnTo>
                      <a:pt x="311944" y="773239"/>
                    </a:lnTo>
                    <a:lnTo>
                      <a:pt x="160973" y="822198"/>
                    </a:lnTo>
                    <a:lnTo>
                      <a:pt x="103442" y="840772"/>
                    </a:lnTo>
                    <a:cubicBezTo>
                      <a:pt x="56960" y="855916"/>
                      <a:pt x="9716" y="826484"/>
                      <a:pt x="0" y="781812"/>
                    </a:cubicBezTo>
                    <a:cubicBezTo>
                      <a:pt x="17812" y="790575"/>
                      <a:pt x="39148" y="793052"/>
                      <a:pt x="60293" y="786099"/>
                    </a:cubicBezTo>
                    <a:lnTo>
                      <a:pt x="117824" y="767525"/>
                    </a:lnTo>
                    <a:lnTo>
                      <a:pt x="268796" y="718566"/>
                    </a:lnTo>
                    <a:lnTo>
                      <a:pt x="506540" y="410718"/>
                    </a:lnTo>
                    <a:lnTo>
                      <a:pt x="509969" y="413385"/>
                    </a:lnTo>
                    <a:cubicBezTo>
                      <a:pt x="524637" y="424720"/>
                      <a:pt x="545973" y="421957"/>
                      <a:pt x="557308" y="407289"/>
                    </a:cubicBezTo>
                    <a:lnTo>
                      <a:pt x="578072" y="380429"/>
                    </a:lnTo>
                    <a:cubicBezTo>
                      <a:pt x="589407" y="365760"/>
                      <a:pt x="586645" y="344424"/>
                      <a:pt x="571976" y="333090"/>
                    </a:cubicBezTo>
                    <a:lnTo>
                      <a:pt x="568547" y="330422"/>
                    </a:lnTo>
                    <a:lnTo>
                      <a:pt x="630555" y="250127"/>
                    </a:lnTo>
                    <a:lnTo>
                      <a:pt x="633984" y="252794"/>
                    </a:lnTo>
                    <a:cubicBezTo>
                      <a:pt x="648653" y="264129"/>
                      <a:pt x="669988" y="261366"/>
                      <a:pt x="681323" y="246698"/>
                    </a:cubicBezTo>
                    <a:lnTo>
                      <a:pt x="702088" y="219837"/>
                    </a:lnTo>
                    <a:cubicBezTo>
                      <a:pt x="713422" y="205169"/>
                      <a:pt x="710660" y="183832"/>
                      <a:pt x="695992" y="172498"/>
                    </a:cubicBezTo>
                    <a:lnTo>
                      <a:pt x="692563" y="169831"/>
                    </a:lnTo>
                    <a:lnTo>
                      <a:pt x="747141" y="99156"/>
                    </a:lnTo>
                    <a:cubicBezTo>
                      <a:pt x="769716" y="69914"/>
                      <a:pt x="774478" y="32481"/>
                      <a:pt x="763143" y="0"/>
                    </a:cubicBezTo>
                    <a:lnTo>
                      <a:pt x="771335" y="6382"/>
                    </a:lnTo>
                    <a:cubicBezTo>
                      <a:pt x="817341" y="41910"/>
                      <a:pt x="825817" y="107918"/>
                      <a:pt x="790289" y="153924"/>
                    </a:cubicBezTo>
                    <a:lnTo>
                      <a:pt x="735711" y="224600"/>
                    </a:lnTo>
                    <a:lnTo>
                      <a:pt x="739140" y="227266"/>
                    </a:lnTo>
                    <a:cubicBezTo>
                      <a:pt x="753808" y="238601"/>
                      <a:pt x="756571" y="259938"/>
                      <a:pt x="745236" y="274606"/>
                    </a:cubicBezTo>
                    <a:lnTo>
                      <a:pt x="724472" y="301466"/>
                    </a:lnTo>
                    <a:cubicBezTo>
                      <a:pt x="713137" y="316230"/>
                      <a:pt x="691801" y="318897"/>
                      <a:pt x="677132" y="307563"/>
                    </a:cubicBezTo>
                    <a:lnTo>
                      <a:pt x="673703" y="30480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91" name="Google Shape;1591;p13"/>
            <p:cNvGrpSpPr/>
            <p:nvPr/>
          </p:nvGrpSpPr>
          <p:grpSpPr>
            <a:xfrm>
              <a:off x="15662019" y="7573647"/>
              <a:ext cx="1385387" cy="1633742"/>
              <a:chOff x="4444301" y="5303307"/>
              <a:chExt cx="837446" cy="987573"/>
            </a:xfrm>
          </p:grpSpPr>
          <p:grpSp>
            <p:nvGrpSpPr>
              <p:cNvPr id="1592" name="Google Shape;1592;p13"/>
              <p:cNvGrpSpPr/>
              <p:nvPr/>
            </p:nvGrpSpPr>
            <p:grpSpPr>
              <a:xfrm>
                <a:off x="4447958" y="5864581"/>
                <a:ext cx="411276" cy="403725"/>
                <a:chOff x="4447958" y="5864581"/>
                <a:chExt cx="411276" cy="403725"/>
              </a:xfrm>
            </p:grpSpPr>
            <p:sp>
              <p:nvSpPr>
                <p:cNvPr id="1593" name="Google Shape;1593;p13"/>
                <p:cNvSpPr/>
                <p:nvPr/>
              </p:nvSpPr>
              <p:spPr>
                <a:xfrm>
                  <a:off x="4462272" y="5878734"/>
                  <a:ext cx="382714" cy="375285"/>
                </a:xfrm>
                <a:custGeom>
                  <a:avLst/>
                  <a:gdLst/>
                  <a:ahLst/>
                  <a:cxnLst/>
                  <a:rect l="l" t="t" r="r" b="b"/>
                  <a:pathLst>
                    <a:path w="382714" h="375285" extrusionOk="0">
                      <a:moveTo>
                        <a:pt x="310324" y="326327"/>
                      </a:moveTo>
                      <a:lnTo>
                        <a:pt x="382714" y="232600"/>
                      </a:lnTo>
                      <a:lnTo>
                        <a:pt x="81629" y="0"/>
                      </a:lnTo>
                      <a:lnTo>
                        <a:pt x="9239" y="93726"/>
                      </a:lnTo>
                      <a:lnTo>
                        <a:pt x="0" y="252222"/>
                      </a:lnTo>
                      <a:cubicBezTo>
                        <a:pt x="53530" y="293561"/>
                        <a:pt x="106204" y="334233"/>
                        <a:pt x="159258" y="375285"/>
                      </a:cubicBezTo>
                      <a:lnTo>
                        <a:pt x="310324" y="3263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4" name="Google Shape;1594;p13"/>
                <p:cNvSpPr/>
                <p:nvPr/>
              </p:nvSpPr>
              <p:spPr>
                <a:xfrm>
                  <a:off x="4447958" y="5864581"/>
                  <a:ext cx="411276" cy="403725"/>
                </a:xfrm>
                <a:custGeom>
                  <a:avLst/>
                  <a:gdLst/>
                  <a:ahLst/>
                  <a:cxnLst/>
                  <a:rect l="l" t="t" r="r" b="b"/>
                  <a:pathLst>
                    <a:path w="411276" h="403725" extrusionOk="0">
                      <a:moveTo>
                        <a:pt x="173571" y="403726"/>
                      </a:moveTo>
                      <a:cubicBezTo>
                        <a:pt x="170428" y="403726"/>
                        <a:pt x="167380" y="402678"/>
                        <a:pt x="164808" y="400773"/>
                      </a:cubicBezTo>
                      <a:lnTo>
                        <a:pt x="5550" y="277710"/>
                      </a:lnTo>
                      <a:cubicBezTo>
                        <a:pt x="1836" y="274852"/>
                        <a:pt x="-260" y="270280"/>
                        <a:pt x="26" y="265613"/>
                      </a:cubicBezTo>
                      <a:lnTo>
                        <a:pt x="9265" y="107117"/>
                      </a:lnTo>
                      <a:cubicBezTo>
                        <a:pt x="9456" y="104260"/>
                        <a:pt x="10408" y="101497"/>
                        <a:pt x="12218" y="99211"/>
                      </a:cubicBezTo>
                      <a:lnTo>
                        <a:pt x="84608" y="5580"/>
                      </a:lnTo>
                      <a:cubicBezTo>
                        <a:pt x="89465" y="-706"/>
                        <a:pt x="98419" y="-1849"/>
                        <a:pt x="104610" y="3009"/>
                      </a:cubicBezTo>
                      <a:lnTo>
                        <a:pt x="405696" y="235609"/>
                      </a:lnTo>
                      <a:cubicBezTo>
                        <a:pt x="411982" y="240467"/>
                        <a:pt x="413125" y="249421"/>
                        <a:pt x="408267" y="255612"/>
                      </a:cubicBezTo>
                      <a:lnTo>
                        <a:pt x="335877" y="349338"/>
                      </a:lnTo>
                      <a:cubicBezTo>
                        <a:pt x="334163" y="351624"/>
                        <a:pt x="331686" y="353338"/>
                        <a:pt x="329019" y="354196"/>
                      </a:cubicBezTo>
                      <a:lnTo>
                        <a:pt x="177953" y="403154"/>
                      </a:lnTo>
                      <a:cubicBezTo>
                        <a:pt x="176619" y="403440"/>
                        <a:pt x="175095" y="403726"/>
                        <a:pt x="173571" y="403726"/>
                      </a:cubicBezTo>
                      <a:close/>
                      <a:moveTo>
                        <a:pt x="28982" y="259707"/>
                      </a:moveTo>
                      <a:lnTo>
                        <a:pt x="176333" y="373531"/>
                      </a:lnTo>
                      <a:lnTo>
                        <a:pt x="315970" y="328287"/>
                      </a:lnTo>
                      <a:lnTo>
                        <a:pt x="376930" y="249421"/>
                      </a:lnTo>
                      <a:lnTo>
                        <a:pt x="98419" y="34346"/>
                      </a:lnTo>
                      <a:lnTo>
                        <a:pt x="37459" y="113213"/>
                      </a:lnTo>
                      <a:lnTo>
                        <a:pt x="28982" y="259707"/>
                      </a:lnTo>
                      <a:close/>
                      <a:moveTo>
                        <a:pt x="324638" y="340480"/>
                      </a:moveTo>
                      <a:lnTo>
                        <a:pt x="324638" y="340480"/>
                      </a:lnTo>
                      <a:lnTo>
                        <a:pt x="324638" y="340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95" name="Google Shape;1595;p13"/>
              <p:cNvGrpSpPr/>
              <p:nvPr/>
            </p:nvGrpSpPr>
            <p:grpSpPr>
              <a:xfrm>
                <a:off x="4444301" y="6116630"/>
                <a:ext cx="191552" cy="174250"/>
                <a:chOff x="4444301" y="6116630"/>
                <a:chExt cx="191552" cy="174250"/>
              </a:xfrm>
            </p:grpSpPr>
            <p:sp>
              <p:nvSpPr>
                <p:cNvPr id="1596" name="Google Shape;1596;p13"/>
                <p:cNvSpPr/>
                <p:nvPr/>
              </p:nvSpPr>
              <p:spPr>
                <a:xfrm>
                  <a:off x="4458610" y="6130956"/>
                  <a:ext cx="162919" cy="145708"/>
                </a:xfrm>
                <a:custGeom>
                  <a:avLst/>
                  <a:gdLst/>
                  <a:ahLst/>
                  <a:cxnLst/>
                  <a:rect l="l" t="t" r="r" b="b"/>
                  <a:pathLst>
                    <a:path w="162919" h="145708" extrusionOk="0">
                      <a:moveTo>
                        <a:pt x="3662" y="0"/>
                      </a:moveTo>
                      <a:lnTo>
                        <a:pt x="137" y="60389"/>
                      </a:lnTo>
                      <a:cubicBezTo>
                        <a:pt x="-3101" y="116967"/>
                        <a:pt x="51477" y="159163"/>
                        <a:pt x="105389" y="141732"/>
                      </a:cubicBezTo>
                      <a:lnTo>
                        <a:pt x="162920" y="123063"/>
                      </a:lnTo>
                      <a:cubicBezTo>
                        <a:pt x="109866" y="82011"/>
                        <a:pt x="57192" y="41339"/>
                        <a:pt x="3662"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7" name="Google Shape;1597;p13"/>
                <p:cNvSpPr/>
                <p:nvPr/>
              </p:nvSpPr>
              <p:spPr>
                <a:xfrm>
                  <a:off x="4444301" y="6116630"/>
                  <a:ext cx="191552" cy="174250"/>
                </a:xfrm>
                <a:custGeom>
                  <a:avLst/>
                  <a:gdLst/>
                  <a:ahLst/>
                  <a:cxnLst/>
                  <a:rect l="l" t="t" r="r" b="b"/>
                  <a:pathLst>
                    <a:path w="191552" h="174250" extrusionOk="0">
                      <a:moveTo>
                        <a:pt x="94838" y="174250"/>
                      </a:moveTo>
                      <a:cubicBezTo>
                        <a:pt x="74169" y="174250"/>
                        <a:pt x="53690" y="167487"/>
                        <a:pt x="36830" y="154438"/>
                      </a:cubicBezTo>
                      <a:cubicBezTo>
                        <a:pt x="12065" y="135293"/>
                        <a:pt x="-1650" y="105194"/>
                        <a:pt x="159" y="73857"/>
                      </a:cubicBezTo>
                      <a:lnTo>
                        <a:pt x="3684" y="13468"/>
                      </a:lnTo>
                      <a:cubicBezTo>
                        <a:pt x="3969" y="8134"/>
                        <a:pt x="7208" y="3467"/>
                        <a:pt x="12065" y="1276"/>
                      </a:cubicBezTo>
                      <a:cubicBezTo>
                        <a:pt x="16923" y="-914"/>
                        <a:pt x="22543" y="-248"/>
                        <a:pt x="26734" y="2991"/>
                      </a:cubicBezTo>
                      <a:lnTo>
                        <a:pt x="185992" y="126054"/>
                      </a:lnTo>
                      <a:cubicBezTo>
                        <a:pt x="190183" y="129292"/>
                        <a:pt x="192278" y="134626"/>
                        <a:pt x="191326" y="139770"/>
                      </a:cubicBezTo>
                      <a:cubicBezTo>
                        <a:pt x="190469" y="145009"/>
                        <a:pt x="186659" y="149295"/>
                        <a:pt x="181706" y="150914"/>
                      </a:cubicBezTo>
                      <a:lnTo>
                        <a:pt x="124175" y="169583"/>
                      </a:lnTo>
                      <a:cubicBezTo>
                        <a:pt x="114554" y="172726"/>
                        <a:pt x="104648" y="174250"/>
                        <a:pt x="94838" y="174250"/>
                      </a:cubicBezTo>
                      <a:close/>
                      <a:moveTo>
                        <a:pt x="30639" y="42139"/>
                      </a:moveTo>
                      <a:lnTo>
                        <a:pt x="28734" y="75476"/>
                      </a:lnTo>
                      <a:cubicBezTo>
                        <a:pt x="27496" y="97669"/>
                        <a:pt x="36830" y="118148"/>
                        <a:pt x="54356" y="131769"/>
                      </a:cubicBezTo>
                      <a:cubicBezTo>
                        <a:pt x="71978" y="145389"/>
                        <a:pt x="94171" y="149200"/>
                        <a:pt x="115317" y="142341"/>
                      </a:cubicBezTo>
                      <a:lnTo>
                        <a:pt x="147130" y="132055"/>
                      </a:lnTo>
                      <a:lnTo>
                        <a:pt x="30639" y="421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98" name="Google Shape;1598;p13"/>
              <p:cNvGrpSpPr/>
              <p:nvPr/>
            </p:nvGrpSpPr>
            <p:grpSpPr>
              <a:xfrm>
                <a:off x="4462311" y="5636933"/>
                <a:ext cx="572525" cy="575651"/>
                <a:chOff x="4462311" y="5636933"/>
                <a:chExt cx="572525" cy="575651"/>
              </a:xfrm>
            </p:grpSpPr>
            <p:sp>
              <p:nvSpPr>
                <p:cNvPr id="1599" name="Google Shape;1599;p13"/>
                <p:cNvSpPr/>
                <p:nvPr/>
              </p:nvSpPr>
              <p:spPr>
                <a:xfrm>
                  <a:off x="4476654" y="5651277"/>
                  <a:ext cx="544067" cy="547116"/>
                </a:xfrm>
                <a:custGeom>
                  <a:avLst/>
                  <a:gdLst/>
                  <a:ahLst/>
                  <a:cxnLst/>
                  <a:rect l="l" t="t" r="r" b="b"/>
                  <a:pathLst>
                    <a:path w="544067" h="547116" extrusionOk="0">
                      <a:moveTo>
                        <a:pt x="544068" y="232600"/>
                      </a:moveTo>
                      <a:lnTo>
                        <a:pt x="301180" y="547116"/>
                      </a:lnTo>
                      <a:lnTo>
                        <a:pt x="297847" y="544544"/>
                      </a:lnTo>
                      <a:cubicBezTo>
                        <a:pt x="272987" y="525399"/>
                        <a:pt x="306610" y="481870"/>
                        <a:pt x="281845" y="462725"/>
                      </a:cubicBezTo>
                      <a:cubicBezTo>
                        <a:pt x="256985" y="443579"/>
                        <a:pt x="223457" y="487013"/>
                        <a:pt x="198596" y="467868"/>
                      </a:cubicBezTo>
                      <a:cubicBezTo>
                        <a:pt x="173736" y="448723"/>
                        <a:pt x="207359" y="405193"/>
                        <a:pt x="182594" y="386049"/>
                      </a:cubicBezTo>
                      <a:cubicBezTo>
                        <a:pt x="157734" y="366903"/>
                        <a:pt x="124206" y="410337"/>
                        <a:pt x="99346" y="391192"/>
                      </a:cubicBezTo>
                      <a:cubicBezTo>
                        <a:pt x="74486" y="372046"/>
                        <a:pt x="108109" y="328517"/>
                        <a:pt x="83249" y="309372"/>
                      </a:cubicBezTo>
                      <a:cubicBezTo>
                        <a:pt x="58388" y="290227"/>
                        <a:pt x="24860" y="333661"/>
                        <a:pt x="0" y="314516"/>
                      </a:cubicBezTo>
                      <a:lnTo>
                        <a:pt x="242888" y="0"/>
                      </a:lnTo>
                      <a:lnTo>
                        <a:pt x="544068" y="2326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0" name="Google Shape;1600;p13"/>
                <p:cNvSpPr/>
                <p:nvPr/>
              </p:nvSpPr>
              <p:spPr>
                <a:xfrm>
                  <a:off x="4462311" y="5636933"/>
                  <a:ext cx="572525" cy="575651"/>
                </a:xfrm>
                <a:custGeom>
                  <a:avLst/>
                  <a:gdLst/>
                  <a:ahLst/>
                  <a:cxnLst/>
                  <a:rect l="l" t="t" r="r" b="b"/>
                  <a:pathLst>
                    <a:path w="572525" h="575651" extrusionOk="0">
                      <a:moveTo>
                        <a:pt x="315429" y="575652"/>
                      </a:moveTo>
                      <a:cubicBezTo>
                        <a:pt x="312381" y="575652"/>
                        <a:pt x="309333" y="574700"/>
                        <a:pt x="306666" y="572699"/>
                      </a:cubicBezTo>
                      <a:lnTo>
                        <a:pt x="303332" y="570127"/>
                      </a:lnTo>
                      <a:cubicBezTo>
                        <a:pt x="284282" y="555459"/>
                        <a:pt x="287521" y="532599"/>
                        <a:pt x="289902" y="515835"/>
                      </a:cubicBezTo>
                      <a:cubicBezTo>
                        <a:pt x="292092" y="500119"/>
                        <a:pt x="292569" y="492308"/>
                        <a:pt x="287330" y="488308"/>
                      </a:cubicBezTo>
                      <a:cubicBezTo>
                        <a:pt x="282091" y="484212"/>
                        <a:pt x="274567" y="486689"/>
                        <a:pt x="259898" y="492784"/>
                      </a:cubicBezTo>
                      <a:cubicBezTo>
                        <a:pt x="244372" y="499261"/>
                        <a:pt x="223036" y="508120"/>
                        <a:pt x="204082" y="493451"/>
                      </a:cubicBezTo>
                      <a:cubicBezTo>
                        <a:pt x="185127" y="478783"/>
                        <a:pt x="188270" y="455923"/>
                        <a:pt x="190651" y="439158"/>
                      </a:cubicBezTo>
                      <a:cubicBezTo>
                        <a:pt x="192842" y="423443"/>
                        <a:pt x="193318" y="415632"/>
                        <a:pt x="188080" y="411632"/>
                      </a:cubicBezTo>
                      <a:cubicBezTo>
                        <a:pt x="182841" y="407536"/>
                        <a:pt x="175316" y="410012"/>
                        <a:pt x="160648" y="416108"/>
                      </a:cubicBezTo>
                      <a:cubicBezTo>
                        <a:pt x="145122" y="422585"/>
                        <a:pt x="123786" y="431443"/>
                        <a:pt x="104831" y="416775"/>
                      </a:cubicBezTo>
                      <a:cubicBezTo>
                        <a:pt x="85876" y="402107"/>
                        <a:pt x="89019" y="379246"/>
                        <a:pt x="91401" y="362578"/>
                      </a:cubicBezTo>
                      <a:cubicBezTo>
                        <a:pt x="93592" y="346861"/>
                        <a:pt x="94068" y="339051"/>
                        <a:pt x="88829" y="334955"/>
                      </a:cubicBezTo>
                      <a:cubicBezTo>
                        <a:pt x="83590" y="330859"/>
                        <a:pt x="76066" y="333336"/>
                        <a:pt x="61397" y="339432"/>
                      </a:cubicBezTo>
                      <a:cubicBezTo>
                        <a:pt x="45871" y="345909"/>
                        <a:pt x="24535" y="354767"/>
                        <a:pt x="5581" y="340099"/>
                      </a:cubicBezTo>
                      <a:cubicBezTo>
                        <a:pt x="-706" y="335241"/>
                        <a:pt x="-1849" y="326287"/>
                        <a:pt x="3009" y="320096"/>
                      </a:cubicBezTo>
                      <a:lnTo>
                        <a:pt x="245896" y="5581"/>
                      </a:lnTo>
                      <a:cubicBezTo>
                        <a:pt x="250754" y="-706"/>
                        <a:pt x="259708" y="-1849"/>
                        <a:pt x="265899" y="3009"/>
                      </a:cubicBezTo>
                      <a:lnTo>
                        <a:pt x="566984" y="235609"/>
                      </a:lnTo>
                      <a:cubicBezTo>
                        <a:pt x="569937" y="237896"/>
                        <a:pt x="571937" y="241325"/>
                        <a:pt x="572413" y="245134"/>
                      </a:cubicBezTo>
                      <a:cubicBezTo>
                        <a:pt x="572890" y="248849"/>
                        <a:pt x="571842" y="252659"/>
                        <a:pt x="569556" y="255707"/>
                      </a:cubicBezTo>
                      <a:lnTo>
                        <a:pt x="326668" y="570223"/>
                      </a:lnTo>
                      <a:cubicBezTo>
                        <a:pt x="323906" y="573747"/>
                        <a:pt x="319715" y="575652"/>
                        <a:pt x="315429" y="575652"/>
                      </a:cubicBezTo>
                      <a:close/>
                      <a:moveTo>
                        <a:pt x="281520" y="457732"/>
                      </a:moveTo>
                      <a:cubicBezTo>
                        <a:pt x="289330" y="457732"/>
                        <a:pt x="297236" y="459828"/>
                        <a:pt x="304856" y="465638"/>
                      </a:cubicBezTo>
                      <a:cubicBezTo>
                        <a:pt x="323811" y="480307"/>
                        <a:pt x="320572" y="503071"/>
                        <a:pt x="318286" y="519740"/>
                      </a:cubicBezTo>
                      <a:cubicBezTo>
                        <a:pt x="317334" y="526693"/>
                        <a:pt x="316667" y="532123"/>
                        <a:pt x="316762" y="536314"/>
                      </a:cubicBezTo>
                      <a:lnTo>
                        <a:pt x="538314" y="249516"/>
                      </a:lnTo>
                      <a:lnTo>
                        <a:pt x="259803" y="34441"/>
                      </a:lnTo>
                      <a:lnTo>
                        <a:pt x="41871" y="316572"/>
                      </a:lnTo>
                      <a:cubicBezTo>
                        <a:pt x="44442" y="315619"/>
                        <a:pt x="47205" y="314477"/>
                        <a:pt x="50443" y="313143"/>
                      </a:cubicBezTo>
                      <a:cubicBezTo>
                        <a:pt x="65969" y="306666"/>
                        <a:pt x="87305" y="297808"/>
                        <a:pt x="106260" y="312476"/>
                      </a:cubicBezTo>
                      <a:cubicBezTo>
                        <a:pt x="125215" y="327145"/>
                        <a:pt x="122071" y="350005"/>
                        <a:pt x="119690" y="366673"/>
                      </a:cubicBezTo>
                      <a:cubicBezTo>
                        <a:pt x="117499" y="382390"/>
                        <a:pt x="117023" y="390200"/>
                        <a:pt x="122357" y="394296"/>
                      </a:cubicBezTo>
                      <a:cubicBezTo>
                        <a:pt x="127596" y="398392"/>
                        <a:pt x="135121" y="395915"/>
                        <a:pt x="149789" y="389819"/>
                      </a:cubicBezTo>
                      <a:cubicBezTo>
                        <a:pt x="165315" y="383342"/>
                        <a:pt x="186651" y="374484"/>
                        <a:pt x="205606" y="389152"/>
                      </a:cubicBezTo>
                      <a:cubicBezTo>
                        <a:pt x="224560" y="403821"/>
                        <a:pt x="221322" y="426586"/>
                        <a:pt x="219036" y="443255"/>
                      </a:cubicBezTo>
                      <a:cubicBezTo>
                        <a:pt x="216845" y="458971"/>
                        <a:pt x="216369" y="466877"/>
                        <a:pt x="221608" y="470877"/>
                      </a:cubicBezTo>
                      <a:cubicBezTo>
                        <a:pt x="226846" y="474973"/>
                        <a:pt x="234371" y="472496"/>
                        <a:pt x="249040" y="466400"/>
                      </a:cubicBezTo>
                      <a:cubicBezTo>
                        <a:pt x="258374" y="462495"/>
                        <a:pt x="269804" y="457732"/>
                        <a:pt x="281520" y="4577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01" name="Google Shape;1601;p13"/>
              <p:cNvGrpSpPr/>
              <p:nvPr/>
            </p:nvGrpSpPr>
            <p:grpSpPr>
              <a:xfrm>
                <a:off x="4751814" y="5483009"/>
                <a:ext cx="402028" cy="354862"/>
                <a:chOff x="4751814" y="5483009"/>
                <a:chExt cx="402028" cy="354862"/>
              </a:xfrm>
            </p:grpSpPr>
            <p:sp>
              <p:nvSpPr>
                <p:cNvPr id="1602" name="Google Shape;1602;p13"/>
                <p:cNvSpPr/>
                <p:nvPr/>
              </p:nvSpPr>
              <p:spPr>
                <a:xfrm rot="-3138037">
                  <a:off x="4893835" y="5470086"/>
                  <a:ext cx="118585" cy="381135"/>
                </a:xfrm>
                <a:custGeom>
                  <a:avLst/>
                  <a:gdLst/>
                  <a:ahLst/>
                  <a:cxnLst/>
                  <a:rect l="l" t="t" r="r" b="b"/>
                  <a:pathLst>
                    <a:path w="118395" h="380524" extrusionOk="0">
                      <a:moveTo>
                        <a:pt x="0" y="0"/>
                      </a:moveTo>
                      <a:lnTo>
                        <a:pt x="118396" y="0"/>
                      </a:lnTo>
                      <a:lnTo>
                        <a:pt x="118396" y="380524"/>
                      </a:lnTo>
                      <a:lnTo>
                        <a:pt x="0" y="380524"/>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3" name="Google Shape;1603;p13"/>
                <p:cNvSpPr/>
                <p:nvPr/>
              </p:nvSpPr>
              <p:spPr>
                <a:xfrm>
                  <a:off x="4751814" y="5483009"/>
                  <a:ext cx="402028" cy="354862"/>
                </a:xfrm>
                <a:custGeom>
                  <a:avLst/>
                  <a:gdLst/>
                  <a:ahLst/>
                  <a:cxnLst/>
                  <a:rect l="l" t="t" r="r" b="b"/>
                  <a:pathLst>
                    <a:path w="402028" h="354862" extrusionOk="0">
                      <a:moveTo>
                        <a:pt x="315390" y="354862"/>
                      </a:moveTo>
                      <a:cubicBezTo>
                        <a:pt x="312342" y="354862"/>
                        <a:pt x="309294" y="353910"/>
                        <a:pt x="306627" y="351910"/>
                      </a:cubicBezTo>
                      <a:lnTo>
                        <a:pt x="5542" y="119309"/>
                      </a:lnTo>
                      <a:cubicBezTo>
                        <a:pt x="2589" y="117023"/>
                        <a:pt x="589" y="113594"/>
                        <a:pt x="113" y="109784"/>
                      </a:cubicBezTo>
                      <a:cubicBezTo>
                        <a:pt x="-364" y="106069"/>
                        <a:pt x="684" y="102259"/>
                        <a:pt x="2970" y="99211"/>
                      </a:cubicBezTo>
                      <a:lnTo>
                        <a:pt x="75360" y="5580"/>
                      </a:lnTo>
                      <a:cubicBezTo>
                        <a:pt x="80218" y="-706"/>
                        <a:pt x="89171" y="-1849"/>
                        <a:pt x="95363" y="3009"/>
                      </a:cubicBezTo>
                      <a:lnTo>
                        <a:pt x="396448" y="235609"/>
                      </a:lnTo>
                      <a:cubicBezTo>
                        <a:pt x="402734" y="240467"/>
                        <a:pt x="403878" y="249421"/>
                        <a:pt x="399020" y="255612"/>
                      </a:cubicBezTo>
                      <a:lnTo>
                        <a:pt x="326630" y="349242"/>
                      </a:lnTo>
                      <a:cubicBezTo>
                        <a:pt x="323867" y="352957"/>
                        <a:pt x="319676" y="354862"/>
                        <a:pt x="315390" y="354862"/>
                      </a:cubicBezTo>
                      <a:close/>
                      <a:moveTo>
                        <a:pt x="34308" y="105403"/>
                      </a:moveTo>
                      <a:lnTo>
                        <a:pt x="312818" y="320477"/>
                      </a:lnTo>
                      <a:lnTo>
                        <a:pt x="367682" y="249421"/>
                      </a:lnTo>
                      <a:lnTo>
                        <a:pt x="89171" y="34251"/>
                      </a:lnTo>
                      <a:lnTo>
                        <a:pt x="34308" y="1054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04" name="Google Shape;1604;p13"/>
              <p:cNvGrpSpPr/>
              <p:nvPr/>
            </p:nvGrpSpPr>
            <p:grpSpPr>
              <a:xfrm>
                <a:off x="4865542" y="5303307"/>
                <a:ext cx="416205" cy="387402"/>
                <a:chOff x="4865542" y="5303307"/>
                <a:chExt cx="416205" cy="387402"/>
              </a:xfrm>
            </p:grpSpPr>
            <p:sp>
              <p:nvSpPr>
                <p:cNvPr id="1605" name="Google Shape;1605;p13"/>
                <p:cNvSpPr/>
                <p:nvPr/>
              </p:nvSpPr>
              <p:spPr>
                <a:xfrm>
                  <a:off x="4879848" y="5317553"/>
                  <a:ext cx="387730" cy="358870"/>
                </a:xfrm>
                <a:custGeom>
                  <a:avLst/>
                  <a:gdLst/>
                  <a:ahLst/>
                  <a:cxnLst/>
                  <a:rect l="l" t="t" r="r" b="b"/>
                  <a:pathLst>
                    <a:path w="387730" h="358870" extrusionOk="0">
                      <a:moveTo>
                        <a:pt x="301085" y="358870"/>
                      </a:moveTo>
                      <a:lnTo>
                        <a:pt x="0" y="126270"/>
                      </a:lnTo>
                      <a:lnTo>
                        <a:pt x="61913" y="46069"/>
                      </a:lnTo>
                      <a:cubicBezTo>
                        <a:pt x="101917" y="-5747"/>
                        <a:pt x="176308" y="-15272"/>
                        <a:pt x="228124" y="24733"/>
                      </a:cubicBezTo>
                      <a:lnTo>
                        <a:pt x="341662" y="112459"/>
                      </a:lnTo>
                      <a:cubicBezTo>
                        <a:pt x="393478" y="152464"/>
                        <a:pt x="403003" y="226854"/>
                        <a:pt x="362998" y="278670"/>
                      </a:cubicBezTo>
                      <a:lnTo>
                        <a:pt x="301085" y="35887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6" name="Google Shape;1606;p13"/>
                <p:cNvSpPr/>
                <p:nvPr/>
              </p:nvSpPr>
              <p:spPr>
                <a:xfrm>
                  <a:off x="4865542" y="5303307"/>
                  <a:ext cx="416205" cy="387402"/>
                </a:xfrm>
                <a:custGeom>
                  <a:avLst/>
                  <a:gdLst/>
                  <a:ahLst/>
                  <a:cxnLst/>
                  <a:rect l="l" t="t" r="r" b="b"/>
                  <a:pathLst>
                    <a:path w="416205" h="387402" extrusionOk="0">
                      <a:moveTo>
                        <a:pt x="315390" y="387403"/>
                      </a:moveTo>
                      <a:cubicBezTo>
                        <a:pt x="312247" y="387403"/>
                        <a:pt x="309199" y="386355"/>
                        <a:pt x="306627" y="384450"/>
                      </a:cubicBezTo>
                      <a:lnTo>
                        <a:pt x="5542" y="151849"/>
                      </a:lnTo>
                      <a:cubicBezTo>
                        <a:pt x="2589" y="149563"/>
                        <a:pt x="589" y="146135"/>
                        <a:pt x="113" y="142324"/>
                      </a:cubicBezTo>
                      <a:cubicBezTo>
                        <a:pt x="-363" y="138515"/>
                        <a:pt x="684" y="134800"/>
                        <a:pt x="2970" y="131752"/>
                      </a:cubicBezTo>
                      <a:lnTo>
                        <a:pt x="64883" y="51551"/>
                      </a:lnTo>
                      <a:cubicBezTo>
                        <a:pt x="109650" y="-6361"/>
                        <a:pt x="193185" y="-17124"/>
                        <a:pt x="251096" y="27644"/>
                      </a:cubicBezTo>
                      <a:lnTo>
                        <a:pt x="364634" y="115369"/>
                      </a:lnTo>
                      <a:cubicBezTo>
                        <a:pt x="392733" y="137086"/>
                        <a:pt x="410640" y="168328"/>
                        <a:pt x="415117" y="203571"/>
                      </a:cubicBezTo>
                      <a:cubicBezTo>
                        <a:pt x="419594" y="238718"/>
                        <a:pt x="410164" y="273579"/>
                        <a:pt x="388542" y="301678"/>
                      </a:cubicBezTo>
                      <a:lnTo>
                        <a:pt x="326630" y="381878"/>
                      </a:lnTo>
                      <a:cubicBezTo>
                        <a:pt x="324344" y="384831"/>
                        <a:pt x="320915" y="386832"/>
                        <a:pt x="317105" y="387308"/>
                      </a:cubicBezTo>
                      <a:cubicBezTo>
                        <a:pt x="316629" y="387308"/>
                        <a:pt x="315962" y="387403"/>
                        <a:pt x="315390" y="387403"/>
                      </a:cubicBezTo>
                      <a:close/>
                      <a:moveTo>
                        <a:pt x="34308" y="137943"/>
                      </a:moveTo>
                      <a:lnTo>
                        <a:pt x="312818" y="353113"/>
                      </a:lnTo>
                      <a:lnTo>
                        <a:pt x="366063" y="284247"/>
                      </a:lnTo>
                      <a:cubicBezTo>
                        <a:pt x="383113" y="262244"/>
                        <a:pt x="390543" y="234908"/>
                        <a:pt x="386923" y="207285"/>
                      </a:cubicBezTo>
                      <a:cubicBezTo>
                        <a:pt x="383304" y="179663"/>
                        <a:pt x="369302" y="155088"/>
                        <a:pt x="347299" y="138134"/>
                      </a:cubicBezTo>
                      <a:lnTo>
                        <a:pt x="233761" y="50408"/>
                      </a:lnTo>
                      <a:cubicBezTo>
                        <a:pt x="188231" y="15261"/>
                        <a:pt x="122700" y="23739"/>
                        <a:pt x="87647" y="69172"/>
                      </a:cubicBezTo>
                      <a:lnTo>
                        <a:pt x="34308" y="1379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07" name="Google Shape;1607;p13"/>
              <p:cNvGrpSpPr/>
              <p:nvPr/>
            </p:nvGrpSpPr>
            <p:grpSpPr>
              <a:xfrm>
                <a:off x="4804248" y="5401592"/>
                <a:ext cx="421233" cy="357222"/>
                <a:chOff x="4804248" y="5401592"/>
                <a:chExt cx="421233" cy="357222"/>
              </a:xfrm>
            </p:grpSpPr>
            <p:sp>
              <p:nvSpPr>
                <p:cNvPr id="1608" name="Google Shape;1608;p13"/>
                <p:cNvSpPr/>
                <p:nvPr/>
              </p:nvSpPr>
              <p:spPr>
                <a:xfrm>
                  <a:off x="4818528" y="5415840"/>
                  <a:ext cx="392578" cy="328665"/>
                </a:xfrm>
                <a:custGeom>
                  <a:avLst/>
                  <a:gdLst/>
                  <a:ahLst/>
                  <a:cxnLst/>
                  <a:rect l="l" t="t" r="r" b="b"/>
                  <a:pathLst>
                    <a:path w="392578" h="328665" extrusionOk="0">
                      <a:moveTo>
                        <a:pt x="315828" y="320781"/>
                      </a:moveTo>
                      <a:lnTo>
                        <a:pt x="14743" y="88180"/>
                      </a:lnTo>
                      <a:cubicBezTo>
                        <a:pt x="-1831" y="75417"/>
                        <a:pt x="-4879" y="51318"/>
                        <a:pt x="7885" y="34745"/>
                      </a:cubicBezTo>
                      <a:lnTo>
                        <a:pt x="23315" y="14743"/>
                      </a:lnTo>
                      <a:cubicBezTo>
                        <a:pt x="36079" y="-1831"/>
                        <a:pt x="60177" y="-4879"/>
                        <a:pt x="76750" y="7884"/>
                      </a:cubicBezTo>
                      <a:lnTo>
                        <a:pt x="377836" y="240485"/>
                      </a:lnTo>
                      <a:cubicBezTo>
                        <a:pt x="394409" y="253248"/>
                        <a:pt x="397457" y="277347"/>
                        <a:pt x="384694" y="293920"/>
                      </a:cubicBezTo>
                      <a:lnTo>
                        <a:pt x="369263" y="313923"/>
                      </a:lnTo>
                      <a:cubicBezTo>
                        <a:pt x="356500" y="330496"/>
                        <a:pt x="332402" y="333544"/>
                        <a:pt x="315828" y="3207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9" name="Google Shape;1609;p13"/>
                <p:cNvSpPr/>
                <p:nvPr/>
              </p:nvSpPr>
              <p:spPr>
                <a:xfrm>
                  <a:off x="4804248" y="5401592"/>
                  <a:ext cx="421233" cy="357222"/>
                </a:xfrm>
                <a:custGeom>
                  <a:avLst/>
                  <a:gdLst/>
                  <a:ahLst/>
                  <a:cxnLst/>
                  <a:rect l="l" t="t" r="r" b="b"/>
                  <a:pathLst>
                    <a:path w="421233" h="357222" extrusionOk="0">
                      <a:moveTo>
                        <a:pt x="353253" y="357222"/>
                      </a:moveTo>
                      <a:cubicBezTo>
                        <a:pt x="341729" y="357222"/>
                        <a:pt x="330584" y="353412"/>
                        <a:pt x="321440" y="346364"/>
                      </a:cubicBezTo>
                      <a:lnTo>
                        <a:pt x="20355" y="113763"/>
                      </a:lnTo>
                      <a:cubicBezTo>
                        <a:pt x="9306" y="105191"/>
                        <a:pt x="2257" y="92903"/>
                        <a:pt x="448" y="78997"/>
                      </a:cubicBezTo>
                      <a:cubicBezTo>
                        <a:pt x="-1362" y="65091"/>
                        <a:pt x="2353" y="51374"/>
                        <a:pt x="10925" y="40326"/>
                      </a:cubicBezTo>
                      <a:lnTo>
                        <a:pt x="26356" y="20323"/>
                      </a:lnTo>
                      <a:cubicBezTo>
                        <a:pt x="44072" y="-2537"/>
                        <a:pt x="76933" y="-6728"/>
                        <a:pt x="99793" y="10893"/>
                      </a:cubicBezTo>
                      <a:lnTo>
                        <a:pt x="400878" y="243494"/>
                      </a:lnTo>
                      <a:cubicBezTo>
                        <a:pt x="411928" y="252066"/>
                        <a:pt x="418976" y="264353"/>
                        <a:pt x="420786" y="278260"/>
                      </a:cubicBezTo>
                      <a:cubicBezTo>
                        <a:pt x="422596" y="292167"/>
                        <a:pt x="418881" y="305883"/>
                        <a:pt x="410309" y="316932"/>
                      </a:cubicBezTo>
                      <a:lnTo>
                        <a:pt x="394878" y="336934"/>
                      </a:lnTo>
                      <a:cubicBezTo>
                        <a:pt x="386305" y="347983"/>
                        <a:pt x="374018" y="355032"/>
                        <a:pt x="360112" y="356841"/>
                      </a:cubicBezTo>
                      <a:cubicBezTo>
                        <a:pt x="357826" y="357032"/>
                        <a:pt x="355540" y="357222"/>
                        <a:pt x="353253" y="357222"/>
                      </a:cubicBezTo>
                      <a:close/>
                      <a:moveTo>
                        <a:pt x="67885" y="28515"/>
                      </a:moveTo>
                      <a:cubicBezTo>
                        <a:pt x="60741" y="28515"/>
                        <a:pt x="53692" y="31658"/>
                        <a:pt x="49025" y="37754"/>
                      </a:cubicBezTo>
                      <a:lnTo>
                        <a:pt x="33595" y="57756"/>
                      </a:lnTo>
                      <a:cubicBezTo>
                        <a:pt x="29689" y="62709"/>
                        <a:pt x="28070" y="68996"/>
                        <a:pt x="28832" y="75282"/>
                      </a:cubicBezTo>
                      <a:cubicBezTo>
                        <a:pt x="29689" y="81664"/>
                        <a:pt x="32833" y="87189"/>
                        <a:pt x="37881" y="91094"/>
                      </a:cubicBezTo>
                      <a:lnTo>
                        <a:pt x="338966" y="323694"/>
                      </a:lnTo>
                      <a:lnTo>
                        <a:pt x="338966" y="323694"/>
                      </a:lnTo>
                      <a:cubicBezTo>
                        <a:pt x="344014" y="327599"/>
                        <a:pt x="350206" y="329219"/>
                        <a:pt x="356492" y="328457"/>
                      </a:cubicBezTo>
                      <a:cubicBezTo>
                        <a:pt x="362874" y="327599"/>
                        <a:pt x="368398" y="324456"/>
                        <a:pt x="372303" y="319408"/>
                      </a:cubicBezTo>
                      <a:lnTo>
                        <a:pt x="387734" y="299406"/>
                      </a:lnTo>
                      <a:cubicBezTo>
                        <a:pt x="391639" y="294453"/>
                        <a:pt x="393259" y="288166"/>
                        <a:pt x="392497" y="281880"/>
                      </a:cubicBezTo>
                      <a:cubicBezTo>
                        <a:pt x="391639" y="275593"/>
                        <a:pt x="388496" y="269973"/>
                        <a:pt x="383448" y="266068"/>
                      </a:cubicBezTo>
                      <a:lnTo>
                        <a:pt x="82363" y="33467"/>
                      </a:lnTo>
                      <a:cubicBezTo>
                        <a:pt x="78076" y="30134"/>
                        <a:pt x="72933" y="28515"/>
                        <a:pt x="67885" y="28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10" name="Google Shape;1610;p13"/>
              <p:cNvGrpSpPr/>
              <p:nvPr/>
            </p:nvGrpSpPr>
            <p:grpSpPr>
              <a:xfrm>
                <a:off x="4680264" y="5562151"/>
                <a:ext cx="421201" cy="357254"/>
                <a:chOff x="4680264" y="5562151"/>
                <a:chExt cx="421201" cy="357254"/>
              </a:xfrm>
            </p:grpSpPr>
            <p:sp>
              <p:nvSpPr>
                <p:cNvPr id="1611" name="Google Shape;1611;p13"/>
                <p:cNvSpPr/>
                <p:nvPr/>
              </p:nvSpPr>
              <p:spPr>
                <a:xfrm>
                  <a:off x="4694512" y="5576431"/>
                  <a:ext cx="392578" cy="328665"/>
                </a:xfrm>
                <a:custGeom>
                  <a:avLst/>
                  <a:gdLst/>
                  <a:ahLst/>
                  <a:cxnLst/>
                  <a:rect l="l" t="t" r="r" b="b"/>
                  <a:pathLst>
                    <a:path w="392578" h="328665" extrusionOk="0">
                      <a:moveTo>
                        <a:pt x="315828" y="320781"/>
                      </a:moveTo>
                      <a:lnTo>
                        <a:pt x="14743" y="88180"/>
                      </a:lnTo>
                      <a:cubicBezTo>
                        <a:pt x="-1831" y="75417"/>
                        <a:pt x="-4879" y="51319"/>
                        <a:pt x="7885" y="34745"/>
                      </a:cubicBezTo>
                      <a:lnTo>
                        <a:pt x="23315" y="14743"/>
                      </a:lnTo>
                      <a:cubicBezTo>
                        <a:pt x="36078" y="-1831"/>
                        <a:pt x="60177" y="-4879"/>
                        <a:pt x="76750" y="7885"/>
                      </a:cubicBezTo>
                      <a:lnTo>
                        <a:pt x="377836" y="240485"/>
                      </a:lnTo>
                      <a:cubicBezTo>
                        <a:pt x="394409" y="253248"/>
                        <a:pt x="397457" y="277347"/>
                        <a:pt x="384694" y="293920"/>
                      </a:cubicBezTo>
                      <a:lnTo>
                        <a:pt x="369263" y="313923"/>
                      </a:lnTo>
                      <a:cubicBezTo>
                        <a:pt x="356404" y="330497"/>
                        <a:pt x="332401" y="333544"/>
                        <a:pt x="315828" y="3207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2" name="Google Shape;1612;p13"/>
                <p:cNvSpPr/>
                <p:nvPr/>
              </p:nvSpPr>
              <p:spPr>
                <a:xfrm>
                  <a:off x="4680264" y="5562151"/>
                  <a:ext cx="421201" cy="357254"/>
                </a:xfrm>
                <a:custGeom>
                  <a:avLst/>
                  <a:gdLst/>
                  <a:ahLst/>
                  <a:cxnLst/>
                  <a:rect l="l" t="t" r="r" b="b"/>
                  <a:pathLst>
                    <a:path w="421201" h="357254" extrusionOk="0">
                      <a:moveTo>
                        <a:pt x="353317" y="357254"/>
                      </a:moveTo>
                      <a:cubicBezTo>
                        <a:pt x="342173" y="357254"/>
                        <a:pt x="330838" y="353730"/>
                        <a:pt x="321408" y="346396"/>
                      </a:cubicBezTo>
                      <a:lnTo>
                        <a:pt x="321408" y="346396"/>
                      </a:lnTo>
                      <a:lnTo>
                        <a:pt x="20323" y="113795"/>
                      </a:lnTo>
                      <a:cubicBezTo>
                        <a:pt x="-2537" y="96174"/>
                        <a:pt x="-6728" y="63218"/>
                        <a:pt x="10893" y="40357"/>
                      </a:cubicBezTo>
                      <a:lnTo>
                        <a:pt x="26324" y="20355"/>
                      </a:lnTo>
                      <a:cubicBezTo>
                        <a:pt x="34896" y="9306"/>
                        <a:pt x="47184" y="2257"/>
                        <a:pt x="61090" y="448"/>
                      </a:cubicBezTo>
                      <a:cubicBezTo>
                        <a:pt x="74997" y="-1362"/>
                        <a:pt x="88713" y="2353"/>
                        <a:pt x="99762" y="10925"/>
                      </a:cubicBezTo>
                      <a:lnTo>
                        <a:pt x="400847" y="243430"/>
                      </a:lnTo>
                      <a:cubicBezTo>
                        <a:pt x="411896" y="252003"/>
                        <a:pt x="418944" y="264290"/>
                        <a:pt x="420754" y="278196"/>
                      </a:cubicBezTo>
                      <a:cubicBezTo>
                        <a:pt x="422564" y="292103"/>
                        <a:pt x="418849" y="305819"/>
                        <a:pt x="410277" y="316868"/>
                      </a:cubicBezTo>
                      <a:lnTo>
                        <a:pt x="394846" y="336871"/>
                      </a:lnTo>
                      <a:cubicBezTo>
                        <a:pt x="384464" y="350301"/>
                        <a:pt x="368938" y="357254"/>
                        <a:pt x="353317" y="357254"/>
                      </a:cubicBezTo>
                      <a:close/>
                      <a:moveTo>
                        <a:pt x="338839" y="323726"/>
                      </a:moveTo>
                      <a:cubicBezTo>
                        <a:pt x="349221" y="331727"/>
                        <a:pt x="364176" y="329822"/>
                        <a:pt x="372177" y="319440"/>
                      </a:cubicBezTo>
                      <a:lnTo>
                        <a:pt x="387607" y="299438"/>
                      </a:lnTo>
                      <a:cubicBezTo>
                        <a:pt x="391512" y="294484"/>
                        <a:pt x="393132" y="288198"/>
                        <a:pt x="392370" y="281911"/>
                      </a:cubicBezTo>
                      <a:cubicBezTo>
                        <a:pt x="391512" y="275530"/>
                        <a:pt x="388369" y="270005"/>
                        <a:pt x="383321" y="266100"/>
                      </a:cubicBezTo>
                      <a:lnTo>
                        <a:pt x="82236" y="33499"/>
                      </a:lnTo>
                      <a:cubicBezTo>
                        <a:pt x="77187" y="29594"/>
                        <a:pt x="70901" y="27975"/>
                        <a:pt x="64710" y="28737"/>
                      </a:cubicBezTo>
                      <a:cubicBezTo>
                        <a:pt x="58328" y="29594"/>
                        <a:pt x="52803" y="32738"/>
                        <a:pt x="48898" y="37785"/>
                      </a:cubicBezTo>
                      <a:lnTo>
                        <a:pt x="33468" y="57788"/>
                      </a:lnTo>
                      <a:cubicBezTo>
                        <a:pt x="25467" y="68170"/>
                        <a:pt x="27372" y="83125"/>
                        <a:pt x="37754" y="91126"/>
                      </a:cubicBezTo>
                      <a:lnTo>
                        <a:pt x="338839" y="32372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13" name="Google Shape;1613;p13"/>
              <p:cNvSpPr/>
              <p:nvPr/>
            </p:nvSpPr>
            <p:spPr>
              <a:xfrm>
                <a:off x="4464025" y="5942775"/>
                <a:ext cx="326343" cy="268571"/>
              </a:xfrm>
              <a:custGeom>
                <a:avLst/>
                <a:gdLst/>
                <a:ahLst/>
                <a:cxnLst/>
                <a:rect l="l" t="t" r="r" b="b"/>
                <a:pathLst>
                  <a:path w="326343" h="268571" extrusionOk="0">
                    <a:moveTo>
                      <a:pt x="312095" y="268571"/>
                    </a:moveTo>
                    <a:cubicBezTo>
                      <a:pt x="309047" y="268571"/>
                      <a:pt x="305999" y="267619"/>
                      <a:pt x="303332" y="265618"/>
                    </a:cubicBezTo>
                    <a:cubicBezTo>
                      <a:pt x="284377" y="250950"/>
                      <a:pt x="287521" y="228090"/>
                      <a:pt x="289902" y="211421"/>
                    </a:cubicBezTo>
                    <a:cubicBezTo>
                      <a:pt x="292092" y="195705"/>
                      <a:pt x="292569" y="187895"/>
                      <a:pt x="287330" y="183894"/>
                    </a:cubicBezTo>
                    <a:cubicBezTo>
                      <a:pt x="282091" y="179798"/>
                      <a:pt x="274566" y="182275"/>
                      <a:pt x="259898" y="188371"/>
                    </a:cubicBezTo>
                    <a:cubicBezTo>
                      <a:pt x="244372" y="194848"/>
                      <a:pt x="223036" y="203706"/>
                      <a:pt x="204082" y="189038"/>
                    </a:cubicBezTo>
                    <a:cubicBezTo>
                      <a:pt x="185127" y="174369"/>
                      <a:pt x="188270" y="151509"/>
                      <a:pt x="190651" y="134745"/>
                    </a:cubicBezTo>
                    <a:cubicBezTo>
                      <a:pt x="192842" y="119029"/>
                      <a:pt x="193318" y="111219"/>
                      <a:pt x="188080" y="107218"/>
                    </a:cubicBezTo>
                    <a:cubicBezTo>
                      <a:pt x="182841" y="103122"/>
                      <a:pt x="175316" y="105599"/>
                      <a:pt x="160648" y="111695"/>
                    </a:cubicBezTo>
                    <a:cubicBezTo>
                      <a:pt x="145122" y="118172"/>
                      <a:pt x="123786" y="127030"/>
                      <a:pt x="104831" y="112362"/>
                    </a:cubicBezTo>
                    <a:cubicBezTo>
                      <a:pt x="85876" y="97693"/>
                      <a:pt x="89020" y="74833"/>
                      <a:pt x="91401" y="58164"/>
                    </a:cubicBezTo>
                    <a:cubicBezTo>
                      <a:pt x="93591" y="42448"/>
                      <a:pt x="94068" y="34637"/>
                      <a:pt x="88829" y="30542"/>
                    </a:cubicBezTo>
                    <a:cubicBezTo>
                      <a:pt x="83590" y="26446"/>
                      <a:pt x="76065" y="28922"/>
                      <a:pt x="61397" y="35019"/>
                    </a:cubicBezTo>
                    <a:cubicBezTo>
                      <a:pt x="45871" y="41496"/>
                      <a:pt x="24535" y="50354"/>
                      <a:pt x="5581" y="35685"/>
                    </a:cubicBezTo>
                    <a:cubicBezTo>
                      <a:pt x="-706" y="30828"/>
                      <a:pt x="-1849" y="21874"/>
                      <a:pt x="3009" y="15683"/>
                    </a:cubicBezTo>
                    <a:cubicBezTo>
                      <a:pt x="7866" y="9396"/>
                      <a:pt x="16820" y="8253"/>
                      <a:pt x="23011" y="13111"/>
                    </a:cubicBezTo>
                    <a:cubicBezTo>
                      <a:pt x="28250" y="17206"/>
                      <a:pt x="35775" y="14730"/>
                      <a:pt x="50443" y="8634"/>
                    </a:cubicBezTo>
                    <a:cubicBezTo>
                      <a:pt x="65969" y="2157"/>
                      <a:pt x="87305" y="-6701"/>
                      <a:pt x="106260" y="7967"/>
                    </a:cubicBezTo>
                    <a:cubicBezTo>
                      <a:pt x="125215" y="22636"/>
                      <a:pt x="122071" y="45496"/>
                      <a:pt x="119690" y="62165"/>
                    </a:cubicBezTo>
                    <a:cubicBezTo>
                      <a:pt x="117499" y="77881"/>
                      <a:pt x="117023" y="85691"/>
                      <a:pt x="122262" y="89787"/>
                    </a:cubicBezTo>
                    <a:cubicBezTo>
                      <a:pt x="127500" y="93883"/>
                      <a:pt x="135025" y="91406"/>
                      <a:pt x="149694" y="85310"/>
                    </a:cubicBezTo>
                    <a:cubicBezTo>
                      <a:pt x="165220" y="78833"/>
                      <a:pt x="186556" y="69975"/>
                      <a:pt x="205510" y="84643"/>
                    </a:cubicBezTo>
                    <a:cubicBezTo>
                      <a:pt x="224465" y="99312"/>
                      <a:pt x="221227" y="122077"/>
                      <a:pt x="218940" y="138745"/>
                    </a:cubicBezTo>
                    <a:cubicBezTo>
                      <a:pt x="216750" y="154462"/>
                      <a:pt x="216274" y="162368"/>
                      <a:pt x="221512" y="166368"/>
                    </a:cubicBezTo>
                    <a:cubicBezTo>
                      <a:pt x="226751" y="170464"/>
                      <a:pt x="234276" y="167987"/>
                      <a:pt x="248944" y="161891"/>
                    </a:cubicBezTo>
                    <a:cubicBezTo>
                      <a:pt x="264470" y="155414"/>
                      <a:pt x="285806" y="146556"/>
                      <a:pt x="304761" y="161225"/>
                    </a:cubicBezTo>
                    <a:cubicBezTo>
                      <a:pt x="323716" y="175893"/>
                      <a:pt x="320477" y="198658"/>
                      <a:pt x="318191" y="215327"/>
                    </a:cubicBezTo>
                    <a:cubicBezTo>
                      <a:pt x="316000" y="231043"/>
                      <a:pt x="315524" y="238949"/>
                      <a:pt x="320763" y="242949"/>
                    </a:cubicBezTo>
                    <a:cubicBezTo>
                      <a:pt x="327049" y="247807"/>
                      <a:pt x="328192" y="256760"/>
                      <a:pt x="323334" y="262952"/>
                    </a:cubicBezTo>
                    <a:cubicBezTo>
                      <a:pt x="320572" y="266666"/>
                      <a:pt x="316286" y="268571"/>
                      <a:pt x="312095" y="2685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14" name="Google Shape;1614;p13"/>
              <p:cNvGrpSpPr/>
              <p:nvPr/>
            </p:nvGrpSpPr>
            <p:grpSpPr>
              <a:xfrm>
                <a:off x="4661227" y="5807423"/>
                <a:ext cx="195857" cy="208030"/>
                <a:chOff x="4661227" y="5807423"/>
                <a:chExt cx="195857" cy="208030"/>
              </a:xfrm>
            </p:grpSpPr>
            <p:sp>
              <p:nvSpPr>
                <p:cNvPr id="1615" name="Google Shape;1615;p13"/>
                <p:cNvSpPr/>
                <p:nvPr/>
              </p:nvSpPr>
              <p:spPr>
                <a:xfrm rot="-3138037">
                  <a:off x="4670240" y="5856391"/>
                  <a:ext cx="177831" cy="110094"/>
                </a:xfrm>
                <a:custGeom>
                  <a:avLst/>
                  <a:gdLst/>
                  <a:ahLst/>
                  <a:cxnLst/>
                  <a:rect l="l" t="t" r="r" b="b"/>
                  <a:pathLst>
                    <a:path w="177546" h="109918" extrusionOk="0">
                      <a:moveTo>
                        <a:pt x="177546" y="54959"/>
                      </a:moveTo>
                      <a:cubicBezTo>
                        <a:pt x="177546" y="85313"/>
                        <a:pt x="137801" y="109919"/>
                        <a:pt x="88773" y="109919"/>
                      </a:cubicBezTo>
                      <a:cubicBezTo>
                        <a:pt x="39745" y="109919"/>
                        <a:pt x="0" y="85313"/>
                        <a:pt x="0" y="54959"/>
                      </a:cubicBezTo>
                      <a:cubicBezTo>
                        <a:pt x="0" y="24606"/>
                        <a:pt x="39745" y="0"/>
                        <a:pt x="88773" y="0"/>
                      </a:cubicBezTo>
                      <a:cubicBezTo>
                        <a:pt x="137801" y="0"/>
                        <a:pt x="177546" y="24606"/>
                        <a:pt x="177546" y="54959"/>
                      </a:cubicBezTo>
                      <a:close/>
                    </a:path>
                  </a:pathLst>
                </a:custGeom>
                <a:solidFill>
                  <a:srgbClr val="D8D7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6" name="Google Shape;1616;p13"/>
                <p:cNvSpPr/>
                <p:nvPr/>
              </p:nvSpPr>
              <p:spPr>
                <a:xfrm>
                  <a:off x="4675124" y="5819105"/>
                  <a:ext cx="167770" cy="184501"/>
                </a:xfrm>
                <a:custGeom>
                  <a:avLst/>
                  <a:gdLst/>
                  <a:ahLst/>
                  <a:cxnLst/>
                  <a:rect l="l" t="t" r="r" b="b"/>
                  <a:pathLst>
                    <a:path w="167770" h="184501" extrusionOk="0">
                      <a:moveTo>
                        <a:pt x="53657" y="184502"/>
                      </a:moveTo>
                      <a:cubicBezTo>
                        <a:pt x="41465" y="184502"/>
                        <a:pt x="30225" y="181073"/>
                        <a:pt x="20891" y="173834"/>
                      </a:cubicBezTo>
                      <a:cubicBezTo>
                        <a:pt x="-9875" y="150117"/>
                        <a:pt x="-6256" y="95633"/>
                        <a:pt x="29082" y="49914"/>
                      </a:cubicBezTo>
                      <a:cubicBezTo>
                        <a:pt x="45179" y="29054"/>
                        <a:pt x="65563" y="13243"/>
                        <a:pt x="86518" y="5432"/>
                      </a:cubicBezTo>
                      <a:cubicBezTo>
                        <a:pt x="109759" y="-3331"/>
                        <a:pt x="131285" y="-1426"/>
                        <a:pt x="146906" y="10671"/>
                      </a:cubicBezTo>
                      <a:cubicBezTo>
                        <a:pt x="162623" y="22768"/>
                        <a:pt x="169766" y="43056"/>
                        <a:pt x="167290" y="67821"/>
                      </a:cubicBezTo>
                      <a:cubicBezTo>
                        <a:pt x="165004" y="90014"/>
                        <a:pt x="154812" y="113731"/>
                        <a:pt x="138715" y="134591"/>
                      </a:cubicBezTo>
                      <a:lnTo>
                        <a:pt x="138715" y="134591"/>
                      </a:lnTo>
                      <a:cubicBezTo>
                        <a:pt x="114045" y="166499"/>
                        <a:pt x="81565" y="184502"/>
                        <a:pt x="53657" y="184502"/>
                      </a:cubicBezTo>
                      <a:close/>
                      <a:moveTo>
                        <a:pt x="114236" y="28673"/>
                      </a:moveTo>
                      <a:cubicBezTo>
                        <a:pt x="107568" y="28673"/>
                        <a:pt x="100996" y="30578"/>
                        <a:pt x="96519" y="32197"/>
                      </a:cubicBezTo>
                      <a:cubicBezTo>
                        <a:pt x="80707" y="38103"/>
                        <a:pt x="64420" y="50962"/>
                        <a:pt x="51656" y="67440"/>
                      </a:cubicBezTo>
                      <a:cubicBezTo>
                        <a:pt x="24796" y="102206"/>
                        <a:pt x="23081" y="139544"/>
                        <a:pt x="38321" y="151260"/>
                      </a:cubicBezTo>
                      <a:cubicBezTo>
                        <a:pt x="53561" y="162975"/>
                        <a:pt x="89185" y="151927"/>
                        <a:pt x="116045" y="117160"/>
                      </a:cubicBezTo>
                      <a:lnTo>
                        <a:pt x="116045" y="117160"/>
                      </a:lnTo>
                      <a:cubicBezTo>
                        <a:pt x="128714" y="100682"/>
                        <a:pt x="137000" y="81632"/>
                        <a:pt x="138810" y="64868"/>
                      </a:cubicBezTo>
                      <a:cubicBezTo>
                        <a:pt x="139667" y="56486"/>
                        <a:pt x="139572" y="41151"/>
                        <a:pt x="129380" y="33340"/>
                      </a:cubicBezTo>
                      <a:cubicBezTo>
                        <a:pt x="124904" y="29911"/>
                        <a:pt x="119474" y="28673"/>
                        <a:pt x="114236" y="28673"/>
                      </a:cubicBezTo>
                      <a:close/>
                      <a:moveTo>
                        <a:pt x="127380" y="125923"/>
                      </a:moveTo>
                      <a:lnTo>
                        <a:pt x="127380" y="125923"/>
                      </a:lnTo>
                      <a:lnTo>
                        <a:pt x="127380" y="12592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17" name="Google Shape;1617;p13"/>
              <p:cNvSpPr/>
              <p:nvPr/>
            </p:nvSpPr>
            <p:spPr>
              <a:xfrm>
                <a:off x="4462652" y="5435059"/>
                <a:ext cx="812248" cy="844788"/>
              </a:xfrm>
              <a:custGeom>
                <a:avLst/>
                <a:gdLst/>
                <a:ahLst/>
                <a:cxnLst/>
                <a:rect l="l" t="t" r="r" b="b"/>
                <a:pathLst>
                  <a:path w="812248" h="844788" extrusionOk="0">
                    <a:moveTo>
                      <a:pt x="673703" y="304800"/>
                    </a:moveTo>
                    <a:lnTo>
                      <a:pt x="611696" y="385096"/>
                    </a:lnTo>
                    <a:lnTo>
                      <a:pt x="615125" y="387763"/>
                    </a:lnTo>
                    <a:cubicBezTo>
                      <a:pt x="629793" y="399098"/>
                      <a:pt x="632555" y="420434"/>
                      <a:pt x="621221" y="435102"/>
                    </a:cubicBezTo>
                    <a:lnTo>
                      <a:pt x="600456" y="461963"/>
                    </a:lnTo>
                    <a:cubicBezTo>
                      <a:pt x="589121" y="476726"/>
                      <a:pt x="567690" y="479393"/>
                      <a:pt x="553117" y="468059"/>
                    </a:cubicBezTo>
                    <a:lnTo>
                      <a:pt x="549688" y="465391"/>
                    </a:lnTo>
                    <a:lnTo>
                      <a:pt x="311944" y="773239"/>
                    </a:lnTo>
                    <a:lnTo>
                      <a:pt x="160973" y="822198"/>
                    </a:lnTo>
                    <a:lnTo>
                      <a:pt x="103442" y="840772"/>
                    </a:lnTo>
                    <a:cubicBezTo>
                      <a:pt x="56960" y="855916"/>
                      <a:pt x="9716" y="826484"/>
                      <a:pt x="0" y="781812"/>
                    </a:cubicBezTo>
                    <a:cubicBezTo>
                      <a:pt x="17812" y="790575"/>
                      <a:pt x="39148" y="793052"/>
                      <a:pt x="60293" y="786099"/>
                    </a:cubicBezTo>
                    <a:lnTo>
                      <a:pt x="117824" y="767525"/>
                    </a:lnTo>
                    <a:lnTo>
                      <a:pt x="268796" y="718566"/>
                    </a:lnTo>
                    <a:lnTo>
                      <a:pt x="506540" y="410718"/>
                    </a:lnTo>
                    <a:lnTo>
                      <a:pt x="509969" y="413385"/>
                    </a:lnTo>
                    <a:cubicBezTo>
                      <a:pt x="524637" y="424720"/>
                      <a:pt x="545973" y="421957"/>
                      <a:pt x="557308" y="407289"/>
                    </a:cubicBezTo>
                    <a:lnTo>
                      <a:pt x="578072" y="380429"/>
                    </a:lnTo>
                    <a:cubicBezTo>
                      <a:pt x="589407" y="365760"/>
                      <a:pt x="586645" y="344424"/>
                      <a:pt x="571976" y="333090"/>
                    </a:cubicBezTo>
                    <a:lnTo>
                      <a:pt x="568547" y="330422"/>
                    </a:lnTo>
                    <a:lnTo>
                      <a:pt x="630555" y="250127"/>
                    </a:lnTo>
                    <a:lnTo>
                      <a:pt x="633984" y="252794"/>
                    </a:lnTo>
                    <a:cubicBezTo>
                      <a:pt x="648653" y="264129"/>
                      <a:pt x="669988" y="261366"/>
                      <a:pt x="681323" y="246698"/>
                    </a:cubicBezTo>
                    <a:lnTo>
                      <a:pt x="702088" y="219837"/>
                    </a:lnTo>
                    <a:cubicBezTo>
                      <a:pt x="713422" y="205169"/>
                      <a:pt x="710660" y="183832"/>
                      <a:pt x="695992" y="172498"/>
                    </a:cubicBezTo>
                    <a:lnTo>
                      <a:pt x="692563" y="169831"/>
                    </a:lnTo>
                    <a:lnTo>
                      <a:pt x="747141" y="99156"/>
                    </a:lnTo>
                    <a:cubicBezTo>
                      <a:pt x="769716" y="69914"/>
                      <a:pt x="774478" y="32481"/>
                      <a:pt x="763143" y="0"/>
                    </a:cubicBezTo>
                    <a:lnTo>
                      <a:pt x="771335" y="6382"/>
                    </a:lnTo>
                    <a:cubicBezTo>
                      <a:pt x="817341" y="41910"/>
                      <a:pt x="825817" y="107918"/>
                      <a:pt x="790289" y="153924"/>
                    </a:cubicBezTo>
                    <a:lnTo>
                      <a:pt x="735711" y="224600"/>
                    </a:lnTo>
                    <a:lnTo>
                      <a:pt x="739140" y="227266"/>
                    </a:lnTo>
                    <a:cubicBezTo>
                      <a:pt x="753808" y="238601"/>
                      <a:pt x="756571" y="259938"/>
                      <a:pt x="745236" y="274606"/>
                    </a:cubicBezTo>
                    <a:lnTo>
                      <a:pt x="724472" y="301466"/>
                    </a:lnTo>
                    <a:cubicBezTo>
                      <a:pt x="713137" y="316230"/>
                      <a:pt x="691801" y="318897"/>
                      <a:pt x="677132" y="307563"/>
                    </a:cubicBezTo>
                    <a:lnTo>
                      <a:pt x="673703" y="3048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618" name="Google Shape;1618;p13"/>
          <p:cNvGrpSpPr/>
          <p:nvPr/>
        </p:nvGrpSpPr>
        <p:grpSpPr>
          <a:xfrm>
            <a:off x="16295136" y="957167"/>
            <a:ext cx="1268764" cy="1512536"/>
            <a:chOff x="16295136" y="957167"/>
            <a:chExt cx="1268764" cy="1512536"/>
          </a:xfrm>
        </p:grpSpPr>
        <p:grpSp>
          <p:nvGrpSpPr>
            <p:cNvPr id="1619" name="Google Shape;1619;p13"/>
            <p:cNvGrpSpPr/>
            <p:nvPr/>
          </p:nvGrpSpPr>
          <p:grpSpPr>
            <a:xfrm rot="1552322">
              <a:off x="16540639" y="1061526"/>
              <a:ext cx="777769" cy="1303822"/>
              <a:chOff x="5875210" y="3579589"/>
              <a:chExt cx="504443" cy="845629"/>
            </a:xfrm>
          </p:grpSpPr>
          <p:grpSp>
            <p:nvGrpSpPr>
              <p:cNvPr id="1620" name="Google Shape;1620;p13"/>
              <p:cNvGrpSpPr/>
              <p:nvPr/>
            </p:nvGrpSpPr>
            <p:grpSpPr>
              <a:xfrm>
                <a:off x="5875210" y="3579589"/>
                <a:ext cx="504443" cy="845629"/>
                <a:chOff x="5875210" y="3579589"/>
                <a:chExt cx="504443" cy="845629"/>
              </a:xfrm>
            </p:grpSpPr>
            <p:grpSp>
              <p:nvGrpSpPr>
                <p:cNvPr id="1621" name="Google Shape;1621;p13"/>
                <p:cNvGrpSpPr/>
                <p:nvPr/>
              </p:nvGrpSpPr>
              <p:grpSpPr>
                <a:xfrm>
                  <a:off x="5875210" y="3579589"/>
                  <a:ext cx="504443" cy="845629"/>
                  <a:chOff x="5875210" y="3579589"/>
                  <a:chExt cx="504443" cy="845629"/>
                </a:xfrm>
              </p:grpSpPr>
              <p:sp>
                <p:nvSpPr>
                  <p:cNvPr id="1622" name="Google Shape;1622;p13"/>
                  <p:cNvSpPr/>
                  <p:nvPr/>
                </p:nvSpPr>
                <p:spPr>
                  <a:xfrm>
                    <a:off x="5889498" y="3593782"/>
                    <a:ext cx="475868" cy="817149"/>
                  </a:xfrm>
                  <a:custGeom>
                    <a:avLst/>
                    <a:gdLst/>
                    <a:ahLst/>
                    <a:cxnLst/>
                    <a:rect l="l" t="t" r="r" b="b"/>
                    <a:pathLst>
                      <a:path w="475868" h="817149" extrusionOk="0">
                        <a:moveTo>
                          <a:pt x="422910" y="817150"/>
                        </a:moveTo>
                        <a:lnTo>
                          <a:pt x="52959" y="817150"/>
                        </a:lnTo>
                        <a:cubicBezTo>
                          <a:pt x="23813" y="817150"/>
                          <a:pt x="0" y="793337"/>
                          <a:pt x="0" y="764191"/>
                        </a:cubicBezTo>
                        <a:lnTo>
                          <a:pt x="0" y="52959"/>
                        </a:lnTo>
                        <a:cubicBezTo>
                          <a:pt x="0" y="23813"/>
                          <a:pt x="23813" y="0"/>
                          <a:pt x="52959" y="0"/>
                        </a:cubicBezTo>
                        <a:lnTo>
                          <a:pt x="422910" y="0"/>
                        </a:lnTo>
                        <a:cubicBezTo>
                          <a:pt x="452056" y="0"/>
                          <a:pt x="475869" y="23813"/>
                          <a:pt x="475869" y="52959"/>
                        </a:cubicBezTo>
                        <a:lnTo>
                          <a:pt x="475869" y="764191"/>
                        </a:lnTo>
                        <a:cubicBezTo>
                          <a:pt x="475774" y="793337"/>
                          <a:pt x="451961" y="817150"/>
                          <a:pt x="422910" y="81715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3" name="Google Shape;1623;p13"/>
                  <p:cNvSpPr/>
                  <p:nvPr/>
                </p:nvSpPr>
                <p:spPr>
                  <a:xfrm>
                    <a:off x="5875210" y="3579589"/>
                    <a:ext cx="504443" cy="845629"/>
                  </a:xfrm>
                  <a:custGeom>
                    <a:avLst/>
                    <a:gdLst/>
                    <a:ahLst/>
                    <a:cxnLst/>
                    <a:rect l="l" t="t" r="r" b="b"/>
                    <a:pathLst>
                      <a:path w="504443" h="845629" extrusionOk="0">
                        <a:moveTo>
                          <a:pt x="437197" y="845630"/>
                        </a:moveTo>
                        <a:lnTo>
                          <a:pt x="67246" y="845630"/>
                        </a:lnTo>
                        <a:cubicBezTo>
                          <a:pt x="30194" y="845630"/>
                          <a:pt x="0" y="815435"/>
                          <a:pt x="0" y="778478"/>
                        </a:cubicBezTo>
                        <a:lnTo>
                          <a:pt x="0" y="67246"/>
                        </a:lnTo>
                        <a:cubicBezTo>
                          <a:pt x="0" y="30194"/>
                          <a:pt x="30194" y="0"/>
                          <a:pt x="67246" y="0"/>
                        </a:cubicBezTo>
                        <a:lnTo>
                          <a:pt x="437197" y="0"/>
                        </a:lnTo>
                        <a:cubicBezTo>
                          <a:pt x="474250" y="0"/>
                          <a:pt x="504444" y="30194"/>
                          <a:pt x="504444" y="67246"/>
                        </a:cubicBezTo>
                        <a:lnTo>
                          <a:pt x="504444" y="778478"/>
                        </a:lnTo>
                        <a:cubicBezTo>
                          <a:pt x="504349" y="815435"/>
                          <a:pt x="474250" y="845630"/>
                          <a:pt x="437197" y="845630"/>
                        </a:cubicBezTo>
                        <a:close/>
                        <a:moveTo>
                          <a:pt x="67246" y="28480"/>
                        </a:moveTo>
                        <a:cubicBezTo>
                          <a:pt x="45911" y="28480"/>
                          <a:pt x="28575" y="45815"/>
                          <a:pt x="28575" y="67151"/>
                        </a:cubicBezTo>
                        <a:lnTo>
                          <a:pt x="28575" y="778383"/>
                        </a:lnTo>
                        <a:cubicBezTo>
                          <a:pt x="28575" y="799719"/>
                          <a:pt x="45911" y="816959"/>
                          <a:pt x="67246" y="816959"/>
                        </a:cubicBezTo>
                        <a:lnTo>
                          <a:pt x="437197" y="816959"/>
                        </a:lnTo>
                        <a:cubicBezTo>
                          <a:pt x="458533" y="816959"/>
                          <a:pt x="475869" y="799624"/>
                          <a:pt x="475869" y="778383"/>
                        </a:cubicBezTo>
                        <a:lnTo>
                          <a:pt x="475869" y="67151"/>
                        </a:lnTo>
                        <a:cubicBezTo>
                          <a:pt x="475869" y="45815"/>
                          <a:pt x="458533" y="28480"/>
                          <a:pt x="437197" y="28480"/>
                        </a:cubicBezTo>
                        <a:lnTo>
                          <a:pt x="67246" y="2848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24" name="Google Shape;1624;p13"/>
                <p:cNvGrpSpPr/>
                <p:nvPr/>
              </p:nvGrpSpPr>
              <p:grpSpPr>
                <a:xfrm>
                  <a:off x="5875210" y="3776090"/>
                  <a:ext cx="504348" cy="442245"/>
                  <a:chOff x="5875210" y="3776090"/>
                  <a:chExt cx="504348" cy="442245"/>
                </a:xfrm>
              </p:grpSpPr>
              <p:sp>
                <p:nvSpPr>
                  <p:cNvPr id="1625" name="Google Shape;1625;p13"/>
                  <p:cNvSpPr/>
                  <p:nvPr/>
                </p:nvSpPr>
                <p:spPr>
                  <a:xfrm>
                    <a:off x="5889498" y="3790378"/>
                    <a:ext cx="475773" cy="413670"/>
                  </a:xfrm>
                  <a:custGeom>
                    <a:avLst/>
                    <a:gdLst/>
                    <a:ahLst/>
                    <a:cxnLst/>
                    <a:rect l="l" t="t" r="r" b="b"/>
                    <a:pathLst>
                      <a:path w="475773" h="413670" extrusionOk="0">
                        <a:moveTo>
                          <a:pt x="0" y="0"/>
                        </a:moveTo>
                        <a:lnTo>
                          <a:pt x="475774" y="0"/>
                        </a:lnTo>
                        <a:lnTo>
                          <a:pt x="475774" y="413671"/>
                        </a:lnTo>
                        <a:lnTo>
                          <a:pt x="0" y="41367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6" name="Google Shape;1626;p13"/>
                  <p:cNvSpPr/>
                  <p:nvPr/>
                </p:nvSpPr>
                <p:spPr>
                  <a:xfrm>
                    <a:off x="5875210" y="3776090"/>
                    <a:ext cx="504348" cy="442245"/>
                  </a:xfrm>
                  <a:custGeom>
                    <a:avLst/>
                    <a:gdLst/>
                    <a:ahLst/>
                    <a:cxnLst/>
                    <a:rect l="l" t="t" r="r" b="b"/>
                    <a:pathLst>
                      <a:path w="504348" h="442245" extrusionOk="0">
                        <a:moveTo>
                          <a:pt x="490061" y="442246"/>
                        </a:moveTo>
                        <a:lnTo>
                          <a:pt x="14288" y="442246"/>
                        </a:lnTo>
                        <a:cubicBezTo>
                          <a:pt x="6382" y="442246"/>
                          <a:pt x="0" y="435864"/>
                          <a:pt x="0" y="427958"/>
                        </a:cubicBezTo>
                        <a:lnTo>
                          <a:pt x="0" y="14288"/>
                        </a:lnTo>
                        <a:cubicBezTo>
                          <a:pt x="0" y="6382"/>
                          <a:pt x="6382" y="0"/>
                          <a:pt x="14288" y="0"/>
                        </a:cubicBezTo>
                        <a:lnTo>
                          <a:pt x="490061" y="0"/>
                        </a:lnTo>
                        <a:cubicBezTo>
                          <a:pt x="497967" y="0"/>
                          <a:pt x="504349" y="6382"/>
                          <a:pt x="504349" y="14288"/>
                        </a:cubicBezTo>
                        <a:lnTo>
                          <a:pt x="504349" y="427958"/>
                        </a:lnTo>
                        <a:cubicBezTo>
                          <a:pt x="504349" y="435864"/>
                          <a:pt x="497967" y="442246"/>
                          <a:pt x="490061" y="442246"/>
                        </a:cubicBezTo>
                        <a:close/>
                        <a:moveTo>
                          <a:pt x="28575" y="413671"/>
                        </a:moveTo>
                        <a:lnTo>
                          <a:pt x="475774" y="413671"/>
                        </a:lnTo>
                        <a:lnTo>
                          <a:pt x="475774" y="28575"/>
                        </a:lnTo>
                        <a:lnTo>
                          <a:pt x="28575" y="28575"/>
                        </a:lnTo>
                        <a:lnTo>
                          <a:pt x="28575" y="41367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627" name="Google Shape;1627;p13"/>
              <p:cNvSpPr/>
              <p:nvPr/>
            </p:nvSpPr>
            <p:spPr>
              <a:xfrm>
                <a:off x="5889498" y="3593782"/>
                <a:ext cx="195738" cy="817149"/>
              </a:xfrm>
              <a:custGeom>
                <a:avLst/>
                <a:gdLst/>
                <a:ahLst/>
                <a:cxnLst/>
                <a:rect l="l" t="t" r="r" b="b"/>
                <a:pathLst>
                  <a:path w="195738" h="817149" extrusionOk="0">
                    <a:moveTo>
                      <a:pt x="195739" y="817150"/>
                    </a:moveTo>
                    <a:lnTo>
                      <a:pt x="52864" y="817150"/>
                    </a:lnTo>
                    <a:cubicBezTo>
                      <a:pt x="23813" y="817150"/>
                      <a:pt x="0" y="793337"/>
                      <a:pt x="0" y="764191"/>
                    </a:cubicBezTo>
                    <a:lnTo>
                      <a:pt x="0" y="52959"/>
                    </a:lnTo>
                    <a:cubicBezTo>
                      <a:pt x="0" y="23813"/>
                      <a:pt x="23813" y="0"/>
                      <a:pt x="52864" y="0"/>
                    </a:cubicBezTo>
                    <a:lnTo>
                      <a:pt x="195739" y="0"/>
                    </a:lnTo>
                    <a:cubicBezTo>
                      <a:pt x="166688" y="0"/>
                      <a:pt x="142875" y="23813"/>
                      <a:pt x="142875" y="52959"/>
                    </a:cubicBezTo>
                    <a:lnTo>
                      <a:pt x="142875" y="764191"/>
                    </a:lnTo>
                    <a:cubicBezTo>
                      <a:pt x="142875" y="793337"/>
                      <a:pt x="166688" y="817150"/>
                      <a:pt x="195739" y="81715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28" name="Google Shape;1628;p13"/>
            <p:cNvGrpSpPr/>
            <p:nvPr/>
          </p:nvGrpSpPr>
          <p:grpSpPr>
            <a:xfrm rot="1552322">
              <a:off x="16540628" y="1061521"/>
              <a:ext cx="777769" cy="1303822"/>
              <a:chOff x="5875210" y="3579589"/>
              <a:chExt cx="504443" cy="845629"/>
            </a:xfrm>
          </p:grpSpPr>
          <p:grpSp>
            <p:nvGrpSpPr>
              <p:cNvPr id="1629" name="Google Shape;1629;p13"/>
              <p:cNvGrpSpPr/>
              <p:nvPr/>
            </p:nvGrpSpPr>
            <p:grpSpPr>
              <a:xfrm>
                <a:off x="5875210" y="3579589"/>
                <a:ext cx="504443" cy="845629"/>
                <a:chOff x="5875210" y="3579589"/>
                <a:chExt cx="504443" cy="845629"/>
              </a:xfrm>
            </p:grpSpPr>
            <p:grpSp>
              <p:nvGrpSpPr>
                <p:cNvPr id="1630" name="Google Shape;1630;p13"/>
                <p:cNvGrpSpPr/>
                <p:nvPr/>
              </p:nvGrpSpPr>
              <p:grpSpPr>
                <a:xfrm>
                  <a:off x="5875210" y="3579589"/>
                  <a:ext cx="504443" cy="845629"/>
                  <a:chOff x="5875210" y="3579589"/>
                  <a:chExt cx="504443" cy="845629"/>
                </a:xfrm>
              </p:grpSpPr>
              <p:sp>
                <p:nvSpPr>
                  <p:cNvPr id="1631" name="Google Shape;1631;p13"/>
                  <p:cNvSpPr/>
                  <p:nvPr/>
                </p:nvSpPr>
                <p:spPr>
                  <a:xfrm>
                    <a:off x="5889498" y="3593782"/>
                    <a:ext cx="475868" cy="817149"/>
                  </a:xfrm>
                  <a:custGeom>
                    <a:avLst/>
                    <a:gdLst/>
                    <a:ahLst/>
                    <a:cxnLst/>
                    <a:rect l="l" t="t" r="r" b="b"/>
                    <a:pathLst>
                      <a:path w="475868" h="817149" extrusionOk="0">
                        <a:moveTo>
                          <a:pt x="422910" y="817150"/>
                        </a:moveTo>
                        <a:lnTo>
                          <a:pt x="52959" y="817150"/>
                        </a:lnTo>
                        <a:cubicBezTo>
                          <a:pt x="23813" y="817150"/>
                          <a:pt x="0" y="793337"/>
                          <a:pt x="0" y="764191"/>
                        </a:cubicBezTo>
                        <a:lnTo>
                          <a:pt x="0" y="52959"/>
                        </a:lnTo>
                        <a:cubicBezTo>
                          <a:pt x="0" y="23813"/>
                          <a:pt x="23813" y="0"/>
                          <a:pt x="52959" y="0"/>
                        </a:cubicBezTo>
                        <a:lnTo>
                          <a:pt x="422910" y="0"/>
                        </a:lnTo>
                        <a:cubicBezTo>
                          <a:pt x="452056" y="0"/>
                          <a:pt x="475869" y="23813"/>
                          <a:pt x="475869" y="52959"/>
                        </a:cubicBezTo>
                        <a:lnTo>
                          <a:pt x="475869" y="764191"/>
                        </a:lnTo>
                        <a:cubicBezTo>
                          <a:pt x="475774" y="793337"/>
                          <a:pt x="451961" y="817150"/>
                          <a:pt x="422910" y="817150"/>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2" name="Google Shape;1632;p13"/>
                  <p:cNvSpPr/>
                  <p:nvPr/>
                </p:nvSpPr>
                <p:spPr>
                  <a:xfrm>
                    <a:off x="5875210" y="3579589"/>
                    <a:ext cx="504443" cy="845629"/>
                  </a:xfrm>
                  <a:custGeom>
                    <a:avLst/>
                    <a:gdLst/>
                    <a:ahLst/>
                    <a:cxnLst/>
                    <a:rect l="l" t="t" r="r" b="b"/>
                    <a:pathLst>
                      <a:path w="504443" h="845629" extrusionOk="0">
                        <a:moveTo>
                          <a:pt x="437197" y="845630"/>
                        </a:moveTo>
                        <a:lnTo>
                          <a:pt x="67246" y="845630"/>
                        </a:lnTo>
                        <a:cubicBezTo>
                          <a:pt x="30194" y="845630"/>
                          <a:pt x="0" y="815435"/>
                          <a:pt x="0" y="778478"/>
                        </a:cubicBezTo>
                        <a:lnTo>
                          <a:pt x="0" y="67246"/>
                        </a:lnTo>
                        <a:cubicBezTo>
                          <a:pt x="0" y="30194"/>
                          <a:pt x="30194" y="0"/>
                          <a:pt x="67246" y="0"/>
                        </a:cubicBezTo>
                        <a:lnTo>
                          <a:pt x="437197" y="0"/>
                        </a:lnTo>
                        <a:cubicBezTo>
                          <a:pt x="474250" y="0"/>
                          <a:pt x="504444" y="30194"/>
                          <a:pt x="504444" y="67246"/>
                        </a:cubicBezTo>
                        <a:lnTo>
                          <a:pt x="504444" y="778478"/>
                        </a:lnTo>
                        <a:cubicBezTo>
                          <a:pt x="504349" y="815435"/>
                          <a:pt x="474250" y="845630"/>
                          <a:pt x="437197" y="845630"/>
                        </a:cubicBezTo>
                        <a:close/>
                        <a:moveTo>
                          <a:pt x="67246" y="28480"/>
                        </a:moveTo>
                        <a:cubicBezTo>
                          <a:pt x="45911" y="28480"/>
                          <a:pt x="28575" y="45815"/>
                          <a:pt x="28575" y="67151"/>
                        </a:cubicBezTo>
                        <a:lnTo>
                          <a:pt x="28575" y="778383"/>
                        </a:lnTo>
                        <a:cubicBezTo>
                          <a:pt x="28575" y="799719"/>
                          <a:pt x="45911" y="816959"/>
                          <a:pt x="67246" y="816959"/>
                        </a:cubicBezTo>
                        <a:lnTo>
                          <a:pt x="437197" y="816959"/>
                        </a:lnTo>
                        <a:cubicBezTo>
                          <a:pt x="458533" y="816959"/>
                          <a:pt x="475869" y="799624"/>
                          <a:pt x="475869" y="778383"/>
                        </a:cubicBezTo>
                        <a:lnTo>
                          <a:pt x="475869" y="67151"/>
                        </a:lnTo>
                        <a:cubicBezTo>
                          <a:pt x="475869" y="45815"/>
                          <a:pt x="458533" y="28480"/>
                          <a:pt x="437197" y="28480"/>
                        </a:cubicBezTo>
                        <a:lnTo>
                          <a:pt x="67246" y="28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33" name="Google Shape;1633;p13"/>
                <p:cNvGrpSpPr/>
                <p:nvPr/>
              </p:nvGrpSpPr>
              <p:grpSpPr>
                <a:xfrm>
                  <a:off x="5875210" y="3776090"/>
                  <a:ext cx="504348" cy="442245"/>
                  <a:chOff x="5875210" y="3776090"/>
                  <a:chExt cx="504348" cy="442245"/>
                </a:xfrm>
              </p:grpSpPr>
              <p:sp>
                <p:nvSpPr>
                  <p:cNvPr id="1634" name="Google Shape;1634;p13"/>
                  <p:cNvSpPr/>
                  <p:nvPr/>
                </p:nvSpPr>
                <p:spPr>
                  <a:xfrm>
                    <a:off x="5889498" y="3790378"/>
                    <a:ext cx="475773" cy="413670"/>
                  </a:xfrm>
                  <a:custGeom>
                    <a:avLst/>
                    <a:gdLst/>
                    <a:ahLst/>
                    <a:cxnLst/>
                    <a:rect l="l" t="t" r="r" b="b"/>
                    <a:pathLst>
                      <a:path w="475773" h="413670" extrusionOk="0">
                        <a:moveTo>
                          <a:pt x="0" y="0"/>
                        </a:moveTo>
                        <a:lnTo>
                          <a:pt x="475774" y="0"/>
                        </a:lnTo>
                        <a:lnTo>
                          <a:pt x="475774" y="413671"/>
                        </a:lnTo>
                        <a:lnTo>
                          <a:pt x="0" y="41367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5" name="Google Shape;1635;p13"/>
                  <p:cNvSpPr/>
                  <p:nvPr/>
                </p:nvSpPr>
                <p:spPr>
                  <a:xfrm>
                    <a:off x="5875210" y="3776090"/>
                    <a:ext cx="504348" cy="442245"/>
                  </a:xfrm>
                  <a:custGeom>
                    <a:avLst/>
                    <a:gdLst/>
                    <a:ahLst/>
                    <a:cxnLst/>
                    <a:rect l="l" t="t" r="r" b="b"/>
                    <a:pathLst>
                      <a:path w="504348" h="442245" extrusionOk="0">
                        <a:moveTo>
                          <a:pt x="490061" y="442246"/>
                        </a:moveTo>
                        <a:lnTo>
                          <a:pt x="14288" y="442246"/>
                        </a:lnTo>
                        <a:cubicBezTo>
                          <a:pt x="6382" y="442246"/>
                          <a:pt x="0" y="435864"/>
                          <a:pt x="0" y="427958"/>
                        </a:cubicBezTo>
                        <a:lnTo>
                          <a:pt x="0" y="14288"/>
                        </a:lnTo>
                        <a:cubicBezTo>
                          <a:pt x="0" y="6382"/>
                          <a:pt x="6382" y="0"/>
                          <a:pt x="14288" y="0"/>
                        </a:cubicBezTo>
                        <a:lnTo>
                          <a:pt x="490061" y="0"/>
                        </a:lnTo>
                        <a:cubicBezTo>
                          <a:pt x="497967" y="0"/>
                          <a:pt x="504349" y="6382"/>
                          <a:pt x="504349" y="14288"/>
                        </a:cubicBezTo>
                        <a:lnTo>
                          <a:pt x="504349" y="427958"/>
                        </a:lnTo>
                        <a:cubicBezTo>
                          <a:pt x="504349" y="435864"/>
                          <a:pt x="497967" y="442246"/>
                          <a:pt x="490061" y="442246"/>
                        </a:cubicBezTo>
                        <a:close/>
                        <a:moveTo>
                          <a:pt x="28575" y="413671"/>
                        </a:moveTo>
                        <a:lnTo>
                          <a:pt x="475774" y="413671"/>
                        </a:lnTo>
                        <a:lnTo>
                          <a:pt x="475774" y="28575"/>
                        </a:lnTo>
                        <a:lnTo>
                          <a:pt x="28575" y="28575"/>
                        </a:lnTo>
                        <a:lnTo>
                          <a:pt x="28575" y="41367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636" name="Google Shape;1636;p13"/>
              <p:cNvSpPr/>
              <p:nvPr/>
            </p:nvSpPr>
            <p:spPr>
              <a:xfrm>
                <a:off x="5889498" y="3593782"/>
                <a:ext cx="195738" cy="817149"/>
              </a:xfrm>
              <a:custGeom>
                <a:avLst/>
                <a:gdLst/>
                <a:ahLst/>
                <a:cxnLst/>
                <a:rect l="l" t="t" r="r" b="b"/>
                <a:pathLst>
                  <a:path w="195738" h="817149" extrusionOk="0">
                    <a:moveTo>
                      <a:pt x="195739" y="817150"/>
                    </a:moveTo>
                    <a:lnTo>
                      <a:pt x="52864" y="817150"/>
                    </a:lnTo>
                    <a:cubicBezTo>
                      <a:pt x="23813" y="817150"/>
                      <a:pt x="0" y="793337"/>
                      <a:pt x="0" y="764191"/>
                    </a:cubicBezTo>
                    <a:lnTo>
                      <a:pt x="0" y="52959"/>
                    </a:lnTo>
                    <a:cubicBezTo>
                      <a:pt x="0" y="23813"/>
                      <a:pt x="23813" y="0"/>
                      <a:pt x="52864" y="0"/>
                    </a:cubicBezTo>
                    <a:lnTo>
                      <a:pt x="195739" y="0"/>
                    </a:lnTo>
                    <a:cubicBezTo>
                      <a:pt x="166688" y="0"/>
                      <a:pt x="142875" y="23813"/>
                      <a:pt x="142875" y="52959"/>
                    </a:cubicBezTo>
                    <a:lnTo>
                      <a:pt x="142875" y="764191"/>
                    </a:lnTo>
                    <a:cubicBezTo>
                      <a:pt x="142875" y="793337"/>
                      <a:pt x="166688" y="817150"/>
                      <a:pt x="195739" y="817150"/>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637" name="Google Shape;1637;p13"/>
          <p:cNvGrpSpPr/>
          <p:nvPr/>
        </p:nvGrpSpPr>
        <p:grpSpPr>
          <a:xfrm>
            <a:off x="1004457" y="1171287"/>
            <a:ext cx="1303265" cy="1526515"/>
            <a:chOff x="1148107" y="4032825"/>
            <a:chExt cx="1303265" cy="1526515"/>
          </a:xfrm>
        </p:grpSpPr>
        <p:grpSp>
          <p:nvGrpSpPr>
            <p:cNvPr id="1638" name="Google Shape;1638;p13"/>
            <p:cNvGrpSpPr/>
            <p:nvPr/>
          </p:nvGrpSpPr>
          <p:grpSpPr>
            <a:xfrm rot="-1773853">
              <a:off x="1427935" y="4129659"/>
              <a:ext cx="743609" cy="1330509"/>
              <a:chOff x="7289577" y="3651979"/>
              <a:chExt cx="482250" cy="862870"/>
            </a:xfrm>
          </p:grpSpPr>
          <p:grpSp>
            <p:nvGrpSpPr>
              <p:cNvPr id="1639" name="Google Shape;1639;p13"/>
              <p:cNvGrpSpPr/>
              <p:nvPr/>
            </p:nvGrpSpPr>
            <p:grpSpPr>
              <a:xfrm>
                <a:off x="7289577" y="3651979"/>
                <a:ext cx="482250" cy="862870"/>
                <a:chOff x="7289577" y="3651979"/>
                <a:chExt cx="482250" cy="862870"/>
              </a:xfrm>
            </p:grpSpPr>
            <p:grpSp>
              <p:nvGrpSpPr>
                <p:cNvPr id="1640" name="Google Shape;1640;p13"/>
                <p:cNvGrpSpPr/>
                <p:nvPr/>
              </p:nvGrpSpPr>
              <p:grpSpPr>
                <a:xfrm>
                  <a:off x="7289577" y="4061840"/>
                  <a:ext cx="482250" cy="130968"/>
                  <a:chOff x="7289577" y="4061840"/>
                  <a:chExt cx="482250" cy="130968"/>
                </a:xfrm>
              </p:grpSpPr>
              <p:sp>
                <p:nvSpPr>
                  <p:cNvPr id="1641" name="Google Shape;1641;p13"/>
                  <p:cNvSpPr/>
                  <p:nvPr/>
                </p:nvSpPr>
                <p:spPr>
                  <a:xfrm>
                    <a:off x="7303865" y="4076128"/>
                    <a:ext cx="453675" cy="102393"/>
                  </a:xfrm>
                  <a:custGeom>
                    <a:avLst/>
                    <a:gdLst/>
                    <a:ahLst/>
                    <a:cxnLst/>
                    <a:rect l="l" t="t" r="r" b="b"/>
                    <a:pathLst>
                      <a:path w="453675" h="102393" extrusionOk="0">
                        <a:moveTo>
                          <a:pt x="431673" y="102394"/>
                        </a:moveTo>
                        <a:lnTo>
                          <a:pt x="22003" y="102394"/>
                        </a:lnTo>
                        <a:cubicBezTo>
                          <a:pt x="9811" y="102394"/>
                          <a:pt x="0" y="92488"/>
                          <a:pt x="0" y="80391"/>
                        </a:cubicBezTo>
                        <a:lnTo>
                          <a:pt x="0" y="22003"/>
                        </a:lnTo>
                        <a:cubicBezTo>
                          <a:pt x="0" y="9811"/>
                          <a:pt x="9906" y="0"/>
                          <a:pt x="22003" y="0"/>
                        </a:cubicBezTo>
                        <a:lnTo>
                          <a:pt x="431673" y="0"/>
                        </a:lnTo>
                        <a:cubicBezTo>
                          <a:pt x="443865" y="0"/>
                          <a:pt x="453676" y="9906"/>
                          <a:pt x="453676" y="22003"/>
                        </a:cubicBezTo>
                        <a:lnTo>
                          <a:pt x="453676" y="80391"/>
                        </a:lnTo>
                        <a:cubicBezTo>
                          <a:pt x="453676" y="92583"/>
                          <a:pt x="443770" y="102394"/>
                          <a:pt x="431673" y="102394"/>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2" name="Google Shape;1642;p13"/>
                  <p:cNvSpPr/>
                  <p:nvPr/>
                </p:nvSpPr>
                <p:spPr>
                  <a:xfrm>
                    <a:off x="7289577" y="4061840"/>
                    <a:ext cx="482250" cy="130968"/>
                  </a:xfrm>
                  <a:custGeom>
                    <a:avLst/>
                    <a:gdLst/>
                    <a:ahLst/>
                    <a:cxnLst/>
                    <a:rect l="l" t="t" r="r" b="b"/>
                    <a:pathLst>
                      <a:path w="482250" h="130968" extrusionOk="0">
                        <a:moveTo>
                          <a:pt x="445961" y="130969"/>
                        </a:moveTo>
                        <a:lnTo>
                          <a:pt x="36290" y="130969"/>
                        </a:lnTo>
                        <a:cubicBezTo>
                          <a:pt x="16288" y="130969"/>
                          <a:pt x="0" y="114681"/>
                          <a:pt x="0" y="94679"/>
                        </a:cubicBezTo>
                        <a:lnTo>
                          <a:pt x="0" y="36290"/>
                        </a:lnTo>
                        <a:cubicBezTo>
                          <a:pt x="0" y="16288"/>
                          <a:pt x="16288" y="0"/>
                          <a:pt x="36290" y="0"/>
                        </a:cubicBezTo>
                        <a:lnTo>
                          <a:pt x="445961" y="0"/>
                        </a:lnTo>
                        <a:cubicBezTo>
                          <a:pt x="465963" y="0"/>
                          <a:pt x="482251" y="16288"/>
                          <a:pt x="482251" y="36290"/>
                        </a:cubicBezTo>
                        <a:lnTo>
                          <a:pt x="482251" y="94679"/>
                        </a:lnTo>
                        <a:cubicBezTo>
                          <a:pt x="482251" y="114681"/>
                          <a:pt x="465963" y="130969"/>
                          <a:pt x="445961" y="130969"/>
                        </a:cubicBezTo>
                        <a:close/>
                        <a:moveTo>
                          <a:pt x="36290" y="28480"/>
                        </a:moveTo>
                        <a:cubicBezTo>
                          <a:pt x="32004" y="28480"/>
                          <a:pt x="28575" y="32004"/>
                          <a:pt x="28575" y="36195"/>
                        </a:cubicBezTo>
                        <a:lnTo>
                          <a:pt x="28575" y="94583"/>
                        </a:lnTo>
                        <a:cubicBezTo>
                          <a:pt x="28575" y="98870"/>
                          <a:pt x="32099" y="102298"/>
                          <a:pt x="36290" y="102298"/>
                        </a:cubicBezTo>
                        <a:lnTo>
                          <a:pt x="445961" y="102298"/>
                        </a:lnTo>
                        <a:cubicBezTo>
                          <a:pt x="450247" y="102298"/>
                          <a:pt x="453676" y="98774"/>
                          <a:pt x="453676" y="94583"/>
                        </a:cubicBezTo>
                        <a:lnTo>
                          <a:pt x="453676" y="36195"/>
                        </a:lnTo>
                        <a:cubicBezTo>
                          <a:pt x="453676" y="31909"/>
                          <a:pt x="450152" y="28480"/>
                          <a:pt x="445961" y="28480"/>
                        </a:cubicBezTo>
                        <a:lnTo>
                          <a:pt x="36290" y="2848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3" name="Google Shape;1643;p13"/>
                <p:cNvGrpSpPr/>
                <p:nvPr/>
              </p:nvGrpSpPr>
              <p:grpSpPr>
                <a:xfrm>
                  <a:off x="7318724" y="3651979"/>
                  <a:ext cx="423767" cy="130968"/>
                  <a:chOff x="7318724" y="3651979"/>
                  <a:chExt cx="423767" cy="130968"/>
                </a:xfrm>
              </p:grpSpPr>
              <p:sp>
                <p:nvSpPr>
                  <p:cNvPr id="1644" name="Google Shape;1644;p13"/>
                  <p:cNvSpPr/>
                  <p:nvPr/>
                </p:nvSpPr>
                <p:spPr>
                  <a:xfrm>
                    <a:off x="7333011" y="3666267"/>
                    <a:ext cx="395192" cy="102393"/>
                  </a:xfrm>
                  <a:custGeom>
                    <a:avLst/>
                    <a:gdLst/>
                    <a:ahLst/>
                    <a:cxnLst/>
                    <a:rect l="l" t="t" r="r" b="b"/>
                    <a:pathLst>
                      <a:path w="395192" h="102393" extrusionOk="0">
                        <a:moveTo>
                          <a:pt x="375285" y="102394"/>
                        </a:moveTo>
                        <a:lnTo>
                          <a:pt x="19907" y="102394"/>
                        </a:lnTo>
                        <a:cubicBezTo>
                          <a:pt x="8858" y="102394"/>
                          <a:pt x="0" y="93440"/>
                          <a:pt x="0" y="82487"/>
                        </a:cubicBezTo>
                        <a:lnTo>
                          <a:pt x="0" y="19907"/>
                        </a:lnTo>
                        <a:cubicBezTo>
                          <a:pt x="0" y="8858"/>
                          <a:pt x="8954" y="0"/>
                          <a:pt x="19907" y="0"/>
                        </a:cubicBezTo>
                        <a:lnTo>
                          <a:pt x="375285" y="0"/>
                        </a:lnTo>
                        <a:cubicBezTo>
                          <a:pt x="386334" y="0"/>
                          <a:pt x="395192" y="8954"/>
                          <a:pt x="395192" y="19907"/>
                        </a:cubicBezTo>
                        <a:lnTo>
                          <a:pt x="395192" y="82487"/>
                        </a:lnTo>
                        <a:cubicBezTo>
                          <a:pt x="395288" y="93535"/>
                          <a:pt x="386334" y="102394"/>
                          <a:pt x="375285" y="102394"/>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5" name="Google Shape;1645;p13"/>
                  <p:cNvSpPr/>
                  <p:nvPr/>
                </p:nvSpPr>
                <p:spPr>
                  <a:xfrm>
                    <a:off x="7318724" y="3651979"/>
                    <a:ext cx="423767" cy="130968"/>
                  </a:xfrm>
                  <a:custGeom>
                    <a:avLst/>
                    <a:gdLst/>
                    <a:ahLst/>
                    <a:cxnLst/>
                    <a:rect l="l" t="t" r="r" b="b"/>
                    <a:pathLst>
                      <a:path w="423767" h="130968" extrusionOk="0">
                        <a:moveTo>
                          <a:pt x="389572" y="130969"/>
                        </a:moveTo>
                        <a:lnTo>
                          <a:pt x="34195" y="130969"/>
                        </a:lnTo>
                        <a:cubicBezTo>
                          <a:pt x="15335" y="130969"/>
                          <a:pt x="0" y="115633"/>
                          <a:pt x="0" y="96774"/>
                        </a:cubicBezTo>
                        <a:lnTo>
                          <a:pt x="0" y="34195"/>
                        </a:lnTo>
                        <a:cubicBezTo>
                          <a:pt x="0" y="15335"/>
                          <a:pt x="15335" y="0"/>
                          <a:pt x="34195" y="0"/>
                        </a:cubicBezTo>
                        <a:lnTo>
                          <a:pt x="389572" y="0"/>
                        </a:lnTo>
                        <a:cubicBezTo>
                          <a:pt x="408432" y="0"/>
                          <a:pt x="423767" y="15335"/>
                          <a:pt x="423767" y="34195"/>
                        </a:cubicBezTo>
                        <a:lnTo>
                          <a:pt x="423767" y="96774"/>
                        </a:lnTo>
                        <a:cubicBezTo>
                          <a:pt x="423863" y="115633"/>
                          <a:pt x="408527" y="130969"/>
                          <a:pt x="389572" y="130969"/>
                        </a:cubicBezTo>
                        <a:close/>
                        <a:moveTo>
                          <a:pt x="34290" y="28575"/>
                        </a:moveTo>
                        <a:cubicBezTo>
                          <a:pt x="31147" y="28575"/>
                          <a:pt x="28670" y="31147"/>
                          <a:pt x="28670" y="34195"/>
                        </a:cubicBezTo>
                        <a:lnTo>
                          <a:pt x="28670" y="96774"/>
                        </a:lnTo>
                        <a:cubicBezTo>
                          <a:pt x="28670" y="99917"/>
                          <a:pt x="31242" y="102394"/>
                          <a:pt x="34290" y="102394"/>
                        </a:cubicBezTo>
                        <a:lnTo>
                          <a:pt x="389668" y="102394"/>
                        </a:lnTo>
                        <a:cubicBezTo>
                          <a:pt x="392811" y="102394"/>
                          <a:pt x="395288" y="99822"/>
                          <a:pt x="395288" y="96774"/>
                        </a:cubicBezTo>
                        <a:lnTo>
                          <a:pt x="395288" y="34195"/>
                        </a:lnTo>
                        <a:cubicBezTo>
                          <a:pt x="395288" y="31051"/>
                          <a:pt x="392716" y="28575"/>
                          <a:pt x="389668" y="28575"/>
                        </a:cubicBezTo>
                        <a:lnTo>
                          <a:pt x="34290" y="2857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6" name="Google Shape;1646;p13"/>
                <p:cNvGrpSpPr/>
                <p:nvPr/>
              </p:nvGrpSpPr>
              <p:grpSpPr>
                <a:xfrm>
                  <a:off x="7304014" y="3754278"/>
                  <a:ext cx="453092" cy="336041"/>
                  <a:chOff x="7304014" y="3754278"/>
                  <a:chExt cx="453092" cy="336041"/>
                </a:xfrm>
              </p:grpSpPr>
              <p:sp>
                <p:nvSpPr>
                  <p:cNvPr id="1647" name="Google Shape;1647;p13"/>
                  <p:cNvSpPr/>
                  <p:nvPr/>
                </p:nvSpPr>
                <p:spPr>
                  <a:xfrm>
                    <a:off x="7318438" y="3768661"/>
                    <a:ext cx="424433" cy="307371"/>
                  </a:xfrm>
                  <a:custGeom>
                    <a:avLst/>
                    <a:gdLst/>
                    <a:ahLst/>
                    <a:cxnLst/>
                    <a:rect l="l" t="t" r="r" b="b"/>
                    <a:pathLst>
                      <a:path w="424433" h="307371" extrusionOk="0">
                        <a:moveTo>
                          <a:pt x="424434" y="307372"/>
                        </a:moveTo>
                        <a:lnTo>
                          <a:pt x="322040" y="225838"/>
                        </a:lnTo>
                        <a:lnTo>
                          <a:pt x="322040" y="83820"/>
                        </a:lnTo>
                        <a:lnTo>
                          <a:pt x="395192" y="0"/>
                        </a:lnTo>
                        <a:lnTo>
                          <a:pt x="29242" y="0"/>
                        </a:lnTo>
                        <a:lnTo>
                          <a:pt x="102489" y="83820"/>
                        </a:lnTo>
                        <a:lnTo>
                          <a:pt x="102489" y="225838"/>
                        </a:lnTo>
                        <a:lnTo>
                          <a:pt x="0" y="30737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8" name="Google Shape;1648;p13"/>
                  <p:cNvSpPr/>
                  <p:nvPr/>
                </p:nvSpPr>
                <p:spPr>
                  <a:xfrm>
                    <a:off x="7304014" y="3754278"/>
                    <a:ext cx="453092" cy="336041"/>
                  </a:xfrm>
                  <a:custGeom>
                    <a:avLst/>
                    <a:gdLst/>
                    <a:ahLst/>
                    <a:cxnLst/>
                    <a:rect l="l" t="t" r="r" b="b"/>
                    <a:pathLst>
                      <a:path w="453092" h="336041" extrusionOk="0">
                        <a:moveTo>
                          <a:pt x="438858" y="336042"/>
                        </a:moveTo>
                        <a:lnTo>
                          <a:pt x="14329" y="336042"/>
                        </a:lnTo>
                        <a:cubicBezTo>
                          <a:pt x="8233" y="336042"/>
                          <a:pt x="2804" y="332232"/>
                          <a:pt x="804" y="326517"/>
                        </a:cubicBezTo>
                        <a:cubicBezTo>
                          <a:pt x="-1196" y="320802"/>
                          <a:pt x="613" y="314420"/>
                          <a:pt x="5376" y="310610"/>
                        </a:cubicBezTo>
                        <a:lnTo>
                          <a:pt x="102435" y="233267"/>
                        </a:lnTo>
                        <a:lnTo>
                          <a:pt x="102435" y="103442"/>
                        </a:lnTo>
                        <a:lnTo>
                          <a:pt x="32808" y="23717"/>
                        </a:lnTo>
                        <a:cubicBezTo>
                          <a:pt x="29093" y="19526"/>
                          <a:pt x="28236" y="13526"/>
                          <a:pt x="30522" y="8382"/>
                        </a:cubicBezTo>
                        <a:cubicBezTo>
                          <a:pt x="32808" y="3239"/>
                          <a:pt x="37951" y="0"/>
                          <a:pt x="43571" y="0"/>
                        </a:cubicBezTo>
                        <a:lnTo>
                          <a:pt x="409522" y="0"/>
                        </a:lnTo>
                        <a:cubicBezTo>
                          <a:pt x="415141" y="0"/>
                          <a:pt x="420190" y="3239"/>
                          <a:pt x="422571" y="8382"/>
                        </a:cubicBezTo>
                        <a:cubicBezTo>
                          <a:pt x="424857" y="13526"/>
                          <a:pt x="423999" y="19431"/>
                          <a:pt x="420285" y="23717"/>
                        </a:cubicBezTo>
                        <a:lnTo>
                          <a:pt x="350657" y="103442"/>
                        </a:lnTo>
                        <a:lnTo>
                          <a:pt x="350657" y="233267"/>
                        </a:lnTo>
                        <a:lnTo>
                          <a:pt x="447717" y="310610"/>
                        </a:lnTo>
                        <a:cubicBezTo>
                          <a:pt x="452479" y="314420"/>
                          <a:pt x="454289" y="320802"/>
                          <a:pt x="452289" y="326517"/>
                        </a:cubicBezTo>
                        <a:cubicBezTo>
                          <a:pt x="450384" y="332232"/>
                          <a:pt x="444955" y="336042"/>
                          <a:pt x="438858" y="336042"/>
                        </a:cubicBezTo>
                        <a:close/>
                        <a:moveTo>
                          <a:pt x="55287" y="307467"/>
                        </a:moveTo>
                        <a:lnTo>
                          <a:pt x="397996" y="307467"/>
                        </a:lnTo>
                        <a:lnTo>
                          <a:pt x="327511" y="251365"/>
                        </a:lnTo>
                        <a:cubicBezTo>
                          <a:pt x="324082" y="248603"/>
                          <a:pt x="322082" y="244507"/>
                          <a:pt x="322082" y="240221"/>
                        </a:cubicBezTo>
                        <a:lnTo>
                          <a:pt x="322082" y="98203"/>
                        </a:lnTo>
                        <a:cubicBezTo>
                          <a:pt x="322082" y="94774"/>
                          <a:pt x="323320" y="91440"/>
                          <a:pt x="325606" y="88773"/>
                        </a:cubicBezTo>
                        <a:lnTo>
                          <a:pt x="378089" y="28670"/>
                        </a:lnTo>
                        <a:lnTo>
                          <a:pt x="75099" y="28670"/>
                        </a:lnTo>
                        <a:lnTo>
                          <a:pt x="127582" y="88773"/>
                        </a:lnTo>
                        <a:cubicBezTo>
                          <a:pt x="129867" y="91345"/>
                          <a:pt x="131106" y="94679"/>
                          <a:pt x="131106" y="98203"/>
                        </a:cubicBezTo>
                        <a:lnTo>
                          <a:pt x="131106" y="240221"/>
                        </a:lnTo>
                        <a:cubicBezTo>
                          <a:pt x="131106" y="244602"/>
                          <a:pt x="129106" y="248698"/>
                          <a:pt x="125676" y="251365"/>
                        </a:cubicBezTo>
                        <a:lnTo>
                          <a:pt x="55287" y="3074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9" name="Google Shape;1649;p13"/>
                <p:cNvGrpSpPr/>
                <p:nvPr/>
              </p:nvGrpSpPr>
              <p:grpSpPr>
                <a:xfrm>
                  <a:off x="7451165" y="4164234"/>
                  <a:ext cx="159069" cy="350615"/>
                  <a:chOff x="7451165" y="4164234"/>
                  <a:chExt cx="159069" cy="350615"/>
                </a:xfrm>
              </p:grpSpPr>
              <p:sp>
                <p:nvSpPr>
                  <p:cNvPr id="1650" name="Google Shape;1650;p13"/>
                  <p:cNvSpPr/>
                  <p:nvPr/>
                </p:nvSpPr>
                <p:spPr>
                  <a:xfrm>
                    <a:off x="7465504" y="4178521"/>
                    <a:ext cx="130397" cy="322040"/>
                  </a:xfrm>
                  <a:custGeom>
                    <a:avLst/>
                    <a:gdLst/>
                    <a:ahLst/>
                    <a:cxnLst/>
                    <a:rect l="l" t="t" r="r" b="b"/>
                    <a:pathLst>
                      <a:path w="130397" h="322040" extrusionOk="0">
                        <a:moveTo>
                          <a:pt x="0" y="0"/>
                        </a:moveTo>
                        <a:lnTo>
                          <a:pt x="61627" y="322040"/>
                        </a:lnTo>
                        <a:lnTo>
                          <a:pt x="130397" y="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1" name="Google Shape;1651;p13"/>
                  <p:cNvSpPr/>
                  <p:nvPr/>
                </p:nvSpPr>
                <p:spPr>
                  <a:xfrm>
                    <a:off x="7451165" y="4164234"/>
                    <a:ext cx="159069" cy="350615"/>
                  </a:xfrm>
                  <a:custGeom>
                    <a:avLst/>
                    <a:gdLst/>
                    <a:ahLst/>
                    <a:cxnLst/>
                    <a:rect l="l" t="t" r="r" b="b"/>
                    <a:pathLst>
                      <a:path w="159069" h="350615" extrusionOk="0">
                        <a:moveTo>
                          <a:pt x="76061" y="350615"/>
                        </a:moveTo>
                        <a:cubicBezTo>
                          <a:pt x="75965" y="350615"/>
                          <a:pt x="75965" y="350615"/>
                          <a:pt x="75870" y="350615"/>
                        </a:cubicBezTo>
                        <a:cubicBezTo>
                          <a:pt x="69107" y="350520"/>
                          <a:pt x="63297" y="345662"/>
                          <a:pt x="61964" y="338995"/>
                        </a:cubicBezTo>
                        <a:lnTo>
                          <a:pt x="241" y="16954"/>
                        </a:lnTo>
                        <a:cubicBezTo>
                          <a:pt x="-520" y="12763"/>
                          <a:pt x="527" y="8477"/>
                          <a:pt x="3290" y="5143"/>
                        </a:cubicBezTo>
                        <a:cubicBezTo>
                          <a:pt x="6052" y="1905"/>
                          <a:pt x="10052" y="0"/>
                          <a:pt x="14339" y="0"/>
                        </a:cubicBezTo>
                        <a:lnTo>
                          <a:pt x="144736" y="0"/>
                        </a:lnTo>
                        <a:cubicBezTo>
                          <a:pt x="149022" y="0"/>
                          <a:pt x="153118" y="1905"/>
                          <a:pt x="155880" y="5334"/>
                        </a:cubicBezTo>
                        <a:cubicBezTo>
                          <a:pt x="158547" y="8668"/>
                          <a:pt x="159690" y="13049"/>
                          <a:pt x="158738" y="17335"/>
                        </a:cubicBezTo>
                        <a:lnTo>
                          <a:pt x="90062" y="339376"/>
                        </a:lnTo>
                        <a:cubicBezTo>
                          <a:pt x="88538" y="345948"/>
                          <a:pt x="82728" y="350615"/>
                          <a:pt x="76061" y="350615"/>
                        </a:cubicBezTo>
                        <a:close/>
                        <a:moveTo>
                          <a:pt x="31579" y="28575"/>
                        </a:moveTo>
                        <a:lnTo>
                          <a:pt x="76727" y="264319"/>
                        </a:lnTo>
                        <a:lnTo>
                          <a:pt x="127019" y="28575"/>
                        </a:lnTo>
                        <a:lnTo>
                          <a:pt x="31579" y="2857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652" name="Google Shape;1652;p13"/>
              <p:cNvSpPr/>
              <p:nvPr/>
            </p:nvSpPr>
            <p:spPr>
              <a:xfrm>
                <a:off x="7310437" y="3666267"/>
                <a:ext cx="183356" cy="512254"/>
              </a:xfrm>
              <a:custGeom>
                <a:avLst/>
                <a:gdLst/>
                <a:ahLst/>
                <a:cxnLst/>
                <a:rect l="l" t="t" r="r" b="b"/>
                <a:pathLst>
                  <a:path w="183356" h="512254" extrusionOk="0">
                    <a:moveTo>
                      <a:pt x="77534" y="431863"/>
                    </a:moveTo>
                    <a:lnTo>
                      <a:pt x="77534" y="490252"/>
                    </a:lnTo>
                    <a:cubicBezTo>
                      <a:pt x="77534" y="502444"/>
                      <a:pt x="86392" y="512255"/>
                      <a:pt x="97441" y="512255"/>
                    </a:cubicBezTo>
                    <a:lnTo>
                      <a:pt x="19907" y="512255"/>
                    </a:lnTo>
                    <a:cubicBezTo>
                      <a:pt x="8858" y="512255"/>
                      <a:pt x="0" y="502444"/>
                      <a:pt x="0" y="490252"/>
                    </a:cubicBezTo>
                    <a:lnTo>
                      <a:pt x="0" y="431863"/>
                    </a:lnTo>
                    <a:cubicBezTo>
                      <a:pt x="0" y="419671"/>
                      <a:pt x="8858" y="409765"/>
                      <a:pt x="19907" y="409765"/>
                    </a:cubicBezTo>
                    <a:lnTo>
                      <a:pt x="13145" y="409765"/>
                    </a:lnTo>
                    <a:lnTo>
                      <a:pt x="105823" y="328231"/>
                    </a:lnTo>
                    <a:lnTo>
                      <a:pt x="105823" y="186214"/>
                    </a:lnTo>
                    <a:lnTo>
                      <a:pt x="39719" y="102394"/>
                    </a:lnTo>
                    <a:lnTo>
                      <a:pt x="44482" y="102394"/>
                    </a:lnTo>
                    <a:cubicBezTo>
                      <a:pt x="34576" y="102394"/>
                      <a:pt x="26479" y="93535"/>
                      <a:pt x="26479" y="82487"/>
                    </a:cubicBezTo>
                    <a:lnTo>
                      <a:pt x="26479" y="19907"/>
                    </a:lnTo>
                    <a:cubicBezTo>
                      <a:pt x="26479" y="8858"/>
                      <a:pt x="34576" y="0"/>
                      <a:pt x="44482" y="0"/>
                    </a:cubicBezTo>
                    <a:lnTo>
                      <a:pt x="122015" y="0"/>
                    </a:lnTo>
                    <a:cubicBezTo>
                      <a:pt x="112109" y="0"/>
                      <a:pt x="104013" y="8858"/>
                      <a:pt x="104013" y="19907"/>
                    </a:cubicBezTo>
                    <a:lnTo>
                      <a:pt x="104013" y="82487"/>
                    </a:lnTo>
                    <a:cubicBezTo>
                      <a:pt x="104013" y="93535"/>
                      <a:pt x="112109" y="102394"/>
                      <a:pt x="122015" y="102394"/>
                    </a:cubicBezTo>
                    <a:lnTo>
                      <a:pt x="117253" y="102394"/>
                    </a:lnTo>
                    <a:lnTo>
                      <a:pt x="183356" y="186214"/>
                    </a:lnTo>
                    <a:lnTo>
                      <a:pt x="183356" y="328231"/>
                    </a:lnTo>
                    <a:lnTo>
                      <a:pt x="90678" y="409765"/>
                    </a:lnTo>
                    <a:lnTo>
                      <a:pt x="97441" y="409765"/>
                    </a:lnTo>
                    <a:cubicBezTo>
                      <a:pt x="86392" y="409765"/>
                      <a:pt x="77534" y="419671"/>
                      <a:pt x="77534" y="43186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3" name="Google Shape;1653;p13"/>
              <p:cNvSpPr/>
              <p:nvPr/>
            </p:nvSpPr>
            <p:spPr>
              <a:xfrm>
                <a:off x="7456646" y="4178521"/>
                <a:ext cx="96583" cy="322040"/>
              </a:xfrm>
              <a:custGeom>
                <a:avLst/>
                <a:gdLst/>
                <a:ahLst/>
                <a:cxnLst/>
                <a:rect l="l" t="t" r="r" b="b"/>
                <a:pathLst>
                  <a:path w="96583" h="322040" extrusionOk="0">
                    <a:moveTo>
                      <a:pt x="96583" y="110300"/>
                    </a:moveTo>
                    <a:lnTo>
                      <a:pt x="55816" y="322040"/>
                    </a:lnTo>
                    <a:lnTo>
                      <a:pt x="0" y="0"/>
                    </a:lnTo>
                    <a:lnTo>
                      <a:pt x="77533" y="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54" name="Google Shape;1654;p13"/>
            <p:cNvGrpSpPr/>
            <p:nvPr/>
          </p:nvGrpSpPr>
          <p:grpSpPr>
            <a:xfrm rot="-1773853">
              <a:off x="1427935" y="4131996"/>
              <a:ext cx="743609" cy="1330509"/>
              <a:chOff x="7289577" y="3651979"/>
              <a:chExt cx="482250" cy="862870"/>
            </a:xfrm>
          </p:grpSpPr>
          <p:grpSp>
            <p:nvGrpSpPr>
              <p:cNvPr id="1655" name="Google Shape;1655;p13"/>
              <p:cNvGrpSpPr/>
              <p:nvPr/>
            </p:nvGrpSpPr>
            <p:grpSpPr>
              <a:xfrm>
                <a:off x="7289577" y="3651979"/>
                <a:ext cx="482250" cy="862870"/>
                <a:chOff x="7289577" y="3651979"/>
                <a:chExt cx="482250" cy="862870"/>
              </a:xfrm>
            </p:grpSpPr>
            <p:grpSp>
              <p:nvGrpSpPr>
                <p:cNvPr id="1656" name="Google Shape;1656;p13"/>
                <p:cNvGrpSpPr/>
                <p:nvPr/>
              </p:nvGrpSpPr>
              <p:grpSpPr>
                <a:xfrm>
                  <a:off x="7289577" y="4061840"/>
                  <a:ext cx="482250" cy="130968"/>
                  <a:chOff x="7289577" y="4061840"/>
                  <a:chExt cx="482250" cy="130968"/>
                </a:xfrm>
              </p:grpSpPr>
              <p:sp>
                <p:nvSpPr>
                  <p:cNvPr id="1657" name="Google Shape;1657;p13"/>
                  <p:cNvSpPr/>
                  <p:nvPr/>
                </p:nvSpPr>
                <p:spPr>
                  <a:xfrm>
                    <a:off x="7303865" y="4076128"/>
                    <a:ext cx="453675" cy="102393"/>
                  </a:xfrm>
                  <a:custGeom>
                    <a:avLst/>
                    <a:gdLst/>
                    <a:ahLst/>
                    <a:cxnLst/>
                    <a:rect l="l" t="t" r="r" b="b"/>
                    <a:pathLst>
                      <a:path w="453675" h="102393" extrusionOk="0">
                        <a:moveTo>
                          <a:pt x="431673" y="102394"/>
                        </a:moveTo>
                        <a:lnTo>
                          <a:pt x="22003" y="102394"/>
                        </a:lnTo>
                        <a:cubicBezTo>
                          <a:pt x="9811" y="102394"/>
                          <a:pt x="0" y="92488"/>
                          <a:pt x="0" y="80391"/>
                        </a:cubicBezTo>
                        <a:lnTo>
                          <a:pt x="0" y="22003"/>
                        </a:lnTo>
                        <a:cubicBezTo>
                          <a:pt x="0" y="9811"/>
                          <a:pt x="9906" y="0"/>
                          <a:pt x="22003" y="0"/>
                        </a:cubicBezTo>
                        <a:lnTo>
                          <a:pt x="431673" y="0"/>
                        </a:lnTo>
                        <a:cubicBezTo>
                          <a:pt x="443865" y="0"/>
                          <a:pt x="453676" y="9906"/>
                          <a:pt x="453676" y="22003"/>
                        </a:cubicBezTo>
                        <a:lnTo>
                          <a:pt x="453676" y="80391"/>
                        </a:lnTo>
                        <a:cubicBezTo>
                          <a:pt x="453676" y="92583"/>
                          <a:pt x="443770" y="102394"/>
                          <a:pt x="431673" y="1023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8" name="Google Shape;1658;p13"/>
                  <p:cNvSpPr/>
                  <p:nvPr/>
                </p:nvSpPr>
                <p:spPr>
                  <a:xfrm>
                    <a:off x="7289577" y="4061840"/>
                    <a:ext cx="482250" cy="130968"/>
                  </a:xfrm>
                  <a:custGeom>
                    <a:avLst/>
                    <a:gdLst/>
                    <a:ahLst/>
                    <a:cxnLst/>
                    <a:rect l="l" t="t" r="r" b="b"/>
                    <a:pathLst>
                      <a:path w="482250" h="130968" extrusionOk="0">
                        <a:moveTo>
                          <a:pt x="445961" y="130969"/>
                        </a:moveTo>
                        <a:lnTo>
                          <a:pt x="36290" y="130969"/>
                        </a:lnTo>
                        <a:cubicBezTo>
                          <a:pt x="16288" y="130969"/>
                          <a:pt x="0" y="114681"/>
                          <a:pt x="0" y="94679"/>
                        </a:cubicBezTo>
                        <a:lnTo>
                          <a:pt x="0" y="36290"/>
                        </a:lnTo>
                        <a:cubicBezTo>
                          <a:pt x="0" y="16288"/>
                          <a:pt x="16288" y="0"/>
                          <a:pt x="36290" y="0"/>
                        </a:cubicBezTo>
                        <a:lnTo>
                          <a:pt x="445961" y="0"/>
                        </a:lnTo>
                        <a:cubicBezTo>
                          <a:pt x="465963" y="0"/>
                          <a:pt x="482251" y="16288"/>
                          <a:pt x="482251" y="36290"/>
                        </a:cubicBezTo>
                        <a:lnTo>
                          <a:pt x="482251" y="94679"/>
                        </a:lnTo>
                        <a:cubicBezTo>
                          <a:pt x="482251" y="114681"/>
                          <a:pt x="465963" y="130969"/>
                          <a:pt x="445961" y="130969"/>
                        </a:cubicBezTo>
                        <a:close/>
                        <a:moveTo>
                          <a:pt x="36290" y="28480"/>
                        </a:moveTo>
                        <a:cubicBezTo>
                          <a:pt x="32004" y="28480"/>
                          <a:pt x="28575" y="32004"/>
                          <a:pt x="28575" y="36195"/>
                        </a:cubicBezTo>
                        <a:lnTo>
                          <a:pt x="28575" y="94583"/>
                        </a:lnTo>
                        <a:cubicBezTo>
                          <a:pt x="28575" y="98870"/>
                          <a:pt x="32099" y="102298"/>
                          <a:pt x="36290" y="102298"/>
                        </a:cubicBezTo>
                        <a:lnTo>
                          <a:pt x="445961" y="102298"/>
                        </a:lnTo>
                        <a:cubicBezTo>
                          <a:pt x="450247" y="102298"/>
                          <a:pt x="453676" y="98774"/>
                          <a:pt x="453676" y="94583"/>
                        </a:cubicBezTo>
                        <a:lnTo>
                          <a:pt x="453676" y="36195"/>
                        </a:lnTo>
                        <a:cubicBezTo>
                          <a:pt x="453676" y="31909"/>
                          <a:pt x="450152" y="28480"/>
                          <a:pt x="445961" y="28480"/>
                        </a:cubicBezTo>
                        <a:lnTo>
                          <a:pt x="36290" y="28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59" name="Google Shape;1659;p13"/>
                <p:cNvGrpSpPr/>
                <p:nvPr/>
              </p:nvGrpSpPr>
              <p:grpSpPr>
                <a:xfrm>
                  <a:off x="7318724" y="3651979"/>
                  <a:ext cx="423767" cy="130968"/>
                  <a:chOff x="7318724" y="3651979"/>
                  <a:chExt cx="423767" cy="130968"/>
                </a:xfrm>
              </p:grpSpPr>
              <p:sp>
                <p:nvSpPr>
                  <p:cNvPr id="1660" name="Google Shape;1660;p13"/>
                  <p:cNvSpPr/>
                  <p:nvPr/>
                </p:nvSpPr>
                <p:spPr>
                  <a:xfrm>
                    <a:off x="7333011" y="3666267"/>
                    <a:ext cx="395192" cy="102393"/>
                  </a:xfrm>
                  <a:custGeom>
                    <a:avLst/>
                    <a:gdLst/>
                    <a:ahLst/>
                    <a:cxnLst/>
                    <a:rect l="l" t="t" r="r" b="b"/>
                    <a:pathLst>
                      <a:path w="395192" h="102393" extrusionOk="0">
                        <a:moveTo>
                          <a:pt x="375285" y="102394"/>
                        </a:moveTo>
                        <a:lnTo>
                          <a:pt x="19907" y="102394"/>
                        </a:lnTo>
                        <a:cubicBezTo>
                          <a:pt x="8858" y="102394"/>
                          <a:pt x="0" y="93440"/>
                          <a:pt x="0" y="82487"/>
                        </a:cubicBezTo>
                        <a:lnTo>
                          <a:pt x="0" y="19907"/>
                        </a:lnTo>
                        <a:cubicBezTo>
                          <a:pt x="0" y="8858"/>
                          <a:pt x="8954" y="0"/>
                          <a:pt x="19907" y="0"/>
                        </a:cubicBezTo>
                        <a:lnTo>
                          <a:pt x="375285" y="0"/>
                        </a:lnTo>
                        <a:cubicBezTo>
                          <a:pt x="386334" y="0"/>
                          <a:pt x="395192" y="8954"/>
                          <a:pt x="395192" y="19907"/>
                        </a:cubicBezTo>
                        <a:lnTo>
                          <a:pt x="395192" y="82487"/>
                        </a:lnTo>
                        <a:cubicBezTo>
                          <a:pt x="395288" y="93535"/>
                          <a:pt x="386334" y="102394"/>
                          <a:pt x="375285" y="1023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1" name="Google Shape;1661;p13"/>
                  <p:cNvSpPr/>
                  <p:nvPr/>
                </p:nvSpPr>
                <p:spPr>
                  <a:xfrm>
                    <a:off x="7318724" y="3651979"/>
                    <a:ext cx="423767" cy="130968"/>
                  </a:xfrm>
                  <a:custGeom>
                    <a:avLst/>
                    <a:gdLst/>
                    <a:ahLst/>
                    <a:cxnLst/>
                    <a:rect l="l" t="t" r="r" b="b"/>
                    <a:pathLst>
                      <a:path w="423767" h="130968" extrusionOk="0">
                        <a:moveTo>
                          <a:pt x="389572" y="130969"/>
                        </a:moveTo>
                        <a:lnTo>
                          <a:pt x="34195" y="130969"/>
                        </a:lnTo>
                        <a:cubicBezTo>
                          <a:pt x="15335" y="130969"/>
                          <a:pt x="0" y="115633"/>
                          <a:pt x="0" y="96774"/>
                        </a:cubicBezTo>
                        <a:lnTo>
                          <a:pt x="0" y="34195"/>
                        </a:lnTo>
                        <a:cubicBezTo>
                          <a:pt x="0" y="15335"/>
                          <a:pt x="15335" y="0"/>
                          <a:pt x="34195" y="0"/>
                        </a:cubicBezTo>
                        <a:lnTo>
                          <a:pt x="389572" y="0"/>
                        </a:lnTo>
                        <a:cubicBezTo>
                          <a:pt x="408432" y="0"/>
                          <a:pt x="423767" y="15335"/>
                          <a:pt x="423767" y="34195"/>
                        </a:cubicBezTo>
                        <a:lnTo>
                          <a:pt x="423767" y="96774"/>
                        </a:lnTo>
                        <a:cubicBezTo>
                          <a:pt x="423863" y="115633"/>
                          <a:pt x="408527" y="130969"/>
                          <a:pt x="389572" y="130969"/>
                        </a:cubicBezTo>
                        <a:close/>
                        <a:moveTo>
                          <a:pt x="34290" y="28575"/>
                        </a:moveTo>
                        <a:cubicBezTo>
                          <a:pt x="31147" y="28575"/>
                          <a:pt x="28670" y="31147"/>
                          <a:pt x="28670" y="34195"/>
                        </a:cubicBezTo>
                        <a:lnTo>
                          <a:pt x="28670" y="96774"/>
                        </a:lnTo>
                        <a:cubicBezTo>
                          <a:pt x="28670" y="99917"/>
                          <a:pt x="31242" y="102394"/>
                          <a:pt x="34290" y="102394"/>
                        </a:cubicBezTo>
                        <a:lnTo>
                          <a:pt x="389668" y="102394"/>
                        </a:lnTo>
                        <a:cubicBezTo>
                          <a:pt x="392811" y="102394"/>
                          <a:pt x="395288" y="99822"/>
                          <a:pt x="395288" y="96774"/>
                        </a:cubicBezTo>
                        <a:lnTo>
                          <a:pt x="395288" y="34195"/>
                        </a:lnTo>
                        <a:cubicBezTo>
                          <a:pt x="395288" y="31051"/>
                          <a:pt x="392716" y="28575"/>
                          <a:pt x="389668" y="28575"/>
                        </a:cubicBezTo>
                        <a:lnTo>
                          <a:pt x="34290" y="2857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62" name="Google Shape;1662;p13"/>
                <p:cNvGrpSpPr/>
                <p:nvPr/>
              </p:nvGrpSpPr>
              <p:grpSpPr>
                <a:xfrm>
                  <a:off x="7304014" y="3754278"/>
                  <a:ext cx="453092" cy="336041"/>
                  <a:chOff x="7304014" y="3754278"/>
                  <a:chExt cx="453092" cy="336041"/>
                </a:xfrm>
              </p:grpSpPr>
              <p:sp>
                <p:nvSpPr>
                  <p:cNvPr id="1663" name="Google Shape;1663;p13"/>
                  <p:cNvSpPr/>
                  <p:nvPr/>
                </p:nvSpPr>
                <p:spPr>
                  <a:xfrm>
                    <a:off x="7318438" y="3768661"/>
                    <a:ext cx="424433" cy="307371"/>
                  </a:xfrm>
                  <a:custGeom>
                    <a:avLst/>
                    <a:gdLst/>
                    <a:ahLst/>
                    <a:cxnLst/>
                    <a:rect l="l" t="t" r="r" b="b"/>
                    <a:pathLst>
                      <a:path w="424433" h="307371" extrusionOk="0">
                        <a:moveTo>
                          <a:pt x="424434" y="307372"/>
                        </a:moveTo>
                        <a:lnTo>
                          <a:pt x="322040" y="225838"/>
                        </a:lnTo>
                        <a:lnTo>
                          <a:pt x="322040" y="83820"/>
                        </a:lnTo>
                        <a:lnTo>
                          <a:pt x="395192" y="0"/>
                        </a:lnTo>
                        <a:lnTo>
                          <a:pt x="29242" y="0"/>
                        </a:lnTo>
                        <a:lnTo>
                          <a:pt x="102489" y="83820"/>
                        </a:lnTo>
                        <a:lnTo>
                          <a:pt x="102489" y="225838"/>
                        </a:lnTo>
                        <a:lnTo>
                          <a:pt x="0" y="30737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4" name="Google Shape;1664;p13"/>
                  <p:cNvSpPr/>
                  <p:nvPr/>
                </p:nvSpPr>
                <p:spPr>
                  <a:xfrm>
                    <a:off x="7304014" y="3754278"/>
                    <a:ext cx="453092" cy="336041"/>
                  </a:xfrm>
                  <a:custGeom>
                    <a:avLst/>
                    <a:gdLst/>
                    <a:ahLst/>
                    <a:cxnLst/>
                    <a:rect l="l" t="t" r="r" b="b"/>
                    <a:pathLst>
                      <a:path w="453092" h="336041" extrusionOk="0">
                        <a:moveTo>
                          <a:pt x="438858" y="336042"/>
                        </a:moveTo>
                        <a:lnTo>
                          <a:pt x="14329" y="336042"/>
                        </a:lnTo>
                        <a:cubicBezTo>
                          <a:pt x="8233" y="336042"/>
                          <a:pt x="2804" y="332232"/>
                          <a:pt x="804" y="326517"/>
                        </a:cubicBezTo>
                        <a:cubicBezTo>
                          <a:pt x="-1196" y="320802"/>
                          <a:pt x="613" y="314420"/>
                          <a:pt x="5376" y="310610"/>
                        </a:cubicBezTo>
                        <a:lnTo>
                          <a:pt x="102435" y="233267"/>
                        </a:lnTo>
                        <a:lnTo>
                          <a:pt x="102435" y="103442"/>
                        </a:lnTo>
                        <a:lnTo>
                          <a:pt x="32808" y="23717"/>
                        </a:lnTo>
                        <a:cubicBezTo>
                          <a:pt x="29093" y="19526"/>
                          <a:pt x="28236" y="13526"/>
                          <a:pt x="30522" y="8382"/>
                        </a:cubicBezTo>
                        <a:cubicBezTo>
                          <a:pt x="32808" y="3239"/>
                          <a:pt x="37951" y="0"/>
                          <a:pt x="43571" y="0"/>
                        </a:cubicBezTo>
                        <a:lnTo>
                          <a:pt x="409522" y="0"/>
                        </a:lnTo>
                        <a:cubicBezTo>
                          <a:pt x="415141" y="0"/>
                          <a:pt x="420190" y="3239"/>
                          <a:pt x="422571" y="8382"/>
                        </a:cubicBezTo>
                        <a:cubicBezTo>
                          <a:pt x="424857" y="13526"/>
                          <a:pt x="423999" y="19431"/>
                          <a:pt x="420285" y="23717"/>
                        </a:cubicBezTo>
                        <a:lnTo>
                          <a:pt x="350657" y="103442"/>
                        </a:lnTo>
                        <a:lnTo>
                          <a:pt x="350657" y="233267"/>
                        </a:lnTo>
                        <a:lnTo>
                          <a:pt x="447717" y="310610"/>
                        </a:lnTo>
                        <a:cubicBezTo>
                          <a:pt x="452479" y="314420"/>
                          <a:pt x="454289" y="320802"/>
                          <a:pt x="452289" y="326517"/>
                        </a:cubicBezTo>
                        <a:cubicBezTo>
                          <a:pt x="450384" y="332232"/>
                          <a:pt x="444955" y="336042"/>
                          <a:pt x="438858" y="336042"/>
                        </a:cubicBezTo>
                        <a:close/>
                        <a:moveTo>
                          <a:pt x="55287" y="307467"/>
                        </a:moveTo>
                        <a:lnTo>
                          <a:pt x="397996" y="307467"/>
                        </a:lnTo>
                        <a:lnTo>
                          <a:pt x="327511" y="251365"/>
                        </a:lnTo>
                        <a:cubicBezTo>
                          <a:pt x="324082" y="248603"/>
                          <a:pt x="322082" y="244507"/>
                          <a:pt x="322082" y="240221"/>
                        </a:cubicBezTo>
                        <a:lnTo>
                          <a:pt x="322082" y="98203"/>
                        </a:lnTo>
                        <a:cubicBezTo>
                          <a:pt x="322082" y="94774"/>
                          <a:pt x="323320" y="91440"/>
                          <a:pt x="325606" y="88773"/>
                        </a:cubicBezTo>
                        <a:lnTo>
                          <a:pt x="378089" y="28670"/>
                        </a:lnTo>
                        <a:lnTo>
                          <a:pt x="75099" y="28670"/>
                        </a:lnTo>
                        <a:lnTo>
                          <a:pt x="127582" y="88773"/>
                        </a:lnTo>
                        <a:cubicBezTo>
                          <a:pt x="129867" y="91345"/>
                          <a:pt x="131106" y="94679"/>
                          <a:pt x="131106" y="98203"/>
                        </a:cubicBezTo>
                        <a:lnTo>
                          <a:pt x="131106" y="240221"/>
                        </a:lnTo>
                        <a:cubicBezTo>
                          <a:pt x="131106" y="244602"/>
                          <a:pt x="129106" y="248698"/>
                          <a:pt x="125676" y="251365"/>
                        </a:cubicBezTo>
                        <a:lnTo>
                          <a:pt x="55287" y="3074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65" name="Google Shape;1665;p13"/>
                <p:cNvGrpSpPr/>
                <p:nvPr/>
              </p:nvGrpSpPr>
              <p:grpSpPr>
                <a:xfrm>
                  <a:off x="7451165" y="4164234"/>
                  <a:ext cx="159069" cy="350615"/>
                  <a:chOff x="7451165" y="4164234"/>
                  <a:chExt cx="159069" cy="350615"/>
                </a:xfrm>
              </p:grpSpPr>
              <p:sp>
                <p:nvSpPr>
                  <p:cNvPr id="1666" name="Google Shape;1666;p13"/>
                  <p:cNvSpPr/>
                  <p:nvPr/>
                </p:nvSpPr>
                <p:spPr>
                  <a:xfrm>
                    <a:off x="7465504" y="4178521"/>
                    <a:ext cx="130397" cy="322040"/>
                  </a:xfrm>
                  <a:custGeom>
                    <a:avLst/>
                    <a:gdLst/>
                    <a:ahLst/>
                    <a:cxnLst/>
                    <a:rect l="l" t="t" r="r" b="b"/>
                    <a:pathLst>
                      <a:path w="130397" h="322040" extrusionOk="0">
                        <a:moveTo>
                          <a:pt x="0" y="0"/>
                        </a:moveTo>
                        <a:lnTo>
                          <a:pt x="61627" y="322040"/>
                        </a:lnTo>
                        <a:lnTo>
                          <a:pt x="130397" y="0"/>
                        </a:lnTo>
                        <a:close/>
                      </a:path>
                    </a:pathLst>
                  </a:custGeom>
                  <a:solidFill>
                    <a:srgbClr val="D3D3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7" name="Google Shape;1667;p13"/>
                  <p:cNvSpPr/>
                  <p:nvPr/>
                </p:nvSpPr>
                <p:spPr>
                  <a:xfrm>
                    <a:off x="7451165" y="4164234"/>
                    <a:ext cx="159069" cy="350615"/>
                  </a:xfrm>
                  <a:custGeom>
                    <a:avLst/>
                    <a:gdLst/>
                    <a:ahLst/>
                    <a:cxnLst/>
                    <a:rect l="l" t="t" r="r" b="b"/>
                    <a:pathLst>
                      <a:path w="159069" h="350615" extrusionOk="0">
                        <a:moveTo>
                          <a:pt x="76061" y="350615"/>
                        </a:moveTo>
                        <a:cubicBezTo>
                          <a:pt x="75965" y="350615"/>
                          <a:pt x="75965" y="350615"/>
                          <a:pt x="75870" y="350615"/>
                        </a:cubicBezTo>
                        <a:cubicBezTo>
                          <a:pt x="69107" y="350520"/>
                          <a:pt x="63297" y="345662"/>
                          <a:pt x="61964" y="338995"/>
                        </a:cubicBezTo>
                        <a:lnTo>
                          <a:pt x="241" y="16954"/>
                        </a:lnTo>
                        <a:cubicBezTo>
                          <a:pt x="-520" y="12763"/>
                          <a:pt x="527" y="8477"/>
                          <a:pt x="3290" y="5143"/>
                        </a:cubicBezTo>
                        <a:cubicBezTo>
                          <a:pt x="6052" y="1905"/>
                          <a:pt x="10052" y="0"/>
                          <a:pt x="14339" y="0"/>
                        </a:cubicBezTo>
                        <a:lnTo>
                          <a:pt x="144736" y="0"/>
                        </a:lnTo>
                        <a:cubicBezTo>
                          <a:pt x="149022" y="0"/>
                          <a:pt x="153118" y="1905"/>
                          <a:pt x="155880" y="5334"/>
                        </a:cubicBezTo>
                        <a:cubicBezTo>
                          <a:pt x="158547" y="8668"/>
                          <a:pt x="159690" y="13049"/>
                          <a:pt x="158738" y="17335"/>
                        </a:cubicBezTo>
                        <a:lnTo>
                          <a:pt x="90062" y="339376"/>
                        </a:lnTo>
                        <a:cubicBezTo>
                          <a:pt x="88538" y="345948"/>
                          <a:pt x="82728" y="350615"/>
                          <a:pt x="76061" y="350615"/>
                        </a:cubicBezTo>
                        <a:close/>
                        <a:moveTo>
                          <a:pt x="31579" y="28575"/>
                        </a:moveTo>
                        <a:lnTo>
                          <a:pt x="76727" y="264319"/>
                        </a:lnTo>
                        <a:lnTo>
                          <a:pt x="127019" y="28575"/>
                        </a:lnTo>
                        <a:lnTo>
                          <a:pt x="31579" y="2857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668" name="Google Shape;1668;p13"/>
              <p:cNvSpPr/>
              <p:nvPr/>
            </p:nvSpPr>
            <p:spPr>
              <a:xfrm>
                <a:off x="7310437" y="3666267"/>
                <a:ext cx="183356" cy="512254"/>
              </a:xfrm>
              <a:custGeom>
                <a:avLst/>
                <a:gdLst/>
                <a:ahLst/>
                <a:cxnLst/>
                <a:rect l="l" t="t" r="r" b="b"/>
                <a:pathLst>
                  <a:path w="183356" h="512254" extrusionOk="0">
                    <a:moveTo>
                      <a:pt x="77534" y="431863"/>
                    </a:moveTo>
                    <a:lnTo>
                      <a:pt x="77534" y="490252"/>
                    </a:lnTo>
                    <a:cubicBezTo>
                      <a:pt x="77534" y="502444"/>
                      <a:pt x="86392" y="512255"/>
                      <a:pt x="97441" y="512255"/>
                    </a:cubicBezTo>
                    <a:lnTo>
                      <a:pt x="19907" y="512255"/>
                    </a:lnTo>
                    <a:cubicBezTo>
                      <a:pt x="8858" y="512255"/>
                      <a:pt x="0" y="502444"/>
                      <a:pt x="0" y="490252"/>
                    </a:cubicBezTo>
                    <a:lnTo>
                      <a:pt x="0" y="431863"/>
                    </a:lnTo>
                    <a:cubicBezTo>
                      <a:pt x="0" y="419671"/>
                      <a:pt x="8858" y="409765"/>
                      <a:pt x="19907" y="409765"/>
                    </a:cubicBezTo>
                    <a:lnTo>
                      <a:pt x="13145" y="409765"/>
                    </a:lnTo>
                    <a:lnTo>
                      <a:pt x="105823" y="328231"/>
                    </a:lnTo>
                    <a:lnTo>
                      <a:pt x="105823" y="186214"/>
                    </a:lnTo>
                    <a:lnTo>
                      <a:pt x="39719" y="102394"/>
                    </a:lnTo>
                    <a:lnTo>
                      <a:pt x="44482" y="102394"/>
                    </a:lnTo>
                    <a:cubicBezTo>
                      <a:pt x="34576" y="102394"/>
                      <a:pt x="26479" y="93535"/>
                      <a:pt x="26479" y="82487"/>
                    </a:cubicBezTo>
                    <a:lnTo>
                      <a:pt x="26479" y="19907"/>
                    </a:lnTo>
                    <a:cubicBezTo>
                      <a:pt x="26479" y="8858"/>
                      <a:pt x="34576" y="0"/>
                      <a:pt x="44482" y="0"/>
                    </a:cubicBezTo>
                    <a:lnTo>
                      <a:pt x="122015" y="0"/>
                    </a:lnTo>
                    <a:cubicBezTo>
                      <a:pt x="112109" y="0"/>
                      <a:pt x="104013" y="8858"/>
                      <a:pt x="104013" y="19907"/>
                    </a:cubicBezTo>
                    <a:lnTo>
                      <a:pt x="104013" y="82487"/>
                    </a:lnTo>
                    <a:cubicBezTo>
                      <a:pt x="104013" y="93535"/>
                      <a:pt x="112109" y="102394"/>
                      <a:pt x="122015" y="102394"/>
                    </a:cubicBezTo>
                    <a:lnTo>
                      <a:pt x="117253" y="102394"/>
                    </a:lnTo>
                    <a:lnTo>
                      <a:pt x="183356" y="186214"/>
                    </a:lnTo>
                    <a:lnTo>
                      <a:pt x="183356" y="328231"/>
                    </a:lnTo>
                    <a:lnTo>
                      <a:pt x="90678" y="409765"/>
                    </a:lnTo>
                    <a:lnTo>
                      <a:pt x="97441" y="409765"/>
                    </a:lnTo>
                    <a:cubicBezTo>
                      <a:pt x="86392" y="409765"/>
                      <a:pt x="77534" y="419671"/>
                      <a:pt x="77534" y="431863"/>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9" name="Google Shape;1669;p13"/>
              <p:cNvSpPr/>
              <p:nvPr/>
            </p:nvSpPr>
            <p:spPr>
              <a:xfrm>
                <a:off x="7456646" y="4178521"/>
                <a:ext cx="96583" cy="322040"/>
              </a:xfrm>
              <a:custGeom>
                <a:avLst/>
                <a:gdLst/>
                <a:ahLst/>
                <a:cxnLst/>
                <a:rect l="l" t="t" r="r" b="b"/>
                <a:pathLst>
                  <a:path w="96583" h="322040" extrusionOk="0">
                    <a:moveTo>
                      <a:pt x="96583" y="110300"/>
                    </a:moveTo>
                    <a:lnTo>
                      <a:pt x="55816" y="322040"/>
                    </a:lnTo>
                    <a:lnTo>
                      <a:pt x="0" y="0"/>
                    </a:lnTo>
                    <a:lnTo>
                      <a:pt x="77533" y="0"/>
                    </a:ln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140765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13 Two blocks">
  <p:cSld name="013 Two blocks">
    <p:spTree>
      <p:nvGrpSpPr>
        <p:cNvPr id="1" name="Shape 1670"/>
        <p:cNvGrpSpPr/>
        <p:nvPr/>
      </p:nvGrpSpPr>
      <p:grpSpPr>
        <a:xfrm>
          <a:off x="0" y="0"/>
          <a:ext cx="0" cy="0"/>
          <a:chOff x="0" y="0"/>
          <a:chExt cx="0" cy="0"/>
        </a:xfrm>
      </p:grpSpPr>
      <p:sp>
        <p:nvSpPr>
          <p:cNvPr id="1671" name="Google Shape;1671;p14"/>
          <p:cNvSpPr/>
          <p:nvPr/>
        </p:nvSpPr>
        <p:spPr>
          <a:xfrm>
            <a:off x="1293075" y="3545039"/>
            <a:ext cx="7455300" cy="557067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2" name="Google Shape;1672;p14"/>
          <p:cNvSpPr/>
          <p:nvPr/>
        </p:nvSpPr>
        <p:spPr>
          <a:xfrm>
            <a:off x="9540284" y="3482575"/>
            <a:ext cx="7454640" cy="5695617"/>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3" name="Google Shape;1673;p14"/>
          <p:cNvSpPr/>
          <p:nvPr/>
        </p:nvSpPr>
        <p:spPr>
          <a:xfrm>
            <a:off x="808200" y="3197172"/>
            <a:ext cx="1763648" cy="1508376"/>
          </a:xfrm>
          <a:custGeom>
            <a:avLst/>
            <a:gdLst/>
            <a:ahLst/>
            <a:cxnLst/>
            <a:rect l="l" t="t" r="r" b="b"/>
            <a:pathLst>
              <a:path w="440912" h="377094" extrusionOk="0">
                <a:moveTo>
                  <a:pt x="10946" y="302977"/>
                </a:moveTo>
                <a:lnTo>
                  <a:pt x="49046" y="284975"/>
                </a:lnTo>
                <a:cubicBezTo>
                  <a:pt x="43455" y="296167"/>
                  <a:pt x="36169" y="306416"/>
                  <a:pt x="27425" y="315360"/>
                </a:cubicBezTo>
                <a:cubicBezTo>
                  <a:pt x="37207" y="311321"/>
                  <a:pt x="47389" y="308349"/>
                  <a:pt x="57809" y="306502"/>
                </a:cubicBezTo>
                <a:cubicBezTo>
                  <a:pt x="54933" y="315227"/>
                  <a:pt x="50437" y="323342"/>
                  <a:pt x="44569" y="330409"/>
                </a:cubicBezTo>
                <a:lnTo>
                  <a:pt x="54094" y="342792"/>
                </a:lnTo>
                <a:cubicBezTo>
                  <a:pt x="59695" y="338258"/>
                  <a:pt x="65801" y="334391"/>
                  <a:pt x="72287" y="331267"/>
                </a:cubicBezTo>
                <a:cubicBezTo>
                  <a:pt x="73240" y="336601"/>
                  <a:pt x="66286" y="341649"/>
                  <a:pt x="63905" y="347173"/>
                </a:cubicBezTo>
                <a:cubicBezTo>
                  <a:pt x="58476" y="359842"/>
                  <a:pt x="77907" y="365176"/>
                  <a:pt x="80479" y="377082"/>
                </a:cubicBezTo>
                <a:cubicBezTo>
                  <a:pt x="203856" y="289328"/>
                  <a:pt x="324004" y="197250"/>
                  <a:pt x="440905" y="100857"/>
                </a:cubicBezTo>
                <a:lnTo>
                  <a:pt x="420617" y="72282"/>
                </a:lnTo>
                <a:lnTo>
                  <a:pt x="397185" y="88665"/>
                </a:lnTo>
                <a:cubicBezTo>
                  <a:pt x="399481" y="80207"/>
                  <a:pt x="404586" y="72787"/>
                  <a:pt x="411663" y="67615"/>
                </a:cubicBezTo>
                <a:lnTo>
                  <a:pt x="395280" y="72377"/>
                </a:lnTo>
                <a:cubicBezTo>
                  <a:pt x="397433" y="67119"/>
                  <a:pt x="400681" y="62376"/>
                  <a:pt x="404805" y="58471"/>
                </a:cubicBezTo>
                <a:cubicBezTo>
                  <a:pt x="400995" y="52946"/>
                  <a:pt x="397185" y="47517"/>
                  <a:pt x="393280" y="42088"/>
                </a:cubicBezTo>
                <a:cubicBezTo>
                  <a:pt x="388146" y="45212"/>
                  <a:pt x="383526" y="49098"/>
                  <a:pt x="379564" y="53613"/>
                </a:cubicBezTo>
                <a:cubicBezTo>
                  <a:pt x="381078" y="45755"/>
                  <a:pt x="384336" y="38335"/>
                  <a:pt x="389089" y="31896"/>
                </a:cubicBezTo>
                <a:cubicBezTo>
                  <a:pt x="386517" y="28181"/>
                  <a:pt x="383850" y="24562"/>
                  <a:pt x="381183" y="20847"/>
                </a:cubicBezTo>
                <a:lnTo>
                  <a:pt x="367562" y="30372"/>
                </a:lnTo>
                <a:cubicBezTo>
                  <a:pt x="374115" y="20561"/>
                  <a:pt x="372087" y="7379"/>
                  <a:pt x="362895" y="-13"/>
                </a:cubicBezTo>
                <a:cubicBezTo>
                  <a:pt x="305173" y="51803"/>
                  <a:pt x="243832" y="99809"/>
                  <a:pt x="181158" y="145910"/>
                </a:cubicBezTo>
                <a:cubicBezTo>
                  <a:pt x="141153" y="175438"/>
                  <a:pt x="100577" y="204203"/>
                  <a:pt x="59428" y="232207"/>
                </a:cubicBezTo>
                <a:cubicBezTo>
                  <a:pt x="43522" y="243065"/>
                  <a:pt x="-7" y="272307"/>
                  <a:pt x="-7" y="272307"/>
                </a:cubicBezTo>
                <a:cubicBezTo>
                  <a:pt x="2945" y="279355"/>
                  <a:pt x="5803" y="297643"/>
                  <a:pt x="10946" y="30297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4" name="Google Shape;1674;p14"/>
          <p:cNvSpPr/>
          <p:nvPr/>
        </p:nvSpPr>
        <p:spPr>
          <a:xfrm>
            <a:off x="7502676" y="3036864"/>
            <a:ext cx="1662010" cy="1587044"/>
          </a:xfrm>
          <a:custGeom>
            <a:avLst/>
            <a:gdLst/>
            <a:ahLst/>
            <a:cxnLst/>
            <a:rect l="l" t="t" r="r" b="b"/>
            <a:pathLst>
              <a:path w="445579" h="425481" extrusionOk="0">
                <a:moveTo>
                  <a:pt x="67144" y="15037"/>
                </a:moveTo>
                <a:cubicBezTo>
                  <a:pt x="74002" y="21704"/>
                  <a:pt x="80765" y="23800"/>
                  <a:pt x="86194" y="31229"/>
                </a:cubicBezTo>
                <a:cubicBezTo>
                  <a:pt x="78145" y="31123"/>
                  <a:pt x="70287" y="28746"/>
                  <a:pt x="63524" y="24371"/>
                </a:cubicBezTo>
                <a:cubicBezTo>
                  <a:pt x="55333" y="32467"/>
                  <a:pt x="53523" y="33896"/>
                  <a:pt x="45332" y="41421"/>
                </a:cubicBezTo>
                <a:lnTo>
                  <a:pt x="58762" y="54470"/>
                </a:lnTo>
                <a:cubicBezTo>
                  <a:pt x="44474" y="47326"/>
                  <a:pt x="28091" y="53422"/>
                  <a:pt x="25805" y="66567"/>
                </a:cubicBezTo>
                <a:cubicBezTo>
                  <a:pt x="27043" y="68662"/>
                  <a:pt x="40664" y="85045"/>
                  <a:pt x="41902" y="87141"/>
                </a:cubicBezTo>
                <a:cubicBezTo>
                  <a:pt x="33606" y="84626"/>
                  <a:pt x="25139" y="82712"/>
                  <a:pt x="16566" y="81426"/>
                </a:cubicBezTo>
                <a:cubicBezTo>
                  <a:pt x="11708" y="89903"/>
                  <a:pt x="4184" y="95237"/>
                  <a:pt x="-7" y="103238"/>
                </a:cubicBezTo>
                <a:cubicBezTo>
                  <a:pt x="78669" y="171723"/>
                  <a:pt x="347845" y="395846"/>
                  <a:pt x="374706" y="425469"/>
                </a:cubicBezTo>
                <a:lnTo>
                  <a:pt x="394518" y="391941"/>
                </a:lnTo>
                <a:cubicBezTo>
                  <a:pt x="387079" y="389884"/>
                  <a:pt x="380288" y="385940"/>
                  <a:pt x="374801" y="380511"/>
                </a:cubicBezTo>
                <a:cubicBezTo>
                  <a:pt x="380478" y="380606"/>
                  <a:pt x="386117" y="381473"/>
                  <a:pt x="391565" y="383083"/>
                </a:cubicBezTo>
                <a:cubicBezTo>
                  <a:pt x="400052" y="384273"/>
                  <a:pt x="407910" y="378358"/>
                  <a:pt x="409101" y="369872"/>
                </a:cubicBezTo>
                <a:cubicBezTo>
                  <a:pt x="409339" y="368214"/>
                  <a:pt x="409301" y="366538"/>
                  <a:pt x="408996" y="364890"/>
                </a:cubicBezTo>
                <a:cubicBezTo>
                  <a:pt x="400538" y="361956"/>
                  <a:pt x="392708" y="357422"/>
                  <a:pt x="385945" y="351555"/>
                </a:cubicBezTo>
                <a:cubicBezTo>
                  <a:pt x="398395" y="357175"/>
                  <a:pt x="413006" y="354765"/>
                  <a:pt x="422998" y="345459"/>
                </a:cubicBezTo>
                <a:lnTo>
                  <a:pt x="407377" y="331457"/>
                </a:lnTo>
                <a:cubicBezTo>
                  <a:pt x="415397" y="330876"/>
                  <a:pt x="423417" y="332553"/>
                  <a:pt x="430523" y="336315"/>
                </a:cubicBezTo>
                <a:lnTo>
                  <a:pt x="445572" y="311740"/>
                </a:lnTo>
                <a:cubicBezTo>
                  <a:pt x="419207" y="296720"/>
                  <a:pt x="394385" y="279146"/>
                  <a:pt x="371468" y="259258"/>
                </a:cubicBezTo>
                <a:cubicBezTo>
                  <a:pt x="348131" y="238969"/>
                  <a:pt x="138962" y="55804"/>
                  <a:pt x="119531" y="34849"/>
                </a:cubicBezTo>
                <a:cubicBezTo>
                  <a:pt x="113531" y="28372"/>
                  <a:pt x="88289" y="3035"/>
                  <a:pt x="80384" y="-13"/>
                </a:cubicBezTo>
                <a:cubicBezTo>
                  <a:pt x="80669" y="-13"/>
                  <a:pt x="71906" y="9036"/>
                  <a:pt x="67144" y="1503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5" name="Google Shape;1675;p14"/>
          <p:cNvSpPr/>
          <p:nvPr/>
        </p:nvSpPr>
        <p:spPr>
          <a:xfrm>
            <a:off x="9164682" y="3157936"/>
            <a:ext cx="1520823" cy="1586852"/>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6" name="Google Shape;1676;p14"/>
          <p:cNvSpPr/>
          <p:nvPr/>
        </p:nvSpPr>
        <p:spPr>
          <a:xfrm>
            <a:off x="15924030" y="3036873"/>
            <a:ext cx="1512930" cy="152835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77" name="Google Shape;1677;p14"/>
          <p:cNvGrpSpPr/>
          <p:nvPr/>
        </p:nvGrpSpPr>
        <p:grpSpPr>
          <a:xfrm>
            <a:off x="681449" y="7284913"/>
            <a:ext cx="2325543" cy="2324720"/>
            <a:chOff x="1209799" y="5559338"/>
            <a:chExt cx="2325543" cy="2324720"/>
          </a:xfrm>
        </p:grpSpPr>
        <p:grpSp>
          <p:nvGrpSpPr>
            <p:cNvPr id="1678" name="Google Shape;1678;p14"/>
            <p:cNvGrpSpPr/>
            <p:nvPr/>
          </p:nvGrpSpPr>
          <p:grpSpPr>
            <a:xfrm rot="8502245">
              <a:off x="1543643" y="5895190"/>
              <a:ext cx="1657853" cy="1653015"/>
              <a:chOff x="8171157" y="5416867"/>
              <a:chExt cx="1032469" cy="1029366"/>
            </a:xfrm>
          </p:grpSpPr>
          <p:grpSp>
            <p:nvGrpSpPr>
              <p:cNvPr id="1679" name="Google Shape;1679;p14"/>
              <p:cNvGrpSpPr/>
              <p:nvPr/>
            </p:nvGrpSpPr>
            <p:grpSpPr>
              <a:xfrm>
                <a:off x="8171157" y="5416867"/>
                <a:ext cx="705666" cy="1029366"/>
                <a:chOff x="8171157" y="5416867"/>
                <a:chExt cx="705666" cy="1029366"/>
              </a:xfrm>
            </p:grpSpPr>
            <p:grpSp>
              <p:nvGrpSpPr>
                <p:cNvPr id="1680" name="Google Shape;1680;p14"/>
                <p:cNvGrpSpPr/>
                <p:nvPr/>
              </p:nvGrpSpPr>
              <p:grpSpPr>
                <a:xfrm>
                  <a:off x="8171157" y="5416867"/>
                  <a:ext cx="705666" cy="1029366"/>
                  <a:chOff x="8171157" y="5416867"/>
                  <a:chExt cx="705666" cy="1029366"/>
                </a:xfrm>
              </p:grpSpPr>
              <p:sp>
                <p:nvSpPr>
                  <p:cNvPr id="1681" name="Google Shape;1681;p14"/>
                  <p:cNvSpPr/>
                  <p:nvPr/>
                </p:nvSpPr>
                <p:spPr>
                  <a:xfrm>
                    <a:off x="8185308" y="5431154"/>
                    <a:ext cx="677037" cy="1000696"/>
                  </a:xfrm>
                  <a:custGeom>
                    <a:avLst/>
                    <a:gdLst/>
                    <a:ahLst/>
                    <a:cxnLst/>
                    <a:rect l="l" t="t" r="r" b="b"/>
                    <a:pathLst>
                      <a:path w="677037" h="1000696" extrusionOk="0">
                        <a:moveTo>
                          <a:pt x="197930" y="292512"/>
                        </a:moveTo>
                        <a:lnTo>
                          <a:pt x="677037" y="1000697"/>
                        </a:lnTo>
                        <a:lnTo>
                          <a:pt x="677037" y="0"/>
                        </a:lnTo>
                        <a:lnTo>
                          <a:pt x="0" y="0"/>
                        </a:lnTo>
                        <a:lnTo>
                          <a:pt x="91440" y="135160"/>
                        </a:lnTo>
                        <a:moveTo>
                          <a:pt x="134398" y="198501"/>
                        </a:moveTo>
                        <a:lnTo>
                          <a:pt x="198025" y="292512"/>
                        </a:lnTo>
                        <a:moveTo>
                          <a:pt x="509874" y="447389"/>
                        </a:moveTo>
                        <a:lnTo>
                          <a:pt x="326041" y="175546"/>
                        </a:lnTo>
                        <a:lnTo>
                          <a:pt x="509874" y="175546"/>
                        </a:lnTo>
                        <a:lnTo>
                          <a:pt x="509874" y="447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2" name="Google Shape;1682;p14"/>
                  <p:cNvSpPr/>
                  <p:nvPr/>
                </p:nvSpPr>
                <p:spPr>
                  <a:xfrm>
                    <a:off x="8171157" y="5416867"/>
                    <a:ext cx="705666" cy="1029366"/>
                  </a:xfrm>
                  <a:custGeom>
                    <a:avLst/>
                    <a:gdLst/>
                    <a:ahLst/>
                    <a:cxnLst/>
                    <a:rect l="l" t="t" r="r" b="b"/>
                    <a:pathLst>
                      <a:path w="705666" h="1029366" extrusionOk="0">
                        <a:moveTo>
                          <a:pt x="691189" y="1029367"/>
                        </a:moveTo>
                        <a:cubicBezTo>
                          <a:pt x="686521" y="1029367"/>
                          <a:pt x="682044" y="1027081"/>
                          <a:pt x="679378" y="1023080"/>
                        </a:cubicBezTo>
                        <a:lnTo>
                          <a:pt x="200270" y="314896"/>
                        </a:lnTo>
                        <a:cubicBezTo>
                          <a:pt x="200270" y="314896"/>
                          <a:pt x="200270" y="314896"/>
                          <a:pt x="200270" y="314896"/>
                        </a:cubicBezTo>
                        <a:lnTo>
                          <a:pt x="136738" y="220885"/>
                        </a:lnTo>
                        <a:cubicBezTo>
                          <a:pt x="132357" y="214313"/>
                          <a:pt x="134071" y="205454"/>
                          <a:pt x="140548" y="201073"/>
                        </a:cubicBezTo>
                        <a:cubicBezTo>
                          <a:pt x="147025" y="196691"/>
                          <a:pt x="155979" y="198311"/>
                          <a:pt x="160360" y="204883"/>
                        </a:cubicBezTo>
                        <a:lnTo>
                          <a:pt x="223892" y="298895"/>
                        </a:lnTo>
                        <a:lnTo>
                          <a:pt x="223892" y="298895"/>
                        </a:lnTo>
                        <a:lnTo>
                          <a:pt x="676901" y="968502"/>
                        </a:lnTo>
                        <a:lnTo>
                          <a:pt x="676901" y="28575"/>
                        </a:lnTo>
                        <a:lnTo>
                          <a:pt x="41107" y="28575"/>
                        </a:lnTo>
                        <a:lnTo>
                          <a:pt x="117498" y="141446"/>
                        </a:lnTo>
                        <a:cubicBezTo>
                          <a:pt x="121879" y="148018"/>
                          <a:pt x="120165" y="156876"/>
                          <a:pt x="113688" y="161258"/>
                        </a:cubicBezTo>
                        <a:cubicBezTo>
                          <a:pt x="107211" y="165640"/>
                          <a:pt x="98257" y="164020"/>
                          <a:pt x="93876" y="157448"/>
                        </a:cubicBezTo>
                        <a:lnTo>
                          <a:pt x="2436" y="22288"/>
                        </a:lnTo>
                        <a:cubicBezTo>
                          <a:pt x="-517" y="17907"/>
                          <a:pt x="-802" y="12287"/>
                          <a:pt x="1674" y="7620"/>
                        </a:cubicBezTo>
                        <a:cubicBezTo>
                          <a:pt x="4150" y="2953"/>
                          <a:pt x="9008" y="0"/>
                          <a:pt x="14342" y="0"/>
                        </a:cubicBezTo>
                        <a:lnTo>
                          <a:pt x="691379" y="0"/>
                        </a:lnTo>
                        <a:cubicBezTo>
                          <a:pt x="699285" y="0"/>
                          <a:pt x="705667" y="6382"/>
                          <a:pt x="705667" y="14288"/>
                        </a:cubicBezTo>
                        <a:lnTo>
                          <a:pt x="705667" y="1014984"/>
                        </a:lnTo>
                        <a:cubicBezTo>
                          <a:pt x="705667" y="1021270"/>
                          <a:pt x="701571" y="1026795"/>
                          <a:pt x="695570" y="1028605"/>
                        </a:cubicBezTo>
                        <a:cubicBezTo>
                          <a:pt x="694046" y="1029081"/>
                          <a:pt x="692618" y="1029367"/>
                          <a:pt x="691189" y="1029367"/>
                        </a:cubicBezTo>
                        <a:close/>
                        <a:moveTo>
                          <a:pt x="524025" y="475964"/>
                        </a:moveTo>
                        <a:cubicBezTo>
                          <a:pt x="519358" y="475964"/>
                          <a:pt x="514881" y="473678"/>
                          <a:pt x="512214" y="469678"/>
                        </a:cubicBezTo>
                        <a:lnTo>
                          <a:pt x="328382" y="197834"/>
                        </a:lnTo>
                        <a:cubicBezTo>
                          <a:pt x="325429" y="193453"/>
                          <a:pt x="325143" y="187833"/>
                          <a:pt x="327619" y="183166"/>
                        </a:cubicBezTo>
                        <a:cubicBezTo>
                          <a:pt x="330096" y="178498"/>
                          <a:pt x="334954" y="175546"/>
                          <a:pt x="340288" y="175546"/>
                        </a:cubicBezTo>
                        <a:lnTo>
                          <a:pt x="524120" y="175546"/>
                        </a:lnTo>
                        <a:cubicBezTo>
                          <a:pt x="532026" y="175546"/>
                          <a:pt x="538408" y="181927"/>
                          <a:pt x="538408" y="189833"/>
                        </a:cubicBezTo>
                        <a:lnTo>
                          <a:pt x="538408" y="461676"/>
                        </a:lnTo>
                        <a:cubicBezTo>
                          <a:pt x="538408" y="467963"/>
                          <a:pt x="534312" y="473487"/>
                          <a:pt x="528311" y="475297"/>
                        </a:cubicBezTo>
                        <a:cubicBezTo>
                          <a:pt x="526882" y="475774"/>
                          <a:pt x="525454" y="475964"/>
                          <a:pt x="524025" y="475964"/>
                        </a:cubicBezTo>
                        <a:close/>
                        <a:moveTo>
                          <a:pt x="367148" y="204121"/>
                        </a:moveTo>
                        <a:lnTo>
                          <a:pt x="509833" y="415004"/>
                        </a:lnTo>
                        <a:lnTo>
                          <a:pt x="509833" y="204121"/>
                        </a:lnTo>
                        <a:lnTo>
                          <a:pt x="367148" y="20412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83" name="Google Shape;1683;p14"/>
                <p:cNvGrpSpPr/>
                <p:nvPr/>
              </p:nvGrpSpPr>
              <p:grpSpPr>
                <a:xfrm>
                  <a:off x="8751951" y="6169342"/>
                  <a:ext cx="120300" cy="28575"/>
                  <a:chOff x="8751951" y="6169342"/>
                  <a:chExt cx="120300" cy="28575"/>
                </a:xfrm>
              </p:grpSpPr>
              <p:sp>
                <p:nvSpPr>
                  <p:cNvPr id="1684" name="Google Shape;1684;p14"/>
                  <p:cNvSpPr/>
                  <p:nvPr/>
                </p:nvSpPr>
                <p:spPr>
                  <a:xfrm>
                    <a:off x="8766238" y="6183629"/>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5" name="Google Shape;1685;p14"/>
                  <p:cNvSpPr/>
                  <p:nvPr/>
                </p:nvSpPr>
                <p:spPr>
                  <a:xfrm>
                    <a:off x="8751951" y="6169342"/>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86" name="Google Shape;1686;p14"/>
                <p:cNvGrpSpPr/>
                <p:nvPr/>
              </p:nvGrpSpPr>
              <p:grpSpPr>
                <a:xfrm>
                  <a:off x="8751951" y="6060756"/>
                  <a:ext cx="120300" cy="28575"/>
                  <a:chOff x="8751951" y="6060756"/>
                  <a:chExt cx="120300" cy="28575"/>
                </a:xfrm>
              </p:grpSpPr>
              <p:sp>
                <p:nvSpPr>
                  <p:cNvPr id="1687" name="Google Shape;1687;p14"/>
                  <p:cNvSpPr/>
                  <p:nvPr/>
                </p:nvSpPr>
                <p:spPr>
                  <a:xfrm>
                    <a:off x="8766238" y="6075044"/>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8" name="Google Shape;1688;p14"/>
                  <p:cNvSpPr/>
                  <p:nvPr/>
                </p:nvSpPr>
                <p:spPr>
                  <a:xfrm>
                    <a:off x="8751951" y="606075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89" name="Google Shape;1689;p14"/>
                <p:cNvGrpSpPr/>
                <p:nvPr/>
              </p:nvGrpSpPr>
              <p:grpSpPr>
                <a:xfrm>
                  <a:off x="8751951" y="5952076"/>
                  <a:ext cx="120300" cy="28575"/>
                  <a:chOff x="8751951" y="5952076"/>
                  <a:chExt cx="120300" cy="28575"/>
                </a:xfrm>
              </p:grpSpPr>
              <p:sp>
                <p:nvSpPr>
                  <p:cNvPr id="1690" name="Google Shape;1690;p14"/>
                  <p:cNvSpPr/>
                  <p:nvPr/>
                </p:nvSpPr>
                <p:spPr>
                  <a:xfrm>
                    <a:off x="8766238" y="5966364"/>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1" name="Google Shape;1691;p14"/>
                  <p:cNvSpPr/>
                  <p:nvPr/>
                </p:nvSpPr>
                <p:spPr>
                  <a:xfrm>
                    <a:off x="8751951" y="595207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92" name="Google Shape;1692;p14"/>
                <p:cNvGrpSpPr/>
                <p:nvPr/>
              </p:nvGrpSpPr>
              <p:grpSpPr>
                <a:xfrm>
                  <a:off x="8751951" y="5843396"/>
                  <a:ext cx="120300" cy="28575"/>
                  <a:chOff x="8751951" y="5843396"/>
                  <a:chExt cx="120300" cy="28575"/>
                </a:xfrm>
              </p:grpSpPr>
              <p:sp>
                <p:nvSpPr>
                  <p:cNvPr id="1693" name="Google Shape;1693;p14"/>
                  <p:cNvSpPr/>
                  <p:nvPr/>
                </p:nvSpPr>
                <p:spPr>
                  <a:xfrm>
                    <a:off x="8766238" y="5857684"/>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4" name="Google Shape;1694;p14"/>
                  <p:cNvSpPr/>
                  <p:nvPr/>
                </p:nvSpPr>
                <p:spPr>
                  <a:xfrm>
                    <a:off x="8751951" y="584339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95" name="Google Shape;1695;p14"/>
                <p:cNvGrpSpPr/>
                <p:nvPr/>
              </p:nvGrpSpPr>
              <p:grpSpPr>
                <a:xfrm>
                  <a:off x="8751951" y="5734716"/>
                  <a:ext cx="120300" cy="28575"/>
                  <a:chOff x="8751951" y="5734716"/>
                  <a:chExt cx="120300" cy="28575"/>
                </a:xfrm>
              </p:grpSpPr>
              <p:sp>
                <p:nvSpPr>
                  <p:cNvPr id="1696" name="Google Shape;1696;p14"/>
                  <p:cNvSpPr/>
                  <p:nvPr/>
                </p:nvSpPr>
                <p:spPr>
                  <a:xfrm>
                    <a:off x="8766238" y="5749099"/>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7" name="Google Shape;1697;p14"/>
                  <p:cNvSpPr/>
                  <p:nvPr/>
                </p:nvSpPr>
                <p:spPr>
                  <a:xfrm>
                    <a:off x="8751951" y="573471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98" name="Google Shape;1698;p14"/>
                <p:cNvGrpSpPr/>
                <p:nvPr/>
              </p:nvGrpSpPr>
              <p:grpSpPr>
                <a:xfrm>
                  <a:off x="8751951" y="5626131"/>
                  <a:ext cx="120300" cy="28575"/>
                  <a:chOff x="8751951" y="5626131"/>
                  <a:chExt cx="120300" cy="28575"/>
                </a:xfrm>
              </p:grpSpPr>
              <p:sp>
                <p:nvSpPr>
                  <p:cNvPr id="1699" name="Google Shape;1699;p14"/>
                  <p:cNvSpPr/>
                  <p:nvPr/>
                </p:nvSpPr>
                <p:spPr>
                  <a:xfrm>
                    <a:off x="8766238" y="5640418"/>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0" name="Google Shape;1700;p14"/>
                  <p:cNvSpPr/>
                  <p:nvPr/>
                </p:nvSpPr>
                <p:spPr>
                  <a:xfrm>
                    <a:off x="8751951" y="5626131"/>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01" name="Google Shape;1701;p14"/>
                <p:cNvGrpSpPr/>
                <p:nvPr/>
              </p:nvGrpSpPr>
              <p:grpSpPr>
                <a:xfrm>
                  <a:off x="8751951" y="5517451"/>
                  <a:ext cx="120300" cy="28575"/>
                  <a:chOff x="8751951" y="5517451"/>
                  <a:chExt cx="120300" cy="28575"/>
                </a:xfrm>
              </p:grpSpPr>
              <p:sp>
                <p:nvSpPr>
                  <p:cNvPr id="1702" name="Google Shape;1702;p14"/>
                  <p:cNvSpPr/>
                  <p:nvPr/>
                </p:nvSpPr>
                <p:spPr>
                  <a:xfrm>
                    <a:off x="8766238" y="5531738"/>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3" name="Google Shape;1703;p14"/>
                  <p:cNvSpPr/>
                  <p:nvPr/>
                </p:nvSpPr>
                <p:spPr>
                  <a:xfrm>
                    <a:off x="8751951" y="5517451"/>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704" name="Google Shape;1704;p14"/>
              <p:cNvGrpSpPr/>
              <p:nvPr/>
            </p:nvGrpSpPr>
            <p:grpSpPr>
              <a:xfrm>
                <a:off x="8924353" y="5425249"/>
                <a:ext cx="279273" cy="1014793"/>
                <a:chOff x="8924353" y="5425249"/>
                <a:chExt cx="279273" cy="1014793"/>
              </a:xfrm>
            </p:grpSpPr>
            <p:sp>
              <p:nvSpPr>
                <p:cNvPr id="1705" name="Google Shape;1705;p14"/>
                <p:cNvSpPr/>
                <p:nvPr/>
              </p:nvSpPr>
              <p:spPr>
                <a:xfrm>
                  <a:off x="8938641" y="5439536"/>
                  <a:ext cx="250698" cy="986218"/>
                </a:xfrm>
                <a:custGeom>
                  <a:avLst/>
                  <a:gdLst/>
                  <a:ahLst/>
                  <a:cxnLst/>
                  <a:rect l="l" t="t" r="r" b="b"/>
                  <a:pathLst>
                    <a:path w="250698" h="986218" extrusionOk="0">
                      <a:moveTo>
                        <a:pt x="0" y="613410"/>
                      </a:moveTo>
                      <a:lnTo>
                        <a:pt x="0" y="0"/>
                      </a:lnTo>
                      <a:lnTo>
                        <a:pt x="250698" y="0"/>
                      </a:lnTo>
                      <a:lnTo>
                        <a:pt x="250698" y="986218"/>
                      </a:lnTo>
                      <a:lnTo>
                        <a:pt x="0" y="986218"/>
                      </a:lnTo>
                      <a:lnTo>
                        <a:pt x="0" y="715042"/>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6" name="Google Shape;1706;p14"/>
                <p:cNvSpPr/>
                <p:nvPr/>
              </p:nvSpPr>
              <p:spPr>
                <a:xfrm>
                  <a:off x="8924353" y="5425249"/>
                  <a:ext cx="279273" cy="1014793"/>
                </a:xfrm>
                <a:custGeom>
                  <a:avLst/>
                  <a:gdLst/>
                  <a:ahLst/>
                  <a:cxnLst/>
                  <a:rect l="l" t="t" r="r" b="b"/>
                  <a:pathLst>
                    <a:path w="279273" h="1014793" extrusionOk="0">
                      <a:moveTo>
                        <a:pt x="264986" y="1014793"/>
                      </a:moveTo>
                      <a:lnTo>
                        <a:pt x="14288" y="1014793"/>
                      </a:lnTo>
                      <a:cubicBezTo>
                        <a:pt x="6382" y="1014793"/>
                        <a:pt x="0" y="1008412"/>
                        <a:pt x="0" y="1000506"/>
                      </a:cubicBezTo>
                      <a:lnTo>
                        <a:pt x="0" y="729329"/>
                      </a:lnTo>
                      <a:cubicBezTo>
                        <a:pt x="0" y="721423"/>
                        <a:pt x="6382" y="715042"/>
                        <a:pt x="14288" y="715042"/>
                      </a:cubicBezTo>
                      <a:cubicBezTo>
                        <a:pt x="22193" y="715042"/>
                        <a:pt x="28575" y="721423"/>
                        <a:pt x="28575" y="729329"/>
                      </a:cubicBezTo>
                      <a:lnTo>
                        <a:pt x="28575" y="986218"/>
                      </a:lnTo>
                      <a:lnTo>
                        <a:pt x="250698" y="986218"/>
                      </a:lnTo>
                      <a:lnTo>
                        <a:pt x="250698" y="28575"/>
                      </a:lnTo>
                      <a:lnTo>
                        <a:pt x="28575" y="28575"/>
                      </a:lnTo>
                      <a:lnTo>
                        <a:pt x="28575" y="627602"/>
                      </a:lnTo>
                      <a:cubicBezTo>
                        <a:pt x="28575" y="635508"/>
                        <a:pt x="22193" y="641889"/>
                        <a:pt x="14288" y="641889"/>
                      </a:cubicBezTo>
                      <a:cubicBezTo>
                        <a:pt x="6382" y="641889"/>
                        <a:pt x="0" y="635508"/>
                        <a:pt x="0" y="627602"/>
                      </a:cubicBezTo>
                      <a:lnTo>
                        <a:pt x="0" y="14288"/>
                      </a:lnTo>
                      <a:cubicBezTo>
                        <a:pt x="0" y="6382"/>
                        <a:pt x="6382" y="0"/>
                        <a:pt x="14288" y="0"/>
                      </a:cubicBezTo>
                      <a:lnTo>
                        <a:pt x="264986" y="0"/>
                      </a:lnTo>
                      <a:cubicBezTo>
                        <a:pt x="272891" y="0"/>
                        <a:pt x="279273" y="6382"/>
                        <a:pt x="279273" y="14288"/>
                      </a:cubicBezTo>
                      <a:lnTo>
                        <a:pt x="279273" y="1000506"/>
                      </a:lnTo>
                      <a:cubicBezTo>
                        <a:pt x="279273" y="1008412"/>
                        <a:pt x="272891" y="1014793"/>
                        <a:pt x="264986" y="101479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07" name="Google Shape;1707;p14"/>
              <p:cNvGrpSpPr/>
              <p:nvPr/>
            </p:nvGrpSpPr>
            <p:grpSpPr>
              <a:xfrm>
                <a:off x="9085421" y="6300691"/>
                <a:ext cx="118205" cy="28575"/>
                <a:chOff x="9085421" y="6300691"/>
                <a:chExt cx="118205" cy="28575"/>
              </a:xfrm>
            </p:grpSpPr>
            <p:sp>
              <p:nvSpPr>
                <p:cNvPr id="1708" name="Google Shape;1708;p14"/>
                <p:cNvSpPr/>
                <p:nvPr/>
              </p:nvSpPr>
              <p:spPr>
                <a:xfrm>
                  <a:off x="9099708" y="6314979"/>
                  <a:ext cx="89630" cy="9525"/>
                </a:xfrm>
                <a:custGeom>
                  <a:avLst/>
                  <a:gdLst/>
                  <a:ahLst/>
                  <a:cxnLst/>
                  <a:rect l="l" t="t" r="r" b="b"/>
                  <a:pathLst>
                    <a:path w="89630" h="9525" extrusionOk="0">
                      <a:moveTo>
                        <a:pt x="89630"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9" name="Google Shape;1709;p14"/>
                <p:cNvSpPr/>
                <p:nvPr/>
              </p:nvSpPr>
              <p:spPr>
                <a:xfrm>
                  <a:off x="9085421" y="6300691"/>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10" name="Google Shape;1710;p14"/>
              <p:cNvGrpSpPr/>
              <p:nvPr/>
            </p:nvGrpSpPr>
            <p:grpSpPr>
              <a:xfrm>
                <a:off x="9027794" y="6192107"/>
                <a:ext cx="175831" cy="28575"/>
                <a:chOff x="9027794" y="6192107"/>
                <a:chExt cx="175831" cy="28575"/>
              </a:xfrm>
            </p:grpSpPr>
            <p:sp>
              <p:nvSpPr>
                <p:cNvPr id="1711" name="Google Shape;1711;p14"/>
                <p:cNvSpPr/>
                <p:nvPr/>
              </p:nvSpPr>
              <p:spPr>
                <a:xfrm>
                  <a:off x="9042082" y="6206394"/>
                  <a:ext cx="147256" cy="9525"/>
                </a:xfrm>
                <a:custGeom>
                  <a:avLst/>
                  <a:gdLst/>
                  <a:ahLst/>
                  <a:cxnLst/>
                  <a:rect l="l" t="t" r="r" b="b"/>
                  <a:pathLst>
                    <a:path w="147256" h="9525" extrusionOk="0">
                      <a:moveTo>
                        <a:pt x="147257"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2" name="Google Shape;1712;p14"/>
                <p:cNvSpPr/>
                <p:nvPr/>
              </p:nvSpPr>
              <p:spPr>
                <a:xfrm>
                  <a:off x="9027794" y="6192107"/>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13" name="Google Shape;1713;p14"/>
              <p:cNvGrpSpPr/>
              <p:nvPr/>
            </p:nvGrpSpPr>
            <p:grpSpPr>
              <a:xfrm>
                <a:off x="9085421" y="6083426"/>
                <a:ext cx="118205" cy="28575"/>
                <a:chOff x="9085421" y="6083426"/>
                <a:chExt cx="118205" cy="28575"/>
              </a:xfrm>
            </p:grpSpPr>
            <p:sp>
              <p:nvSpPr>
                <p:cNvPr id="1714" name="Google Shape;1714;p14"/>
                <p:cNvSpPr/>
                <p:nvPr/>
              </p:nvSpPr>
              <p:spPr>
                <a:xfrm>
                  <a:off x="9099708" y="6097713"/>
                  <a:ext cx="89630" cy="9525"/>
                </a:xfrm>
                <a:custGeom>
                  <a:avLst/>
                  <a:gdLst/>
                  <a:ahLst/>
                  <a:cxnLst/>
                  <a:rect l="l" t="t" r="r" b="b"/>
                  <a:pathLst>
                    <a:path w="89630" h="9525" extrusionOk="0">
                      <a:moveTo>
                        <a:pt x="89630"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5" name="Google Shape;1715;p14"/>
                <p:cNvSpPr/>
                <p:nvPr/>
              </p:nvSpPr>
              <p:spPr>
                <a:xfrm>
                  <a:off x="9085421" y="6083426"/>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16" name="Google Shape;1716;p14"/>
              <p:cNvGrpSpPr/>
              <p:nvPr/>
            </p:nvGrpSpPr>
            <p:grpSpPr>
              <a:xfrm>
                <a:off x="9027794" y="5974746"/>
                <a:ext cx="175831" cy="28575"/>
                <a:chOff x="9027794" y="5974746"/>
                <a:chExt cx="175831" cy="28575"/>
              </a:xfrm>
            </p:grpSpPr>
            <p:sp>
              <p:nvSpPr>
                <p:cNvPr id="1717" name="Google Shape;1717;p14"/>
                <p:cNvSpPr/>
                <p:nvPr/>
              </p:nvSpPr>
              <p:spPr>
                <a:xfrm>
                  <a:off x="9042082" y="5989033"/>
                  <a:ext cx="147256" cy="9525"/>
                </a:xfrm>
                <a:custGeom>
                  <a:avLst/>
                  <a:gdLst/>
                  <a:ahLst/>
                  <a:cxnLst/>
                  <a:rect l="l" t="t" r="r" b="b"/>
                  <a:pathLst>
                    <a:path w="147256" h="9525" extrusionOk="0">
                      <a:moveTo>
                        <a:pt x="147257"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8" name="Google Shape;1718;p14"/>
                <p:cNvSpPr/>
                <p:nvPr/>
              </p:nvSpPr>
              <p:spPr>
                <a:xfrm>
                  <a:off x="9027794" y="5974746"/>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19" name="Google Shape;1719;p14"/>
              <p:cNvGrpSpPr/>
              <p:nvPr/>
            </p:nvGrpSpPr>
            <p:grpSpPr>
              <a:xfrm>
                <a:off x="9085421" y="5866065"/>
                <a:ext cx="118205" cy="28575"/>
                <a:chOff x="9085421" y="5866065"/>
                <a:chExt cx="118205" cy="28575"/>
              </a:xfrm>
            </p:grpSpPr>
            <p:sp>
              <p:nvSpPr>
                <p:cNvPr id="1720" name="Google Shape;1720;p14"/>
                <p:cNvSpPr/>
                <p:nvPr/>
              </p:nvSpPr>
              <p:spPr>
                <a:xfrm>
                  <a:off x="9099708" y="5880353"/>
                  <a:ext cx="89630" cy="9525"/>
                </a:xfrm>
                <a:custGeom>
                  <a:avLst/>
                  <a:gdLst/>
                  <a:ahLst/>
                  <a:cxnLst/>
                  <a:rect l="l" t="t" r="r" b="b"/>
                  <a:pathLst>
                    <a:path w="89630" h="9525" extrusionOk="0">
                      <a:moveTo>
                        <a:pt x="89630"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1" name="Google Shape;1721;p14"/>
                <p:cNvSpPr/>
                <p:nvPr/>
              </p:nvSpPr>
              <p:spPr>
                <a:xfrm>
                  <a:off x="9085421" y="5866065"/>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22" name="Google Shape;1722;p14"/>
              <p:cNvGrpSpPr/>
              <p:nvPr/>
            </p:nvGrpSpPr>
            <p:grpSpPr>
              <a:xfrm>
                <a:off x="9027794" y="5757481"/>
                <a:ext cx="175831" cy="28575"/>
                <a:chOff x="9027794" y="5757481"/>
                <a:chExt cx="175831" cy="28575"/>
              </a:xfrm>
            </p:grpSpPr>
            <p:sp>
              <p:nvSpPr>
                <p:cNvPr id="1723" name="Google Shape;1723;p14"/>
                <p:cNvSpPr/>
                <p:nvPr/>
              </p:nvSpPr>
              <p:spPr>
                <a:xfrm>
                  <a:off x="9042082" y="5771768"/>
                  <a:ext cx="147256" cy="9525"/>
                </a:xfrm>
                <a:custGeom>
                  <a:avLst/>
                  <a:gdLst/>
                  <a:ahLst/>
                  <a:cxnLst/>
                  <a:rect l="l" t="t" r="r" b="b"/>
                  <a:pathLst>
                    <a:path w="147256" h="9525" extrusionOk="0">
                      <a:moveTo>
                        <a:pt x="147257"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4" name="Google Shape;1724;p14"/>
                <p:cNvSpPr/>
                <p:nvPr/>
              </p:nvSpPr>
              <p:spPr>
                <a:xfrm>
                  <a:off x="9027794" y="5757481"/>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25" name="Google Shape;1725;p14"/>
              <p:cNvGrpSpPr/>
              <p:nvPr/>
            </p:nvGrpSpPr>
            <p:grpSpPr>
              <a:xfrm>
                <a:off x="9085421" y="5648800"/>
                <a:ext cx="118205" cy="28575"/>
                <a:chOff x="9085421" y="5648800"/>
                <a:chExt cx="118205" cy="28575"/>
              </a:xfrm>
            </p:grpSpPr>
            <p:sp>
              <p:nvSpPr>
                <p:cNvPr id="1726" name="Google Shape;1726;p14"/>
                <p:cNvSpPr/>
                <p:nvPr/>
              </p:nvSpPr>
              <p:spPr>
                <a:xfrm>
                  <a:off x="9099708" y="5663088"/>
                  <a:ext cx="89630" cy="9525"/>
                </a:xfrm>
                <a:custGeom>
                  <a:avLst/>
                  <a:gdLst/>
                  <a:ahLst/>
                  <a:cxnLst/>
                  <a:rect l="l" t="t" r="r" b="b"/>
                  <a:pathLst>
                    <a:path w="89630" h="9525" extrusionOk="0">
                      <a:moveTo>
                        <a:pt x="89630"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7" name="Google Shape;1727;p14"/>
                <p:cNvSpPr/>
                <p:nvPr/>
              </p:nvSpPr>
              <p:spPr>
                <a:xfrm>
                  <a:off x="9085421" y="5648800"/>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28" name="Google Shape;1728;p14"/>
              <p:cNvGrpSpPr/>
              <p:nvPr/>
            </p:nvGrpSpPr>
            <p:grpSpPr>
              <a:xfrm>
                <a:off x="9027794" y="5540120"/>
                <a:ext cx="175831" cy="28575"/>
                <a:chOff x="9027794" y="5540120"/>
                <a:chExt cx="175831" cy="28575"/>
              </a:xfrm>
            </p:grpSpPr>
            <p:sp>
              <p:nvSpPr>
                <p:cNvPr id="1729" name="Google Shape;1729;p14"/>
                <p:cNvSpPr/>
                <p:nvPr/>
              </p:nvSpPr>
              <p:spPr>
                <a:xfrm>
                  <a:off x="9042082" y="5554408"/>
                  <a:ext cx="147256" cy="9525"/>
                </a:xfrm>
                <a:custGeom>
                  <a:avLst/>
                  <a:gdLst/>
                  <a:ahLst/>
                  <a:cxnLst/>
                  <a:rect l="l" t="t" r="r" b="b"/>
                  <a:pathLst>
                    <a:path w="147256" h="9525" extrusionOk="0">
                      <a:moveTo>
                        <a:pt x="147257"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0" name="Google Shape;1730;p14"/>
                <p:cNvSpPr/>
                <p:nvPr/>
              </p:nvSpPr>
              <p:spPr>
                <a:xfrm>
                  <a:off x="9027794" y="5540120"/>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31" name="Google Shape;1731;p14"/>
              <p:cNvSpPr/>
              <p:nvPr/>
            </p:nvSpPr>
            <p:spPr>
              <a:xfrm>
                <a:off x="8189594" y="5435345"/>
                <a:ext cx="676941" cy="1000696"/>
              </a:xfrm>
              <a:custGeom>
                <a:avLst/>
                <a:gdLst/>
                <a:ahLst/>
                <a:cxnLst/>
                <a:rect l="l" t="t" r="r" b="b"/>
                <a:pathLst>
                  <a:path w="676941" h="1000696" extrusionOk="0">
                    <a:moveTo>
                      <a:pt x="676942" y="1000697"/>
                    </a:moveTo>
                    <a:lnTo>
                      <a:pt x="676942" y="877157"/>
                    </a:lnTo>
                    <a:lnTo>
                      <a:pt x="592646" y="752475"/>
                    </a:lnTo>
                    <a:lnTo>
                      <a:pt x="83534" y="0"/>
                    </a:lnTo>
                    <a:lnTo>
                      <a:pt x="0" y="0"/>
                    </a:lnTo>
                    <a:lnTo>
                      <a:pt x="164306" y="242792"/>
                    </a:lnTo>
                    <a:moveTo>
                      <a:pt x="164211" y="242888"/>
                    </a:moveTo>
                    <a:lnTo>
                      <a:pt x="238125" y="352139"/>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2" name="Google Shape;1732;p14"/>
              <p:cNvSpPr/>
              <p:nvPr/>
            </p:nvSpPr>
            <p:spPr>
              <a:xfrm>
                <a:off x="8941784" y="5443727"/>
                <a:ext cx="75247" cy="986218"/>
              </a:xfrm>
              <a:custGeom>
                <a:avLst/>
                <a:gdLst/>
                <a:ahLst/>
                <a:cxnLst/>
                <a:rect l="l" t="t" r="r" b="b"/>
                <a:pathLst>
                  <a:path w="75247" h="986218" extrusionOk="0">
                    <a:moveTo>
                      <a:pt x="0" y="0"/>
                    </a:moveTo>
                    <a:lnTo>
                      <a:pt x="75248" y="0"/>
                    </a:lnTo>
                    <a:lnTo>
                      <a:pt x="75248" y="986219"/>
                    </a:lnTo>
                    <a:lnTo>
                      <a:pt x="0" y="98621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33" name="Google Shape;1733;p14"/>
            <p:cNvGrpSpPr/>
            <p:nvPr/>
          </p:nvGrpSpPr>
          <p:grpSpPr>
            <a:xfrm rot="8502245">
              <a:off x="1543643" y="5895190"/>
              <a:ext cx="1657853" cy="1653015"/>
              <a:chOff x="8171157" y="5416867"/>
              <a:chExt cx="1032469" cy="1029366"/>
            </a:xfrm>
          </p:grpSpPr>
          <p:grpSp>
            <p:nvGrpSpPr>
              <p:cNvPr id="1734" name="Google Shape;1734;p14"/>
              <p:cNvGrpSpPr/>
              <p:nvPr/>
            </p:nvGrpSpPr>
            <p:grpSpPr>
              <a:xfrm>
                <a:off x="8171157" y="5416867"/>
                <a:ext cx="705666" cy="1029366"/>
                <a:chOff x="8171157" y="5416867"/>
                <a:chExt cx="705666" cy="1029366"/>
              </a:xfrm>
            </p:grpSpPr>
            <p:grpSp>
              <p:nvGrpSpPr>
                <p:cNvPr id="1735" name="Google Shape;1735;p14"/>
                <p:cNvGrpSpPr/>
                <p:nvPr/>
              </p:nvGrpSpPr>
              <p:grpSpPr>
                <a:xfrm>
                  <a:off x="8171157" y="5416867"/>
                  <a:ext cx="705666" cy="1029366"/>
                  <a:chOff x="8171157" y="5416867"/>
                  <a:chExt cx="705666" cy="1029366"/>
                </a:xfrm>
              </p:grpSpPr>
              <p:sp>
                <p:nvSpPr>
                  <p:cNvPr id="1736" name="Google Shape;1736;p14"/>
                  <p:cNvSpPr/>
                  <p:nvPr/>
                </p:nvSpPr>
                <p:spPr>
                  <a:xfrm>
                    <a:off x="8185308" y="5431154"/>
                    <a:ext cx="677037" cy="1000696"/>
                  </a:xfrm>
                  <a:custGeom>
                    <a:avLst/>
                    <a:gdLst/>
                    <a:ahLst/>
                    <a:cxnLst/>
                    <a:rect l="l" t="t" r="r" b="b"/>
                    <a:pathLst>
                      <a:path w="677037" h="1000696" extrusionOk="0">
                        <a:moveTo>
                          <a:pt x="197930" y="292512"/>
                        </a:moveTo>
                        <a:lnTo>
                          <a:pt x="677037" y="1000697"/>
                        </a:lnTo>
                        <a:lnTo>
                          <a:pt x="677037" y="0"/>
                        </a:lnTo>
                        <a:lnTo>
                          <a:pt x="0" y="0"/>
                        </a:lnTo>
                        <a:lnTo>
                          <a:pt x="91440" y="135160"/>
                        </a:lnTo>
                        <a:moveTo>
                          <a:pt x="134398" y="198501"/>
                        </a:moveTo>
                        <a:lnTo>
                          <a:pt x="198025" y="292512"/>
                        </a:lnTo>
                        <a:moveTo>
                          <a:pt x="509874" y="447389"/>
                        </a:moveTo>
                        <a:lnTo>
                          <a:pt x="326041" y="175546"/>
                        </a:lnTo>
                        <a:lnTo>
                          <a:pt x="509874" y="175546"/>
                        </a:lnTo>
                        <a:lnTo>
                          <a:pt x="509874" y="44738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7" name="Google Shape;1737;p14"/>
                  <p:cNvSpPr/>
                  <p:nvPr/>
                </p:nvSpPr>
                <p:spPr>
                  <a:xfrm>
                    <a:off x="8171157" y="5416867"/>
                    <a:ext cx="705666" cy="1029366"/>
                  </a:xfrm>
                  <a:custGeom>
                    <a:avLst/>
                    <a:gdLst/>
                    <a:ahLst/>
                    <a:cxnLst/>
                    <a:rect l="l" t="t" r="r" b="b"/>
                    <a:pathLst>
                      <a:path w="705666" h="1029366" extrusionOk="0">
                        <a:moveTo>
                          <a:pt x="691189" y="1029367"/>
                        </a:moveTo>
                        <a:cubicBezTo>
                          <a:pt x="686521" y="1029367"/>
                          <a:pt x="682044" y="1027081"/>
                          <a:pt x="679378" y="1023080"/>
                        </a:cubicBezTo>
                        <a:lnTo>
                          <a:pt x="200270" y="314896"/>
                        </a:lnTo>
                        <a:cubicBezTo>
                          <a:pt x="200270" y="314896"/>
                          <a:pt x="200270" y="314896"/>
                          <a:pt x="200270" y="314896"/>
                        </a:cubicBezTo>
                        <a:lnTo>
                          <a:pt x="136738" y="220885"/>
                        </a:lnTo>
                        <a:cubicBezTo>
                          <a:pt x="132357" y="214313"/>
                          <a:pt x="134071" y="205454"/>
                          <a:pt x="140548" y="201073"/>
                        </a:cubicBezTo>
                        <a:cubicBezTo>
                          <a:pt x="147025" y="196691"/>
                          <a:pt x="155979" y="198311"/>
                          <a:pt x="160360" y="204883"/>
                        </a:cubicBezTo>
                        <a:lnTo>
                          <a:pt x="223892" y="298895"/>
                        </a:lnTo>
                        <a:lnTo>
                          <a:pt x="223892" y="298895"/>
                        </a:lnTo>
                        <a:lnTo>
                          <a:pt x="676901" y="968502"/>
                        </a:lnTo>
                        <a:lnTo>
                          <a:pt x="676901" y="28575"/>
                        </a:lnTo>
                        <a:lnTo>
                          <a:pt x="41107" y="28575"/>
                        </a:lnTo>
                        <a:lnTo>
                          <a:pt x="117498" y="141446"/>
                        </a:lnTo>
                        <a:cubicBezTo>
                          <a:pt x="121879" y="148018"/>
                          <a:pt x="120165" y="156876"/>
                          <a:pt x="113688" y="161258"/>
                        </a:cubicBezTo>
                        <a:cubicBezTo>
                          <a:pt x="107211" y="165640"/>
                          <a:pt x="98257" y="164020"/>
                          <a:pt x="93876" y="157448"/>
                        </a:cubicBezTo>
                        <a:lnTo>
                          <a:pt x="2436" y="22288"/>
                        </a:lnTo>
                        <a:cubicBezTo>
                          <a:pt x="-517" y="17907"/>
                          <a:pt x="-802" y="12287"/>
                          <a:pt x="1674" y="7620"/>
                        </a:cubicBezTo>
                        <a:cubicBezTo>
                          <a:pt x="4150" y="2953"/>
                          <a:pt x="9008" y="0"/>
                          <a:pt x="14342" y="0"/>
                        </a:cubicBezTo>
                        <a:lnTo>
                          <a:pt x="691379" y="0"/>
                        </a:lnTo>
                        <a:cubicBezTo>
                          <a:pt x="699285" y="0"/>
                          <a:pt x="705667" y="6382"/>
                          <a:pt x="705667" y="14288"/>
                        </a:cubicBezTo>
                        <a:lnTo>
                          <a:pt x="705667" y="1014984"/>
                        </a:lnTo>
                        <a:cubicBezTo>
                          <a:pt x="705667" y="1021270"/>
                          <a:pt x="701571" y="1026795"/>
                          <a:pt x="695570" y="1028605"/>
                        </a:cubicBezTo>
                        <a:cubicBezTo>
                          <a:pt x="694046" y="1029081"/>
                          <a:pt x="692618" y="1029367"/>
                          <a:pt x="691189" y="1029367"/>
                        </a:cubicBezTo>
                        <a:close/>
                        <a:moveTo>
                          <a:pt x="524025" y="475964"/>
                        </a:moveTo>
                        <a:cubicBezTo>
                          <a:pt x="519358" y="475964"/>
                          <a:pt x="514881" y="473678"/>
                          <a:pt x="512214" y="469678"/>
                        </a:cubicBezTo>
                        <a:lnTo>
                          <a:pt x="328382" y="197834"/>
                        </a:lnTo>
                        <a:cubicBezTo>
                          <a:pt x="325429" y="193453"/>
                          <a:pt x="325143" y="187833"/>
                          <a:pt x="327619" y="183166"/>
                        </a:cubicBezTo>
                        <a:cubicBezTo>
                          <a:pt x="330096" y="178498"/>
                          <a:pt x="334954" y="175546"/>
                          <a:pt x="340288" y="175546"/>
                        </a:cubicBezTo>
                        <a:lnTo>
                          <a:pt x="524120" y="175546"/>
                        </a:lnTo>
                        <a:cubicBezTo>
                          <a:pt x="532026" y="175546"/>
                          <a:pt x="538408" y="181927"/>
                          <a:pt x="538408" y="189833"/>
                        </a:cubicBezTo>
                        <a:lnTo>
                          <a:pt x="538408" y="461676"/>
                        </a:lnTo>
                        <a:cubicBezTo>
                          <a:pt x="538408" y="467963"/>
                          <a:pt x="534312" y="473487"/>
                          <a:pt x="528311" y="475297"/>
                        </a:cubicBezTo>
                        <a:cubicBezTo>
                          <a:pt x="526882" y="475774"/>
                          <a:pt x="525454" y="475964"/>
                          <a:pt x="524025" y="475964"/>
                        </a:cubicBezTo>
                        <a:close/>
                        <a:moveTo>
                          <a:pt x="367148" y="204121"/>
                        </a:moveTo>
                        <a:lnTo>
                          <a:pt x="509833" y="415004"/>
                        </a:lnTo>
                        <a:lnTo>
                          <a:pt x="509833" y="204121"/>
                        </a:lnTo>
                        <a:lnTo>
                          <a:pt x="367148" y="20412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38" name="Google Shape;1738;p14"/>
                <p:cNvGrpSpPr/>
                <p:nvPr/>
              </p:nvGrpSpPr>
              <p:grpSpPr>
                <a:xfrm>
                  <a:off x="8751951" y="6169342"/>
                  <a:ext cx="120300" cy="28575"/>
                  <a:chOff x="8751951" y="6169342"/>
                  <a:chExt cx="120300" cy="28575"/>
                </a:xfrm>
              </p:grpSpPr>
              <p:sp>
                <p:nvSpPr>
                  <p:cNvPr id="1739" name="Google Shape;1739;p14"/>
                  <p:cNvSpPr/>
                  <p:nvPr/>
                </p:nvSpPr>
                <p:spPr>
                  <a:xfrm>
                    <a:off x="8766238" y="6183629"/>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0" name="Google Shape;1740;p14"/>
                  <p:cNvSpPr/>
                  <p:nvPr/>
                </p:nvSpPr>
                <p:spPr>
                  <a:xfrm>
                    <a:off x="8751951" y="6169342"/>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41" name="Google Shape;1741;p14"/>
                <p:cNvGrpSpPr/>
                <p:nvPr/>
              </p:nvGrpSpPr>
              <p:grpSpPr>
                <a:xfrm>
                  <a:off x="8751951" y="6060756"/>
                  <a:ext cx="120300" cy="28575"/>
                  <a:chOff x="8751951" y="6060756"/>
                  <a:chExt cx="120300" cy="28575"/>
                </a:xfrm>
              </p:grpSpPr>
              <p:sp>
                <p:nvSpPr>
                  <p:cNvPr id="1742" name="Google Shape;1742;p14"/>
                  <p:cNvSpPr/>
                  <p:nvPr/>
                </p:nvSpPr>
                <p:spPr>
                  <a:xfrm>
                    <a:off x="8766238" y="6075044"/>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3" name="Google Shape;1743;p14"/>
                  <p:cNvSpPr/>
                  <p:nvPr/>
                </p:nvSpPr>
                <p:spPr>
                  <a:xfrm>
                    <a:off x="8751951" y="606075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44" name="Google Shape;1744;p14"/>
                <p:cNvGrpSpPr/>
                <p:nvPr/>
              </p:nvGrpSpPr>
              <p:grpSpPr>
                <a:xfrm>
                  <a:off x="8751951" y="5952076"/>
                  <a:ext cx="120300" cy="28575"/>
                  <a:chOff x="8751951" y="5952076"/>
                  <a:chExt cx="120300" cy="28575"/>
                </a:xfrm>
              </p:grpSpPr>
              <p:sp>
                <p:nvSpPr>
                  <p:cNvPr id="1745" name="Google Shape;1745;p14"/>
                  <p:cNvSpPr/>
                  <p:nvPr/>
                </p:nvSpPr>
                <p:spPr>
                  <a:xfrm>
                    <a:off x="8766238" y="5966364"/>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6" name="Google Shape;1746;p14"/>
                  <p:cNvSpPr/>
                  <p:nvPr/>
                </p:nvSpPr>
                <p:spPr>
                  <a:xfrm>
                    <a:off x="8751951" y="595207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47" name="Google Shape;1747;p14"/>
                <p:cNvGrpSpPr/>
                <p:nvPr/>
              </p:nvGrpSpPr>
              <p:grpSpPr>
                <a:xfrm>
                  <a:off x="8751951" y="5843396"/>
                  <a:ext cx="120300" cy="28575"/>
                  <a:chOff x="8751951" y="5843396"/>
                  <a:chExt cx="120300" cy="28575"/>
                </a:xfrm>
              </p:grpSpPr>
              <p:sp>
                <p:nvSpPr>
                  <p:cNvPr id="1748" name="Google Shape;1748;p14"/>
                  <p:cNvSpPr/>
                  <p:nvPr/>
                </p:nvSpPr>
                <p:spPr>
                  <a:xfrm>
                    <a:off x="8766238" y="5857684"/>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9" name="Google Shape;1749;p14"/>
                  <p:cNvSpPr/>
                  <p:nvPr/>
                </p:nvSpPr>
                <p:spPr>
                  <a:xfrm>
                    <a:off x="8751951" y="584339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50" name="Google Shape;1750;p14"/>
                <p:cNvGrpSpPr/>
                <p:nvPr/>
              </p:nvGrpSpPr>
              <p:grpSpPr>
                <a:xfrm>
                  <a:off x="8751951" y="5734716"/>
                  <a:ext cx="120300" cy="28575"/>
                  <a:chOff x="8751951" y="5734716"/>
                  <a:chExt cx="120300" cy="28575"/>
                </a:xfrm>
              </p:grpSpPr>
              <p:sp>
                <p:nvSpPr>
                  <p:cNvPr id="1751" name="Google Shape;1751;p14"/>
                  <p:cNvSpPr/>
                  <p:nvPr/>
                </p:nvSpPr>
                <p:spPr>
                  <a:xfrm>
                    <a:off x="8766238" y="5749099"/>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2" name="Google Shape;1752;p14"/>
                  <p:cNvSpPr/>
                  <p:nvPr/>
                </p:nvSpPr>
                <p:spPr>
                  <a:xfrm>
                    <a:off x="8751951" y="573471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53" name="Google Shape;1753;p14"/>
                <p:cNvGrpSpPr/>
                <p:nvPr/>
              </p:nvGrpSpPr>
              <p:grpSpPr>
                <a:xfrm>
                  <a:off x="8751951" y="5626131"/>
                  <a:ext cx="120300" cy="28575"/>
                  <a:chOff x="8751951" y="5626131"/>
                  <a:chExt cx="120300" cy="28575"/>
                </a:xfrm>
              </p:grpSpPr>
              <p:sp>
                <p:nvSpPr>
                  <p:cNvPr id="1754" name="Google Shape;1754;p14"/>
                  <p:cNvSpPr/>
                  <p:nvPr/>
                </p:nvSpPr>
                <p:spPr>
                  <a:xfrm>
                    <a:off x="8766238" y="5640418"/>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5" name="Google Shape;1755;p14"/>
                  <p:cNvSpPr/>
                  <p:nvPr/>
                </p:nvSpPr>
                <p:spPr>
                  <a:xfrm>
                    <a:off x="8751951" y="5626131"/>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56" name="Google Shape;1756;p14"/>
                <p:cNvGrpSpPr/>
                <p:nvPr/>
              </p:nvGrpSpPr>
              <p:grpSpPr>
                <a:xfrm>
                  <a:off x="8751951" y="5517451"/>
                  <a:ext cx="120300" cy="28575"/>
                  <a:chOff x="8751951" y="5517451"/>
                  <a:chExt cx="120300" cy="28575"/>
                </a:xfrm>
              </p:grpSpPr>
              <p:sp>
                <p:nvSpPr>
                  <p:cNvPr id="1757" name="Google Shape;1757;p14"/>
                  <p:cNvSpPr/>
                  <p:nvPr/>
                </p:nvSpPr>
                <p:spPr>
                  <a:xfrm>
                    <a:off x="8766238" y="5531738"/>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8" name="Google Shape;1758;p14"/>
                  <p:cNvSpPr/>
                  <p:nvPr/>
                </p:nvSpPr>
                <p:spPr>
                  <a:xfrm>
                    <a:off x="8751951" y="5517451"/>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759" name="Google Shape;1759;p14"/>
              <p:cNvGrpSpPr/>
              <p:nvPr/>
            </p:nvGrpSpPr>
            <p:grpSpPr>
              <a:xfrm>
                <a:off x="8924353" y="5425249"/>
                <a:ext cx="279273" cy="1014793"/>
                <a:chOff x="8924353" y="5425249"/>
                <a:chExt cx="279273" cy="1014793"/>
              </a:xfrm>
            </p:grpSpPr>
            <p:sp>
              <p:nvSpPr>
                <p:cNvPr id="1760" name="Google Shape;1760;p14"/>
                <p:cNvSpPr/>
                <p:nvPr/>
              </p:nvSpPr>
              <p:spPr>
                <a:xfrm>
                  <a:off x="8938641" y="5439536"/>
                  <a:ext cx="250698" cy="986218"/>
                </a:xfrm>
                <a:custGeom>
                  <a:avLst/>
                  <a:gdLst/>
                  <a:ahLst/>
                  <a:cxnLst/>
                  <a:rect l="l" t="t" r="r" b="b"/>
                  <a:pathLst>
                    <a:path w="250698" h="986218" extrusionOk="0">
                      <a:moveTo>
                        <a:pt x="0" y="613410"/>
                      </a:moveTo>
                      <a:lnTo>
                        <a:pt x="0" y="0"/>
                      </a:lnTo>
                      <a:lnTo>
                        <a:pt x="250698" y="0"/>
                      </a:lnTo>
                      <a:lnTo>
                        <a:pt x="250698" y="986218"/>
                      </a:lnTo>
                      <a:lnTo>
                        <a:pt x="0" y="986218"/>
                      </a:lnTo>
                      <a:lnTo>
                        <a:pt x="0" y="715042"/>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1" name="Google Shape;1761;p14"/>
                <p:cNvSpPr/>
                <p:nvPr/>
              </p:nvSpPr>
              <p:spPr>
                <a:xfrm>
                  <a:off x="8924353" y="5425249"/>
                  <a:ext cx="279273" cy="1014793"/>
                </a:xfrm>
                <a:custGeom>
                  <a:avLst/>
                  <a:gdLst/>
                  <a:ahLst/>
                  <a:cxnLst/>
                  <a:rect l="l" t="t" r="r" b="b"/>
                  <a:pathLst>
                    <a:path w="279273" h="1014793" extrusionOk="0">
                      <a:moveTo>
                        <a:pt x="264986" y="1014793"/>
                      </a:moveTo>
                      <a:lnTo>
                        <a:pt x="14288" y="1014793"/>
                      </a:lnTo>
                      <a:cubicBezTo>
                        <a:pt x="6382" y="1014793"/>
                        <a:pt x="0" y="1008412"/>
                        <a:pt x="0" y="1000506"/>
                      </a:cubicBezTo>
                      <a:lnTo>
                        <a:pt x="0" y="729329"/>
                      </a:lnTo>
                      <a:cubicBezTo>
                        <a:pt x="0" y="721423"/>
                        <a:pt x="6382" y="715042"/>
                        <a:pt x="14288" y="715042"/>
                      </a:cubicBezTo>
                      <a:cubicBezTo>
                        <a:pt x="22193" y="715042"/>
                        <a:pt x="28575" y="721423"/>
                        <a:pt x="28575" y="729329"/>
                      </a:cubicBezTo>
                      <a:lnTo>
                        <a:pt x="28575" y="986218"/>
                      </a:lnTo>
                      <a:lnTo>
                        <a:pt x="250698" y="986218"/>
                      </a:lnTo>
                      <a:lnTo>
                        <a:pt x="250698" y="28575"/>
                      </a:lnTo>
                      <a:lnTo>
                        <a:pt x="28575" y="28575"/>
                      </a:lnTo>
                      <a:lnTo>
                        <a:pt x="28575" y="627602"/>
                      </a:lnTo>
                      <a:cubicBezTo>
                        <a:pt x="28575" y="635508"/>
                        <a:pt x="22193" y="641889"/>
                        <a:pt x="14288" y="641889"/>
                      </a:cubicBezTo>
                      <a:cubicBezTo>
                        <a:pt x="6382" y="641889"/>
                        <a:pt x="0" y="635508"/>
                        <a:pt x="0" y="627602"/>
                      </a:cubicBezTo>
                      <a:lnTo>
                        <a:pt x="0" y="14288"/>
                      </a:lnTo>
                      <a:cubicBezTo>
                        <a:pt x="0" y="6382"/>
                        <a:pt x="6382" y="0"/>
                        <a:pt x="14288" y="0"/>
                      </a:cubicBezTo>
                      <a:lnTo>
                        <a:pt x="264986" y="0"/>
                      </a:lnTo>
                      <a:cubicBezTo>
                        <a:pt x="272891" y="0"/>
                        <a:pt x="279273" y="6382"/>
                        <a:pt x="279273" y="14288"/>
                      </a:cubicBezTo>
                      <a:lnTo>
                        <a:pt x="279273" y="1000506"/>
                      </a:lnTo>
                      <a:cubicBezTo>
                        <a:pt x="279273" y="1008412"/>
                        <a:pt x="272891" y="1014793"/>
                        <a:pt x="264986" y="1014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62" name="Google Shape;1762;p14"/>
              <p:cNvGrpSpPr/>
              <p:nvPr/>
            </p:nvGrpSpPr>
            <p:grpSpPr>
              <a:xfrm>
                <a:off x="9085421" y="6300691"/>
                <a:ext cx="118205" cy="28575"/>
                <a:chOff x="9085421" y="6300691"/>
                <a:chExt cx="118205" cy="28575"/>
              </a:xfrm>
            </p:grpSpPr>
            <p:sp>
              <p:nvSpPr>
                <p:cNvPr id="1763" name="Google Shape;1763;p14"/>
                <p:cNvSpPr/>
                <p:nvPr/>
              </p:nvSpPr>
              <p:spPr>
                <a:xfrm>
                  <a:off x="9099708" y="6314979"/>
                  <a:ext cx="89630" cy="9525"/>
                </a:xfrm>
                <a:custGeom>
                  <a:avLst/>
                  <a:gdLst/>
                  <a:ahLst/>
                  <a:cxnLst/>
                  <a:rect l="l" t="t" r="r" b="b"/>
                  <a:pathLst>
                    <a:path w="89630" h="9525" extrusionOk="0">
                      <a:moveTo>
                        <a:pt x="89630"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4" name="Google Shape;1764;p14"/>
                <p:cNvSpPr/>
                <p:nvPr/>
              </p:nvSpPr>
              <p:spPr>
                <a:xfrm>
                  <a:off x="9085421" y="6300691"/>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65" name="Google Shape;1765;p14"/>
              <p:cNvGrpSpPr/>
              <p:nvPr/>
            </p:nvGrpSpPr>
            <p:grpSpPr>
              <a:xfrm>
                <a:off x="9027794" y="6192107"/>
                <a:ext cx="175831" cy="28575"/>
                <a:chOff x="9027794" y="6192107"/>
                <a:chExt cx="175831" cy="28575"/>
              </a:xfrm>
            </p:grpSpPr>
            <p:sp>
              <p:nvSpPr>
                <p:cNvPr id="1766" name="Google Shape;1766;p14"/>
                <p:cNvSpPr/>
                <p:nvPr/>
              </p:nvSpPr>
              <p:spPr>
                <a:xfrm>
                  <a:off x="9042082" y="6206394"/>
                  <a:ext cx="147256" cy="9525"/>
                </a:xfrm>
                <a:custGeom>
                  <a:avLst/>
                  <a:gdLst/>
                  <a:ahLst/>
                  <a:cxnLst/>
                  <a:rect l="l" t="t" r="r" b="b"/>
                  <a:pathLst>
                    <a:path w="147256" h="9525" extrusionOk="0">
                      <a:moveTo>
                        <a:pt x="147257"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7" name="Google Shape;1767;p14"/>
                <p:cNvSpPr/>
                <p:nvPr/>
              </p:nvSpPr>
              <p:spPr>
                <a:xfrm>
                  <a:off x="9027794" y="6192107"/>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68" name="Google Shape;1768;p14"/>
              <p:cNvGrpSpPr/>
              <p:nvPr/>
            </p:nvGrpSpPr>
            <p:grpSpPr>
              <a:xfrm>
                <a:off x="9085421" y="6083426"/>
                <a:ext cx="118205" cy="28575"/>
                <a:chOff x="9085421" y="6083426"/>
                <a:chExt cx="118205" cy="28575"/>
              </a:xfrm>
            </p:grpSpPr>
            <p:sp>
              <p:nvSpPr>
                <p:cNvPr id="1769" name="Google Shape;1769;p14"/>
                <p:cNvSpPr/>
                <p:nvPr/>
              </p:nvSpPr>
              <p:spPr>
                <a:xfrm>
                  <a:off x="9099708" y="6097713"/>
                  <a:ext cx="89630" cy="9525"/>
                </a:xfrm>
                <a:custGeom>
                  <a:avLst/>
                  <a:gdLst/>
                  <a:ahLst/>
                  <a:cxnLst/>
                  <a:rect l="l" t="t" r="r" b="b"/>
                  <a:pathLst>
                    <a:path w="89630" h="9525" extrusionOk="0">
                      <a:moveTo>
                        <a:pt x="89630"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0" name="Google Shape;1770;p14"/>
                <p:cNvSpPr/>
                <p:nvPr/>
              </p:nvSpPr>
              <p:spPr>
                <a:xfrm>
                  <a:off x="9085421" y="6083426"/>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71" name="Google Shape;1771;p14"/>
              <p:cNvGrpSpPr/>
              <p:nvPr/>
            </p:nvGrpSpPr>
            <p:grpSpPr>
              <a:xfrm>
                <a:off x="9027794" y="5974746"/>
                <a:ext cx="175831" cy="28575"/>
                <a:chOff x="9027794" y="5974746"/>
                <a:chExt cx="175831" cy="28575"/>
              </a:xfrm>
            </p:grpSpPr>
            <p:sp>
              <p:nvSpPr>
                <p:cNvPr id="1772" name="Google Shape;1772;p14"/>
                <p:cNvSpPr/>
                <p:nvPr/>
              </p:nvSpPr>
              <p:spPr>
                <a:xfrm>
                  <a:off x="9042082" y="5989033"/>
                  <a:ext cx="147256" cy="9525"/>
                </a:xfrm>
                <a:custGeom>
                  <a:avLst/>
                  <a:gdLst/>
                  <a:ahLst/>
                  <a:cxnLst/>
                  <a:rect l="l" t="t" r="r" b="b"/>
                  <a:pathLst>
                    <a:path w="147256" h="9525" extrusionOk="0">
                      <a:moveTo>
                        <a:pt x="147257"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3" name="Google Shape;1773;p14"/>
                <p:cNvSpPr/>
                <p:nvPr/>
              </p:nvSpPr>
              <p:spPr>
                <a:xfrm>
                  <a:off x="9027794" y="5974746"/>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74" name="Google Shape;1774;p14"/>
              <p:cNvGrpSpPr/>
              <p:nvPr/>
            </p:nvGrpSpPr>
            <p:grpSpPr>
              <a:xfrm>
                <a:off x="9085421" y="5866065"/>
                <a:ext cx="118205" cy="28575"/>
                <a:chOff x="9085421" y="5866065"/>
                <a:chExt cx="118205" cy="28575"/>
              </a:xfrm>
            </p:grpSpPr>
            <p:sp>
              <p:nvSpPr>
                <p:cNvPr id="1775" name="Google Shape;1775;p14"/>
                <p:cNvSpPr/>
                <p:nvPr/>
              </p:nvSpPr>
              <p:spPr>
                <a:xfrm>
                  <a:off x="9099708" y="5880353"/>
                  <a:ext cx="89630" cy="9525"/>
                </a:xfrm>
                <a:custGeom>
                  <a:avLst/>
                  <a:gdLst/>
                  <a:ahLst/>
                  <a:cxnLst/>
                  <a:rect l="l" t="t" r="r" b="b"/>
                  <a:pathLst>
                    <a:path w="89630" h="9525" extrusionOk="0">
                      <a:moveTo>
                        <a:pt x="89630"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6" name="Google Shape;1776;p14"/>
                <p:cNvSpPr/>
                <p:nvPr/>
              </p:nvSpPr>
              <p:spPr>
                <a:xfrm>
                  <a:off x="9085421" y="5866065"/>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77" name="Google Shape;1777;p14"/>
              <p:cNvGrpSpPr/>
              <p:nvPr/>
            </p:nvGrpSpPr>
            <p:grpSpPr>
              <a:xfrm>
                <a:off x="9027794" y="5757481"/>
                <a:ext cx="175831" cy="28575"/>
                <a:chOff x="9027794" y="5757481"/>
                <a:chExt cx="175831" cy="28575"/>
              </a:xfrm>
            </p:grpSpPr>
            <p:sp>
              <p:nvSpPr>
                <p:cNvPr id="1778" name="Google Shape;1778;p14"/>
                <p:cNvSpPr/>
                <p:nvPr/>
              </p:nvSpPr>
              <p:spPr>
                <a:xfrm>
                  <a:off x="9042082" y="5771768"/>
                  <a:ext cx="147256" cy="9525"/>
                </a:xfrm>
                <a:custGeom>
                  <a:avLst/>
                  <a:gdLst/>
                  <a:ahLst/>
                  <a:cxnLst/>
                  <a:rect l="l" t="t" r="r" b="b"/>
                  <a:pathLst>
                    <a:path w="147256" h="9525" extrusionOk="0">
                      <a:moveTo>
                        <a:pt x="147257"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9" name="Google Shape;1779;p14"/>
                <p:cNvSpPr/>
                <p:nvPr/>
              </p:nvSpPr>
              <p:spPr>
                <a:xfrm>
                  <a:off x="9027794" y="5757481"/>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80" name="Google Shape;1780;p14"/>
              <p:cNvGrpSpPr/>
              <p:nvPr/>
            </p:nvGrpSpPr>
            <p:grpSpPr>
              <a:xfrm>
                <a:off x="9085421" y="5648800"/>
                <a:ext cx="118205" cy="28575"/>
                <a:chOff x="9085421" y="5648800"/>
                <a:chExt cx="118205" cy="28575"/>
              </a:xfrm>
            </p:grpSpPr>
            <p:sp>
              <p:nvSpPr>
                <p:cNvPr id="1781" name="Google Shape;1781;p14"/>
                <p:cNvSpPr/>
                <p:nvPr/>
              </p:nvSpPr>
              <p:spPr>
                <a:xfrm>
                  <a:off x="9099708" y="5663088"/>
                  <a:ext cx="89630" cy="9525"/>
                </a:xfrm>
                <a:custGeom>
                  <a:avLst/>
                  <a:gdLst/>
                  <a:ahLst/>
                  <a:cxnLst/>
                  <a:rect l="l" t="t" r="r" b="b"/>
                  <a:pathLst>
                    <a:path w="89630" h="9525" extrusionOk="0">
                      <a:moveTo>
                        <a:pt x="89630"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2" name="Google Shape;1782;p14"/>
                <p:cNvSpPr/>
                <p:nvPr/>
              </p:nvSpPr>
              <p:spPr>
                <a:xfrm>
                  <a:off x="9085421" y="5648800"/>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83" name="Google Shape;1783;p14"/>
              <p:cNvGrpSpPr/>
              <p:nvPr/>
            </p:nvGrpSpPr>
            <p:grpSpPr>
              <a:xfrm>
                <a:off x="9027794" y="5540120"/>
                <a:ext cx="175831" cy="28575"/>
                <a:chOff x="9027794" y="5540120"/>
                <a:chExt cx="175831" cy="28575"/>
              </a:xfrm>
            </p:grpSpPr>
            <p:sp>
              <p:nvSpPr>
                <p:cNvPr id="1784" name="Google Shape;1784;p14"/>
                <p:cNvSpPr/>
                <p:nvPr/>
              </p:nvSpPr>
              <p:spPr>
                <a:xfrm>
                  <a:off x="9042082" y="5554408"/>
                  <a:ext cx="147256" cy="9525"/>
                </a:xfrm>
                <a:custGeom>
                  <a:avLst/>
                  <a:gdLst/>
                  <a:ahLst/>
                  <a:cxnLst/>
                  <a:rect l="l" t="t" r="r" b="b"/>
                  <a:pathLst>
                    <a:path w="147256" h="9525" extrusionOk="0">
                      <a:moveTo>
                        <a:pt x="147257"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5" name="Google Shape;1785;p14"/>
                <p:cNvSpPr/>
                <p:nvPr/>
              </p:nvSpPr>
              <p:spPr>
                <a:xfrm>
                  <a:off x="9027794" y="5540120"/>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86" name="Google Shape;1786;p14"/>
              <p:cNvSpPr/>
              <p:nvPr/>
            </p:nvSpPr>
            <p:spPr>
              <a:xfrm>
                <a:off x="8189594" y="5435345"/>
                <a:ext cx="676941" cy="1000696"/>
              </a:xfrm>
              <a:custGeom>
                <a:avLst/>
                <a:gdLst/>
                <a:ahLst/>
                <a:cxnLst/>
                <a:rect l="l" t="t" r="r" b="b"/>
                <a:pathLst>
                  <a:path w="676941" h="1000696" extrusionOk="0">
                    <a:moveTo>
                      <a:pt x="676942" y="1000697"/>
                    </a:moveTo>
                    <a:lnTo>
                      <a:pt x="676942" y="877157"/>
                    </a:lnTo>
                    <a:lnTo>
                      <a:pt x="592646" y="752475"/>
                    </a:lnTo>
                    <a:lnTo>
                      <a:pt x="83534" y="0"/>
                    </a:lnTo>
                    <a:lnTo>
                      <a:pt x="0" y="0"/>
                    </a:lnTo>
                    <a:lnTo>
                      <a:pt x="164306" y="242792"/>
                    </a:lnTo>
                    <a:moveTo>
                      <a:pt x="164211" y="242888"/>
                    </a:moveTo>
                    <a:lnTo>
                      <a:pt x="238125" y="352139"/>
                    </a:lnTo>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7" name="Google Shape;1787;p14"/>
              <p:cNvSpPr/>
              <p:nvPr/>
            </p:nvSpPr>
            <p:spPr>
              <a:xfrm>
                <a:off x="8941784" y="5443727"/>
                <a:ext cx="75247" cy="986218"/>
              </a:xfrm>
              <a:custGeom>
                <a:avLst/>
                <a:gdLst/>
                <a:ahLst/>
                <a:cxnLst/>
                <a:rect l="l" t="t" r="r" b="b"/>
                <a:pathLst>
                  <a:path w="75247" h="986218" extrusionOk="0">
                    <a:moveTo>
                      <a:pt x="0" y="0"/>
                    </a:moveTo>
                    <a:lnTo>
                      <a:pt x="75248" y="0"/>
                    </a:lnTo>
                    <a:lnTo>
                      <a:pt x="75248" y="986219"/>
                    </a:lnTo>
                    <a:lnTo>
                      <a:pt x="0" y="98621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788" name="Google Shape;1788;p14"/>
          <p:cNvGrpSpPr/>
          <p:nvPr/>
        </p:nvGrpSpPr>
        <p:grpSpPr>
          <a:xfrm>
            <a:off x="16055772" y="7820131"/>
            <a:ext cx="1640705" cy="1710795"/>
            <a:chOff x="2451372" y="7926631"/>
            <a:chExt cx="1640705" cy="1710795"/>
          </a:xfrm>
        </p:grpSpPr>
        <p:grpSp>
          <p:nvGrpSpPr>
            <p:cNvPr id="1789" name="Google Shape;1789;p14"/>
            <p:cNvGrpSpPr/>
            <p:nvPr/>
          </p:nvGrpSpPr>
          <p:grpSpPr>
            <a:xfrm>
              <a:off x="2451372" y="7926631"/>
              <a:ext cx="1640705" cy="1710795"/>
              <a:chOff x="10913347" y="1720888"/>
              <a:chExt cx="918545" cy="957731"/>
            </a:xfrm>
          </p:grpSpPr>
          <p:grpSp>
            <p:nvGrpSpPr>
              <p:cNvPr id="1790" name="Google Shape;1790;p14"/>
              <p:cNvGrpSpPr/>
              <p:nvPr/>
            </p:nvGrpSpPr>
            <p:grpSpPr>
              <a:xfrm>
                <a:off x="10913347" y="1960327"/>
                <a:ext cx="918545" cy="718292"/>
                <a:chOff x="10913347" y="1960327"/>
                <a:chExt cx="918545" cy="718292"/>
              </a:xfrm>
            </p:grpSpPr>
            <p:sp>
              <p:nvSpPr>
                <p:cNvPr id="1791" name="Google Shape;1791;p14"/>
                <p:cNvSpPr/>
                <p:nvPr/>
              </p:nvSpPr>
              <p:spPr>
                <a:xfrm>
                  <a:off x="10927512" y="1974398"/>
                  <a:ext cx="890163" cy="689754"/>
                </a:xfrm>
                <a:custGeom>
                  <a:avLst/>
                  <a:gdLst/>
                  <a:ahLst/>
                  <a:cxnLst/>
                  <a:rect l="l" t="t" r="r" b="b"/>
                  <a:pathLst>
                    <a:path w="890163" h="689754" extrusionOk="0">
                      <a:moveTo>
                        <a:pt x="51289" y="202635"/>
                      </a:moveTo>
                      <a:cubicBezTo>
                        <a:pt x="-8529" y="281216"/>
                        <a:pt x="-147" y="371323"/>
                        <a:pt x="1092" y="383229"/>
                      </a:cubicBezTo>
                      <a:cubicBezTo>
                        <a:pt x="13379" y="496291"/>
                        <a:pt x="102438" y="564109"/>
                        <a:pt x="141585" y="593922"/>
                      </a:cubicBezTo>
                      <a:cubicBezTo>
                        <a:pt x="271316" y="692696"/>
                        <a:pt x="461054" y="719271"/>
                        <a:pt x="623265" y="654120"/>
                      </a:cubicBezTo>
                      <a:cubicBezTo>
                        <a:pt x="678891" y="631831"/>
                        <a:pt x="849674" y="563156"/>
                        <a:pt x="884154" y="393230"/>
                      </a:cubicBezTo>
                      <a:cubicBezTo>
                        <a:pt x="904919" y="290551"/>
                        <a:pt x="871963" y="170917"/>
                        <a:pt x="783857" y="92240"/>
                      </a:cubicBezTo>
                      <a:cubicBezTo>
                        <a:pt x="745471" y="57950"/>
                        <a:pt x="695941" y="25660"/>
                        <a:pt x="647078" y="9563"/>
                      </a:cubicBezTo>
                      <a:cubicBezTo>
                        <a:pt x="542874" y="-24822"/>
                        <a:pt x="518775" y="38329"/>
                        <a:pt x="492867" y="122244"/>
                      </a:cubicBezTo>
                      <a:cubicBezTo>
                        <a:pt x="452863" y="251784"/>
                        <a:pt x="401714" y="222828"/>
                        <a:pt x="292176" y="172536"/>
                      </a:cubicBezTo>
                      <a:cubicBezTo>
                        <a:pt x="189782" y="125482"/>
                        <a:pt x="129108" y="100432"/>
                        <a:pt x="51289" y="20263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2" name="Google Shape;1792;p14"/>
                <p:cNvSpPr/>
                <p:nvPr/>
              </p:nvSpPr>
              <p:spPr>
                <a:xfrm>
                  <a:off x="10913347" y="1960327"/>
                  <a:ext cx="918545" cy="718292"/>
                </a:xfrm>
                <a:custGeom>
                  <a:avLst/>
                  <a:gdLst/>
                  <a:ahLst/>
                  <a:cxnLst/>
                  <a:rect l="l" t="t" r="r" b="b"/>
                  <a:pathLst>
                    <a:path w="918545" h="718292" extrusionOk="0">
                      <a:moveTo>
                        <a:pt x="450073" y="718293"/>
                      </a:moveTo>
                      <a:cubicBezTo>
                        <a:pt x="340726" y="718293"/>
                        <a:pt x="232522" y="684384"/>
                        <a:pt x="147178" y="619423"/>
                      </a:cubicBezTo>
                      <a:cubicBezTo>
                        <a:pt x="107364" y="589039"/>
                        <a:pt x="14018" y="517982"/>
                        <a:pt x="1160" y="398920"/>
                      </a:cubicBezTo>
                      <a:cubicBezTo>
                        <a:pt x="-745" y="381203"/>
                        <a:pt x="-7222" y="288620"/>
                        <a:pt x="54214" y="208134"/>
                      </a:cubicBezTo>
                      <a:cubicBezTo>
                        <a:pt x="140511" y="94786"/>
                        <a:pt x="212614" y="127933"/>
                        <a:pt x="312342" y="173749"/>
                      </a:cubicBezTo>
                      <a:lnTo>
                        <a:pt x="323581" y="178987"/>
                      </a:lnTo>
                      <a:cubicBezTo>
                        <a:pt x="379112" y="204610"/>
                        <a:pt x="419212" y="223088"/>
                        <a:pt x="445215" y="211468"/>
                      </a:cubicBezTo>
                      <a:cubicBezTo>
                        <a:pt x="463979" y="203086"/>
                        <a:pt x="479314" y="177940"/>
                        <a:pt x="493412" y="132315"/>
                      </a:cubicBezTo>
                      <a:cubicBezTo>
                        <a:pt x="511033" y="75165"/>
                        <a:pt x="527607" y="29921"/>
                        <a:pt x="566278" y="9919"/>
                      </a:cubicBezTo>
                      <a:cubicBezTo>
                        <a:pt x="592091" y="-3416"/>
                        <a:pt x="624571" y="-3321"/>
                        <a:pt x="665719" y="10300"/>
                      </a:cubicBezTo>
                      <a:cubicBezTo>
                        <a:pt x="712106" y="25540"/>
                        <a:pt x="763731" y="56782"/>
                        <a:pt x="807451" y="95834"/>
                      </a:cubicBezTo>
                      <a:cubicBezTo>
                        <a:pt x="894129" y="173272"/>
                        <a:pt x="935276" y="296717"/>
                        <a:pt x="912226" y="410350"/>
                      </a:cubicBezTo>
                      <a:cubicBezTo>
                        <a:pt x="876221" y="587800"/>
                        <a:pt x="700486" y="658476"/>
                        <a:pt x="642668" y="681622"/>
                      </a:cubicBezTo>
                      <a:cubicBezTo>
                        <a:pt x="581137" y="706196"/>
                        <a:pt x="515414" y="718293"/>
                        <a:pt x="450073" y="718293"/>
                      </a:cubicBezTo>
                      <a:close/>
                      <a:moveTo>
                        <a:pt x="178515" y="160128"/>
                      </a:moveTo>
                      <a:cubicBezTo>
                        <a:pt x="143083" y="160128"/>
                        <a:pt x="112697" y="178321"/>
                        <a:pt x="76883" y="225374"/>
                      </a:cubicBezTo>
                      <a:cubicBezTo>
                        <a:pt x="76883" y="225374"/>
                        <a:pt x="76883" y="225374"/>
                        <a:pt x="76883" y="225374"/>
                      </a:cubicBezTo>
                      <a:cubicBezTo>
                        <a:pt x="22114" y="297288"/>
                        <a:pt x="27830" y="379965"/>
                        <a:pt x="29544" y="395776"/>
                      </a:cubicBezTo>
                      <a:cubicBezTo>
                        <a:pt x="41164" y="502647"/>
                        <a:pt x="127557" y="568560"/>
                        <a:pt x="164418" y="596659"/>
                      </a:cubicBezTo>
                      <a:cubicBezTo>
                        <a:pt x="292911" y="694576"/>
                        <a:pt x="476553" y="717436"/>
                        <a:pt x="632096" y="654952"/>
                      </a:cubicBezTo>
                      <a:cubicBezTo>
                        <a:pt x="686388" y="633139"/>
                        <a:pt x="851361" y="566846"/>
                        <a:pt x="884318" y="404539"/>
                      </a:cubicBezTo>
                      <a:cubicBezTo>
                        <a:pt x="905369" y="300717"/>
                        <a:pt x="867744" y="187846"/>
                        <a:pt x="788497" y="116980"/>
                      </a:cubicBezTo>
                      <a:cubicBezTo>
                        <a:pt x="747539" y="80404"/>
                        <a:pt x="699532" y="51352"/>
                        <a:pt x="656765" y="37255"/>
                      </a:cubicBezTo>
                      <a:cubicBezTo>
                        <a:pt x="623332" y="26206"/>
                        <a:pt x="597997" y="25540"/>
                        <a:pt x="579327" y="35160"/>
                      </a:cubicBezTo>
                      <a:cubicBezTo>
                        <a:pt x="550562" y="50019"/>
                        <a:pt x="536275" y="89929"/>
                        <a:pt x="520654" y="140506"/>
                      </a:cubicBezTo>
                      <a:cubicBezTo>
                        <a:pt x="503699" y="195275"/>
                        <a:pt x="484077" y="225184"/>
                        <a:pt x="456835" y="237280"/>
                      </a:cubicBezTo>
                      <a:cubicBezTo>
                        <a:pt x="418926" y="254235"/>
                        <a:pt x="373968" y="233375"/>
                        <a:pt x="311579" y="204705"/>
                      </a:cubicBezTo>
                      <a:lnTo>
                        <a:pt x="300340" y="199561"/>
                      </a:lnTo>
                      <a:cubicBezTo>
                        <a:pt x="249571" y="176225"/>
                        <a:pt x="211757" y="160128"/>
                        <a:pt x="178515" y="160128"/>
                      </a:cubicBezTo>
                      <a:close/>
                      <a:moveTo>
                        <a:pt x="65454" y="216706"/>
                      </a:moveTo>
                      <a:lnTo>
                        <a:pt x="65454" y="216706"/>
                      </a:lnTo>
                      <a:lnTo>
                        <a:pt x="65454" y="21670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93" name="Google Shape;1793;p14"/>
              <p:cNvGrpSpPr/>
              <p:nvPr/>
            </p:nvGrpSpPr>
            <p:grpSpPr>
              <a:xfrm>
                <a:off x="10974609" y="2212942"/>
                <a:ext cx="209169" cy="209168"/>
                <a:chOff x="10974609" y="2212942"/>
                <a:chExt cx="209169" cy="209168"/>
              </a:xfrm>
            </p:grpSpPr>
            <p:sp>
              <p:nvSpPr>
                <p:cNvPr id="1794" name="Google Shape;1794;p14"/>
                <p:cNvSpPr/>
                <p:nvPr/>
              </p:nvSpPr>
              <p:spPr>
                <a:xfrm>
                  <a:off x="10988802" y="2227230"/>
                  <a:ext cx="180594" cy="180593"/>
                </a:xfrm>
                <a:custGeom>
                  <a:avLst/>
                  <a:gdLst/>
                  <a:ahLst/>
                  <a:cxnLst/>
                  <a:rect l="l" t="t" r="r" b="b"/>
                  <a:pathLst>
                    <a:path w="180594" h="180593" extrusionOk="0">
                      <a:moveTo>
                        <a:pt x="180594" y="90297"/>
                      </a:moveTo>
                      <a:cubicBezTo>
                        <a:pt x="180594" y="140167"/>
                        <a:pt x="140166" y="180594"/>
                        <a:pt x="90297" y="180594"/>
                      </a:cubicBezTo>
                      <a:cubicBezTo>
                        <a:pt x="40427" y="180594"/>
                        <a:pt x="1" y="140167"/>
                        <a:pt x="1" y="90297"/>
                      </a:cubicBezTo>
                      <a:cubicBezTo>
                        <a:pt x="1" y="40427"/>
                        <a:pt x="40428" y="0"/>
                        <a:pt x="90297" y="0"/>
                      </a:cubicBezTo>
                      <a:cubicBezTo>
                        <a:pt x="140168" y="0"/>
                        <a:pt x="180594" y="40427"/>
                        <a:pt x="180594" y="90297"/>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5" name="Google Shape;1795;p14"/>
                <p:cNvSpPr/>
                <p:nvPr/>
              </p:nvSpPr>
              <p:spPr>
                <a:xfrm>
                  <a:off x="10974609" y="2212942"/>
                  <a:ext cx="209169" cy="209168"/>
                </a:xfrm>
                <a:custGeom>
                  <a:avLst/>
                  <a:gdLst/>
                  <a:ahLst/>
                  <a:cxnLst/>
                  <a:rect l="l" t="t" r="r" b="b"/>
                  <a:pathLst>
                    <a:path w="209169" h="209168" extrusionOk="0">
                      <a:moveTo>
                        <a:pt x="104585" y="209169"/>
                      </a:moveTo>
                      <a:cubicBezTo>
                        <a:pt x="46863" y="209169"/>
                        <a:pt x="0" y="162211"/>
                        <a:pt x="0" y="104584"/>
                      </a:cubicBezTo>
                      <a:cubicBezTo>
                        <a:pt x="0" y="46958"/>
                        <a:pt x="46959" y="0"/>
                        <a:pt x="104585" y="0"/>
                      </a:cubicBezTo>
                      <a:cubicBezTo>
                        <a:pt x="162211" y="0"/>
                        <a:pt x="209170" y="46958"/>
                        <a:pt x="209170" y="104584"/>
                      </a:cubicBezTo>
                      <a:cubicBezTo>
                        <a:pt x="209170" y="162211"/>
                        <a:pt x="162211" y="209169"/>
                        <a:pt x="104585" y="209169"/>
                      </a:cubicBezTo>
                      <a:close/>
                      <a:moveTo>
                        <a:pt x="104585" y="28480"/>
                      </a:moveTo>
                      <a:cubicBezTo>
                        <a:pt x="62675" y="28480"/>
                        <a:pt x="28575" y="62579"/>
                        <a:pt x="28575" y="104489"/>
                      </a:cubicBezTo>
                      <a:cubicBezTo>
                        <a:pt x="28575" y="146399"/>
                        <a:pt x="62675" y="180499"/>
                        <a:pt x="104585" y="180499"/>
                      </a:cubicBezTo>
                      <a:cubicBezTo>
                        <a:pt x="146495" y="180499"/>
                        <a:pt x="180595" y="146399"/>
                        <a:pt x="180595" y="104489"/>
                      </a:cubicBezTo>
                      <a:cubicBezTo>
                        <a:pt x="180595" y="62579"/>
                        <a:pt x="146495" y="28480"/>
                        <a:pt x="104585" y="2848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96" name="Google Shape;1796;p14"/>
              <p:cNvGrpSpPr/>
              <p:nvPr/>
            </p:nvGrpSpPr>
            <p:grpSpPr>
              <a:xfrm>
                <a:off x="11175206" y="2363437"/>
                <a:ext cx="209168" cy="209168"/>
                <a:chOff x="11175206" y="2363437"/>
                <a:chExt cx="209168" cy="209168"/>
              </a:xfrm>
            </p:grpSpPr>
            <p:sp>
              <p:nvSpPr>
                <p:cNvPr id="1797" name="Google Shape;1797;p14"/>
                <p:cNvSpPr/>
                <p:nvPr/>
              </p:nvSpPr>
              <p:spPr>
                <a:xfrm>
                  <a:off x="11189493" y="2377725"/>
                  <a:ext cx="180594" cy="180593"/>
                </a:xfrm>
                <a:custGeom>
                  <a:avLst/>
                  <a:gdLst/>
                  <a:ahLst/>
                  <a:cxnLst/>
                  <a:rect l="l" t="t" r="r" b="b"/>
                  <a:pathLst>
                    <a:path w="180594" h="180593" extrusionOk="0">
                      <a:moveTo>
                        <a:pt x="180594" y="90297"/>
                      </a:moveTo>
                      <a:cubicBezTo>
                        <a:pt x="180594" y="140167"/>
                        <a:pt x="140166" y="180594"/>
                        <a:pt x="90297" y="180594"/>
                      </a:cubicBezTo>
                      <a:cubicBezTo>
                        <a:pt x="40427" y="180594"/>
                        <a:pt x="0" y="140167"/>
                        <a:pt x="0" y="90297"/>
                      </a:cubicBezTo>
                      <a:cubicBezTo>
                        <a:pt x="0" y="40427"/>
                        <a:pt x="40428" y="0"/>
                        <a:pt x="90297" y="0"/>
                      </a:cubicBezTo>
                      <a:cubicBezTo>
                        <a:pt x="140167" y="0"/>
                        <a:pt x="180594" y="40427"/>
                        <a:pt x="180594" y="90297"/>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8" name="Google Shape;1798;p14"/>
                <p:cNvSpPr/>
                <p:nvPr/>
              </p:nvSpPr>
              <p:spPr>
                <a:xfrm>
                  <a:off x="11175206" y="2363437"/>
                  <a:ext cx="209168" cy="209168"/>
                </a:xfrm>
                <a:custGeom>
                  <a:avLst/>
                  <a:gdLst/>
                  <a:ahLst/>
                  <a:cxnLst/>
                  <a:rect l="l" t="t" r="r" b="b"/>
                  <a:pathLst>
                    <a:path w="209168" h="209168" extrusionOk="0">
                      <a:moveTo>
                        <a:pt x="104584" y="209169"/>
                      </a:moveTo>
                      <a:cubicBezTo>
                        <a:pt x="46959" y="209169"/>
                        <a:pt x="0" y="162211"/>
                        <a:pt x="0" y="104584"/>
                      </a:cubicBezTo>
                      <a:cubicBezTo>
                        <a:pt x="0" y="46958"/>
                        <a:pt x="46959" y="0"/>
                        <a:pt x="104584" y="0"/>
                      </a:cubicBezTo>
                      <a:cubicBezTo>
                        <a:pt x="162306" y="0"/>
                        <a:pt x="209169" y="46958"/>
                        <a:pt x="209169" y="104584"/>
                      </a:cubicBezTo>
                      <a:cubicBezTo>
                        <a:pt x="209169" y="162211"/>
                        <a:pt x="162306" y="209169"/>
                        <a:pt x="104584" y="209169"/>
                      </a:cubicBezTo>
                      <a:close/>
                      <a:moveTo>
                        <a:pt x="104584" y="28575"/>
                      </a:moveTo>
                      <a:cubicBezTo>
                        <a:pt x="62674" y="28575"/>
                        <a:pt x="28575" y="62675"/>
                        <a:pt x="28575" y="104584"/>
                      </a:cubicBezTo>
                      <a:cubicBezTo>
                        <a:pt x="28575" y="146494"/>
                        <a:pt x="62674" y="180594"/>
                        <a:pt x="104584" y="180594"/>
                      </a:cubicBezTo>
                      <a:cubicBezTo>
                        <a:pt x="146495" y="180594"/>
                        <a:pt x="180594" y="146494"/>
                        <a:pt x="180594" y="104584"/>
                      </a:cubicBezTo>
                      <a:cubicBezTo>
                        <a:pt x="180594" y="62675"/>
                        <a:pt x="146495" y="28575"/>
                        <a:pt x="10458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99" name="Google Shape;1799;p14"/>
              <p:cNvGrpSpPr/>
              <p:nvPr/>
            </p:nvGrpSpPr>
            <p:grpSpPr>
              <a:xfrm>
                <a:off x="11516391" y="2092546"/>
                <a:ext cx="209169" cy="209168"/>
                <a:chOff x="11516391" y="2092546"/>
                <a:chExt cx="209169" cy="209168"/>
              </a:xfrm>
            </p:grpSpPr>
            <p:sp>
              <p:nvSpPr>
                <p:cNvPr id="1800" name="Google Shape;1800;p14"/>
                <p:cNvSpPr/>
                <p:nvPr/>
              </p:nvSpPr>
              <p:spPr>
                <a:xfrm>
                  <a:off x="11530679" y="2106739"/>
                  <a:ext cx="180594" cy="180593"/>
                </a:xfrm>
                <a:custGeom>
                  <a:avLst/>
                  <a:gdLst/>
                  <a:ahLst/>
                  <a:cxnLst/>
                  <a:rect l="l" t="t" r="r" b="b"/>
                  <a:pathLst>
                    <a:path w="180594" h="180593" extrusionOk="0">
                      <a:moveTo>
                        <a:pt x="180594" y="90297"/>
                      </a:moveTo>
                      <a:cubicBezTo>
                        <a:pt x="180594" y="140167"/>
                        <a:pt x="140167" y="180594"/>
                        <a:pt x="90297" y="180594"/>
                      </a:cubicBezTo>
                      <a:cubicBezTo>
                        <a:pt x="40427" y="180594"/>
                        <a:pt x="1" y="140167"/>
                        <a:pt x="1" y="90297"/>
                      </a:cubicBezTo>
                      <a:cubicBezTo>
                        <a:pt x="1" y="40427"/>
                        <a:pt x="40428" y="0"/>
                        <a:pt x="90297" y="0"/>
                      </a:cubicBezTo>
                      <a:cubicBezTo>
                        <a:pt x="140168" y="0"/>
                        <a:pt x="180594" y="40427"/>
                        <a:pt x="180594" y="90297"/>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1" name="Google Shape;1801;p14"/>
                <p:cNvSpPr/>
                <p:nvPr/>
              </p:nvSpPr>
              <p:spPr>
                <a:xfrm>
                  <a:off x="11516391" y="2092546"/>
                  <a:ext cx="209169" cy="209168"/>
                </a:xfrm>
                <a:custGeom>
                  <a:avLst/>
                  <a:gdLst/>
                  <a:ahLst/>
                  <a:cxnLst/>
                  <a:rect l="l" t="t" r="r" b="b"/>
                  <a:pathLst>
                    <a:path w="209169" h="209168" extrusionOk="0">
                      <a:moveTo>
                        <a:pt x="104585" y="209169"/>
                      </a:moveTo>
                      <a:cubicBezTo>
                        <a:pt x="46863" y="209169"/>
                        <a:pt x="0" y="162211"/>
                        <a:pt x="0" y="104584"/>
                      </a:cubicBezTo>
                      <a:cubicBezTo>
                        <a:pt x="0" y="46958"/>
                        <a:pt x="46959" y="0"/>
                        <a:pt x="104585" y="0"/>
                      </a:cubicBezTo>
                      <a:cubicBezTo>
                        <a:pt x="162211" y="0"/>
                        <a:pt x="209170" y="46958"/>
                        <a:pt x="209170" y="104584"/>
                      </a:cubicBezTo>
                      <a:cubicBezTo>
                        <a:pt x="209170" y="162211"/>
                        <a:pt x="162306" y="209169"/>
                        <a:pt x="104585" y="209169"/>
                      </a:cubicBezTo>
                      <a:close/>
                      <a:moveTo>
                        <a:pt x="104585" y="28480"/>
                      </a:moveTo>
                      <a:cubicBezTo>
                        <a:pt x="62675" y="28480"/>
                        <a:pt x="28575" y="62579"/>
                        <a:pt x="28575" y="104489"/>
                      </a:cubicBezTo>
                      <a:cubicBezTo>
                        <a:pt x="28575" y="146399"/>
                        <a:pt x="62675" y="180499"/>
                        <a:pt x="104585" y="180499"/>
                      </a:cubicBezTo>
                      <a:cubicBezTo>
                        <a:pt x="146495" y="180499"/>
                        <a:pt x="180595" y="146399"/>
                        <a:pt x="180595" y="104489"/>
                      </a:cubicBezTo>
                      <a:cubicBezTo>
                        <a:pt x="180595" y="62579"/>
                        <a:pt x="146495" y="28480"/>
                        <a:pt x="104585" y="2848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02" name="Google Shape;1802;p14"/>
              <p:cNvGrpSpPr/>
              <p:nvPr/>
            </p:nvGrpSpPr>
            <p:grpSpPr>
              <a:xfrm>
                <a:off x="11426094" y="2333338"/>
                <a:ext cx="209169" cy="209168"/>
                <a:chOff x="11426094" y="2333338"/>
                <a:chExt cx="209169" cy="209168"/>
              </a:xfrm>
            </p:grpSpPr>
            <p:sp>
              <p:nvSpPr>
                <p:cNvPr id="1803" name="Google Shape;1803;p14"/>
                <p:cNvSpPr/>
                <p:nvPr/>
              </p:nvSpPr>
              <p:spPr>
                <a:xfrm>
                  <a:off x="11440382" y="2347626"/>
                  <a:ext cx="180594" cy="180593"/>
                </a:xfrm>
                <a:custGeom>
                  <a:avLst/>
                  <a:gdLst/>
                  <a:ahLst/>
                  <a:cxnLst/>
                  <a:rect l="l" t="t" r="r" b="b"/>
                  <a:pathLst>
                    <a:path w="180594" h="180593" extrusionOk="0">
                      <a:moveTo>
                        <a:pt x="180594" y="90297"/>
                      </a:moveTo>
                      <a:cubicBezTo>
                        <a:pt x="180594" y="140167"/>
                        <a:pt x="140167" y="180594"/>
                        <a:pt x="90298" y="180594"/>
                      </a:cubicBezTo>
                      <a:cubicBezTo>
                        <a:pt x="40427" y="180594"/>
                        <a:pt x="1" y="140167"/>
                        <a:pt x="1" y="90297"/>
                      </a:cubicBezTo>
                      <a:cubicBezTo>
                        <a:pt x="1" y="40427"/>
                        <a:pt x="40429" y="0"/>
                        <a:pt x="90298" y="0"/>
                      </a:cubicBezTo>
                      <a:cubicBezTo>
                        <a:pt x="140168" y="0"/>
                        <a:pt x="180594" y="40427"/>
                        <a:pt x="180594" y="90297"/>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4" name="Google Shape;1804;p14"/>
                <p:cNvSpPr/>
                <p:nvPr/>
              </p:nvSpPr>
              <p:spPr>
                <a:xfrm>
                  <a:off x="11426094" y="2333338"/>
                  <a:ext cx="209169" cy="209168"/>
                </a:xfrm>
                <a:custGeom>
                  <a:avLst/>
                  <a:gdLst/>
                  <a:ahLst/>
                  <a:cxnLst/>
                  <a:rect l="l" t="t" r="r" b="b"/>
                  <a:pathLst>
                    <a:path w="209169" h="209168" extrusionOk="0">
                      <a:moveTo>
                        <a:pt x="104584" y="209169"/>
                      </a:moveTo>
                      <a:cubicBezTo>
                        <a:pt x="46959" y="209169"/>
                        <a:pt x="0" y="162211"/>
                        <a:pt x="0" y="104584"/>
                      </a:cubicBezTo>
                      <a:cubicBezTo>
                        <a:pt x="0" y="46958"/>
                        <a:pt x="46959" y="0"/>
                        <a:pt x="104584" y="0"/>
                      </a:cubicBezTo>
                      <a:cubicBezTo>
                        <a:pt x="162306" y="0"/>
                        <a:pt x="209170" y="46958"/>
                        <a:pt x="209170" y="104584"/>
                      </a:cubicBezTo>
                      <a:cubicBezTo>
                        <a:pt x="209170" y="162211"/>
                        <a:pt x="162211" y="209169"/>
                        <a:pt x="104584" y="209169"/>
                      </a:cubicBezTo>
                      <a:close/>
                      <a:moveTo>
                        <a:pt x="104584" y="28575"/>
                      </a:moveTo>
                      <a:cubicBezTo>
                        <a:pt x="62675" y="28575"/>
                        <a:pt x="28575" y="62675"/>
                        <a:pt x="28575" y="104584"/>
                      </a:cubicBezTo>
                      <a:cubicBezTo>
                        <a:pt x="28575" y="146495"/>
                        <a:pt x="62675" y="180594"/>
                        <a:pt x="104584" y="180594"/>
                      </a:cubicBezTo>
                      <a:cubicBezTo>
                        <a:pt x="146495" y="180594"/>
                        <a:pt x="180595" y="146495"/>
                        <a:pt x="180595" y="104584"/>
                      </a:cubicBezTo>
                      <a:cubicBezTo>
                        <a:pt x="180595" y="62675"/>
                        <a:pt x="146495" y="28575"/>
                        <a:pt x="10458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05" name="Google Shape;1805;p14"/>
              <p:cNvGrpSpPr/>
              <p:nvPr/>
            </p:nvGrpSpPr>
            <p:grpSpPr>
              <a:xfrm>
                <a:off x="10932301" y="1720888"/>
                <a:ext cx="646499" cy="499292"/>
                <a:chOff x="10932301" y="1720888"/>
                <a:chExt cx="646499" cy="499292"/>
              </a:xfrm>
            </p:grpSpPr>
            <p:grpSp>
              <p:nvGrpSpPr>
                <p:cNvPr id="1806" name="Google Shape;1806;p14"/>
                <p:cNvGrpSpPr/>
                <p:nvPr/>
              </p:nvGrpSpPr>
              <p:grpSpPr>
                <a:xfrm>
                  <a:off x="11292848" y="1720888"/>
                  <a:ext cx="285952" cy="231831"/>
                  <a:chOff x="11292848" y="1720888"/>
                  <a:chExt cx="285952" cy="231831"/>
                </a:xfrm>
              </p:grpSpPr>
              <p:sp>
                <p:nvSpPr>
                  <p:cNvPr id="1807" name="Google Shape;1807;p14"/>
                  <p:cNvSpPr/>
                  <p:nvPr/>
                </p:nvSpPr>
                <p:spPr>
                  <a:xfrm>
                    <a:off x="11307222" y="1734999"/>
                    <a:ext cx="257461" cy="203449"/>
                  </a:xfrm>
                  <a:custGeom>
                    <a:avLst/>
                    <a:gdLst/>
                    <a:ahLst/>
                    <a:cxnLst/>
                    <a:rect l="l" t="t" r="r" b="b"/>
                    <a:pathLst>
                      <a:path w="257461" h="203449" extrusionOk="0">
                        <a:moveTo>
                          <a:pt x="0" y="110183"/>
                        </a:moveTo>
                        <a:cubicBezTo>
                          <a:pt x="10002" y="90562"/>
                          <a:pt x="30290" y="57701"/>
                          <a:pt x="68199" y="32555"/>
                        </a:cubicBezTo>
                        <a:cubicBezTo>
                          <a:pt x="150495" y="-22024"/>
                          <a:pt x="244030" y="7504"/>
                          <a:pt x="257461" y="11981"/>
                        </a:cubicBezTo>
                        <a:cubicBezTo>
                          <a:pt x="254603" y="34460"/>
                          <a:pt x="247459" y="69893"/>
                          <a:pt x="226409" y="107897"/>
                        </a:cubicBezTo>
                        <a:cubicBezTo>
                          <a:pt x="209741" y="137996"/>
                          <a:pt x="189262" y="174953"/>
                          <a:pt x="146304" y="193241"/>
                        </a:cubicBezTo>
                        <a:cubicBezTo>
                          <a:pt x="91249" y="216673"/>
                          <a:pt x="37148" y="193241"/>
                          <a:pt x="24385" y="187336"/>
                        </a:cubicBezTo>
                        <a:cubicBezTo>
                          <a:pt x="16193" y="161618"/>
                          <a:pt x="8096" y="135901"/>
                          <a:pt x="0" y="11018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8" name="Google Shape;1808;p14"/>
                  <p:cNvSpPr/>
                  <p:nvPr/>
                </p:nvSpPr>
                <p:spPr>
                  <a:xfrm>
                    <a:off x="11292848" y="1720888"/>
                    <a:ext cx="285952" cy="231831"/>
                  </a:xfrm>
                  <a:custGeom>
                    <a:avLst/>
                    <a:gdLst/>
                    <a:ahLst/>
                    <a:cxnLst/>
                    <a:rect l="l" t="t" r="r" b="b"/>
                    <a:pathLst>
                      <a:path w="285952" h="231831" extrusionOk="0">
                        <a:moveTo>
                          <a:pt x="109338" y="231831"/>
                        </a:moveTo>
                        <a:cubicBezTo>
                          <a:pt x="75239" y="231831"/>
                          <a:pt x="46569" y="220877"/>
                          <a:pt x="32663" y="214400"/>
                        </a:cubicBezTo>
                        <a:cubicBezTo>
                          <a:pt x="29043" y="212686"/>
                          <a:pt x="26281" y="209543"/>
                          <a:pt x="25042" y="205733"/>
                        </a:cubicBezTo>
                        <a:lnTo>
                          <a:pt x="659" y="128580"/>
                        </a:lnTo>
                        <a:cubicBezTo>
                          <a:pt x="-484" y="125056"/>
                          <a:pt x="-104" y="121151"/>
                          <a:pt x="1516" y="117817"/>
                        </a:cubicBezTo>
                        <a:cubicBezTo>
                          <a:pt x="18851" y="83718"/>
                          <a:pt x="44092" y="54952"/>
                          <a:pt x="74573" y="34759"/>
                        </a:cubicBezTo>
                        <a:cubicBezTo>
                          <a:pt x="160107" y="-21915"/>
                          <a:pt x="257548" y="6279"/>
                          <a:pt x="276217" y="12566"/>
                        </a:cubicBezTo>
                        <a:cubicBezTo>
                          <a:pt x="282694" y="14756"/>
                          <a:pt x="286694" y="21138"/>
                          <a:pt x="285837" y="27901"/>
                        </a:cubicBezTo>
                        <a:cubicBezTo>
                          <a:pt x="281361" y="63906"/>
                          <a:pt x="270311" y="97910"/>
                          <a:pt x="253072" y="128961"/>
                        </a:cubicBezTo>
                        <a:cubicBezTo>
                          <a:pt x="235449" y="160775"/>
                          <a:pt x="213543" y="200303"/>
                          <a:pt x="166108" y="220497"/>
                        </a:cubicBezTo>
                        <a:cubicBezTo>
                          <a:pt x="146677" y="228783"/>
                          <a:pt x="127246" y="231831"/>
                          <a:pt x="109338" y="231831"/>
                        </a:cubicBezTo>
                        <a:close/>
                        <a:moveTo>
                          <a:pt x="50379" y="190969"/>
                        </a:moveTo>
                        <a:cubicBezTo>
                          <a:pt x="71049" y="199541"/>
                          <a:pt x="113053" y="212019"/>
                          <a:pt x="155059" y="194207"/>
                        </a:cubicBezTo>
                        <a:cubicBezTo>
                          <a:pt x="193540" y="177920"/>
                          <a:pt x="211923" y="144582"/>
                          <a:pt x="228211" y="115150"/>
                        </a:cubicBezTo>
                        <a:cubicBezTo>
                          <a:pt x="241736" y="90671"/>
                          <a:pt x="250975" y="64286"/>
                          <a:pt x="255833" y="36283"/>
                        </a:cubicBezTo>
                        <a:cubicBezTo>
                          <a:pt x="225924" y="28473"/>
                          <a:pt x="153916" y="16471"/>
                          <a:pt x="90384" y="58572"/>
                        </a:cubicBezTo>
                        <a:cubicBezTo>
                          <a:pt x="65524" y="75050"/>
                          <a:pt x="44665" y="98195"/>
                          <a:pt x="29710" y="125627"/>
                        </a:cubicBezTo>
                        <a:lnTo>
                          <a:pt x="50379" y="19096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09" name="Google Shape;1809;p14"/>
                <p:cNvGrpSpPr/>
                <p:nvPr/>
              </p:nvGrpSpPr>
              <p:grpSpPr>
                <a:xfrm>
                  <a:off x="11190563" y="1827754"/>
                  <a:ext cx="209006" cy="212690"/>
                  <a:chOff x="11190563" y="1827754"/>
                  <a:chExt cx="209006" cy="212690"/>
                </a:xfrm>
              </p:grpSpPr>
              <p:sp>
                <p:nvSpPr>
                  <p:cNvPr id="1810" name="Google Shape;1810;p14"/>
                  <p:cNvSpPr/>
                  <p:nvPr/>
                </p:nvSpPr>
                <p:spPr>
                  <a:xfrm>
                    <a:off x="11204733" y="1842073"/>
                    <a:ext cx="180389" cy="184179"/>
                  </a:xfrm>
                  <a:custGeom>
                    <a:avLst/>
                    <a:gdLst/>
                    <a:ahLst/>
                    <a:cxnLst/>
                    <a:rect l="l" t="t" r="r" b="b"/>
                    <a:pathLst>
                      <a:path w="180389" h="184179" extrusionOk="0">
                        <a:moveTo>
                          <a:pt x="150591" y="147317"/>
                        </a:moveTo>
                        <a:cubicBezTo>
                          <a:pt x="182213" y="126077"/>
                          <a:pt x="189929" y="82928"/>
                          <a:pt x="167640" y="52067"/>
                        </a:cubicBezTo>
                        <a:lnTo>
                          <a:pt x="150114" y="27874"/>
                        </a:lnTo>
                        <a:cubicBezTo>
                          <a:pt x="127540" y="-3463"/>
                          <a:pt x="83248" y="-9274"/>
                          <a:pt x="53244" y="15015"/>
                        </a:cubicBezTo>
                        <a:lnTo>
                          <a:pt x="0" y="58068"/>
                        </a:lnTo>
                        <a:cubicBezTo>
                          <a:pt x="31813" y="100645"/>
                          <a:pt x="63818" y="142269"/>
                          <a:pt x="95727" y="184179"/>
                        </a:cubicBezTo>
                        <a:lnTo>
                          <a:pt x="150591" y="14731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1" name="Google Shape;1811;p14"/>
                  <p:cNvSpPr/>
                  <p:nvPr/>
                </p:nvSpPr>
                <p:spPr>
                  <a:xfrm>
                    <a:off x="11190563" y="1827754"/>
                    <a:ext cx="209006" cy="212690"/>
                  </a:xfrm>
                  <a:custGeom>
                    <a:avLst/>
                    <a:gdLst/>
                    <a:ahLst/>
                    <a:cxnLst/>
                    <a:rect l="l" t="t" r="r" b="b"/>
                    <a:pathLst>
                      <a:path w="209006" h="212690" extrusionOk="0">
                        <a:moveTo>
                          <a:pt x="109992" y="212691"/>
                        </a:moveTo>
                        <a:cubicBezTo>
                          <a:pt x="105705" y="212691"/>
                          <a:pt x="101420" y="210786"/>
                          <a:pt x="98657" y="207071"/>
                        </a:cubicBezTo>
                        <a:lnTo>
                          <a:pt x="81513" y="184592"/>
                        </a:lnTo>
                        <a:cubicBezTo>
                          <a:pt x="55699" y="150778"/>
                          <a:pt x="29030" y="115821"/>
                          <a:pt x="2836" y="80865"/>
                        </a:cubicBezTo>
                        <a:cubicBezTo>
                          <a:pt x="-1736" y="74673"/>
                          <a:pt x="-688" y="66006"/>
                          <a:pt x="5313" y="61243"/>
                        </a:cubicBezTo>
                        <a:lnTo>
                          <a:pt x="58557" y="18190"/>
                        </a:lnTo>
                        <a:cubicBezTo>
                          <a:pt x="76178" y="3903"/>
                          <a:pt x="98182" y="-2289"/>
                          <a:pt x="120660" y="759"/>
                        </a:cubicBezTo>
                        <a:cubicBezTo>
                          <a:pt x="143139" y="3712"/>
                          <a:pt x="162760" y="15523"/>
                          <a:pt x="176000" y="33811"/>
                        </a:cubicBezTo>
                        <a:lnTo>
                          <a:pt x="193527" y="58005"/>
                        </a:lnTo>
                        <a:cubicBezTo>
                          <a:pt x="206576" y="76102"/>
                          <a:pt x="211623" y="98200"/>
                          <a:pt x="207719" y="120108"/>
                        </a:cubicBezTo>
                        <a:cubicBezTo>
                          <a:pt x="203813" y="142110"/>
                          <a:pt x="191430" y="161065"/>
                          <a:pt x="172857" y="173448"/>
                        </a:cubicBezTo>
                        <a:lnTo>
                          <a:pt x="172857" y="173448"/>
                        </a:lnTo>
                        <a:lnTo>
                          <a:pt x="118088" y="210214"/>
                        </a:lnTo>
                        <a:cubicBezTo>
                          <a:pt x="115517" y="211929"/>
                          <a:pt x="112754" y="212691"/>
                          <a:pt x="109992" y="212691"/>
                        </a:cubicBezTo>
                        <a:close/>
                        <a:moveTo>
                          <a:pt x="33888" y="74769"/>
                        </a:moveTo>
                        <a:cubicBezTo>
                          <a:pt x="57319" y="105915"/>
                          <a:pt x="81036" y="137062"/>
                          <a:pt x="104087" y="167256"/>
                        </a:cubicBezTo>
                        <a:lnTo>
                          <a:pt x="113135" y="179067"/>
                        </a:lnTo>
                        <a:lnTo>
                          <a:pt x="156759" y="149730"/>
                        </a:lnTo>
                        <a:cubicBezTo>
                          <a:pt x="168761" y="141634"/>
                          <a:pt x="176858" y="129347"/>
                          <a:pt x="179429" y="115059"/>
                        </a:cubicBezTo>
                        <a:cubicBezTo>
                          <a:pt x="182001" y="100772"/>
                          <a:pt x="178667" y="86484"/>
                          <a:pt x="170190" y="74673"/>
                        </a:cubicBezTo>
                        <a:lnTo>
                          <a:pt x="152664" y="50480"/>
                        </a:lnTo>
                        <a:cubicBezTo>
                          <a:pt x="144092" y="38574"/>
                          <a:pt x="131233" y="30954"/>
                          <a:pt x="116659" y="28953"/>
                        </a:cubicBezTo>
                        <a:cubicBezTo>
                          <a:pt x="102086" y="27048"/>
                          <a:pt x="87798" y="31049"/>
                          <a:pt x="76369" y="40288"/>
                        </a:cubicBezTo>
                        <a:lnTo>
                          <a:pt x="33888" y="74769"/>
                        </a:lnTo>
                        <a:close/>
                        <a:moveTo>
                          <a:pt x="164761" y="161637"/>
                        </a:moveTo>
                        <a:lnTo>
                          <a:pt x="164761" y="161637"/>
                        </a:lnTo>
                        <a:lnTo>
                          <a:pt x="164761" y="16163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12" name="Google Shape;1812;p14"/>
                <p:cNvGrpSpPr/>
                <p:nvPr/>
              </p:nvGrpSpPr>
              <p:grpSpPr>
                <a:xfrm>
                  <a:off x="10932301" y="1885932"/>
                  <a:ext cx="382548" cy="334248"/>
                  <a:chOff x="10932301" y="1885932"/>
                  <a:chExt cx="382548" cy="334248"/>
                </a:xfrm>
              </p:grpSpPr>
              <p:sp>
                <p:nvSpPr>
                  <p:cNvPr id="1813" name="Google Shape;1813;p14"/>
                  <p:cNvSpPr/>
                  <p:nvPr/>
                </p:nvSpPr>
                <p:spPr>
                  <a:xfrm>
                    <a:off x="10946706" y="1900046"/>
                    <a:ext cx="353849" cy="305983"/>
                  </a:xfrm>
                  <a:custGeom>
                    <a:avLst/>
                    <a:gdLst/>
                    <a:ahLst/>
                    <a:cxnLst/>
                    <a:rect l="l" t="t" r="r" b="b"/>
                    <a:pathLst>
                      <a:path w="353849" h="305983" extrusionOk="0">
                        <a:moveTo>
                          <a:pt x="258123" y="0"/>
                        </a:moveTo>
                        <a:lnTo>
                          <a:pt x="22188" y="190881"/>
                        </a:lnTo>
                        <a:cubicBezTo>
                          <a:pt x="-3147" y="213360"/>
                          <a:pt x="-7339" y="251270"/>
                          <a:pt x="12473" y="278702"/>
                        </a:cubicBezTo>
                        <a:cubicBezTo>
                          <a:pt x="32571" y="306515"/>
                          <a:pt x="70671" y="314230"/>
                          <a:pt x="100008" y="296418"/>
                        </a:cubicBezTo>
                        <a:lnTo>
                          <a:pt x="353850" y="126016"/>
                        </a:lnTo>
                        <a:cubicBezTo>
                          <a:pt x="321846" y="84296"/>
                          <a:pt x="289841" y="42577"/>
                          <a:pt x="258123"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4" name="Google Shape;1814;p14"/>
                  <p:cNvSpPr/>
                  <p:nvPr/>
                </p:nvSpPr>
                <p:spPr>
                  <a:xfrm>
                    <a:off x="10932301" y="1885932"/>
                    <a:ext cx="382548" cy="334248"/>
                  </a:xfrm>
                  <a:custGeom>
                    <a:avLst/>
                    <a:gdLst/>
                    <a:ahLst/>
                    <a:cxnLst/>
                    <a:rect l="l" t="t" r="r" b="b"/>
                    <a:pathLst>
                      <a:path w="382548" h="334248" extrusionOk="0">
                        <a:moveTo>
                          <a:pt x="80314" y="334249"/>
                        </a:moveTo>
                        <a:cubicBezTo>
                          <a:pt x="55263" y="334249"/>
                          <a:pt x="30688" y="322628"/>
                          <a:pt x="15257" y="301293"/>
                        </a:cubicBezTo>
                        <a:cubicBezTo>
                          <a:pt x="-8936" y="267765"/>
                          <a:pt x="-3888" y="221854"/>
                          <a:pt x="27068" y="194422"/>
                        </a:cubicBezTo>
                        <a:lnTo>
                          <a:pt x="263479" y="3160"/>
                        </a:lnTo>
                        <a:cubicBezTo>
                          <a:pt x="266527" y="684"/>
                          <a:pt x="270337" y="-364"/>
                          <a:pt x="274242" y="112"/>
                        </a:cubicBezTo>
                        <a:cubicBezTo>
                          <a:pt x="278051" y="588"/>
                          <a:pt x="281577" y="2589"/>
                          <a:pt x="283958" y="5732"/>
                        </a:cubicBezTo>
                        <a:cubicBezTo>
                          <a:pt x="309961" y="40593"/>
                          <a:pt x="336630" y="75455"/>
                          <a:pt x="362444" y="109173"/>
                        </a:cubicBezTo>
                        <a:lnTo>
                          <a:pt x="379588" y="131652"/>
                        </a:lnTo>
                        <a:cubicBezTo>
                          <a:pt x="381970" y="134795"/>
                          <a:pt x="383017" y="138796"/>
                          <a:pt x="382351" y="142606"/>
                        </a:cubicBezTo>
                        <a:cubicBezTo>
                          <a:pt x="381684" y="146511"/>
                          <a:pt x="379493" y="149940"/>
                          <a:pt x="376255" y="152131"/>
                        </a:cubicBezTo>
                        <a:lnTo>
                          <a:pt x="122413" y="322533"/>
                        </a:lnTo>
                        <a:cubicBezTo>
                          <a:pt x="109269" y="330439"/>
                          <a:pt x="94695" y="334249"/>
                          <a:pt x="80314" y="334249"/>
                        </a:cubicBezTo>
                        <a:close/>
                        <a:moveTo>
                          <a:pt x="269955" y="34593"/>
                        </a:moveTo>
                        <a:lnTo>
                          <a:pt x="45547" y="216139"/>
                        </a:lnTo>
                        <a:cubicBezTo>
                          <a:pt x="26116" y="233379"/>
                          <a:pt x="22878" y="262907"/>
                          <a:pt x="38403" y="284528"/>
                        </a:cubicBezTo>
                        <a:cubicBezTo>
                          <a:pt x="54024" y="306150"/>
                          <a:pt x="84123" y="312246"/>
                          <a:pt x="106983" y="298435"/>
                        </a:cubicBezTo>
                        <a:lnTo>
                          <a:pt x="347680" y="136891"/>
                        </a:lnTo>
                        <a:lnTo>
                          <a:pt x="339679" y="126414"/>
                        </a:lnTo>
                        <a:cubicBezTo>
                          <a:pt x="316819" y="96505"/>
                          <a:pt x="293197" y="65549"/>
                          <a:pt x="269955" y="3459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15" name="Google Shape;1815;p14"/>
                <p:cNvSpPr/>
                <p:nvPr/>
              </p:nvSpPr>
              <p:spPr>
                <a:xfrm>
                  <a:off x="11367253" y="1750599"/>
                  <a:ext cx="132444" cy="98583"/>
                </a:xfrm>
                <a:custGeom>
                  <a:avLst/>
                  <a:gdLst/>
                  <a:ahLst/>
                  <a:cxnLst/>
                  <a:rect l="l" t="t" r="r" b="b"/>
                  <a:pathLst>
                    <a:path w="132444" h="98583" extrusionOk="0">
                      <a:moveTo>
                        <a:pt x="739" y="98584"/>
                      </a:moveTo>
                      <a:cubicBezTo>
                        <a:pt x="-2309" y="82868"/>
                        <a:pt x="4263" y="65246"/>
                        <a:pt x="16931" y="53054"/>
                      </a:cubicBezTo>
                      <a:cubicBezTo>
                        <a:pt x="30171" y="40481"/>
                        <a:pt x="47602" y="35624"/>
                        <a:pt x="62080" y="32861"/>
                      </a:cubicBezTo>
                      <a:cubicBezTo>
                        <a:pt x="76939" y="30099"/>
                        <a:pt x="90083" y="28956"/>
                        <a:pt x="101608" y="25051"/>
                      </a:cubicBezTo>
                      <a:cubicBezTo>
                        <a:pt x="107324" y="23241"/>
                        <a:pt x="112753" y="20383"/>
                        <a:pt x="117801" y="16478"/>
                      </a:cubicBezTo>
                      <a:cubicBezTo>
                        <a:pt x="122944" y="12573"/>
                        <a:pt x="127326" y="7430"/>
                        <a:pt x="130374" y="0"/>
                      </a:cubicBezTo>
                      <a:cubicBezTo>
                        <a:pt x="133803" y="7430"/>
                        <a:pt x="132660" y="16669"/>
                        <a:pt x="129231" y="24670"/>
                      </a:cubicBezTo>
                      <a:cubicBezTo>
                        <a:pt x="125707" y="32671"/>
                        <a:pt x="119611" y="39624"/>
                        <a:pt x="112371" y="44768"/>
                      </a:cubicBezTo>
                      <a:cubicBezTo>
                        <a:pt x="97893" y="54959"/>
                        <a:pt x="81320" y="58293"/>
                        <a:pt x="67318" y="60960"/>
                      </a:cubicBezTo>
                      <a:cubicBezTo>
                        <a:pt x="53126" y="63532"/>
                        <a:pt x="40934" y="65532"/>
                        <a:pt x="30361" y="70961"/>
                      </a:cubicBezTo>
                      <a:cubicBezTo>
                        <a:pt x="19503" y="76391"/>
                        <a:pt x="9407" y="85344"/>
                        <a:pt x="739" y="98584"/>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816" name="Google Shape;1816;p14"/>
            <p:cNvGrpSpPr/>
            <p:nvPr/>
          </p:nvGrpSpPr>
          <p:grpSpPr>
            <a:xfrm>
              <a:off x="2451372" y="7926631"/>
              <a:ext cx="1640705" cy="1710795"/>
              <a:chOff x="10913347" y="1720888"/>
              <a:chExt cx="918545" cy="957731"/>
            </a:xfrm>
          </p:grpSpPr>
          <p:grpSp>
            <p:nvGrpSpPr>
              <p:cNvPr id="1817" name="Google Shape;1817;p14"/>
              <p:cNvGrpSpPr/>
              <p:nvPr/>
            </p:nvGrpSpPr>
            <p:grpSpPr>
              <a:xfrm>
                <a:off x="10913347" y="1960327"/>
                <a:ext cx="918545" cy="718292"/>
                <a:chOff x="10913347" y="1960327"/>
                <a:chExt cx="918545" cy="718292"/>
              </a:xfrm>
            </p:grpSpPr>
            <p:sp>
              <p:nvSpPr>
                <p:cNvPr id="1818" name="Google Shape;1818;p14"/>
                <p:cNvSpPr/>
                <p:nvPr/>
              </p:nvSpPr>
              <p:spPr>
                <a:xfrm>
                  <a:off x="10927512" y="1974398"/>
                  <a:ext cx="890163" cy="689754"/>
                </a:xfrm>
                <a:custGeom>
                  <a:avLst/>
                  <a:gdLst/>
                  <a:ahLst/>
                  <a:cxnLst/>
                  <a:rect l="l" t="t" r="r" b="b"/>
                  <a:pathLst>
                    <a:path w="890163" h="689754" extrusionOk="0">
                      <a:moveTo>
                        <a:pt x="51289" y="202635"/>
                      </a:moveTo>
                      <a:cubicBezTo>
                        <a:pt x="-8529" y="281216"/>
                        <a:pt x="-147" y="371323"/>
                        <a:pt x="1092" y="383229"/>
                      </a:cubicBezTo>
                      <a:cubicBezTo>
                        <a:pt x="13379" y="496291"/>
                        <a:pt x="102438" y="564109"/>
                        <a:pt x="141585" y="593922"/>
                      </a:cubicBezTo>
                      <a:cubicBezTo>
                        <a:pt x="271316" y="692696"/>
                        <a:pt x="461054" y="719271"/>
                        <a:pt x="623265" y="654120"/>
                      </a:cubicBezTo>
                      <a:cubicBezTo>
                        <a:pt x="678891" y="631831"/>
                        <a:pt x="849674" y="563156"/>
                        <a:pt x="884154" y="393230"/>
                      </a:cubicBezTo>
                      <a:cubicBezTo>
                        <a:pt x="904919" y="290551"/>
                        <a:pt x="871963" y="170917"/>
                        <a:pt x="783857" y="92240"/>
                      </a:cubicBezTo>
                      <a:cubicBezTo>
                        <a:pt x="745471" y="57950"/>
                        <a:pt x="695941" y="25660"/>
                        <a:pt x="647078" y="9563"/>
                      </a:cubicBezTo>
                      <a:cubicBezTo>
                        <a:pt x="542874" y="-24822"/>
                        <a:pt x="518775" y="38329"/>
                        <a:pt x="492867" y="122244"/>
                      </a:cubicBezTo>
                      <a:cubicBezTo>
                        <a:pt x="452863" y="251784"/>
                        <a:pt x="401714" y="222828"/>
                        <a:pt x="292176" y="172536"/>
                      </a:cubicBezTo>
                      <a:cubicBezTo>
                        <a:pt x="189782" y="125482"/>
                        <a:pt x="129108" y="100432"/>
                        <a:pt x="51289" y="20263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9" name="Google Shape;1819;p14"/>
                <p:cNvSpPr/>
                <p:nvPr/>
              </p:nvSpPr>
              <p:spPr>
                <a:xfrm>
                  <a:off x="10913347" y="1960327"/>
                  <a:ext cx="918545" cy="718292"/>
                </a:xfrm>
                <a:custGeom>
                  <a:avLst/>
                  <a:gdLst/>
                  <a:ahLst/>
                  <a:cxnLst/>
                  <a:rect l="l" t="t" r="r" b="b"/>
                  <a:pathLst>
                    <a:path w="918545" h="718292" extrusionOk="0">
                      <a:moveTo>
                        <a:pt x="450073" y="718293"/>
                      </a:moveTo>
                      <a:cubicBezTo>
                        <a:pt x="340726" y="718293"/>
                        <a:pt x="232522" y="684384"/>
                        <a:pt x="147178" y="619423"/>
                      </a:cubicBezTo>
                      <a:cubicBezTo>
                        <a:pt x="107364" y="589039"/>
                        <a:pt x="14018" y="517982"/>
                        <a:pt x="1160" y="398920"/>
                      </a:cubicBezTo>
                      <a:cubicBezTo>
                        <a:pt x="-745" y="381203"/>
                        <a:pt x="-7222" y="288620"/>
                        <a:pt x="54214" y="208134"/>
                      </a:cubicBezTo>
                      <a:cubicBezTo>
                        <a:pt x="140511" y="94786"/>
                        <a:pt x="212614" y="127933"/>
                        <a:pt x="312342" y="173749"/>
                      </a:cubicBezTo>
                      <a:lnTo>
                        <a:pt x="323581" y="178987"/>
                      </a:lnTo>
                      <a:cubicBezTo>
                        <a:pt x="379112" y="204610"/>
                        <a:pt x="419212" y="223088"/>
                        <a:pt x="445215" y="211468"/>
                      </a:cubicBezTo>
                      <a:cubicBezTo>
                        <a:pt x="463979" y="203086"/>
                        <a:pt x="479314" y="177940"/>
                        <a:pt x="493412" y="132315"/>
                      </a:cubicBezTo>
                      <a:cubicBezTo>
                        <a:pt x="511033" y="75165"/>
                        <a:pt x="527607" y="29921"/>
                        <a:pt x="566278" y="9919"/>
                      </a:cubicBezTo>
                      <a:cubicBezTo>
                        <a:pt x="592091" y="-3416"/>
                        <a:pt x="624571" y="-3321"/>
                        <a:pt x="665719" y="10300"/>
                      </a:cubicBezTo>
                      <a:cubicBezTo>
                        <a:pt x="712106" y="25540"/>
                        <a:pt x="763731" y="56782"/>
                        <a:pt x="807451" y="95834"/>
                      </a:cubicBezTo>
                      <a:cubicBezTo>
                        <a:pt x="894129" y="173272"/>
                        <a:pt x="935276" y="296717"/>
                        <a:pt x="912226" y="410350"/>
                      </a:cubicBezTo>
                      <a:cubicBezTo>
                        <a:pt x="876221" y="587800"/>
                        <a:pt x="700486" y="658476"/>
                        <a:pt x="642668" y="681622"/>
                      </a:cubicBezTo>
                      <a:cubicBezTo>
                        <a:pt x="581137" y="706196"/>
                        <a:pt x="515414" y="718293"/>
                        <a:pt x="450073" y="718293"/>
                      </a:cubicBezTo>
                      <a:close/>
                      <a:moveTo>
                        <a:pt x="178515" y="160128"/>
                      </a:moveTo>
                      <a:cubicBezTo>
                        <a:pt x="143083" y="160128"/>
                        <a:pt x="112697" y="178321"/>
                        <a:pt x="76883" y="225374"/>
                      </a:cubicBezTo>
                      <a:cubicBezTo>
                        <a:pt x="76883" y="225374"/>
                        <a:pt x="76883" y="225374"/>
                        <a:pt x="76883" y="225374"/>
                      </a:cubicBezTo>
                      <a:cubicBezTo>
                        <a:pt x="22114" y="297288"/>
                        <a:pt x="27830" y="379965"/>
                        <a:pt x="29544" y="395776"/>
                      </a:cubicBezTo>
                      <a:cubicBezTo>
                        <a:pt x="41164" y="502647"/>
                        <a:pt x="127557" y="568560"/>
                        <a:pt x="164418" y="596659"/>
                      </a:cubicBezTo>
                      <a:cubicBezTo>
                        <a:pt x="292911" y="694576"/>
                        <a:pt x="476553" y="717436"/>
                        <a:pt x="632096" y="654952"/>
                      </a:cubicBezTo>
                      <a:cubicBezTo>
                        <a:pt x="686388" y="633139"/>
                        <a:pt x="851361" y="566846"/>
                        <a:pt x="884318" y="404539"/>
                      </a:cubicBezTo>
                      <a:cubicBezTo>
                        <a:pt x="905369" y="300717"/>
                        <a:pt x="867744" y="187846"/>
                        <a:pt x="788497" y="116980"/>
                      </a:cubicBezTo>
                      <a:cubicBezTo>
                        <a:pt x="747539" y="80404"/>
                        <a:pt x="699532" y="51352"/>
                        <a:pt x="656765" y="37255"/>
                      </a:cubicBezTo>
                      <a:cubicBezTo>
                        <a:pt x="623332" y="26206"/>
                        <a:pt x="597997" y="25540"/>
                        <a:pt x="579327" y="35160"/>
                      </a:cubicBezTo>
                      <a:cubicBezTo>
                        <a:pt x="550562" y="50019"/>
                        <a:pt x="536275" y="89929"/>
                        <a:pt x="520654" y="140506"/>
                      </a:cubicBezTo>
                      <a:cubicBezTo>
                        <a:pt x="503699" y="195275"/>
                        <a:pt x="484077" y="225184"/>
                        <a:pt x="456835" y="237280"/>
                      </a:cubicBezTo>
                      <a:cubicBezTo>
                        <a:pt x="418926" y="254235"/>
                        <a:pt x="373968" y="233375"/>
                        <a:pt x="311579" y="204705"/>
                      </a:cubicBezTo>
                      <a:lnTo>
                        <a:pt x="300340" y="199561"/>
                      </a:lnTo>
                      <a:cubicBezTo>
                        <a:pt x="249571" y="176225"/>
                        <a:pt x="211757" y="160128"/>
                        <a:pt x="178515" y="160128"/>
                      </a:cubicBezTo>
                      <a:close/>
                      <a:moveTo>
                        <a:pt x="65454" y="216706"/>
                      </a:moveTo>
                      <a:lnTo>
                        <a:pt x="65454" y="216706"/>
                      </a:lnTo>
                      <a:lnTo>
                        <a:pt x="65454" y="21670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20" name="Google Shape;1820;p14"/>
              <p:cNvGrpSpPr/>
              <p:nvPr/>
            </p:nvGrpSpPr>
            <p:grpSpPr>
              <a:xfrm>
                <a:off x="10974609" y="2212942"/>
                <a:ext cx="209169" cy="209168"/>
                <a:chOff x="10974609" y="2212942"/>
                <a:chExt cx="209169" cy="209168"/>
              </a:xfrm>
            </p:grpSpPr>
            <p:sp>
              <p:nvSpPr>
                <p:cNvPr id="1821" name="Google Shape;1821;p14"/>
                <p:cNvSpPr/>
                <p:nvPr/>
              </p:nvSpPr>
              <p:spPr>
                <a:xfrm>
                  <a:off x="10988802" y="2227230"/>
                  <a:ext cx="180594" cy="180593"/>
                </a:xfrm>
                <a:custGeom>
                  <a:avLst/>
                  <a:gdLst/>
                  <a:ahLst/>
                  <a:cxnLst/>
                  <a:rect l="l" t="t" r="r" b="b"/>
                  <a:pathLst>
                    <a:path w="180594" h="180593" extrusionOk="0">
                      <a:moveTo>
                        <a:pt x="180594" y="90297"/>
                      </a:moveTo>
                      <a:cubicBezTo>
                        <a:pt x="180594" y="140167"/>
                        <a:pt x="140166" y="180594"/>
                        <a:pt x="90297" y="180594"/>
                      </a:cubicBezTo>
                      <a:cubicBezTo>
                        <a:pt x="40427" y="180594"/>
                        <a:pt x="1" y="140167"/>
                        <a:pt x="1" y="90297"/>
                      </a:cubicBezTo>
                      <a:cubicBezTo>
                        <a:pt x="1" y="40427"/>
                        <a:pt x="40428" y="0"/>
                        <a:pt x="90297" y="0"/>
                      </a:cubicBezTo>
                      <a:cubicBezTo>
                        <a:pt x="140168" y="0"/>
                        <a:pt x="180594" y="40427"/>
                        <a:pt x="180594" y="902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2" name="Google Shape;1822;p14"/>
                <p:cNvSpPr/>
                <p:nvPr/>
              </p:nvSpPr>
              <p:spPr>
                <a:xfrm>
                  <a:off x="10974609" y="2212942"/>
                  <a:ext cx="209169" cy="209168"/>
                </a:xfrm>
                <a:custGeom>
                  <a:avLst/>
                  <a:gdLst/>
                  <a:ahLst/>
                  <a:cxnLst/>
                  <a:rect l="l" t="t" r="r" b="b"/>
                  <a:pathLst>
                    <a:path w="209169" h="209168" extrusionOk="0">
                      <a:moveTo>
                        <a:pt x="104585" y="209169"/>
                      </a:moveTo>
                      <a:cubicBezTo>
                        <a:pt x="46863" y="209169"/>
                        <a:pt x="0" y="162211"/>
                        <a:pt x="0" y="104584"/>
                      </a:cubicBezTo>
                      <a:cubicBezTo>
                        <a:pt x="0" y="46958"/>
                        <a:pt x="46959" y="0"/>
                        <a:pt x="104585" y="0"/>
                      </a:cubicBezTo>
                      <a:cubicBezTo>
                        <a:pt x="162211" y="0"/>
                        <a:pt x="209170" y="46958"/>
                        <a:pt x="209170" y="104584"/>
                      </a:cubicBezTo>
                      <a:cubicBezTo>
                        <a:pt x="209170" y="162211"/>
                        <a:pt x="162211" y="209169"/>
                        <a:pt x="104585" y="209169"/>
                      </a:cubicBezTo>
                      <a:close/>
                      <a:moveTo>
                        <a:pt x="104585" y="28480"/>
                      </a:moveTo>
                      <a:cubicBezTo>
                        <a:pt x="62675" y="28480"/>
                        <a:pt x="28575" y="62579"/>
                        <a:pt x="28575" y="104489"/>
                      </a:cubicBezTo>
                      <a:cubicBezTo>
                        <a:pt x="28575" y="146399"/>
                        <a:pt x="62675" y="180499"/>
                        <a:pt x="104585" y="180499"/>
                      </a:cubicBezTo>
                      <a:cubicBezTo>
                        <a:pt x="146495" y="180499"/>
                        <a:pt x="180595" y="146399"/>
                        <a:pt x="180595" y="104489"/>
                      </a:cubicBezTo>
                      <a:cubicBezTo>
                        <a:pt x="180595" y="62579"/>
                        <a:pt x="146495" y="28480"/>
                        <a:pt x="104585" y="28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23" name="Google Shape;1823;p14"/>
              <p:cNvGrpSpPr/>
              <p:nvPr/>
            </p:nvGrpSpPr>
            <p:grpSpPr>
              <a:xfrm>
                <a:off x="11175206" y="2363437"/>
                <a:ext cx="209168" cy="209168"/>
                <a:chOff x="11175206" y="2363437"/>
                <a:chExt cx="209168" cy="209168"/>
              </a:xfrm>
            </p:grpSpPr>
            <p:sp>
              <p:nvSpPr>
                <p:cNvPr id="1824" name="Google Shape;1824;p14"/>
                <p:cNvSpPr/>
                <p:nvPr/>
              </p:nvSpPr>
              <p:spPr>
                <a:xfrm>
                  <a:off x="11189493" y="2377725"/>
                  <a:ext cx="180594" cy="180593"/>
                </a:xfrm>
                <a:custGeom>
                  <a:avLst/>
                  <a:gdLst/>
                  <a:ahLst/>
                  <a:cxnLst/>
                  <a:rect l="l" t="t" r="r" b="b"/>
                  <a:pathLst>
                    <a:path w="180594" h="180593" extrusionOk="0">
                      <a:moveTo>
                        <a:pt x="180594" y="90297"/>
                      </a:moveTo>
                      <a:cubicBezTo>
                        <a:pt x="180594" y="140167"/>
                        <a:pt x="140166" y="180594"/>
                        <a:pt x="90297" y="180594"/>
                      </a:cubicBezTo>
                      <a:cubicBezTo>
                        <a:pt x="40427" y="180594"/>
                        <a:pt x="0" y="140167"/>
                        <a:pt x="0" y="90297"/>
                      </a:cubicBezTo>
                      <a:cubicBezTo>
                        <a:pt x="0" y="40427"/>
                        <a:pt x="40428" y="0"/>
                        <a:pt x="90297" y="0"/>
                      </a:cubicBezTo>
                      <a:cubicBezTo>
                        <a:pt x="140167" y="0"/>
                        <a:pt x="180594" y="40427"/>
                        <a:pt x="180594" y="902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5" name="Google Shape;1825;p14"/>
                <p:cNvSpPr/>
                <p:nvPr/>
              </p:nvSpPr>
              <p:spPr>
                <a:xfrm>
                  <a:off x="11175206" y="2363437"/>
                  <a:ext cx="209168" cy="209168"/>
                </a:xfrm>
                <a:custGeom>
                  <a:avLst/>
                  <a:gdLst/>
                  <a:ahLst/>
                  <a:cxnLst/>
                  <a:rect l="l" t="t" r="r" b="b"/>
                  <a:pathLst>
                    <a:path w="209168" h="209168" extrusionOk="0">
                      <a:moveTo>
                        <a:pt x="104584" y="209169"/>
                      </a:moveTo>
                      <a:cubicBezTo>
                        <a:pt x="46959" y="209169"/>
                        <a:pt x="0" y="162211"/>
                        <a:pt x="0" y="104584"/>
                      </a:cubicBezTo>
                      <a:cubicBezTo>
                        <a:pt x="0" y="46958"/>
                        <a:pt x="46959" y="0"/>
                        <a:pt x="104584" y="0"/>
                      </a:cubicBezTo>
                      <a:cubicBezTo>
                        <a:pt x="162306" y="0"/>
                        <a:pt x="209169" y="46958"/>
                        <a:pt x="209169" y="104584"/>
                      </a:cubicBezTo>
                      <a:cubicBezTo>
                        <a:pt x="209169" y="162211"/>
                        <a:pt x="162306" y="209169"/>
                        <a:pt x="104584" y="209169"/>
                      </a:cubicBezTo>
                      <a:close/>
                      <a:moveTo>
                        <a:pt x="104584" y="28575"/>
                      </a:moveTo>
                      <a:cubicBezTo>
                        <a:pt x="62674" y="28575"/>
                        <a:pt x="28575" y="62675"/>
                        <a:pt x="28575" y="104584"/>
                      </a:cubicBezTo>
                      <a:cubicBezTo>
                        <a:pt x="28575" y="146494"/>
                        <a:pt x="62674" y="180594"/>
                        <a:pt x="104584" y="180594"/>
                      </a:cubicBezTo>
                      <a:cubicBezTo>
                        <a:pt x="146495" y="180594"/>
                        <a:pt x="180594" y="146494"/>
                        <a:pt x="180594" y="104584"/>
                      </a:cubicBezTo>
                      <a:cubicBezTo>
                        <a:pt x="180594" y="62675"/>
                        <a:pt x="146495" y="28575"/>
                        <a:pt x="10458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26" name="Google Shape;1826;p14"/>
              <p:cNvGrpSpPr/>
              <p:nvPr/>
            </p:nvGrpSpPr>
            <p:grpSpPr>
              <a:xfrm>
                <a:off x="11516391" y="2092546"/>
                <a:ext cx="209169" cy="209168"/>
                <a:chOff x="11516391" y="2092546"/>
                <a:chExt cx="209169" cy="209168"/>
              </a:xfrm>
            </p:grpSpPr>
            <p:sp>
              <p:nvSpPr>
                <p:cNvPr id="1827" name="Google Shape;1827;p14"/>
                <p:cNvSpPr/>
                <p:nvPr/>
              </p:nvSpPr>
              <p:spPr>
                <a:xfrm>
                  <a:off x="11530679" y="2106739"/>
                  <a:ext cx="180594" cy="180593"/>
                </a:xfrm>
                <a:custGeom>
                  <a:avLst/>
                  <a:gdLst/>
                  <a:ahLst/>
                  <a:cxnLst/>
                  <a:rect l="l" t="t" r="r" b="b"/>
                  <a:pathLst>
                    <a:path w="180594" h="180593" extrusionOk="0">
                      <a:moveTo>
                        <a:pt x="180594" y="90297"/>
                      </a:moveTo>
                      <a:cubicBezTo>
                        <a:pt x="180594" y="140167"/>
                        <a:pt x="140167" y="180594"/>
                        <a:pt x="90297" y="180594"/>
                      </a:cubicBezTo>
                      <a:cubicBezTo>
                        <a:pt x="40427" y="180594"/>
                        <a:pt x="1" y="140167"/>
                        <a:pt x="1" y="90297"/>
                      </a:cubicBezTo>
                      <a:cubicBezTo>
                        <a:pt x="1" y="40427"/>
                        <a:pt x="40428" y="0"/>
                        <a:pt x="90297" y="0"/>
                      </a:cubicBezTo>
                      <a:cubicBezTo>
                        <a:pt x="140168" y="0"/>
                        <a:pt x="180594" y="40427"/>
                        <a:pt x="180594" y="9029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8" name="Google Shape;1828;p14"/>
                <p:cNvSpPr/>
                <p:nvPr/>
              </p:nvSpPr>
              <p:spPr>
                <a:xfrm>
                  <a:off x="11516391" y="2092546"/>
                  <a:ext cx="209169" cy="209168"/>
                </a:xfrm>
                <a:custGeom>
                  <a:avLst/>
                  <a:gdLst/>
                  <a:ahLst/>
                  <a:cxnLst/>
                  <a:rect l="l" t="t" r="r" b="b"/>
                  <a:pathLst>
                    <a:path w="209169" h="209168" extrusionOk="0">
                      <a:moveTo>
                        <a:pt x="104585" y="209169"/>
                      </a:moveTo>
                      <a:cubicBezTo>
                        <a:pt x="46863" y="209169"/>
                        <a:pt x="0" y="162211"/>
                        <a:pt x="0" y="104584"/>
                      </a:cubicBezTo>
                      <a:cubicBezTo>
                        <a:pt x="0" y="46958"/>
                        <a:pt x="46959" y="0"/>
                        <a:pt x="104585" y="0"/>
                      </a:cubicBezTo>
                      <a:cubicBezTo>
                        <a:pt x="162211" y="0"/>
                        <a:pt x="209170" y="46958"/>
                        <a:pt x="209170" y="104584"/>
                      </a:cubicBezTo>
                      <a:cubicBezTo>
                        <a:pt x="209170" y="162211"/>
                        <a:pt x="162306" y="209169"/>
                        <a:pt x="104585" y="209169"/>
                      </a:cubicBezTo>
                      <a:close/>
                      <a:moveTo>
                        <a:pt x="104585" y="28480"/>
                      </a:moveTo>
                      <a:cubicBezTo>
                        <a:pt x="62675" y="28480"/>
                        <a:pt x="28575" y="62579"/>
                        <a:pt x="28575" y="104489"/>
                      </a:cubicBezTo>
                      <a:cubicBezTo>
                        <a:pt x="28575" y="146399"/>
                        <a:pt x="62675" y="180499"/>
                        <a:pt x="104585" y="180499"/>
                      </a:cubicBezTo>
                      <a:cubicBezTo>
                        <a:pt x="146495" y="180499"/>
                        <a:pt x="180595" y="146399"/>
                        <a:pt x="180595" y="104489"/>
                      </a:cubicBezTo>
                      <a:cubicBezTo>
                        <a:pt x="180595" y="62579"/>
                        <a:pt x="146495" y="28480"/>
                        <a:pt x="104585" y="28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29" name="Google Shape;1829;p14"/>
              <p:cNvGrpSpPr/>
              <p:nvPr/>
            </p:nvGrpSpPr>
            <p:grpSpPr>
              <a:xfrm>
                <a:off x="11426094" y="2333338"/>
                <a:ext cx="209169" cy="209168"/>
                <a:chOff x="11426094" y="2333338"/>
                <a:chExt cx="209169" cy="209168"/>
              </a:xfrm>
            </p:grpSpPr>
            <p:sp>
              <p:nvSpPr>
                <p:cNvPr id="1830" name="Google Shape;1830;p14"/>
                <p:cNvSpPr/>
                <p:nvPr/>
              </p:nvSpPr>
              <p:spPr>
                <a:xfrm>
                  <a:off x="11440382" y="2347626"/>
                  <a:ext cx="180594" cy="180593"/>
                </a:xfrm>
                <a:custGeom>
                  <a:avLst/>
                  <a:gdLst/>
                  <a:ahLst/>
                  <a:cxnLst/>
                  <a:rect l="l" t="t" r="r" b="b"/>
                  <a:pathLst>
                    <a:path w="180594" h="180593" extrusionOk="0">
                      <a:moveTo>
                        <a:pt x="180594" y="90297"/>
                      </a:moveTo>
                      <a:cubicBezTo>
                        <a:pt x="180594" y="140167"/>
                        <a:pt x="140167" y="180594"/>
                        <a:pt x="90298" y="180594"/>
                      </a:cubicBezTo>
                      <a:cubicBezTo>
                        <a:pt x="40427" y="180594"/>
                        <a:pt x="1" y="140167"/>
                        <a:pt x="1" y="90297"/>
                      </a:cubicBezTo>
                      <a:cubicBezTo>
                        <a:pt x="1" y="40427"/>
                        <a:pt x="40429" y="0"/>
                        <a:pt x="90298" y="0"/>
                      </a:cubicBezTo>
                      <a:cubicBezTo>
                        <a:pt x="140168" y="0"/>
                        <a:pt x="180594" y="40427"/>
                        <a:pt x="180594" y="9029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1" name="Google Shape;1831;p14"/>
                <p:cNvSpPr/>
                <p:nvPr/>
              </p:nvSpPr>
              <p:spPr>
                <a:xfrm>
                  <a:off x="11426094" y="2333338"/>
                  <a:ext cx="209169" cy="209168"/>
                </a:xfrm>
                <a:custGeom>
                  <a:avLst/>
                  <a:gdLst/>
                  <a:ahLst/>
                  <a:cxnLst/>
                  <a:rect l="l" t="t" r="r" b="b"/>
                  <a:pathLst>
                    <a:path w="209169" h="209168" extrusionOk="0">
                      <a:moveTo>
                        <a:pt x="104584" y="209169"/>
                      </a:moveTo>
                      <a:cubicBezTo>
                        <a:pt x="46959" y="209169"/>
                        <a:pt x="0" y="162211"/>
                        <a:pt x="0" y="104584"/>
                      </a:cubicBezTo>
                      <a:cubicBezTo>
                        <a:pt x="0" y="46958"/>
                        <a:pt x="46959" y="0"/>
                        <a:pt x="104584" y="0"/>
                      </a:cubicBezTo>
                      <a:cubicBezTo>
                        <a:pt x="162306" y="0"/>
                        <a:pt x="209170" y="46958"/>
                        <a:pt x="209170" y="104584"/>
                      </a:cubicBezTo>
                      <a:cubicBezTo>
                        <a:pt x="209170" y="162211"/>
                        <a:pt x="162211" y="209169"/>
                        <a:pt x="104584" y="209169"/>
                      </a:cubicBezTo>
                      <a:close/>
                      <a:moveTo>
                        <a:pt x="104584" y="28575"/>
                      </a:moveTo>
                      <a:cubicBezTo>
                        <a:pt x="62675" y="28575"/>
                        <a:pt x="28575" y="62675"/>
                        <a:pt x="28575" y="104584"/>
                      </a:cubicBezTo>
                      <a:cubicBezTo>
                        <a:pt x="28575" y="146495"/>
                        <a:pt x="62675" y="180594"/>
                        <a:pt x="104584" y="180594"/>
                      </a:cubicBezTo>
                      <a:cubicBezTo>
                        <a:pt x="146495" y="180594"/>
                        <a:pt x="180595" y="146495"/>
                        <a:pt x="180595" y="104584"/>
                      </a:cubicBezTo>
                      <a:cubicBezTo>
                        <a:pt x="180595" y="62675"/>
                        <a:pt x="146495" y="28575"/>
                        <a:pt x="10458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32" name="Google Shape;1832;p14"/>
              <p:cNvGrpSpPr/>
              <p:nvPr/>
            </p:nvGrpSpPr>
            <p:grpSpPr>
              <a:xfrm>
                <a:off x="10932301" y="1720888"/>
                <a:ext cx="646499" cy="499292"/>
                <a:chOff x="10932301" y="1720888"/>
                <a:chExt cx="646499" cy="499292"/>
              </a:xfrm>
            </p:grpSpPr>
            <p:grpSp>
              <p:nvGrpSpPr>
                <p:cNvPr id="1833" name="Google Shape;1833;p14"/>
                <p:cNvGrpSpPr/>
                <p:nvPr/>
              </p:nvGrpSpPr>
              <p:grpSpPr>
                <a:xfrm>
                  <a:off x="11292848" y="1720888"/>
                  <a:ext cx="285952" cy="231831"/>
                  <a:chOff x="11292848" y="1720888"/>
                  <a:chExt cx="285952" cy="231831"/>
                </a:xfrm>
              </p:grpSpPr>
              <p:sp>
                <p:nvSpPr>
                  <p:cNvPr id="1834" name="Google Shape;1834;p14"/>
                  <p:cNvSpPr/>
                  <p:nvPr/>
                </p:nvSpPr>
                <p:spPr>
                  <a:xfrm>
                    <a:off x="11307222" y="1734999"/>
                    <a:ext cx="257461" cy="203449"/>
                  </a:xfrm>
                  <a:custGeom>
                    <a:avLst/>
                    <a:gdLst/>
                    <a:ahLst/>
                    <a:cxnLst/>
                    <a:rect l="l" t="t" r="r" b="b"/>
                    <a:pathLst>
                      <a:path w="257461" h="203449" extrusionOk="0">
                        <a:moveTo>
                          <a:pt x="0" y="110183"/>
                        </a:moveTo>
                        <a:cubicBezTo>
                          <a:pt x="10002" y="90562"/>
                          <a:pt x="30290" y="57701"/>
                          <a:pt x="68199" y="32555"/>
                        </a:cubicBezTo>
                        <a:cubicBezTo>
                          <a:pt x="150495" y="-22024"/>
                          <a:pt x="244030" y="7504"/>
                          <a:pt x="257461" y="11981"/>
                        </a:cubicBezTo>
                        <a:cubicBezTo>
                          <a:pt x="254603" y="34460"/>
                          <a:pt x="247459" y="69893"/>
                          <a:pt x="226409" y="107897"/>
                        </a:cubicBezTo>
                        <a:cubicBezTo>
                          <a:pt x="209741" y="137996"/>
                          <a:pt x="189262" y="174953"/>
                          <a:pt x="146304" y="193241"/>
                        </a:cubicBezTo>
                        <a:cubicBezTo>
                          <a:pt x="91249" y="216673"/>
                          <a:pt x="37148" y="193241"/>
                          <a:pt x="24385" y="187336"/>
                        </a:cubicBezTo>
                        <a:cubicBezTo>
                          <a:pt x="16193" y="161618"/>
                          <a:pt x="8096" y="135901"/>
                          <a:pt x="0" y="11018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5" name="Google Shape;1835;p14"/>
                  <p:cNvSpPr/>
                  <p:nvPr/>
                </p:nvSpPr>
                <p:spPr>
                  <a:xfrm>
                    <a:off x="11292848" y="1720888"/>
                    <a:ext cx="285952" cy="231831"/>
                  </a:xfrm>
                  <a:custGeom>
                    <a:avLst/>
                    <a:gdLst/>
                    <a:ahLst/>
                    <a:cxnLst/>
                    <a:rect l="l" t="t" r="r" b="b"/>
                    <a:pathLst>
                      <a:path w="285952" h="231831" extrusionOk="0">
                        <a:moveTo>
                          <a:pt x="109338" y="231831"/>
                        </a:moveTo>
                        <a:cubicBezTo>
                          <a:pt x="75239" y="231831"/>
                          <a:pt x="46569" y="220877"/>
                          <a:pt x="32663" y="214400"/>
                        </a:cubicBezTo>
                        <a:cubicBezTo>
                          <a:pt x="29043" y="212686"/>
                          <a:pt x="26281" y="209543"/>
                          <a:pt x="25042" y="205733"/>
                        </a:cubicBezTo>
                        <a:lnTo>
                          <a:pt x="659" y="128580"/>
                        </a:lnTo>
                        <a:cubicBezTo>
                          <a:pt x="-484" y="125056"/>
                          <a:pt x="-104" y="121151"/>
                          <a:pt x="1516" y="117817"/>
                        </a:cubicBezTo>
                        <a:cubicBezTo>
                          <a:pt x="18851" y="83718"/>
                          <a:pt x="44092" y="54952"/>
                          <a:pt x="74573" y="34759"/>
                        </a:cubicBezTo>
                        <a:cubicBezTo>
                          <a:pt x="160107" y="-21915"/>
                          <a:pt x="257548" y="6279"/>
                          <a:pt x="276217" y="12566"/>
                        </a:cubicBezTo>
                        <a:cubicBezTo>
                          <a:pt x="282694" y="14756"/>
                          <a:pt x="286694" y="21138"/>
                          <a:pt x="285837" y="27901"/>
                        </a:cubicBezTo>
                        <a:cubicBezTo>
                          <a:pt x="281361" y="63906"/>
                          <a:pt x="270311" y="97910"/>
                          <a:pt x="253072" y="128961"/>
                        </a:cubicBezTo>
                        <a:cubicBezTo>
                          <a:pt x="235449" y="160775"/>
                          <a:pt x="213543" y="200303"/>
                          <a:pt x="166108" y="220497"/>
                        </a:cubicBezTo>
                        <a:cubicBezTo>
                          <a:pt x="146677" y="228783"/>
                          <a:pt x="127246" y="231831"/>
                          <a:pt x="109338" y="231831"/>
                        </a:cubicBezTo>
                        <a:close/>
                        <a:moveTo>
                          <a:pt x="50379" y="190969"/>
                        </a:moveTo>
                        <a:cubicBezTo>
                          <a:pt x="71049" y="199541"/>
                          <a:pt x="113053" y="212019"/>
                          <a:pt x="155059" y="194207"/>
                        </a:cubicBezTo>
                        <a:cubicBezTo>
                          <a:pt x="193540" y="177920"/>
                          <a:pt x="211923" y="144582"/>
                          <a:pt x="228211" y="115150"/>
                        </a:cubicBezTo>
                        <a:cubicBezTo>
                          <a:pt x="241736" y="90671"/>
                          <a:pt x="250975" y="64286"/>
                          <a:pt x="255833" y="36283"/>
                        </a:cubicBezTo>
                        <a:cubicBezTo>
                          <a:pt x="225924" y="28473"/>
                          <a:pt x="153916" y="16471"/>
                          <a:pt x="90384" y="58572"/>
                        </a:cubicBezTo>
                        <a:cubicBezTo>
                          <a:pt x="65524" y="75050"/>
                          <a:pt x="44665" y="98195"/>
                          <a:pt x="29710" y="125627"/>
                        </a:cubicBezTo>
                        <a:lnTo>
                          <a:pt x="50379" y="19096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36" name="Google Shape;1836;p14"/>
                <p:cNvGrpSpPr/>
                <p:nvPr/>
              </p:nvGrpSpPr>
              <p:grpSpPr>
                <a:xfrm>
                  <a:off x="11190563" y="1827754"/>
                  <a:ext cx="209006" cy="212690"/>
                  <a:chOff x="11190563" y="1827754"/>
                  <a:chExt cx="209006" cy="212690"/>
                </a:xfrm>
              </p:grpSpPr>
              <p:sp>
                <p:nvSpPr>
                  <p:cNvPr id="1837" name="Google Shape;1837;p14"/>
                  <p:cNvSpPr/>
                  <p:nvPr/>
                </p:nvSpPr>
                <p:spPr>
                  <a:xfrm>
                    <a:off x="11204733" y="1842073"/>
                    <a:ext cx="180389" cy="184179"/>
                  </a:xfrm>
                  <a:custGeom>
                    <a:avLst/>
                    <a:gdLst/>
                    <a:ahLst/>
                    <a:cxnLst/>
                    <a:rect l="l" t="t" r="r" b="b"/>
                    <a:pathLst>
                      <a:path w="180389" h="184179" extrusionOk="0">
                        <a:moveTo>
                          <a:pt x="150591" y="147317"/>
                        </a:moveTo>
                        <a:cubicBezTo>
                          <a:pt x="182213" y="126077"/>
                          <a:pt x="189929" y="82928"/>
                          <a:pt x="167640" y="52067"/>
                        </a:cubicBezTo>
                        <a:lnTo>
                          <a:pt x="150114" y="27874"/>
                        </a:lnTo>
                        <a:cubicBezTo>
                          <a:pt x="127540" y="-3463"/>
                          <a:pt x="83248" y="-9274"/>
                          <a:pt x="53244" y="15015"/>
                        </a:cubicBezTo>
                        <a:lnTo>
                          <a:pt x="0" y="58068"/>
                        </a:lnTo>
                        <a:cubicBezTo>
                          <a:pt x="31813" y="100645"/>
                          <a:pt x="63818" y="142269"/>
                          <a:pt x="95727" y="184179"/>
                        </a:cubicBezTo>
                        <a:lnTo>
                          <a:pt x="150591" y="147317"/>
                        </a:lnTo>
                        <a:close/>
                      </a:path>
                    </a:pathLst>
                  </a:custGeom>
                  <a:solidFill>
                    <a:srgbClr val="3D49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8" name="Google Shape;1838;p14"/>
                  <p:cNvSpPr/>
                  <p:nvPr/>
                </p:nvSpPr>
                <p:spPr>
                  <a:xfrm>
                    <a:off x="11190563" y="1827754"/>
                    <a:ext cx="209006" cy="212690"/>
                  </a:xfrm>
                  <a:custGeom>
                    <a:avLst/>
                    <a:gdLst/>
                    <a:ahLst/>
                    <a:cxnLst/>
                    <a:rect l="l" t="t" r="r" b="b"/>
                    <a:pathLst>
                      <a:path w="209006" h="212690" extrusionOk="0">
                        <a:moveTo>
                          <a:pt x="109992" y="212691"/>
                        </a:moveTo>
                        <a:cubicBezTo>
                          <a:pt x="105705" y="212691"/>
                          <a:pt x="101420" y="210786"/>
                          <a:pt x="98657" y="207071"/>
                        </a:cubicBezTo>
                        <a:lnTo>
                          <a:pt x="81513" y="184592"/>
                        </a:lnTo>
                        <a:cubicBezTo>
                          <a:pt x="55699" y="150778"/>
                          <a:pt x="29030" y="115821"/>
                          <a:pt x="2836" y="80865"/>
                        </a:cubicBezTo>
                        <a:cubicBezTo>
                          <a:pt x="-1736" y="74673"/>
                          <a:pt x="-688" y="66006"/>
                          <a:pt x="5313" y="61243"/>
                        </a:cubicBezTo>
                        <a:lnTo>
                          <a:pt x="58557" y="18190"/>
                        </a:lnTo>
                        <a:cubicBezTo>
                          <a:pt x="76178" y="3903"/>
                          <a:pt x="98182" y="-2289"/>
                          <a:pt x="120660" y="759"/>
                        </a:cubicBezTo>
                        <a:cubicBezTo>
                          <a:pt x="143139" y="3712"/>
                          <a:pt x="162760" y="15523"/>
                          <a:pt x="176000" y="33811"/>
                        </a:cubicBezTo>
                        <a:lnTo>
                          <a:pt x="193527" y="58005"/>
                        </a:lnTo>
                        <a:cubicBezTo>
                          <a:pt x="206576" y="76102"/>
                          <a:pt x="211623" y="98200"/>
                          <a:pt x="207719" y="120108"/>
                        </a:cubicBezTo>
                        <a:cubicBezTo>
                          <a:pt x="203813" y="142110"/>
                          <a:pt x="191430" y="161065"/>
                          <a:pt x="172857" y="173448"/>
                        </a:cubicBezTo>
                        <a:lnTo>
                          <a:pt x="172857" y="173448"/>
                        </a:lnTo>
                        <a:lnTo>
                          <a:pt x="118088" y="210214"/>
                        </a:lnTo>
                        <a:cubicBezTo>
                          <a:pt x="115517" y="211929"/>
                          <a:pt x="112754" y="212691"/>
                          <a:pt x="109992" y="212691"/>
                        </a:cubicBezTo>
                        <a:close/>
                        <a:moveTo>
                          <a:pt x="33888" y="74769"/>
                        </a:moveTo>
                        <a:cubicBezTo>
                          <a:pt x="57319" y="105915"/>
                          <a:pt x="81036" y="137062"/>
                          <a:pt x="104087" y="167256"/>
                        </a:cubicBezTo>
                        <a:lnTo>
                          <a:pt x="113135" y="179067"/>
                        </a:lnTo>
                        <a:lnTo>
                          <a:pt x="156759" y="149730"/>
                        </a:lnTo>
                        <a:cubicBezTo>
                          <a:pt x="168761" y="141634"/>
                          <a:pt x="176858" y="129347"/>
                          <a:pt x="179429" y="115059"/>
                        </a:cubicBezTo>
                        <a:cubicBezTo>
                          <a:pt x="182001" y="100772"/>
                          <a:pt x="178667" y="86484"/>
                          <a:pt x="170190" y="74673"/>
                        </a:cubicBezTo>
                        <a:lnTo>
                          <a:pt x="152664" y="50480"/>
                        </a:lnTo>
                        <a:cubicBezTo>
                          <a:pt x="144092" y="38574"/>
                          <a:pt x="131233" y="30954"/>
                          <a:pt x="116659" y="28953"/>
                        </a:cubicBezTo>
                        <a:cubicBezTo>
                          <a:pt x="102086" y="27048"/>
                          <a:pt x="87798" y="31049"/>
                          <a:pt x="76369" y="40288"/>
                        </a:cubicBezTo>
                        <a:lnTo>
                          <a:pt x="33888" y="74769"/>
                        </a:lnTo>
                        <a:close/>
                        <a:moveTo>
                          <a:pt x="164761" y="161637"/>
                        </a:moveTo>
                        <a:lnTo>
                          <a:pt x="164761" y="161637"/>
                        </a:lnTo>
                        <a:lnTo>
                          <a:pt x="164761" y="16163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39" name="Google Shape;1839;p14"/>
                <p:cNvGrpSpPr/>
                <p:nvPr/>
              </p:nvGrpSpPr>
              <p:grpSpPr>
                <a:xfrm>
                  <a:off x="10932301" y="1885932"/>
                  <a:ext cx="382548" cy="334248"/>
                  <a:chOff x="10932301" y="1885932"/>
                  <a:chExt cx="382548" cy="334248"/>
                </a:xfrm>
              </p:grpSpPr>
              <p:sp>
                <p:nvSpPr>
                  <p:cNvPr id="1840" name="Google Shape;1840;p14"/>
                  <p:cNvSpPr/>
                  <p:nvPr/>
                </p:nvSpPr>
                <p:spPr>
                  <a:xfrm>
                    <a:off x="10946706" y="1900046"/>
                    <a:ext cx="353849" cy="305983"/>
                  </a:xfrm>
                  <a:custGeom>
                    <a:avLst/>
                    <a:gdLst/>
                    <a:ahLst/>
                    <a:cxnLst/>
                    <a:rect l="l" t="t" r="r" b="b"/>
                    <a:pathLst>
                      <a:path w="353849" h="305983" extrusionOk="0">
                        <a:moveTo>
                          <a:pt x="258123" y="0"/>
                        </a:moveTo>
                        <a:lnTo>
                          <a:pt x="22188" y="190881"/>
                        </a:lnTo>
                        <a:cubicBezTo>
                          <a:pt x="-3147" y="213360"/>
                          <a:pt x="-7339" y="251270"/>
                          <a:pt x="12473" y="278702"/>
                        </a:cubicBezTo>
                        <a:cubicBezTo>
                          <a:pt x="32571" y="306515"/>
                          <a:pt x="70671" y="314230"/>
                          <a:pt x="100008" y="296418"/>
                        </a:cubicBezTo>
                        <a:lnTo>
                          <a:pt x="353850" y="126016"/>
                        </a:lnTo>
                        <a:cubicBezTo>
                          <a:pt x="321846" y="84296"/>
                          <a:pt x="289841" y="42577"/>
                          <a:pt x="2581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1" name="Google Shape;1841;p14"/>
                  <p:cNvSpPr/>
                  <p:nvPr/>
                </p:nvSpPr>
                <p:spPr>
                  <a:xfrm>
                    <a:off x="10932301" y="1885932"/>
                    <a:ext cx="382548" cy="334248"/>
                  </a:xfrm>
                  <a:custGeom>
                    <a:avLst/>
                    <a:gdLst/>
                    <a:ahLst/>
                    <a:cxnLst/>
                    <a:rect l="l" t="t" r="r" b="b"/>
                    <a:pathLst>
                      <a:path w="382548" h="334248" extrusionOk="0">
                        <a:moveTo>
                          <a:pt x="80314" y="334249"/>
                        </a:moveTo>
                        <a:cubicBezTo>
                          <a:pt x="55263" y="334249"/>
                          <a:pt x="30688" y="322628"/>
                          <a:pt x="15257" y="301293"/>
                        </a:cubicBezTo>
                        <a:cubicBezTo>
                          <a:pt x="-8936" y="267765"/>
                          <a:pt x="-3888" y="221854"/>
                          <a:pt x="27068" y="194422"/>
                        </a:cubicBezTo>
                        <a:lnTo>
                          <a:pt x="263479" y="3160"/>
                        </a:lnTo>
                        <a:cubicBezTo>
                          <a:pt x="266527" y="684"/>
                          <a:pt x="270337" y="-364"/>
                          <a:pt x="274242" y="112"/>
                        </a:cubicBezTo>
                        <a:cubicBezTo>
                          <a:pt x="278051" y="588"/>
                          <a:pt x="281577" y="2589"/>
                          <a:pt x="283958" y="5732"/>
                        </a:cubicBezTo>
                        <a:cubicBezTo>
                          <a:pt x="309961" y="40593"/>
                          <a:pt x="336630" y="75455"/>
                          <a:pt x="362444" y="109173"/>
                        </a:cubicBezTo>
                        <a:lnTo>
                          <a:pt x="379588" y="131652"/>
                        </a:lnTo>
                        <a:cubicBezTo>
                          <a:pt x="381970" y="134795"/>
                          <a:pt x="383017" y="138796"/>
                          <a:pt x="382351" y="142606"/>
                        </a:cubicBezTo>
                        <a:cubicBezTo>
                          <a:pt x="381684" y="146511"/>
                          <a:pt x="379493" y="149940"/>
                          <a:pt x="376255" y="152131"/>
                        </a:cubicBezTo>
                        <a:lnTo>
                          <a:pt x="122413" y="322533"/>
                        </a:lnTo>
                        <a:cubicBezTo>
                          <a:pt x="109269" y="330439"/>
                          <a:pt x="94695" y="334249"/>
                          <a:pt x="80314" y="334249"/>
                        </a:cubicBezTo>
                        <a:close/>
                        <a:moveTo>
                          <a:pt x="269955" y="34593"/>
                        </a:moveTo>
                        <a:lnTo>
                          <a:pt x="45547" y="216139"/>
                        </a:lnTo>
                        <a:cubicBezTo>
                          <a:pt x="26116" y="233379"/>
                          <a:pt x="22878" y="262907"/>
                          <a:pt x="38403" y="284528"/>
                        </a:cubicBezTo>
                        <a:cubicBezTo>
                          <a:pt x="54024" y="306150"/>
                          <a:pt x="84123" y="312246"/>
                          <a:pt x="106983" y="298435"/>
                        </a:cubicBezTo>
                        <a:lnTo>
                          <a:pt x="347680" y="136891"/>
                        </a:lnTo>
                        <a:lnTo>
                          <a:pt x="339679" y="126414"/>
                        </a:lnTo>
                        <a:cubicBezTo>
                          <a:pt x="316819" y="96505"/>
                          <a:pt x="293197" y="65549"/>
                          <a:pt x="269955" y="345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42" name="Google Shape;1842;p14"/>
                <p:cNvSpPr/>
                <p:nvPr/>
              </p:nvSpPr>
              <p:spPr>
                <a:xfrm>
                  <a:off x="11367253" y="1750599"/>
                  <a:ext cx="132444" cy="98583"/>
                </a:xfrm>
                <a:custGeom>
                  <a:avLst/>
                  <a:gdLst/>
                  <a:ahLst/>
                  <a:cxnLst/>
                  <a:rect l="l" t="t" r="r" b="b"/>
                  <a:pathLst>
                    <a:path w="132444" h="98583" extrusionOk="0">
                      <a:moveTo>
                        <a:pt x="739" y="98584"/>
                      </a:moveTo>
                      <a:cubicBezTo>
                        <a:pt x="-2309" y="82868"/>
                        <a:pt x="4263" y="65246"/>
                        <a:pt x="16931" y="53054"/>
                      </a:cubicBezTo>
                      <a:cubicBezTo>
                        <a:pt x="30171" y="40481"/>
                        <a:pt x="47602" y="35624"/>
                        <a:pt x="62080" y="32861"/>
                      </a:cubicBezTo>
                      <a:cubicBezTo>
                        <a:pt x="76939" y="30099"/>
                        <a:pt x="90083" y="28956"/>
                        <a:pt x="101608" y="25051"/>
                      </a:cubicBezTo>
                      <a:cubicBezTo>
                        <a:pt x="107324" y="23241"/>
                        <a:pt x="112753" y="20383"/>
                        <a:pt x="117801" y="16478"/>
                      </a:cubicBezTo>
                      <a:cubicBezTo>
                        <a:pt x="122944" y="12573"/>
                        <a:pt x="127326" y="7430"/>
                        <a:pt x="130374" y="0"/>
                      </a:cubicBezTo>
                      <a:cubicBezTo>
                        <a:pt x="133803" y="7430"/>
                        <a:pt x="132660" y="16669"/>
                        <a:pt x="129231" y="24670"/>
                      </a:cubicBezTo>
                      <a:cubicBezTo>
                        <a:pt x="125707" y="32671"/>
                        <a:pt x="119611" y="39624"/>
                        <a:pt x="112371" y="44768"/>
                      </a:cubicBezTo>
                      <a:cubicBezTo>
                        <a:pt x="97893" y="54959"/>
                        <a:pt x="81320" y="58293"/>
                        <a:pt x="67318" y="60960"/>
                      </a:cubicBezTo>
                      <a:cubicBezTo>
                        <a:pt x="53126" y="63532"/>
                        <a:pt x="40934" y="65532"/>
                        <a:pt x="30361" y="70961"/>
                      </a:cubicBezTo>
                      <a:cubicBezTo>
                        <a:pt x="19503" y="76391"/>
                        <a:pt x="9407" y="85344"/>
                        <a:pt x="739" y="985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1843" name="Google Shape;1843;p14"/>
          <p:cNvGrpSpPr/>
          <p:nvPr/>
        </p:nvGrpSpPr>
        <p:grpSpPr>
          <a:xfrm>
            <a:off x="848858" y="802503"/>
            <a:ext cx="1661977" cy="1823204"/>
            <a:chOff x="848858" y="802503"/>
            <a:chExt cx="1661977" cy="1823204"/>
          </a:xfrm>
        </p:grpSpPr>
        <p:grpSp>
          <p:nvGrpSpPr>
            <p:cNvPr id="1844" name="Google Shape;1844;p14"/>
            <p:cNvGrpSpPr/>
            <p:nvPr/>
          </p:nvGrpSpPr>
          <p:grpSpPr>
            <a:xfrm rot="1662196">
              <a:off x="1130426" y="972965"/>
              <a:ext cx="1098840" cy="1482279"/>
              <a:chOff x="8283797" y="2441867"/>
              <a:chExt cx="597407" cy="805871"/>
            </a:xfrm>
          </p:grpSpPr>
          <p:grpSp>
            <p:nvGrpSpPr>
              <p:cNvPr id="1845" name="Google Shape;1845;p14"/>
              <p:cNvGrpSpPr/>
              <p:nvPr/>
            </p:nvGrpSpPr>
            <p:grpSpPr>
              <a:xfrm>
                <a:off x="8284787" y="2441867"/>
                <a:ext cx="419765" cy="628420"/>
                <a:chOff x="8284787" y="2441867"/>
                <a:chExt cx="419765" cy="628420"/>
              </a:xfrm>
            </p:grpSpPr>
            <p:sp>
              <p:nvSpPr>
                <p:cNvPr id="1846" name="Google Shape;1846;p14"/>
                <p:cNvSpPr/>
                <p:nvPr/>
              </p:nvSpPr>
              <p:spPr>
                <a:xfrm>
                  <a:off x="8299028" y="2456115"/>
                  <a:ext cx="391200" cy="599979"/>
                </a:xfrm>
                <a:custGeom>
                  <a:avLst/>
                  <a:gdLst/>
                  <a:ahLst/>
                  <a:cxnLst/>
                  <a:rect l="l" t="t" r="r" b="b"/>
                  <a:pathLst>
                    <a:path w="391200" h="599979" extrusionOk="0">
                      <a:moveTo>
                        <a:pt x="29060" y="0"/>
                      </a:moveTo>
                      <a:cubicBezTo>
                        <a:pt x="10296" y="41910"/>
                        <a:pt x="-12659" y="111919"/>
                        <a:pt x="8391" y="186214"/>
                      </a:cubicBezTo>
                      <a:cubicBezTo>
                        <a:pt x="23345" y="238887"/>
                        <a:pt x="54301" y="272129"/>
                        <a:pt x="70494" y="289655"/>
                      </a:cubicBezTo>
                      <a:cubicBezTo>
                        <a:pt x="137740" y="362807"/>
                        <a:pt x="220227" y="461105"/>
                        <a:pt x="329098" y="599980"/>
                      </a:cubicBezTo>
                      <a:cubicBezTo>
                        <a:pt x="349767" y="586169"/>
                        <a:pt x="370436" y="572357"/>
                        <a:pt x="391201" y="558641"/>
                      </a:cubicBezTo>
                      <a:cubicBezTo>
                        <a:pt x="270424" y="372332"/>
                        <a:pt x="149742" y="186119"/>
                        <a:pt x="29060"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7" name="Google Shape;1847;p14"/>
                <p:cNvSpPr/>
                <p:nvPr/>
              </p:nvSpPr>
              <p:spPr>
                <a:xfrm>
                  <a:off x="8284787" y="2441867"/>
                  <a:ext cx="419765" cy="628420"/>
                </a:xfrm>
                <a:custGeom>
                  <a:avLst/>
                  <a:gdLst/>
                  <a:ahLst/>
                  <a:cxnLst/>
                  <a:rect l="l" t="t" r="r" b="b"/>
                  <a:pathLst>
                    <a:path w="419765" h="628420" extrusionOk="0">
                      <a:moveTo>
                        <a:pt x="343339" y="628421"/>
                      </a:moveTo>
                      <a:cubicBezTo>
                        <a:pt x="339053" y="628421"/>
                        <a:pt x="334862" y="626516"/>
                        <a:pt x="332099" y="622991"/>
                      </a:cubicBezTo>
                      <a:cubicBezTo>
                        <a:pt x="228086" y="490308"/>
                        <a:pt x="143695" y="389057"/>
                        <a:pt x="74258" y="313524"/>
                      </a:cubicBezTo>
                      <a:cubicBezTo>
                        <a:pt x="56541" y="294284"/>
                        <a:pt x="24633" y="259613"/>
                        <a:pt x="9011" y="204368"/>
                      </a:cubicBezTo>
                      <a:cubicBezTo>
                        <a:pt x="-8038" y="144074"/>
                        <a:pt x="-894" y="78161"/>
                        <a:pt x="30443" y="8438"/>
                      </a:cubicBezTo>
                      <a:cubicBezTo>
                        <a:pt x="32538" y="3676"/>
                        <a:pt x="37206" y="437"/>
                        <a:pt x="42349" y="56"/>
                      </a:cubicBezTo>
                      <a:cubicBezTo>
                        <a:pt x="47588" y="-420"/>
                        <a:pt x="52636" y="2152"/>
                        <a:pt x="55398" y="6533"/>
                      </a:cubicBezTo>
                      <a:lnTo>
                        <a:pt x="417443" y="565079"/>
                      </a:lnTo>
                      <a:cubicBezTo>
                        <a:pt x="421730" y="571652"/>
                        <a:pt x="419920" y="580415"/>
                        <a:pt x="413348" y="584701"/>
                      </a:cubicBezTo>
                      <a:lnTo>
                        <a:pt x="351245" y="626039"/>
                      </a:lnTo>
                      <a:cubicBezTo>
                        <a:pt x="348768" y="627659"/>
                        <a:pt x="346006" y="628421"/>
                        <a:pt x="343339" y="628421"/>
                      </a:cubicBezTo>
                      <a:close/>
                      <a:moveTo>
                        <a:pt x="46254" y="45014"/>
                      </a:moveTo>
                      <a:cubicBezTo>
                        <a:pt x="26538" y="99116"/>
                        <a:pt x="23204" y="149980"/>
                        <a:pt x="36443" y="196557"/>
                      </a:cubicBezTo>
                      <a:cubicBezTo>
                        <a:pt x="50255" y="245325"/>
                        <a:pt x="79115" y="276662"/>
                        <a:pt x="94641" y="293522"/>
                      </a:cubicBezTo>
                      <a:cubicBezTo>
                        <a:pt x="163412" y="368293"/>
                        <a:pt x="245613" y="466686"/>
                        <a:pt x="346387" y="594988"/>
                      </a:cubicBezTo>
                      <a:lnTo>
                        <a:pt x="385725" y="568794"/>
                      </a:lnTo>
                      <a:lnTo>
                        <a:pt x="46254" y="4501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48" name="Google Shape;1848;p14"/>
              <p:cNvSpPr/>
              <p:nvPr/>
            </p:nvSpPr>
            <p:spPr>
              <a:xfrm>
                <a:off x="8299028" y="2465640"/>
                <a:ext cx="391200" cy="599979"/>
              </a:xfrm>
              <a:custGeom>
                <a:avLst/>
                <a:gdLst/>
                <a:ahLst/>
                <a:cxnLst/>
                <a:rect l="l" t="t" r="r" b="b"/>
                <a:pathLst>
                  <a:path w="391200" h="599979" extrusionOk="0">
                    <a:moveTo>
                      <a:pt x="29060" y="0"/>
                    </a:moveTo>
                    <a:cubicBezTo>
                      <a:pt x="10296" y="41910"/>
                      <a:pt x="-12659" y="111919"/>
                      <a:pt x="8391" y="186214"/>
                    </a:cubicBezTo>
                    <a:cubicBezTo>
                      <a:pt x="23345" y="238887"/>
                      <a:pt x="54301" y="272129"/>
                      <a:pt x="70494" y="289655"/>
                    </a:cubicBezTo>
                    <a:cubicBezTo>
                      <a:pt x="137740" y="362807"/>
                      <a:pt x="220227" y="461105"/>
                      <a:pt x="329098" y="599980"/>
                    </a:cubicBezTo>
                    <a:cubicBezTo>
                      <a:pt x="349767" y="586169"/>
                      <a:pt x="370436" y="572357"/>
                      <a:pt x="391201" y="558641"/>
                    </a:cubicBezTo>
                    <a:cubicBezTo>
                      <a:pt x="270424" y="372332"/>
                      <a:pt x="149742" y="186119"/>
                      <a:pt x="29060"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49" name="Google Shape;1849;p14"/>
              <p:cNvGrpSpPr/>
              <p:nvPr/>
            </p:nvGrpSpPr>
            <p:grpSpPr>
              <a:xfrm>
                <a:off x="8460611" y="2441867"/>
                <a:ext cx="419676" cy="628420"/>
                <a:chOff x="8460611" y="2441867"/>
                <a:chExt cx="419676" cy="628420"/>
              </a:xfrm>
            </p:grpSpPr>
            <p:sp>
              <p:nvSpPr>
                <p:cNvPr id="1850" name="Google Shape;1850;p14"/>
                <p:cNvSpPr/>
                <p:nvPr/>
              </p:nvSpPr>
              <p:spPr>
                <a:xfrm>
                  <a:off x="8474773" y="2456115"/>
                  <a:ext cx="391200" cy="599979"/>
                </a:xfrm>
                <a:custGeom>
                  <a:avLst/>
                  <a:gdLst/>
                  <a:ahLst/>
                  <a:cxnLst/>
                  <a:rect l="l" t="t" r="r" b="b"/>
                  <a:pathLst>
                    <a:path w="391200" h="599979" extrusionOk="0">
                      <a:moveTo>
                        <a:pt x="362141" y="0"/>
                      </a:moveTo>
                      <a:cubicBezTo>
                        <a:pt x="380905" y="41910"/>
                        <a:pt x="403860" y="111919"/>
                        <a:pt x="382810" y="186214"/>
                      </a:cubicBezTo>
                      <a:cubicBezTo>
                        <a:pt x="367855" y="238887"/>
                        <a:pt x="336899" y="272129"/>
                        <a:pt x="320707" y="289655"/>
                      </a:cubicBezTo>
                      <a:cubicBezTo>
                        <a:pt x="253460" y="362807"/>
                        <a:pt x="170974" y="461105"/>
                        <a:pt x="62103" y="599980"/>
                      </a:cubicBezTo>
                      <a:cubicBezTo>
                        <a:pt x="41434" y="586169"/>
                        <a:pt x="20764" y="572357"/>
                        <a:pt x="0" y="558641"/>
                      </a:cubicBezTo>
                      <a:cubicBezTo>
                        <a:pt x="120777" y="372332"/>
                        <a:pt x="241459" y="186119"/>
                        <a:pt x="362141"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1" name="Google Shape;1851;p14"/>
                <p:cNvSpPr/>
                <p:nvPr/>
              </p:nvSpPr>
              <p:spPr>
                <a:xfrm>
                  <a:off x="8460611" y="2441867"/>
                  <a:ext cx="419676" cy="628420"/>
                </a:xfrm>
                <a:custGeom>
                  <a:avLst/>
                  <a:gdLst/>
                  <a:ahLst/>
                  <a:cxnLst/>
                  <a:rect l="l" t="t" r="r" b="b"/>
                  <a:pathLst>
                    <a:path w="419676" h="628420" extrusionOk="0">
                      <a:moveTo>
                        <a:pt x="76360" y="628421"/>
                      </a:moveTo>
                      <a:cubicBezTo>
                        <a:pt x="73598" y="628421"/>
                        <a:pt x="70836" y="627659"/>
                        <a:pt x="68455" y="626039"/>
                      </a:cubicBezTo>
                      <a:lnTo>
                        <a:pt x="6351" y="584701"/>
                      </a:lnTo>
                      <a:cubicBezTo>
                        <a:pt x="-126" y="580319"/>
                        <a:pt x="-1935" y="571556"/>
                        <a:pt x="2256" y="565079"/>
                      </a:cubicBezTo>
                      <a:lnTo>
                        <a:pt x="364301" y="6533"/>
                      </a:lnTo>
                      <a:cubicBezTo>
                        <a:pt x="367158" y="2152"/>
                        <a:pt x="372207" y="-420"/>
                        <a:pt x="377350" y="56"/>
                      </a:cubicBezTo>
                      <a:cubicBezTo>
                        <a:pt x="382589" y="437"/>
                        <a:pt x="387161" y="3676"/>
                        <a:pt x="389256" y="8438"/>
                      </a:cubicBezTo>
                      <a:cubicBezTo>
                        <a:pt x="420499" y="78161"/>
                        <a:pt x="427737" y="144074"/>
                        <a:pt x="410688" y="204368"/>
                      </a:cubicBezTo>
                      <a:cubicBezTo>
                        <a:pt x="394971" y="259708"/>
                        <a:pt x="363158" y="294284"/>
                        <a:pt x="346013" y="312857"/>
                      </a:cubicBezTo>
                      <a:cubicBezTo>
                        <a:pt x="275909" y="389057"/>
                        <a:pt x="191613" y="490213"/>
                        <a:pt x="87505" y="622991"/>
                      </a:cubicBezTo>
                      <a:cubicBezTo>
                        <a:pt x="84743" y="626516"/>
                        <a:pt x="80551" y="628421"/>
                        <a:pt x="76360" y="628421"/>
                      </a:cubicBezTo>
                      <a:close/>
                      <a:moveTo>
                        <a:pt x="33974" y="568699"/>
                      </a:moveTo>
                      <a:lnTo>
                        <a:pt x="73312" y="594893"/>
                      </a:lnTo>
                      <a:cubicBezTo>
                        <a:pt x="174087" y="466686"/>
                        <a:pt x="256287" y="368198"/>
                        <a:pt x="324487" y="294188"/>
                      </a:cubicBezTo>
                      <a:cubicBezTo>
                        <a:pt x="340584" y="276662"/>
                        <a:pt x="369444" y="245325"/>
                        <a:pt x="383351" y="196557"/>
                      </a:cubicBezTo>
                      <a:cubicBezTo>
                        <a:pt x="396591" y="149980"/>
                        <a:pt x="393257" y="99116"/>
                        <a:pt x="373540" y="45014"/>
                      </a:cubicBezTo>
                      <a:lnTo>
                        <a:pt x="33974" y="56869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52" name="Google Shape;1852;p14"/>
              <p:cNvGrpSpPr/>
              <p:nvPr/>
            </p:nvGrpSpPr>
            <p:grpSpPr>
              <a:xfrm>
                <a:off x="8283797" y="2970942"/>
                <a:ext cx="597407" cy="276796"/>
                <a:chOff x="8283797" y="2970942"/>
                <a:chExt cx="597407" cy="276796"/>
              </a:xfrm>
            </p:grpSpPr>
            <p:grpSp>
              <p:nvGrpSpPr>
                <p:cNvPr id="1853" name="Google Shape;1853;p14"/>
                <p:cNvGrpSpPr/>
                <p:nvPr/>
              </p:nvGrpSpPr>
              <p:grpSpPr>
                <a:xfrm>
                  <a:off x="8283797" y="2970942"/>
                  <a:ext cx="276796" cy="276796"/>
                  <a:chOff x="8283797" y="2970942"/>
                  <a:chExt cx="276796" cy="276796"/>
                </a:xfrm>
              </p:grpSpPr>
              <p:sp>
                <p:nvSpPr>
                  <p:cNvPr id="1854" name="Google Shape;1854;p14"/>
                  <p:cNvSpPr/>
                  <p:nvPr/>
                </p:nvSpPr>
                <p:spPr>
                  <a:xfrm>
                    <a:off x="8298084" y="2985229"/>
                    <a:ext cx="248221" cy="248221"/>
                  </a:xfrm>
                  <a:custGeom>
                    <a:avLst/>
                    <a:gdLst/>
                    <a:ahLst/>
                    <a:cxnLst/>
                    <a:rect l="l" t="t" r="r" b="b"/>
                    <a:pathLst>
                      <a:path w="248221" h="248221" extrusionOk="0">
                        <a:moveTo>
                          <a:pt x="124110" y="0"/>
                        </a:moveTo>
                        <a:cubicBezTo>
                          <a:pt x="55531" y="0"/>
                          <a:pt x="0" y="55531"/>
                          <a:pt x="0" y="124111"/>
                        </a:cubicBezTo>
                        <a:cubicBezTo>
                          <a:pt x="0" y="192691"/>
                          <a:pt x="55531" y="248221"/>
                          <a:pt x="124110" y="248221"/>
                        </a:cubicBezTo>
                        <a:cubicBezTo>
                          <a:pt x="192691" y="248221"/>
                          <a:pt x="248221" y="192691"/>
                          <a:pt x="248221" y="124111"/>
                        </a:cubicBezTo>
                        <a:cubicBezTo>
                          <a:pt x="248221" y="55531"/>
                          <a:pt x="192691" y="0"/>
                          <a:pt x="124110" y="0"/>
                        </a:cubicBezTo>
                        <a:close/>
                        <a:moveTo>
                          <a:pt x="124110" y="175831"/>
                        </a:moveTo>
                        <a:cubicBezTo>
                          <a:pt x="95535" y="175831"/>
                          <a:pt x="72390" y="152686"/>
                          <a:pt x="72390" y="124111"/>
                        </a:cubicBezTo>
                        <a:cubicBezTo>
                          <a:pt x="72390" y="95536"/>
                          <a:pt x="95535" y="72390"/>
                          <a:pt x="124110" y="72390"/>
                        </a:cubicBezTo>
                        <a:cubicBezTo>
                          <a:pt x="152685" y="72390"/>
                          <a:pt x="175832" y="95536"/>
                          <a:pt x="175832" y="124111"/>
                        </a:cubicBezTo>
                        <a:cubicBezTo>
                          <a:pt x="175832" y="152686"/>
                          <a:pt x="152685" y="175831"/>
                          <a:pt x="124110" y="17583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5" name="Google Shape;1855;p14"/>
                  <p:cNvSpPr/>
                  <p:nvPr/>
                </p:nvSpPr>
                <p:spPr>
                  <a:xfrm>
                    <a:off x="8283797" y="2970942"/>
                    <a:ext cx="276796" cy="276796"/>
                  </a:xfrm>
                  <a:custGeom>
                    <a:avLst/>
                    <a:gdLst/>
                    <a:ahLst/>
                    <a:cxnLst/>
                    <a:rect l="l" t="t" r="r" b="b"/>
                    <a:pathLst>
                      <a:path w="276796" h="276796" extrusionOk="0">
                        <a:moveTo>
                          <a:pt x="138398" y="276796"/>
                        </a:moveTo>
                        <a:cubicBezTo>
                          <a:pt x="62103" y="276796"/>
                          <a:pt x="0" y="214693"/>
                          <a:pt x="0" y="138398"/>
                        </a:cubicBezTo>
                        <a:cubicBezTo>
                          <a:pt x="0" y="62103"/>
                          <a:pt x="62103" y="0"/>
                          <a:pt x="138398" y="0"/>
                        </a:cubicBezTo>
                        <a:cubicBezTo>
                          <a:pt x="214693" y="0"/>
                          <a:pt x="276796" y="62103"/>
                          <a:pt x="276796" y="138398"/>
                        </a:cubicBezTo>
                        <a:cubicBezTo>
                          <a:pt x="276796" y="214693"/>
                          <a:pt x="214693" y="276796"/>
                          <a:pt x="138398" y="276796"/>
                        </a:cubicBezTo>
                        <a:close/>
                        <a:moveTo>
                          <a:pt x="138398" y="28575"/>
                        </a:moveTo>
                        <a:cubicBezTo>
                          <a:pt x="77819" y="28575"/>
                          <a:pt x="28575" y="77819"/>
                          <a:pt x="28575" y="138398"/>
                        </a:cubicBezTo>
                        <a:cubicBezTo>
                          <a:pt x="28575" y="198977"/>
                          <a:pt x="77819" y="248221"/>
                          <a:pt x="138398" y="248221"/>
                        </a:cubicBezTo>
                        <a:cubicBezTo>
                          <a:pt x="198977" y="248221"/>
                          <a:pt x="248221" y="198977"/>
                          <a:pt x="248221" y="138398"/>
                        </a:cubicBezTo>
                        <a:cubicBezTo>
                          <a:pt x="248221" y="77819"/>
                          <a:pt x="198977" y="28575"/>
                          <a:pt x="138398" y="28575"/>
                        </a:cubicBezTo>
                        <a:close/>
                        <a:moveTo>
                          <a:pt x="138398" y="204406"/>
                        </a:moveTo>
                        <a:cubicBezTo>
                          <a:pt x="102013" y="204406"/>
                          <a:pt x="72390" y="174784"/>
                          <a:pt x="72390" y="138398"/>
                        </a:cubicBezTo>
                        <a:cubicBezTo>
                          <a:pt x="72390" y="102013"/>
                          <a:pt x="102013" y="72390"/>
                          <a:pt x="138398" y="72390"/>
                        </a:cubicBezTo>
                        <a:cubicBezTo>
                          <a:pt x="174784" y="72390"/>
                          <a:pt x="204407" y="102013"/>
                          <a:pt x="204407" y="138398"/>
                        </a:cubicBezTo>
                        <a:cubicBezTo>
                          <a:pt x="204407" y="174784"/>
                          <a:pt x="174784" y="204406"/>
                          <a:pt x="138398" y="204406"/>
                        </a:cubicBezTo>
                        <a:close/>
                        <a:moveTo>
                          <a:pt x="138398" y="100965"/>
                        </a:moveTo>
                        <a:cubicBezTo>
                          <a:pt x="117729" y="100965"/>
                          <a:pt x="100965" y="117729"/>
                          <a:pt x="100965" y="138398"/>
                        </a:cubicBezTo>
                        <a:cubicBezTo>
                          <a:pt x="100965" y="159067"/>
                          <a:pt x="117729" y="175831"/>
                          <a:pt x="138398" y="175831"/>
                        </a:cubicBezTo>
                        <a:cubicBezTo>
                          <a:pt x="159068" y="175831"/>
                          <a:pt x="175832" y="159067"/>
                          <a:pt x="175832" y="138398"/>
                        </a:cubicBezTo>
                        <a:cubicBezTo>
                          <a:pt x="175832" y="117729"/>
                          <a:pt x="159068" y="100965"/>
                          <a:pt x="138398" y="10096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56" name="Google Shape;1856;p14"/>
                <p:cNvGrpSpPr/>
                <p:nvPr/>
              </p:nvGrpSpPr>
              <p:grpSpPr>
                <a:xfrm>
                  <a:off x="8604408" y="2970942"/>
                  <a:ext cx="276796" cy="276796"/>
                  <a:chOff x="8604408" y="2970942"/>
                  <a:chExt cx="276796" cy="276796"/>
                </a:xfrm>
              </p:grpSpPr>
              <p:sp>
                <p:nvSpPr>
                  <p:cNvPr id="1857" name="Google Shape;1857;p14"/>
                  <p:cNvSpPr/>
                  <p:nvPr/>
                </p:nvSpPr>
                <p:spPr>
                  <a:xfrm>
                    <a:off x="8618696" y="2985229"/>
                    <a:ext cx="248221" cy="248221"/>
                  </a:xfrm>
                  <a:custGeom>
                    <a:avLst/>
                    <a:gdLst/>
                    <a:ahLst/>
                    <a:cxnLst/>
                    <a:rect l="l" t="t" r="r" b="b"/>
                    <a:pathLst>
                      <a:path w="248221" h="248221" extrusionOk="0">
                        <a:moveTo>
                          <a:pt x="124111" y="0"/>
                        </a:moveTo>
                        <a:cubicBezTo>
                          <a:pt x="55531" y="0"/>
                          <a:pt x="0" y="55531"/>
                          <a:pt x="0" y="124111"/>
                        </a:cubicBezTo>
                        <a:cubicBezTo>
                          <a:pt x="0" y="192691"/>
                          <a:pt x="55531" y="248221"/>
                          <a:pt x="124111" y="248221"/>
                        </a:cubicBezTo>
                        <a:cubicBezTo>
                          <a:pt x="192691" y="248221"/>
                          <a:pt x="248221" y="192691"/>
                          <a:pt x="248221" y="124111"/>
                        </a:cubicBezTo>
                        <a:cubicBezTo>
                          <a:pt x="248221" y="55531"/>
                          <a:pt x="192691" y="0"/>
                          <a:pt x="124111" y="0"/>
                        </a:cubicBezTo>
                        <a:close/>
                        <a:moveTo>
                          <a:pt x="124111" y="175831"/>
                        </a:moveTo>
                        <a:cubicBezTo>
                          <a:pt x="95536" y="175831"/>
                          <a:pt x="72390" y="152686"/>
                          <a:pt x="72390" y="124111"/>
                        </a:cubicBezTo>
                        <a:cubicBezTo>
                          <a:pt x="72390" y="95536"/>
                          <a:pt x="95536" y="72390"/>
                          <a:pt x="124111" y="72390"/>
                        </a:cubicBezTo>
                        <a:cubicBezTo>
                          <a:pt x="152686" y="72390"/>
                          <a:pt x="175832" y="95536"/>
                          <a:pt x="175832" y="124111"/>
                        </a:cubicBezTo>
                        <a:cubicBezTo>
                          <a:pt x="175832" y="152686"/>
                          <a:pt x="152686" y="175831"/>
                          <a:pt x="124111" y="17583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8" name="Google Shape;1858;p14"/>
                  <p:cNvSpPr/>
                  <p:nvPr/>
                </p:nvSpPr>
                <p:spPr>
                  <a:xfrm>
                    <a:off x="8604408" y="2970942"/>
                    <a:ext cx="276796" cy="276796"/>
                  </a:xfrm>
                  <a:custGeom>
                    <a:avLst/>
                    <a:gdLst/>
                    <a:ahLst/>
                    <a:cxnLst/>
                    <a:rect l="l" t="t" r="r" b="b"/>
                    <a:pathLst>
                      <a:path w="276796" h="276796" extrusionOk="0">
                        <a:moveTo>
                          <a:pt x="138399" y="276796"/>
                        </a:moveTo>
                        <a:cubicBezTo>
                          <a:pt x="62103" y="276796"/>
                          <a:pt x="0" y="214693"/>
                          <a:pt x="0" y="138398"/>
                        </a:cubicBezTo>
                        <a:cubicBezTo>
                          <a:pt x="0" y="62103"/>
                          <a:pt x="62103" y="0"/>
                          <a:pt x="138399" y="0"/>
                        </a:cubicBezTo>
                        <a:cubicBezTo>
                          <a:pt x="214694" y="0"/>
                          <a:pt x="276796" y="62103"/>
                          <a:pt x="276796" y="138398"/>
                        </a:cubicBezTo>
                        <a:cubicBezTo>
                          <a:pt x="276796" y="214693"/>
                          <a:pt x="214694" y="276796"/>
                          <a:pt x="138399" y="276796"/>
                        </a:cubicBezTo>
                        <a:close/>
                        <a:moveTo>
                          <a:pt x="138399" y="28575"/>
                        </a:moveTo>
                        <a:cubicBezTo>
                          <a:pt x="77820" y="28575"/>
                          <a:pt x="28575" y="77819"/>
                          <a:pt x="28575" y="138398"/>
                        </a:cubicBezTo>
                        <a:cubicBezTo>
                          <a:pt x="28575" y="198977"/>
                          <a:pt x="77820" y="248221"/>
                          <a:pt x="138399" y="248221"/>
                        </a:cubicBezTo>
                        <a:cubicBezTo>
                          <a:pt x="198977" y="248221"/>
                          <a:pt x="248221" y="198977"/>
                          <a:pt x="248221" y="138398"/>
                        </a:cubicBezTo>
                        <a:cubicBezTo>
                          <a:pt x="248221" y="77819"/>
                          <a:pt x="198977" y="28575"/>
                          <a:pt x="138399" y="28575"/>
                        </a:cubicBezTo>
                        <a:close/>
                        <a:moveTo>
                          <a:pt x="138399" y="204406"/>
                        </a:moveTo>
                        <a:cubicBezTo>
                          <a:pt x="102013" y="204406"/>
                          <a:pt x="72390" y="174784"/>
                          <a:pt x="72390" y="138398"/>
                        </a:cubicBezTo>
                        <a:cubicBezTo>
                          <a:pt x="72390" y="102013"/>
                          <a:pt x="102013" y="72390"/>
                          <a:pt x="138399" y="72390"/>
                        </a:cubicBezTo>
                        <a:cubicBezTo>
                          <a:pt x="174784" y="72390"/>
                          <a:pt x="204407" y="102013"/>
                          <a:pt x="204407" y="138398"/>
                        </a:cubicBezTo>
                        <a:cubicBezTo>
                          <a:pt x="204407" y="174784"/>
                          <a:pt x="174784" y="204406"/>
                          <a:pt x="138399" y="204406"/>
                        </a:cubicBezTo>
                        <a:close/>
                        <a:moveTo>
                          <a:pt x="138399" y="100965"/>
                        </a:moveTo>
                        <a:cubicBezTo>
                          <a:pt x="117729" y="100965"/>
                          <a:pt x="100965" y="117729"/>
                          <a:pt x="100965" y="138398"/>
                        </a:cubicBezTo>
                        <a:cubicBezTo>
                          <a:pt x="100965" y="159067"/>
                          <a:pt x="117729" y="175831"/>
                          <a:pt x="138399" y="175831"/>
                        </a:cubicBezTo>
                        <a:cubicBezTo>
                          <a:pt x="159068" y="175831"/>
                          <a:pt x="175832" y="159067"/>
                          <a:pt x="175832" y="138398"/>
                        </a:cubicBezTo>
                        <a:cubicBezTo>
                          <a:pt x="175832" y="117729"/>
                          <a:pt x="159068" y="100965"/>
                          <a:pt x="138399" y="10096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859" name="Google Shape;1859;p14"/>
              <p:cNvSpPr/>
              <p:nvPr/>
            </p:nvSpPr>
            <p:spPr>
              <a:xfrm>
                <a:off x="8294846" y="2985229"/>
                <a:ext cx="248221" cy="248221"/>
              </a:xfrm>
              <a:custGeom>
                <a:avLst/>
                <a:gdLst/>
                <a:ahLst/>
                <a:cxnLst/>
                <a:rect l="l" t="t" r="r" b="b"/>
                <a:pathLst>
                  <a:path w="248221" h="248221" extrusionOk="0">
                    <a:moveTo>
                      <a:pt x="124111" y="0"/>
                    </a:moveTo>
                    <a:cubicBezTo>
                      <a:pt x="55531" y="0"/>
                      <a:pt x="0" y="55531"/>
                      <a:pt x="0" y="124111"/>
                    </a:cubicBezTo>
                    <a:cubicBezTo>
                      <a:pt x="0" y="192691"/>
                      <a:pt x="55531" y="248221"/>
                      <a:pt x="124111" y="248221"/>
                    </a:cubicBezTo>
                    <a:cubicBezTo>
                      <a:pt x="192691" y="248221"/>
                      <a:pt x="248221" y="192691"/>
                      <a:pt x="248221" y="124111"/>
                    </a:cubicBezTo>
                    <a:cubicBezTo>
                      <a:pt x="248221" y="55531"/>
                      <a:pt x="192691" y="0"/>
                      <a:pt x="124111" y="0"/>
                    </a:cubicBezTo>
                    <a:close/>
                    <a:moveTo>
                      <a:pt x="124111" y="175831"/>
                    </a:moveTo>
                    <a:cubicBezTo>
                      <a:pt x="95536" y="175831"/>
                      <a:pt x="72390" y="152686"/>
                      <a:pt x="72390" y="124111"/>
                    </a:cubicBezTo>
                    <a:cubicBezTo>
                      <a:pt x="72390" y="95536"/>
                      <a:pt x="95536" y="72390"/>
                      <a:pt x="124111" y="72390"/>
                    </a:cubicBezTo>
                    <a:cubicBezTo>
                      <a:pt x="152686" y="72390"/>
                      <a:pt x="175832" y="95536"/>
                      <a:pt x="175832" y="124111"/>
                    </a:cubicBezTo>
                    <a:cubicBezTo>
                      <a:pt x="175832" y="152686"/>
                      <a:pt x="152686" y="175831"/>
                      <a:pt x="124111" y="17583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60" name="Google Shape;1860;p14"/>
            <p:cNvGrpSpPr/>
            <p:nvPr/>
          </p:nvGrpSpPr>
          <p:grpSpPr>
            <a:xfrm rot="1662196">
              <a:off x="1130426" y="972965"/>
              <a:ext cx="1098840" cy="1482279"/>
              <a:chOff x="8283797" y="2441867"/>
              <a:chExt cx="597407" cy="805871"/>
            </a:xfrm>
          </p:grpSpPr>
          <p:grpSp>
            <p:nvGrpSpPr>
              <p:cNvPr id="1861" name="Google Shape;1861;p14"/>
              <p:cNvGrpSpPr/>
              <p:nvPr/>
            </p:nvGrpSpPr>
            <p:grpSpPr>
              <a:xfrm>
                <a:off x="8284787" y="2441867"/>
                <a:ext cx="419765" cy="628420"/>
                <a:chOff x="8284787" y="2441867"/>
                <a:chExt cx="419765" cy="628420"/>
              </a:xfrm>
            </p:grpSpPr>
            <p:sp>
              <p:nvSpPr>
                <p:cNvPr id="1862" name="Google Shape;1862;p14"/>
                <p:cNvSpPr/>
                <p:nvPr/>
              </p:nvSpPr>
              <p:spPr>
                <a:xfrm>
                  <a:off x="8299028" y="2456115"/>
                  <a:ext cx="391200" cy="599979"/>
                </a:xfrm>
                <a:custGeom>
                  <a:avLst/>
                  <a:gdLst/>
                  <a:ahLst/>
                  <a:cxnLst/>
                  <a:rect l="l" t="t" r="r" b="b"/>
                  <a:pathLst>
                    <a:path w="391200" h="599979" extrusionOk="0">
                      <a:moveTo>
                        <a:pt x="29060" y="0"/>
                      </a:moveTo>
                      <a:cubicBezTo>
                        <a:pt x="10296" y="41910"/>
                        <a:pt x="-12659" y="111919"/>
                        <a:pt x="8391" y="186214"/>
                      </a:cubicBezTo>
                      <a:cubicBezTo>
                        <a:pt x="23345" y="238887"/>
                        <a:pt x="54301" y="272129"/>
                        <a:pt x="70494" y="289655"/>
                      </a:cubicBezTo>
                      <a:cubicBezTo>
                        <a:pt x="137740" y="362807"/>
                        <a:pt x="220227" y="461105"/>
                        <a:pt x="329098" y="599980"/>
                      </a:cubicBezTo>
                      <a:cubicBezTo>
                        <a:pt x="349767" y="586169"/>
                        <a:pt x="370436" y="572357"/>
                        <a:pt x="391201" y="558641"/>
                      </a:cubicBezTo>
                      <a:cubicBezTo>
                        <a:pt x="270424" y="372332"/>
                        <a:pt x="149742" y="186119"/>
                        <a:pt x="29060" y="0"/>
                      </a:cubicBezTo>
                      <a:close/>
                    </a:path>
                  </a:pathLst>
                </a:custGeom>
                <a:solidFill>
                  <a:srgbClr val="D3D3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3" name="Google Shape;1863;p14"/>
                <p:cNvSpPr/>
                <p:nvPr/>
              </p:nvSpPr>
              <p:spPr>
                <a:xfrm>
                  <a:off x="8284787" y="2441867"/>
                  <a:ext cx="419765" cy="628420"/>
                </a:xfrm>
                <a:custGeom>
                  <a:avLst/>
                  <a:gdLst/>
                  <a:ahLst/>
                  <a:cxnLst/>
                  <a:rect l="l" t="t" r="r" b="b"/>
                  <a:pathLst>
                    <a:path w="419765" h="628420" extrusionOk="0">
                      <a:moveTo>
                        <a:pt x="343339" y="628421"/>
                      </a:moveTo>
                      <a:cubicBezTo>
                        <a:pt x="339053" y="628421"/>
                        <a:pt x="334862" y="626516"/>
                        <a:pt x="332099" y="622991"/>
                      </a:cubicBezTo>
                      <a:cubicBezTo>
                        <a:pt x="228086" y="490308"/>
                        <a:pt x="143695" y="389057"/>
                        <a:pt x="74258" y="313524"/>
                      </a:cubicBezTo>
                      <a:cubicBezTo>
                        <a:pt x="56541" y="294284"/>
                        <a:pt x="24633" y="259613"/>
                        <a:pt x="9011" y="204368"/>
                      </a:cubicBezTo>
                      <a:cubicBezTo>
                        <a:pt x="-8038" y="144074"/>
                        <a:pt x="-894" y="78161"/>
                        <a:pt x="30443" y="8438"/>
                      </a:cubicBezTo>
                      <a:cubicBezTo>
                        <a:pt x="32538" y="3676"/>
                        <a:pt x="37206" y="437"/>
                        <a:pt x="42349" y="56"/>
                      </a:cubicBezTo>
                      <a:cubicBezTo>
                        <a:pt x="47588" y="-420"/>
                        <a:pt x="52636" y="2152"/>
                        <a:pt x="55398" y="6533"/>
                      </a:cubicBezTo>
                      <a:lnTo>
                        <a:pt x="417443" y="565079"/>
                      </a:lnTo>
                      <a:cubicBezTo>
                        <a:pt x="421730" y="571652"/>
                        <a:pt x="419920" y="580415"/>
                        <a:pt x="413348" y="584701"/>
                      </a:cubicBezTo>
                      <a:lnTo>
                        <a:pt x="351245" y="626039"/>
                      </a:lnTo>
                      <a:cubicBezTo>
                        <a:pt x="348768" y="627659"/>
                        <a:pt x="346006" y="628421"/>
                        <a:pt x="343339" y="628421"/>
                      </a:cubicBezTo>
                      <a:close/>
                      <a:moveTo>
                        <a:pt x="46254" y="45014"/>
                      </a:moveTo>
                      <a:cubicBezTo>
                        <a:pt x="26538" y="99116"/>
                        <a:pt x="23204" y="149980"/>
                        <a:pt x="36443" y="196557"/>
                      </a:cubicBezTo>
                      <a:cubicBezTo>
                        <a:pt x="50255" y="245325"/>
                        <a:pt x="79115" y="276662"/>
                        <a:pt x="94641" y="293522"/>
                      </a:cubicBezTo>
                      <a:cubicBezTo>
                        <a:pt x="163412" y="368293"/>
                        <a:pt x="245613" y="466686"/>
                        <a:pt x="346387" y="594988"/>
                      </a:cubicBezTo>
                      <a:lnTo>
                        <a:pt x="385725" y="568794"/>
                      </a:lnTo>
                      <a:lnTo>
                        <a:pt x="46254" y="4501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64" name="Google Shape;1864;p14"/>
              <p:cNvSpPr/>
              <p:nvPr/>
            </p:nvSpPr>
            <p:spPr>
              <a:xfrm>
                <a:off x="8299028" y="2465640"/>
                <a:ext cx="391200" cy="599979"/>
              </a:xfrm>
              <a:custGeom>
                <a:avLst/>
                <a:gdLst/>
                <a:ahLst/>
                <a:cxnLst/>
                <a:rect l="l" t="t" r="r" b="b"/>
                <a:pathLst>
                  <a:path w="391200" h="599979" extrusionOk="0">
                    <a:moveTo>
                      <a:pt x="29060" y="0"/>
                    </a:moveTo>
                    <a:cubicBezTo>
                      <a:pt x="10296" y="41910"/>
                      <a:pt x="-12659" y="111919"/>
                      <a:pt x="8391" y="186214"/>
                    </a:cubicBezTo>
                    <a:cubicBezTo>
                      <a:pt x="23345" y="238887"/>
                      <a:pt x="54301" y="272129"/>
                      <a:pt x="70494" y="289655"/>
                    </a:cubicBezTo>
                    <a:cubicBezTo>
                      <a:pt x="137740" y="362807"/>
                      <a:pt x="220227" y="461105"/>
                      <a:pt x="329098" y="599980"/>
                    </a:cubicBezTo>
                    <a:cubicBezTo>
                      <a:pt x="349767" y="586169"/>
                      <a:pt x="370436" y="572357"/>
                      <a:pt x="391201" y="558641"/>
                    </a:cubicBezTo>
                    <a:cubicBezTo>
                      <a:pt x="270424" y="372332"/>
                      <a:pt x="149742" y="186119"/>
                      <a:pt x="29060" y="0"/>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65" name="Google Shape;1865;p14"/>
              <p:cNvGrpSpPr/>
              <p:nvPr/>
            </p:nvGrpSpPr>
            <p:grpSpPr>
              <a:xfrm>
                <a:off x="8460611" y="2441867"/>
                <a:ext cx="419676" cy="628420"/>
                <a:chOff x="8460611" y="2441867"/>
                <a:chExt cx="419676" cy="628420"/>
              </a:xfrm>
            </p:grpSpPr>
            <p:sp>
              <p:nvSpPr>
                <p:cNvPr id="1866" name="Google Shape;1866;p14"/>
                <p:cNvSpPr/>
                <p:nvPr/>
              </p:nvSpPr>
              <p:spPr>
                <a:xfrm>
                  <a:off x="8474773" y="2456115"/>
                  <a:ext cx="391200" cy="599979"/>
                </a:xfrm>
                <a:custGeom>
                  <a:avLst/>
                  <a:gdLst/>
                  <a:ahLst/>
                  <a:cxnLst/>
                  <a:rect l="l" t="t" r="r" b="b"/>
                  <a:pathLst>
                    <a:path w="391200" h="599979" extrusionOk="0">
                      <a:moveTo>
                        <a:pt x="362141" y="0"/>
                      </a:moveTo>
                      <a:cubicBezTo>
                        <a:pt x="380905" y="41910"/>
                        <a:pt x="403860" y="111919"/>
                        <a:pt x="382810" y="186214"/>
                      </a:cubicBezTo>
                      <a:cubicBezTo>
                        <a:pt x="367855" y="238887"/>
                        <a:pt x="336899" y="272129"/>
                        <a:pt x="320707" y="289655"/>
                      </a:cubicBezTo>
                      <a:cubicBezTo>
                        <a:pt x="253460" y="362807"/>
                        <a:pt x="170974" y="461105"/>
                        <a:pt x="62103" y="599980"/>
                      </a:cubicBezTo>
                      <a:cubicBezTo>
                        <a:pt x="41434" y="586169"/>
                        <a:pt x="20764" y="572357"/>
                        <a:pt x="0" y="558641"/>
                      </a:cubicBezTo>
                      <a:cubicBezTo>
                        <a:pt x="120777" y="372332"/>
                        <a:pt x="241459" y="186119"/>
                        <a:pt x="362141" y="0"/>
                      </a:cubicBezTo>
                      <a:close/>
                    </a:path>
                  </a:pathLst>
                </a:custGeom>
                <a:solidFill>
                  <a:srgbClr val="D3D3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7" name="Google Shape;1867;p14"/>
                <p:cNvSpPr/>
                <p:nvPr/>
              </p:nvSpPr>
              <p:spPr>
                <a:xfrm>
                  <a:off x="8460611" y="2441867"/>
                  <a:ext cx="419676" cy="628420"/>
                </a:xfrm>
                <a:custGeom>
                  <a:avLst/>
                  <a:gdLst/>
                  <a:ahLst/>
                  <a:cxnLst/>
                  <a:rect l="l" t="t" r="r" b="b"/>
                  <a:pathLst>
                    <a:path w="419676" h="628420" extrusionOk="0">
                      <a:moveTo>
                        <a:pt x="76360" y="628421"/>
                      </a:moveTo>
                      <a:cubicBezTo>
                        <a:pt x="73598" y="628421"/>
                        <a:pt x="70836" y="627659"/>
                        <a:pt x="68455" y="626039"/>
                      </a:cubicBezTo>
                      <a:lnTo>
                        <a:pt x="6351" y="584701"/>
                      </a:lnTo>
                      <a:cubicBezTo>
                        <a:pt x="-126" y="580319"/>
                        <a:pt x="-1935" y="571556"/>
                        <a:pt x="2256" y="565079"/>
                      </a:cubicBezTo>
                      <a:lnTo>
                        <a:pt x="364301" y="6533"/>
                      </a:lnTo>
                      <a:cubicBezTo>
                        <a:pt x="367158" y="2152"/>
                        <a:pt x="372207" y="-420"/>
                        <a:pt x="377350" y="56"/>
                      </a:cubicBezTo>
                      <a:cubicBezTo>
                        <a:pt x="382589" y="437"/>
                        <a:pt x="387161" y="3676"/>
                        <a:pt x="389256" y="8438"/>
                      </a:cubicBezTo>
                      <a:cubicBezTo>
                        <a:pt x="420499" y="78161"/>
                        <a:pt x="427737" y="144074"/>
                        <a:pt x="410688" y="204368"/>
                      </a:cubicBezTo>
                      <a:cubicBezTo>
                        <a:pt x="394971" y="259708"/>
                        <a:pt x="363158" y="294284"/>
                        <a:pt x="346013" y="312857"/>
                      </a:cubicBezTo>
                      <a:cubicBezTo>
                        <a:pt x="275909" y="389057"/>
                        <a:pt x="191613" y="490213"/>
                        <a:pt x="87505" y="622991"/>
                      </a:cubicBezTo>
                      <a:cubicBezTo>
                        <a:pt x="84743" y="626516"/>
                        <a:pt x="80551" y="628421"/>
                        <a:pt x="76360" y="628421"/>
                      </a:cubicBezTo>
                      <a:close/>
                      <a:moveTo>
                        <a:pt x="33974" y="568699"/>
                      </a:moveTo>
                      <a:lnTo>
                        <a:pt x="73312" y="594893"/>
                      </a:lnTo>
                      <a:cubicBezTo>
                        <a:pt x="174087" y="466686"/>
                        <a:pt x="256287" y="368198"/>
                        <a:pt x="324487" y="294188"/>
                      </a:cubicBezTo>
                      <a:cubicBezTo>
                        <a:pt x="340584" y="276662"/>
                        <a:pt x="369444" y="245325"/>
                        <a:pt x="383351" y="196557"/>
                      </a:cubicBezTo>
                      <a:cubicBezTo>
                        <a:pt x="396591" y="149980"/>
                        <a:pt x="393257" y="99116"/>
                        <a:pt x="373540" y="45014"/>
                      </a:cubicBezTo>
                      <a:lnTo>
                        <a:pt x="33974" y="56869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68" name="Google Shape;1868;p14"/>
              <p:cNvGrpSpPr/>
              <p:nvPr/>
            </p:nvGrpSpPr>
            <p:grpSpPr>
              <a:xfrm>
                <a:off x="8283797" y="2970942"/>
                <a:ext cx="597407" cy="276796"/>
                <a:chOff x="8283797" y="2970942"/>
                <a:chExt cx="597407" cy="276796"/>
              </a:xfrm>
            </p:grpSpPr>
            <p:grpSp>
              <p:nvGrpSpPr>
                <p:cNvPr id="1869" name="Google Shape;1869;p14"/>
                <p:cNvGrpSpPr/>
                <p:nvPr/>
              </p:nvGrpSpPr>
              <p:grpSpPr>
                <a:xfrm>
                  <a:off x="8283797" y="2970942"/>
                  <a:ext cx="276796" cy="276796"/>
                  <a:chOff x="8283797" y="2970942"/>
                  <a:chExt cx="276796" cy="276796"/>
                </a:xfrm>
              </p:grpSpPr>
              <p:sp>
                <p:nvSpPr>
                  <p:cNvPr id="1870" name="Google Shape;1870;p14"/>
                  <p:cNvSpPr/>
                  <p:nvPr/>
                </p:nvSpPr>
                <p:spPr>
                  <a:xfrm>
                    <a:off x="8298084" y="2985229"/>
                    <a:ext cx="248221" cy="248221"/>
                  </a:xfrm>
                  <a:custGeom>
                    <a:avLst/>
                    <a:gdLst/>
                    <a:ahLst/>
                    <a:cxnLst/>
                    <a:rect l="l" t="t" r="r" b="b"/>
                    <a:pathLst>
                      <a:path w="248221" h="248221" extrusionOk="0">
                        <a:moveTo>
                          <a:pt x="124110" y="0"/>
                        </a:moveTo>
                        <a:cubicBezTo>
                          <a:pt x="55531" y="0"/>
                          <a:pt x="0" y="55531"/>
                          <a:pt x="0" y="124111"/>
                        </a:cubicBezTo>
                        <a:cubicBezTo>
                          <a:pt x="0" y="192691"/>
                          <a:pt x="55531" y="248221"/>
                          <a:pt x="124110" y="248221"/>
                        </a:cubicBezTo>
                        <a:cubicBezTo>
                          <a:pt x="192691" y="248221"/>
                          <a:pt x="248221" y="192691"/>
                          <a:pt x="248221" y="124111"/>
                        </a:cubicBezTo>
                        <a:cubicBezTo>
                          <a:pt x="248221" y="55531"/>
                          <a:pt x="192691" y="0"/>
                          <a:pt x="124110" y="0"/>
                        </a:cubicBezTo>
                        <a:close/>
                        <a:moveTo>
                          <a:pt x="124110" y="175831"/>
                        </a:moveTo>
                        <a:cubicBezTo>
                          <a:pt x="95535" y="175831"/>
                          <a:pt x="72390" y="152686"/>
                          <a:pt x="72390" y="124111"/>
                        </a:cubicBezTo>
                        <a:cubicBezTo>
                          <a:pt x="72390" y="95536"/>
                          <a:pt x="95535" y="72390"/>
                          <a:pt x="124110" y="72390"/>
                        </a:cubicBezTo>
                        <a:cubicBezTo>
                          <a:pt x="152685" y="72390"/>
                          <a:pt x="175832" y="95536"/>
                          <a:pt x="175832" y="124111"/>
                        </a:cubicBezTo>
                        <a:cubicBezTo>
                          <a:pt x="175832" y="152686"/>
                          <a:pt x="152685" y="175831"/>
                          <a:pt x="124110" y="1758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1" name="Google Shape;1871;p14"/>
                  <p:cNvSpPr/>
                  <p:nvPr/>
                </p:nvSpPr>
                <p:spPr>
                  <a:xfrm>
                    <a:off x="8283797" y="2970942"/>
                    <a:ext cx="276796" cy="276796"/>
                  </a:xfrm>
                  <a:custGeom>
                    <a:avLst/>
                    <a:gdLst/>
                    <a:ahLst/>
                    <a:cxnLst/>
                    <a:rect l="l" t="t" r="r" b="b"/>
                    <a:pathLst>
                      <a:path w="276796" h="276796" extrusionOk="0">
                        <a:moveTo>
                          <a:pt x="138398" y="276796"/>
                        </a:moveTo>
                        <a:cubicBezTo>
                          <a:pt x="62103" y="276796"/>
                          <a:pt x="0" y="214693"/>
                          <a:pt x="0" y="138398"/>
                        </a:cubicBezTo>
                        <a:cubicBezTo>
                          <a:pt x="0" y="62103"/>
                          <a:pt x="62103" y="0"/>
                          <a:pt x="138398" y="0"/>
                        </a:cubicBezTo>
                        <a:cubicBezTo>
                          <a:pt x="214693" y="0"/>
                          <a:pt x="276796" y="62103"/>
                          <a:pt x="276796" y="138398"/>
                        </a:cubicBezTo>
                        <a:cubicBezTo>
                          <a:pt x="276796" y="214693"/>
                          <a:pt x="214693" y="276796"/>
                          <a:pt x="138398" y="276796"/>
                        </a:cubicBezTo>
                        <a:close/>
                        <a:moveTo>
                          <a:pt x="138398" y="28575"/>
                        </a:moveTo>
                        <a:cubicBezTo>
                          <a:pt x="77819" y="28575"/>
                          <a:pt x="28575" y="77819"/>
                          <a:pt x="28575" y="138398"/>
                        </a:cubicBezTo>
                        <a:cubicBezTo>
                          <a:pt x="28575" y="198977"/>
                          <a:pt x="77819" y="248221"/>
                          <a:pt x="138398" y="248221"/>
                        </a:cubicBezTo>
                        <a:cubicBezTo>
                          <a:pt x="198977" y="248221"/>
                          <a:pt x="248221" y="198977"/>
                          <a:pt x="248221" y="138398"/>
                        </a:cubicBezTo>
                        <a:cubicBezTo>
                          <a:pt x="248221" y="77819"/>
                          <a:pt x="198977" y="28575"/>
                          <a:pt x="138398" y="28575"/>
                        </a:cubicBezTo>
                        <a:close/>
                        <a:moveTo>
                          <a:pt x="138398" y="204406"/>
                        </a:moveTo>
                        <a:cubicBezTo>
                          <a:pt x="102013" y="204406"/>
                          <a:pt x="72390" y="174784"/>
                          <a:pt x="72390" y="138398"/>
                        </a:cubicBezTo>
                        <a:cubicBezTo>
                          <a:pt x="72390" y="102013"/>
                          <a:pt x="102013" y="72390"/>
                          <a:pt x="138398" y="72390"/>
                        </a:cubicBezTo>
                        <a:cubicBezTo>
                          <a:pt x="174784" y="72390"/>
                          <a:pt x="204407" y="102013"/>
                          <a:pt x="204407" y="138398"/>
                        </a:cubicBezTo>
                        <a:cubicBezTo>
                          <a:pt x="204407" y="174784"/>
                          <a:pt x="174784" y="204406"/>
                          <a:pt x="138398" y="204406"/>
                        </a:cubicBezTo>
                        <a:close/>
                        <a:moveTo>
                          <a:pt x="138398" y="100965"/>
                        </a:moveTo>
                        <a:cubicBezTo>
                          <a:pt x="117729" y="100965"/>
                          <a:pt x="100965" y="117729"/>
                          <a:pt x="100965" y="138398"/>
                        </a:cubicBezTo>
                        <a:cubicBezTo>
                          <a:pt x="100965" y="159067"/>
                          <a:pt x="117729" y="175831"/>
                          <a:pt x="138398" y="175831"/>
                        </a:cubicBezTo>
                        <a:cubicBezTo>
                          <a:pt x="159068" y="175831"/>
                          <a:pt x="175832" y="159067"/>
                          <a:pt x="175832" y="138398"/>
                        </a:cubicBezTo>
                        <a:cubicBezTo>
                          <a:pt x="175832" y="117729"/>
                          <a:pt x="159068" y="100965"/>
                          <a:pt x="138398" y="1009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2" name="Google Shape;1872;p14"/>
                <p:cNvGrpSpPr/>
                <p:nvPr/>
              </p:nvGrpSpPr>
              <p:grpSpPr>
                <a:xfrm>
                  <a:off x="8604408" y="2970942"/>
                  <a:ext cx="276796" cy="276796"/>
                  <a:chOff x="8604408" y="2970942"/>
                  <a:chExt cx="276796" cy="276796"/>
                </a:xfrm>
              </p:grpSpPr>
              <p:sp>
                <p:nvSpPr>
                  <p:cNvPr id="1873" name="Google Shape;1873;p14"/>
                  <p:cNvSpPr/>
                  <p:nvPr/>
                </p:nvSpPr>
                <p:spPr>
                  <a:xfrm>
                    <a:off x="8618696" y="2985229"/>
                    <a:ext cx="248221" cy="248221"/>
                  </a:xfrm>
                  <a:custGeom>
                    <a:avLst/>
                    <a:gdLst/>
                    <a:ahLst/>
                    <a:cxnLst/>
                    <a:rect l="l" t="t" r="r" b="b"/>
                    <a:pathLst>
                      <a:path w="248221" h="248221" extrusionOk="0">
                        <a:moveTo>
                          <a:pt x="124111" y="0"/>
                        </a:moveTo>
                        <a:cubicBezTo>
                          <a:pt x="55531" y="0"/>
                          <a:pt x="0" y="55531"/>
                          <a:pt x="0" y="124111"/>
                        </a:cubicBezTo>
                        <a:cubicBezTo>
                          <a:pt x="0" y="192691"/>
                          <a:pt x="55531" y="248221"/>
                          <a:pt x="124111" y="248221"/>
                        </a:cubicBezTo>
                        <a:cubicBezTo>
                          <a:pt x="192691" y="248221"/>
                          <a:pt x="248221" y="192691"/>
                          <a:pt x="248221" y="124111"/>
                        </a:cubicBezTo>
                        <a:cubicBezTo>
                          <a:pt x="248221" y="55531"/>
                          <a:pt x="192691" y="0"/>
                          <a:pt x="124111" y="0"/>
                        </a:cubicBezTo>
                        <a:close/>
                        <a:moveTo>
                          <a:pt x="124111" y="175831"/>
                        </a:moveTo>
                        <a:cubicBezTo>
                          <a:pt x="95536" y="175831"/>
                          <a:pt x="72390" y="152686"/>
                          <a:pt x="72390" y="124111"/>
                        </a:cubicBezTo>
                        <a:cubicBezTo>
                          <a:pt x="72390" y="95536"/>
                          <a:pt x="95536" y="72390"/>
                          <a:pt x="124111" y="72390"/>
                        </a:cubicBezTo>
                        <a:cubicBezTo>
                          <a:pt x="152686" y="72390"/>
                          <a:pt x="175832" y="95536"/>
                          <a:pt x="175832" y="124111"/>
                        </a:cubicBezTo>
                        <a:cubicBezTo>
                          <a:pt x="175832" y="152686"/>
                          <a:pt x="152686" y="175831"/>
                          <a:pt x="124111" y="1758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4" name="Google Shape;1874;p14"/>
                  <p:cNvSpPr/>
                  <p:nvPr/>
                </p:nvSpPr>
                <p:spPr>
                  <a:xfrm>
                    <a:off x="8604408" y="2970942"/>
                    <a:ext cx="276796" cy="276796"/>
                  </a:xfrm>
                  <a:custGeom>
                    <a:avLst/>
                    <a:gdLst/>
                    <a:ahLst/>
                    <a:cxnLst/>
                    <a:rect l="l" t="t" r="r" b="b"/>
                    <a:pathLst>
                      <a:path w="276796" h="276796" extrusionOk="0">
                        <a:moveTo>
                          <a:pt x="138399" y="276796"/>
                        </a:moveTo>
                        <a:cubicBezTo>
                          <a:pt x="62103" y="276796"/>
                          <a:pt x="0" y="214693"/>
                          <a:pt x="0" y="138398"/>
                        </a:cubicBezTo>
                        <a:cubicBezTo>
                          <a:pt x="0" y="62103"/>
                          <a:pt x="62103" y="0"/>
                          <a:pt x="138399" y="0"/>
                        </a:cubicBezTo>
                        <a:cubicBezTo>
                          <a:pt x="214694" y="0"/>
                          <a:pt x="276796" y="62103"/>
                          <a:pt x="276796" y="138398"/>
                        </a:cubicBezTo>
                        <a:cubicBezTo>
                          <a:pt x="276796" y="214693"/>
                          <a:pt x="214694" y="276796"/>
                          <a:pt x="138399" y="276796"/>
                        </a:cubicBezTo>
                        <a:close/>
                        <a:moveTo>
                          <a:pt x="138399" y="28575"/>
                        </a:moveTo>
                        <a:cubicBezTo>
                          <a:pt x="77820" y="28575"/>
                          <a:pt x="28575" y="77819"/>
                          <a:pt x="28575" y="138398"/>
                        </a:cubicBezTo>
                        <a:cubicBezTo>
                          <a:pt x="28575" y="198977"/>
                          <a:pt x="77820" y="248221"/>
                          <a:pt x="138399" y="248221"/>
                        </a:cubicBezTo>
                        <a:cubicBezTo>
                          <a:pt x="198977" y="248221"/>
                          <a:pt x="248221" y="198977"/>
                          <a:pt x="248221" y="138398"/>
                        </a:cubicBezTo>
                        <a:cubicBezTo>
                          <a:pt x="248221" y="77819"/>
                          <a:pt x="198977" y="28575"/>
                          <a:pt x="138399" y="28575"/>
                        </a:cubicBezTo>
                        <a:close/>
                        <a:moveTo>
                          <a:pt x="138399" y="204406"/>
                        </a:moveTo>
                        <a:cubicBezTo>
                          <a:pt x="102013" y="204406"/>
                          <a:pt x="72390" y="174784"/>
                          <a:pt x="72390" y="138398"/>
                        </a:cubicBezTo>
                        <a:cubicBezTo>
                          <a:pt x="72390" y="102013"/>
                          <a:pt x="102013" y="72390"/>
                          <a:pt x="138399" y="72390"/>
                        </a:cubicBezTo>
                        <a:cubicBezTo>
                          <a:pt x="174784" y="72390"/>
                          <a:pt x="204407" y="102013"/>
                          <a:pt x="204407" y="138398"/>
                        </a:cubicBezTo>
                        <a:cubicBezTo>
                          <a:pt x="204407" y="174784"/>
                          <a:pt x="174784" y="204406"/>
                          <a:pt x="138399" y="204406"/>
                        </a:cubicBezTo>
                        <a:close/>
                        <a:moveTo>
                          <a:pt x="138399" y="100965"/>
                        </a:moveTo>
                        <a:cubicBezTo>
                          <a:pt x="117729" y="100965"/>
                          <a:pt x="100965" y="117729"/>
                          <a:pt x="100965" y="138398"/>
                        </a:cubicBezTo>
                        <a:cubicBezTo>
                          <a:pt x="100965" y="159067"/>
                          <a:pt x="117729" y="175831"/>
                          <a:pt x="138399" y="175831"/>
                        </a:cubicBezTo>
                        <a:cubicBezTo>
                          <a:pt x="159068" y="175831"/>
                          <a:pt x="175832" y="159067"/>
                          <a:pt x="175832" y="138398"/>
                        </a:cubicBezTo>
                        <a:cubicBezTo>
                          <a:pt x="175832" y="117729"/>
                          <a:pt x="159068" y="100965"/>
                          <a:pt x="138399" y="1009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875" name="Google Shape;1875;p14"/>
              <p:cNvSpPr/>
              <p:nvPr/>
            </p:nvSpPr>
            <p:spPr>
              <a:xfrm>
                <a:off x="8294846" y="2985229"/>
                <a:ext cx="248221" cy="248221"/>
              </a:xfrm>
              <a:custGeom>
                <a:avLst/>
                <a:gdLst/>
                <a:ahLst/>
                <a:cxnLst/>
                <a:rect l="l" t="t" r="r" b="b"/>
                <a:pathLst>
                  <a:path w="248221" h="248221" extrusionOk="0">
                    <a:moveTo>
                      <a:pt x="124111" y="0"/>
                    </a:moveTo>
                    <a:cubicBezTo>
                      <a:pt x="55531" y="0"/>
                      <a:pt x="0" y="55531"/>
                      <a:pt x="0" y="124111"/>
                    </a:cubicBezTo>
                    <a:cubicBezTo>
                      <a:pt x="0" y="192691"/>
                      <a:pt x="55531" y="248221"/>
                      <a:pt x="124111" y="248221"/>
                    </a:cubicBezTo>
                    <a:cubicBezTo>
                      <a:pt x="192691" y="248221"/>
                      <a:pt x="248221" y="192691"/>
                      <a:pt x="248221" y="124111"/>
                    </a:cubicBezTo>
                    <a:cubicBezTo>
                      <a:pt x="248221" y="55531"/>
                      <a:pt x="192691" y="0"/>
                      <a:pt x="124111" y="0"/>
                    </a:cubicBezTo>
                    <a:close/>
                    <a:moveTo>
                      <a:pt x="124111" y="175831"/>
                    </a:moveTo>
                    <a:cubicBezTo>
                      <a:pt x="95536" y="175831"/>
                      <a:pt x="72390" y="152686"/>
                      <a:pt x="72390" y="124111"/>
                    </a:cubicBezTo>
                    <a:cubicBezTo>
                      <a:pt x="72390" y="95536"/>
                      <a:pt x="95536" y="72390"/>
                      <a:pt x="124111" y="72390"/>
                    </a:cubicBezTo>
                    <a:cubicBezTo>
                      <a:pt x="152686" y="72390"/>
                      <a:pt x="175832" y="95536"/>
                      <a:pt x="175832" y="124111"/>
                    </a:cubicBezTo>
                    <a:cubicBezTo>
                      <a:pt x="175832" y="152686"/>
                      <a:pt x="152686" y="175831"/>
                      <a:pt x="124111" y="175831"/>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876" name="Google Shape;1876;p14"/>
          <p:cNvGrpSpPr/>
          <p:nvPr/>
        </p:nvGrpSpPr>
        <p:grpSpPr>
          <a:xfrm>
            <a:off x="15838851" y="1003560"/>
            <a:ext cx="1536327" cy="1421090"/>
            <a:chOff x="5140976" y="802510"/>
            <a:chExt cx="1536327" cy="1421090"/>
          </a:xfrm>
        </p:grpSpPr>
        <p:grpSp>
          <p:nvGrpSpPr>
            <p:cNvPr id="1877" name="Google Shape;1877;p14"/>
            <p:cNvGrpSpPr/>
            <p:nvPr/>
          </p:nvGrpSpPr>
          <p:grpSpPr>
            <a:xfrm>
              <a:off x="5140976" y="802510"/>
              <a:ext cx="1536327" cy="1421090"/>
              <a:chOff x="1560766" y="5405182"/>
              <a:chExt cx="928687" cy="859028"/>
            </a:xfrm>
          </p:grpSpPr>
          <p:grpSp>
            <p:nvGrpSpPr>
              <p:cNvPr id="1878" name="Google Shape;1878;p14"/>
              <p:cNvGrpSpPr/>
              <p:nvPr/>
            </p:nvGrpSpPr>
            <p:grpSpPr>
              <a:xfrm>
                <a:off x="1580864" y="5520975"/>
                <a:ext cx="202501" cy="481393"/>
                <a:chOff x="1580864" y="5520975"/>
                <a:chExt cx="202501" cy="481393"/>
              </a:xfrm>
            </p:grpSpPr>
            <p:sp>
              <p:nvSpPr>
                <p:cNvPr id="1879" name="Google Shape;1879;p14"/>
                <p:cNvSpPr/>
                <p:nvPr/>
              </p:nvSpPr>
              <p:spPr>
                <a:xfrm>
                  <a:off x="1595151" y="5535262"/>
                  <a:ext cx="173926" cy="452818"/>
                </a:xfrm>
                <a:custGeom>
                  <a:avLst/>
                  <a:gdLst/>
                  <a:ahLst/>
                  <a:cxnLst/>
                  <a:rect l="l" t="t" r="r" b="b"/>
                  <a:pathLst>
                    <a:path w="173926" h="452818" extrusionOk="0">
                      <a:moveTo>
                        <a:pt x="0" y="0"/>
                      </a:moveTo>
                      <a:lnTo>
                        <a:pt x="173926" y="0"/>
                      </a:lnTo>
                      <a:lnTo>
                        <a:pt x="173926" y="452818"/>
                      </a:lnTo>
                      <a:lnTo>
                        <a:pt x="0" y="45281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0" name="Google Shape;1880;p14"/>
                <p:cNvSpPr/>
                <p:nvPr/>
              </p:nvSpPr>
              <p:spPr>
                <a:xfrm>
                  <a:off x="1580864" y="5520975"/>
                  <a:ext cx="202501" cy="481393"/>
                </a:xfrm>
                <a:custGeom>
                  <a:avLst/>
                  <a:gdLst/>
                  <a:ahLst/>
                  <a:cxnLst/>
                  <a:rect l="l" t="t" r="r" b="b"/>
                  <a:pathLst>
                    <a:path w="202501" h="481393" extrusionOk="0">
                      <a:moveTo>
                        <a:pt x="188214" y="481393"/>
                      </a:moveTo>
                      <a:lnTo>
                        <a:pt x="14288" y="481393"/>
                      </a:lnTo>
                      <a:cubicBezTo>
                        <a:pt x="6382" y="481393"/>
                        <a:pt x="0" y="475012"/>
                        <a:pt x="0" y="467106"/>
                      </a:cubicBezTo>
                      <a:lnTo>
                        <a:pt x="0" y="14288"/>
                      </a:lnTo>
                      <a:cubicBezTo>
                        <a:pt x="0" y="6382"/>
                        <a:pt x="6382" y="0"/>
                        <a:pt x="14288" y="0"/>
                      </a:cubicBezTo>
                      <a:lnTo>
                        <a:pt x="188214" y="0"/>
                      </a:lnTo>
                      <a:cubicBezTo>
                        <a:pt x="196120" y="0"/>
                        <a:pt x="202501" y="6382"/>
                        <a:pt x="202501" y="14288"/>
                      </a:cubicBezTo>
                      <a:lnTo>
                        <a:pt x="202501" y="467106"/>
                      </a:lnTo>
                      <a:cubicBezTo>
                        <a:pt x="202501" y="475012"/>
                        <a:pt x="196120" y="481393"/>
                        <a:pt x="188214" y="481393"/>
                      </a:cubicBezTo>
                      <a:close/>
                      <a:moveTo>
                        <a:pt x="28575" y="452818"/>
                      </a:moveTo>
                      <a:lnTo>
                        <a:pt x="173926" y="452818"/>
                      </a:lnTo>
                      <a:lnTo>
                        <a:pt x="173926" y="28575"/>
                      </a:lnTo>
                      <a:lnTo>
                        <a:pt x="28575" y="28575"/>
                      </a:lnTo>
                      <a:lnTo>
                        <a:pt x="28575" y="45281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81" name="Google Shape;1881;p14"/>
              <p:cNvGrpSpPr/>
              <p:nvPr/>
            </p:nvGrpSpPr>
            <p:grpSpPr>
              <a:xfrm>
                <a:off x="1615001" y="5405182"/>
                <a:ext cx="134227" cy="78931"/>
                <a:chOff x="1615001" y="5405182"/>
                <a:chExt cx="134227" cy="78931"/>
              </a:xfrm>
            </p:grpSpPr>
            <p:sp>
              <p:nvSpPr>
                <p:cNvPr id="1882" name="Google Shape;1882;p14"/>
                <p:cNvSpPr/>
                <p:nvPr/>
              </p:nvSpPr>
              <p:spPr>
                <a:xfrm>
                  <a:off x="1629251" y="5419465"/>
                  <a:ext cx="105727" cy="50360"/>
                </a:xfrm>
                <a:custGeom>
                  <a:avLst/>
                  <a:gdLst/>
                  <a:ahLst/>
                  <a:cxnLst/>
                  <a:rect l="l" t="t" r="r" b="b"/>
                  <a:pathLst>
                    <a:path w="105727" h="50360" extrusionOk="0">
                      <a:moveTo>
                        <a:pt x="105727" y="50361"/>
                      </a:moveTo>
                      <a:lnTo>
                        <a:pt x="0" y="50361"/>
                      </a:lnTo>
                      <a:lnTo>
                        <a:pt x="12478" y="24453"/>
                      </a:lnTo>
                      <a:cubicBezTo>
                        <a:pt x="14954" y="19405"/>
                        <a:pt x="18193" y="15118"/>
                        <a:pt x="22003" y="11594"/>
                      </a:cubicBezTo>
                      <a:cubicBezTo>
                        <a:pt x="42767" y="-7360"/>
                        <a:pt x="79915" y="-3074"/>
                        <a:pt x="93250" y="24453"/>
                      </a:cubicBezTo>
                      <a:lnTo>
                        <a:pt x="105727" y="503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3" name="Google Shape;1883;p14"/>
                <p:cNvSpPr/>
                <p:nvPr/>
              </p:nvSpPr>
              <p:spPr>
                <a:xfrm>
                  <a:off x="1615001" y="5405182"/>
                  <a:ext cx="134227" cy="78931"/>
                </a:xfrm>
                <a:custGeom>
                  <a:avLst/>
                  <a:gdLst/>
                  <a:ahLst/>
                  <a:cxnLst/>
                  <a:rect l="l" t="t" r="r" b="b"/>
                  <a:pathLst>
                    <a:path w="134227" h="78931" extrusionOk="0">
                      <a:moveTo>
                        <a:pt x="119977" y="78931"/>
                      </a:moveTo>
                      <a:lnTo>
                        <a:pt x="14250" y="78931"/>
                      </a:lnTo>
                      <a:cubicBezTo>
                        <a:pt x="9297" y="78931"/>
                        <a:pt x="4725" y="76359"/>
                        <a:pt x="2153" y="72263"/>
                      </a:cubicBezTo>
                      <a:cubicBezTo>
                        <a:pt x="-419" y="68168"/>
                        <a:pt x="-704" y="62929"/>
                        <a:pt x="1391" y="58452"/>
                      </a:cubicBezTo>
                      <a:lnTo>
                        <a:pt x="13869" y="32544"/>
                      </a:lnTo>
                      <a:cubicBezTo>
                        <a:pt x="17108" y="25972"/>
                        <a:pt x="21394" y="20257"/>
                        <a:pt x="26537" y="15400"/>
                      </a:cubicBezTo>
                      <a:cubicBezTo>
                        <a:pt x="40348" y="2826"/>
                        <a:pt x="59875" y="-2508"/>
                        <a:pt x="78925" y="1112"/>
                      </a:cubicBezTo>
                      <a:cubicBezTo>
                        <a:pt x="97308" y="4636"/>
                        <a:pt x="112453" y="16066"/>
                        <a:pt x="120359" y="32449"/>
                      </a:cubicBezTo>
                      <a:lnTo>
                        <a:pt x="132836" y="58357"/>
                      </a:lnTo>
                      <a:cubicBezTo>
                        <a:pt x="134932" y="62738"/>
                        <a:pt x="134646" y="67977"/>
                        <a:pt x="132074" y="72168"/>
                      </a:cubicBezTo>
                      <a:cubicBezTo>
                        <a:pt x="129407" y="76455"/>
                        <a:pt x="124835" y="78931"/>
                        <a:pt x="119977" y="78931"/>
                      </a:cubicBezTo>
                      <a:close/>
                      <a:moveTo>
                        <a:pt x="36919" y="50356"/>
                      </a:moveTo>
                      <a:lnTo>
                        <a:pt x="97213" y="50356"/>
                      </a:lnTo>
                      <a:lnTo>
                        <a:pt x="94641" y="44927"/>
                      </a:lnTo>
                      <a:cubicBezTo>
                        <a:pt x="89212" y="33687"/>
                        <a:pt x="79115" y="30258"/>
                        <a:pt x="73496" y="29210"/>
                      </a:cubicBezTo>
                      <a:cubicBezTo>
                        <a:pt x="63494" y="27210"/>
                        <a:pt x="52826" y="30068"/>
                        <a:pt x="45873" y="36449"/>
                      </a:cubicBezTo>
                      <a:cubicBezTo>
                        <a:pt x="43301" y="38831"/>
                        <a:pt x="41206" y="41688"/>
                        <a:pt x="39491" y="45022"/>
                      </a:cubicBezTo>
                      <a:lnTo>
                        <a:pt x="36919" y="5035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84" name="Google Shape;1884;p14"/>
              <p:cNvGrpSpPr/>
              <p:nvPr/>
            </p:nvGrpSpPr>
            <p:grpSpPr>
              <a:xfrm>
                <a:off x="1580941" y="5455538"/>
                <a:ext cx="202347" cy="99441"/>
                <a:chOff x="1580941" y="5455538"/>
                <a:chExt cx="202347" cy="99441"/>
              </a:xfrm>
            </p:grpSpPr>
            <p:sp>
              <p:nvSpPr>
                <p:cNvPr id="1885" name="Google Shape;1885;p14"/>
                <p:cNvSpPr/>
                <p:nvPr/>
              </p:nvSpPr>
              <p:spPr>
                <a:xfrm>
                  <a:off x="1595222" y="5469826"/>
                  <a:ext cx="173785" cy="70866"/>
                </a:xfrm>
                <a:custGeom>
                  <a:avLst/>
                  <a:gdLst/>
                  <a:ahLst/>
                  <a:cxnLst/>
                  <a:rect l="l" t="t" r="r" b="b"/>
                  <a:pathLst>
                    <a:path w="173785" h="70866" extrusionOk="0">
                      <a:moveTo>
                        <a:pt x="173761" y="70390"/>
                      </a:moveTo>
                      <a:cubicBezTo>
                        <a:pt x="173856" y="70675"/>
                        <a:pt x="173666" y="70866"/>
                        <a:pt x="173380" y="70866"/>
                      </a:cubicBezTo>
                      <a:lnTo>
                        <a:pt x="406" y="70866"/>
                      </a:lnTo>
                      <a:cubicBezTo>
                        <a:pt x="120" y="70866"/>
                        <a:pt x="-70" y="70675"/>
                        <a:pt x="25" y="70390"/>
                      </a:cubicBezTo>
                      <a:lnTo>
                        <a:pt x="2406" y="65437"/>
                      </a:lnTo>
                      <a:lnTo>
                        <a:pt x="34029" y="0"/>
                      </a:lnTo>
                      <a:lnTo>
                        <a:pt x="139756" y="0"/>
                      </a:lnTo>
                      <a:lnTo>
                        <a:pt x="171380" y="65437"/>
                      </a:lnTo>
                      <a:lnTo>
                        <a:pt x="173761" y="7039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6" name="Google Shape;1886;p14"/>
                <p:cNvSpPr/>
                <p:nvPr/>
              </p:nvSpPr>
              <p:spPr>
                <a:xfrm>
                  <a:off x="1580941" y="5455538"/>
                  <a:ext cx="202347" cy="99441"/>
                </a:xfrm>
                <a:custGeom>
                  <a:avLst/>
                  <a:gdLst/>
                  <a:ahLst/>
                  <a:cxnLst/>
                  <a:rect l="l" t="t" r="r" b="b"/>
                  <a:pathLst>
                    <a:path w="202347" h="99441" extrusionOk="0">
                      <a:moveTo>
                        <a:pt x="187661" y="99441"/>
                      </a:moveTo>
                      <a:lnTo>
                        <a:pt x="14687" y="99441"/>
                      </a:lnTo>
                      <a:cubicBezTo>
                        <a:pt x="10115" y="99441"/>
                        <a:pt x="5448" y="97060"/>
                        <a:pt x="2781" y="93440"/>
                      </a:cubicBezTo>
                      <a:cubicBezTo>
                        <a:pt x="114" y="89821"/>
                        <a:pt x="-744" y="84677"/>
                        <a:pt x="685" y="80296"/>
                      </a:cubicBezTo>
                      <a:cubicBezTo>
                        <a:pt x="876" y="79724"/>
                        <a:pt x="1161" y="79057"/>
                        <a:pt x="1447" y="78486"/>
                      </a:cubicBezTo>
                      <a:lnTo>
                        <a:pt x="35451" y="8096"/>
                      </a:lnTo>
                      <a:cubicBezTo>
                        <a:pt x="37832" y="3143"/>
                        <a:pt x="42881" y="0"/>
                        <a:pt x="48310" y="0"/>
                      </a:cubicBezTo>
                      <a:lnTo>
                        <a:pt x="154037" y="0"/>
                      </a:lnTo>
                      <a:cubicBezTo>
                        <a:pt x="159562" y="0"/>
                        <a:pt x="164515" y="3143"/>
                        <a:pt x="166896" y="8096"/>
                      </a:cubicBezTo>
                      <a:lnTo>
                        <a:pt x="200901" y="78486"/>
                      </a:lnTo>
                      <a:cubicBezTo>
                        <a:pt x="201186" y="79057"/>
                        <a:pt x="201377" y="79629"/>
                        <a:pt x="201662" y="80296"/>
                      </a:cubicBezTo>
                      <a:cubicBezTo>
                        <a:pt x="203091" y="84677"/>
                        <a:pt x="202234" y="89725"/>
                        <a:pt x="199567" y="93440"/>
                      </a:cubicBezTo>
                      <a:cubicBezTo>
                        <a:pt x="196900" y="97155"/>
                        <a:pt x="192233" y="99441"/>
                        <a:pt x="187661" y="99441"/>
                      </a:cubicBezTo>
                      <a:close/>
                      <a:moveTo>
                        <a:pt x="36785" y="70866"/>
                      </a:moveTo>
                      <a:lnTo>
                        <a:pt x="165468" y="70866"/>
                      </a:lnTo>
                      <a:lnTo>
                        <a:pt x="144989" y="28575"/>
                      </a:lnTo>
                      <a:lnTo>
                        <a:pt x="57168" y="28575"/>
                      </a:lnTo>
                      <a:lnTo>
                        <a:pt x="36785" y="7086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87" name="Google Shape;1887;p14"/>
              <p:cNvGrpSpPr/>
              <p:nvPr/>
            </p:nvGrpSpPr>
            <p:grpSpPr>
              <a:xfrm>
                <a:off x="1757076" y="5521165"/>
                <a:ext cx="202596" cy="481393"/>
                <a:chOff x="1757076" y="5521165"/>
                <a:chExt cx="202596" cy="481393"/>
              </a:xfrm>
            </p:grpSpPr>
            <p:sp>
              <p:nvSpPr>
                <p:cNvPr id="1888" name="Google Shape;1888;p14"/>
                <p:cNvSpPr/>
                <p:nvPr/>
              </p:nvSpPr>
              <p:spPr>
                <a:xfrm>
                  <a:off x="1771364" y="5535453"/>
                  <a:ext cx="174021" cy="452818"/>
                </a:xfrm>
                <a:custGeom>
                  <a:avLst/>
                  <a:gdLst/>
                  <a:ahLst/>
                  <a:cxnLst/>
                  <a:rect l="l" t="t" r="r" b="b"/>
                  <a:pathLst>
                    <a:path w="174021" h="452818" extrusionOk="0">
                      <a:moveTo>
                        <a:pt x="0" y="0"/>
                      </a:moveTo>
                      <a:lnTo>
                        <a:pt x="174022" y="0"/>
                      </a:lnTo>
                      <a:lnTo>
                        <a:pt x="174022" y="452819"/>
                      </a:lnTo>
                      <a:lnTo>
                        <a:pt x="0" y="45281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9" name="Google Shape;1889;p14"/>
                <p:cNvSpPr/>
                <p:nvPr/>
              </p:nvSpPr>
              <p:spPr>
                <a:xfrm>
                  <a:off x="1757076" y="5521165"/>
                  <a:ext cx="202596" cy="481393"/>
                </a:xfrm>
                <a:custGeom>
                  <a:avLst/>
                  <a:gdLst/>
                  <a:ahLst/>
                  <a:cxnLst/>
                  <a:rect l="l" t="t" r="r" b="b"/>
                  <a:pathLst>
                    <a:path w="202596" h="481393" extrusionOk="0">
                      <a:moveTo>
                        <a:pt x="188309" y="481393"/>
                      </a:moveTo>
                      <a:lnTo>
                        <a:pt x="14288" y="481393"/>
                      </a:lnTo>
                      <a:cubicBezTo>
                        <a:pt x="6382" y="481393"/>
                        <a:pt x="0" y="475012"/>
                        <a:pt x="0" y="467106"/>
                      </a:cubicBezTo>
                      <a:lnTo>
                        <a:pt x="0" y="14288"/>
                      </a:lnTo>
                      <a:cubicBezTo>
                        <a:pt x="0" y="6382"/>
                        <a:pt x="6382" y="0"/>
                        <a:pt x="14288" y="0"/>
                      </a:cubicBezTo>
                      <a:lnTo>
                        <a:pt x="188309" y="0"/>
                      </a:lnTo>
                      <a:cubicBezTo>
                        <a:pt x="196215" y="0"/>
                        <a:pt x="202597" y="6382"/>
                        <a:pt x="202597" y="14288"/>
                      </a:cubicBezTo>
                      <a:lnTo>
                        <a:pt x="202597" y="467106"/>
                      </a:lnTo>
                      <a:cubicBezTo>
                        <a:pt x="202597" y="475012"/>
                        <a:pt x="196120" y="481393"/>
                        <a:pt x="188309" y="481393"/>
                      </a:cubicBezTo>
                      <a:close/>
                      <a:moveTo>
                        <a:pt x="28575" y="452818"/>
                      </a:moveTo>
                      <a:lnTo>
                        <a:pt x="174022" y="452818"/>
                      </a:lnTo>
                      <a:lnTo>
                        <a:pt x="174022" y="28575"/>
                      </a:lnTo>
                      <a:lnTo>
                        <a:pt x="28575" y="28575"/>
                      </a:lnTo>
                      <a:lnTo>
                        <a:pt x="28575" y="45281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90" name="Google Shape;1890;p14"/>
              <p:cNvGrpSpPr/>
              <p:nvPr/>
            </p:nvGrpSpPr>
            <p:grpSpPr>
              <a:xfrm>
                <a:off x="1791213" y="5405437"/>
                <a:ext cx="134227" cy="78867"/>
                <a:chOff x="1791213" y="5405437"/>
                <a:chExt cx="134227" cy="78867"/>
              </a:xfrm>
            </p:grpSpPr>
            <p:sp>
              <p:nvSpPr>
                <p:cNvPr id="1891" name="Google Shape;1891;p14"/>
                <p:cNvSpPr/>
                <p:nvPr/>
              </p:nvSpPr>
              <p:spPr>
                <a:xfrm>
                  <a:off x="1805463"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2" name="Google Shape;1892;p14"/>
                <p:cNvSpPr/>
                <p:nvPr/>
              </p:nvSpPr>
              <p:spPr>
                <a:xfrm>
                  <a:off x="1791213"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009"/>
                        <a:pt x="-704" y="62865"/>
                        <a:pt x="1391" y="58388"/>
                      </a:cubicBezTo>
                      <a:lnTo>
                        <a:pt x="13869" y="32575"/>
                      </a:lnTo>
                      <a:cubicBezTo>
                        <a:pt x="23585" y="12478"/>
                        <a:pt x="43968" y="0"/>
                        <a:pt x="67114" y="0"/>
                      </a:cubicBezTo>
                      <a:cubicBezTo>
                        <a:pt x="90260" y="0"/>
                        <a:pt x="110643" y="12478"/>
                        <a:pt x="120359" y="32575"/>
                      </a:cubicBezTo>
                      <a:lnTo>
                        <a:pt x="132836" y="58484"/>
                      </a:lnTo>
                      <a:cubicBezTo>
                        <a:pt x="134932" y="62865"/>
                        <a:pt x="134646" y="68104"/>
                        <a:pt x="132074" y="72295"/>
                      </a:cubicBezTo>
                      <a:cubicBezTo>
                        <a:pt x="129502" y="76486"/>
                        <a:pt x="124931" y="78867"/>
                        <a:pt x="119977" y="78867"/>
                      </a:cubicBezTo>
                      <a:close/>
                      <a:moveTo>
                        <a:pt x="37015" y="50292"/>
                      </a:moveTo>
                      <a:lnTo>
                        <a:pt x="97213" y="50292"/>
                      </a:lnTo>
                      <a:lnTo>
                        <a:pt x="94641" y="44958"/>
                      </a:lnTo>
                      <a:cubicBezTo>
                        <a:pt x="89688" y="34671"/>
                        <a:pt x="79401" y="28575"/>
                        <a:pt x="67114" y="28575"/>
                      </a:cubicBezTo>
                      <a:cubicBezTo>
                        <a:pt x="54827" y="28575"/>
                        <a:pt x="44540" y="34671"/>
                        <a:pt x="39587" y="44958"/>
                      </a:cubicBezTo>
                      <a:lnTo>
                        <a:pt x="37015" y="50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93" name="Google Shape;1893;p14"/>
              <p:cNvGrpSpPr/>
              <p:nvPr/>
            </p:nvGrpSpPr>
            <p:grpSpPr>
              <a:xfrm>
                <a:off x="1757267" y="5455729"/>
                <a:ext cx="202343" cy="99535"/>
                <a:chOff x="1757267" y="5455729"/>
                <a:chExt cx="202343" cy="99535"/>
              </a:xfrm>
            </p:grpSpPr>
            <p:sp>
              <p:nvSpPr>
                <p:cNvPr id="1894" name="Google Shape;1894;p14"/>
                <p:cNvSpPr/>
                <p:nvPr/>
              </p:nvSpPr>
              <p:spPr>
                <a:xfrm>
                  <a:off x="1771434" y="5470016"/>
                  <a:ext cx="173785" cy="70960"/>
                </a:xfrm>
                <a:custGeom>
                  <a:avLst/>
                  <a:gdLst/>
                  <a:ahLst/>
                  <a:cxnLst/>
                  <a:rect l="l" t="t" r="r" b="b"/>
                  <a:pathLst>
                    <a:path w="173785" h="70960" extrusionOk="0">
                      <a:moveTo>
                        <a:pt x="173761" y="70389"/>
                      </a:moveTo>
                      <a:cubicBezTo>
                        <a:pt x="173856" y="70675"/>
                        <a:pt x="173666" y="70961"/>
                        <a:pt x="173380" y="70961"/>
                      </a:cubicBezTo>
                      <a:lnTo>
                        <a:pt x="406" y="70961"/>
                      </a:lnTo>
                      <a:cubicBezTo>
                        <a:pt x="120" y="70961"/>
                        <a:pt x="-70" y="70675"/>
                        <a:pt x="25" y="70389"/>
                      </a:cubicBezTo>
                      <a:lnTo>
                        <a:pt x="34029" y="0"/>
                      </a:lnTo>
                      <a:lnTo>
                        <a:pt x="139756" y="0"/>
                      </a:lnTo>
                      <a:lnTo>
                        <a:pt x="173761" y="70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5" name="Google Shape;1895;p14"/>
                <p:cNvSpPr/>
                <p:nvPr/>
              </p:nvSpPr>
              <p:spPr>
                <a:xfrm>
                  <a:off x="1757267" y="5455729"/>
                  <a:ext cx="202343" cy="99535"/>
                </a:xfrm>
                <a:custGeom>
                  <a:avLst/>
                  <a:gdLst/>
                  <a:ahLst/>
                  <a:cxnLst/>
                  <a:rect l="l" t="t" r="r" b="b"/>
                  <a:pathLst>
                    <a:path w="202343" h="99535" extrusionOk="0">
                      <a:moveTo>
                        <a:pt x="187547" y="99536"/>
                      </a:moveTo>
                      <a:lnTo>
                        <a:pt x="14573" y="99536"/>
                      </a:lnTo>
                      <a:cubicBezTo>
                        <a:pt x="9715" y="99536"/>
                        <a:pt x="4858" y="96869"/>
                        <a:pt x="2286" y="92869"/>
                      </a:cubicBezTo>
                      <a:cubicBezTo>
                        <a:pt x="-286" y="88868"/>
                        <a:pt x="-762" y="83344"/>
                        <a:pt x="1238" y="78867"/>
                      </a:cubicBezTo>
                      <a:lnTo>
                        <a:pt x="35433" y="8096"/>
                      </a:lnTo>
                      <a:cubicBezTo>
                        <a:pt x="37814" y="3143"/>
                        <a:pt x="42862" y="0"/>
                        <a:pt x="48291" y="0"/>
                      </a:cubicBezTo>
                      <a:lnTo>
                        <a:pt x="154019" y="0"/>
                      </a:lnTo>
                      <a:cubicBezTo>
                        <a:pt x="159544" y="0"/>
                        <a:pt x="164496" y="3143"/>
                        <a:pt x="166878" y="8096"/>
                      </a:cubicBezTo>
                      <a:lnTo>
                        <a:pt x="200882" y="78486"/>
                      </a:lnTo>
                      <a:cubicBezTo>
                        <a:pt x="200977" y="78771"/>
                        <a:pt x="201073" y="78962"/>
                        <a:pt x="201263" y="79247"/>
                      </a:cubicBezTo>
                      <a:cubicBezTo>
                        <a:pt x="203073" y="83629"/>
                        <a:pt x="202596" y="89059"/>
                        <a:pt x="199929" y="93059"/>
                      </a:cubicBezTo>
                      <a:cubicBezTo>
                        <a:pt x="197167" y="96964"/>
                        <a:pt x="192405" y="99536"/>
                        <a:pt x="187547" y="99536"/>
                      </a:cubicBezTo>
                      <a:close/>
                      <a:moveTo>
                        <a:pt x="36766" y="70961"/>
                      </a:moveTo>
                      <a:lnTo>
                        <a:pt x="165449" y="70961"/>
                      </a:lnTo>
                      <a:lnTo>
                        <a:pt x="144970" y="28575"/>
                      </a:lnTo>
                      <a:lnTo>
                        <a:pt x="57150" y="28575"/>
                      </a:lnTo>
                      <a:lnTo>
                        <a:pt x="36766" y="709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96" name="Google Shape;1896;p14"/>
              <p:cNvGrpSpPr/>
              <p:nvPr/>
            </p:nvGrpSpPr>
            <p:grpSpPr>
              <a:xfrm>
                <a:off x="1931003" y="5526594"/>
                <a:ext cx="202596" cy="481393"/>
                <a:chOff x="1931003" y="5526594"/>
                <a:chExt cx="202596" cy="481393"/>
              </a:xfrm>
            </p:grpSpPr>
            <p:sp>
              <p:nvSpPr>
                <p:cNvPr id="1897" name="Google Shape;1897;p14"/>
                <p:cNvSpPr/>
                <p:nvPr/>
              </p:nvSpPr>
              <p:spPr>
                <a:xfrm>
                  <a:off x="1945386" y="5540977"/>
                  <a:ext cx="173926" cy="452723"/>
                </a:xfrm>
                <a:custGeom>
                  <a:avLst/>
                  <a:gdLst/>
                  <a:ahLst/>
                  <a:cxnLst/>
                  <a:rect l="l" t="t" r="r" b="b"/>
                  <a:pathLst>
                    <a:path w="173926" h="452723" extrusionOk="0">
                      <a:moveTo>
                        <a:pt x="173926" y="162973"/>
                      </a:moveTo>
                      <a:lnTo>
                        <a:pt x="173926" y="452724"/>
                      </a:lnTo>
                      <a:lnTo>
                        <a:pt x="0" y="452724"/>
                      </a:lnTo>
                      <a:lnTo>
                        <a:pt x="0" y="0"/>
                      </a:lnTo>
                      <a:lnTo>
                        <a:pt x="173926" y="0"/>
                      </a:lnTo>
                      <a:lnTo>
                        <a:pt x="173926" y="111347"/>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8" name="Google Shape;1898;p14"/>
                <p:cNvSpPr/>
                <p:nvPr/>
              </p:nvSpPr>
              <p:spPr>
                <a:xfrm>
                  <a:off x="1931003" y="5526594"/>
                  <a:ext cx="202596" cy="481393"/>
                </a:xfrm>
                <a:custGeom>
                  <a:avLst/>
                  <a:gdLst/>
                  <a:ahLst/>
                  <a:cxnLst/>
                  <a:rect l="l" t="t" r="r" b="b"/>
                  <a:pathLst>
                    <a:path w="202596" h="481393" extrusionOk="0">
                      <a:moveTo>
                        <a:pt x="188309" y="481394"/>
                      </a:moveTo>
                      <a:lnTo>
                        <a:pt x="14288" y="481394"/>
                      </a:lnTo>
                      <a:cubicBezTo>
                        <a:pt x="6382" y="481394"/>
                        <a:pt x="0" y="475012"/>
                        <a:pt x="0" y="467106"/>
                      </a:cubicBezTo>
                      <a:lnTo>
                        <a:pt x="0" y="14288"/>
                      </a:lnTo>
                      <a:cubicBezTo>
                        <a:pt x="0" y="6382"/>
                        <a:pt x="6382" y="0"/>
                        <a:pt x="14288" y="0"/>
                      </a:cubicBezTo>
                      <a:lnTo>
                        <a:pt x="188309" y="0"/>
                      </a:lnTo>
                      <a:cubicBezTo>
                        <a:pt x="196215" y="0"/>
                        <a:pt x="202597" y="6382"/>
                        <a:pt x="202597" y="14288"/>
                      </a:cubicBezTo>
                      <a:lnTo>
                        <a:pt x="202597" y="125635"/>
                      </a:lnTo>
                      <a:cubicBezTo>
                        <a:pt x="202597" y="133541"/>
                        <a:pt x="196215" y="139922"/>
                        <a:pt x="188309" y="139922"/>
                      </a:cubicBezTo>
                      <a:cubicBezTo>
                        <a:pt x="180404" y="139922"/>
                        <a:pt x="174022" y="133541"/>
                        <a:pt x="174022" y="125635"/>
                      </a:cubicBezTo>
                      <a:lnTo>
                        <a:pt x="174022" y="28575"/>
                      </a:lnTo>
                      <a:lnTo>
                        <a:pt x="28575" y="28575"/>
                      </a:lnTo>
                      <a:lnTo>
                        <a:pt x="28575" y="452819"/>
                      </a:lnTo>
                      <a:lnTo>
                        <a:pt x="174022" y="452819"/>
                      </a:lnTo>
                      <a:lnTo>
                        <a:pt x="174022" y="177261"/>
                      </a:lnTo>
                      <a:cubicBezTo>
                        <a:pt x="174022" y="169355"/>
                        <a:pt x="180404" y="162973"/>
                        <a:pt x="188309" y="162973"/>
                      </a:cubicBezTo>
                      <a:cubicBezTo>
                        <a:pt x="196215" y="162973"/>
                        <a:pt x="202597" y="169355"/>
                        <a:pt x="202597" y="177261"/>
                      </a:cubicBezTo>
                      <a:lnTo>
                        <a:pt x="202597" y="467106"/>
                      </a:lnTo>
                      <a:cubicBezTo>
                        <a:pt x="202597" y="475012"/>
                        <a:pt x="196215" y="481394"/>
                        <a:pt x="188309" y="481394"/>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99" name="Google Shape;1899;p14"/>
              <p:cNvGrpSpPr/>
              <p:nvPr/>
            </p:nvGrpSpPr>
            <p:grpSpPr>
              <a:xfrm>
                <a:off x="1965235" y="5405437"/>
                <a:ext cx="134227" cy="78867"/>
                <a:chOff x="1965235" y="5405437"/>
                <a:chExt cx="134227" cy="78867"/>
              </a:xfrm>
            </p:grpSpPr>
            <p:sp>
              <p:nvSpPr>
                <p:cNvPr id="1900" name="Google Shape;1900;p14"/>
                <p:cNvSpPr/>
                <p:nvPr/>
              </p:nvSpPr>
              <p:spPr>
                <a:xfrm>
                  <a:off x="1979485"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1" name="Google Shape;1901;p14"/>
                <p:cNvSpPr/>
                <p:nvPr/>
              </p:nvSpPr>
              <p:spPr>
                <a:xfrm>
                  <a:off x="1965235"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104"/>
                        <a:pt x="-704" y="62865"/>
                        <a:pt x="1391" y="58388"/>
                      </a:cubicBezTo>
                      <a:lnTo>
                        <a:pt x="13869" y="32575"/>
                      </a:lnTo>
                      <a:cubicBezTo>
                        <a:pt x="23585" y="12478"/>
                        <a:pt x="43968" y="0"/>
                        <a:pt x="67114" y="0"/>
                      </a:cubicBezTo>
                      <a:cubicBezTo>
                        <a:pt x="67114" y="0"/>
                        <a:pt x="67114" y="0"/>
                        <a:pt x="67114" y="0"/>
                      </a:cubicBezTo>
                      <a:cubicBezTo>
                        <a:pt x="90260" y="0"/>
                        <a:pt x="110643" y="12478"/>
                        <a:pt x="120359" y="32575"/>
                      </a:cubicBezTo>
                      <a:lnTo>
                        <a:pt x="132836" y="58484"/>
                      </a:lnTo>
                      <a:cubicBezTo>
                        <a:pt x="134932" y="62865"/>
                        <a:pt x="134646" y="68104"/>
                        <a:pt x="132074" y="72295"/>
                      </a:cubicBezTo>
                      <a:cubicBezTo>
                        <a:pt x="129502" y="76391"/>
                        <a:pt x="124835" y="78867"/>
                        <a:pt x="119977" y="78867"/>
                      </a:cubicBezTo>
                      <a:close/>
                      <a:moveTo>
                        <a:pt x="37015" y="50292"/>
                      </a:moveTo>
                      <a:lnTo>
                        <a:pt x="97213" y="50292"/>
                      </a:lnTo>
                      <a:lnTo>
                        <a:pt x="94641" y="44958"/>
                      </a:lnTo>
                      <a:cubicBezTo>
                        <a:pt x="89688" y="34671"/>
                        <a:pt x="79401" y="28575"/>
                        <a:pt x="67114" y="28575"/>
                      </a:cubicBezTo>
                      <a:lnTo>
                        <a:pt x="67114" y="28575"/>
                      </a:lnTo>
                      <a:cubicBezTo>
                        <a:pt x="54827" y="28575"/>
                        <a:pt x="44540" y="34671"/>
                        <a:pt x="39586" y="44958"/>
                      </a:cubicBezTo>
                      <a:lnTo>
                        <a:pt x="37015" y="50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02" name="Google Shape;1902;p14"/>
              <p:cNvGrpSpPr/>
              <p:nvPr/>
            </p:nvGrpSpPr>
            <p:grpSpPr>
              <a:xfrm>
                <a:off x="1931256" y="5455729"/>
                <a:ext cx="202281" cy="99535"/>
                <a:chOff x="1931256" y="5455729"/>
                <a:chExt cx="202281" cy="99535"/>
              </a:xfrm>
            </p:grpSpPr>
            <p:sp>
              <p:nvSpPr>
                <p:cNvPr id="1903" name="Google Shape;1903;p14"/>
                <p:cNvSpPr/>
                <p:nvPr/>
              </p:nvSpPr>
              <p:spPr>
                <a:xfrm>
                  <a:off x="1945456" y="5470016"/>
                  <a:ext cx="173785" cy="70960"/>
                </a:xfrm>
                <a:custGeom>
                  <a:avLst/>
                  <a:gdLst/>
                  <a:ahLst/>
                  <a:cxnLst/>
                  <a:rect l="l" t="t" r="r" b="b"/>
                  <a:pathLst>
                    <a:path w="173785" h="70960" extrusionOk="0">
                      <a:moveTo>
                        <a:pt x="173761" y="70389"/>
                      </a:moveTo>
                      <a:cubicBezTo>
                        <a:pt x="173856" y="70675"/>
                        <a:pt x="173665" y="70961"/>
                        <a:pt x="173380" y="70961"/>
                      </a:cubicBezTo>
                      <a:lnTo>
                        <a:pt x="406" y="70961"/>
                      </a:lnTo>
                      <a:cubicBezTo>
                        <a:pt x="120" y="70961"/>
                        <a:pt x="-70" y="70675"/>
                        <a:pt x="25" y="70389"/>
                      </a:cubicBezTo>
                      <a:lnTo>
                        <a:pt x="34029" y="0"/>
                      </a:lnTo>
                      <a:lnTo>
                        <a:pt x="139757" y="0"/>
                      </a:lnTo>
                      <a:lnTo>
                        <a:pt x="173761" y="70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4" name="Google Shape;1904;p14"/>
                <p:cNvSpPr/>
                <p:nvPr/>
              </p:nvSpPr>
              <p:spPr>
                <a:xfrm>
                  <a:off x="1931256" y="5455729"/>
                  <a:ext cx="202281" cy="99535"/>
                </a:xfrm>
                <a:custGeom>
                  <a:avLst/>
                  <a:gdLst/>
                  <a:ahLst/>
                  <a:cxnLst/>
                  <a:rect l="l" t="t" r="r" b="b"/>
                  <a:pathLst>
                    <a:path w="202281" h="99535" extrusionOk="0">
                      <a:moveTo>
                        <a:pt x="187580" y="99536"/>
                      </a:moveTo>
                      <a:lnTo>
                        <a:pt x="14606" y="99536"/>
                      </a:lnTo>
                      <a:cubicBezTo>
                        <a:pt x="9844" y="99536"/>
                        <a:pt x="5081" y="96964"/>
                        <a:pt x="2414" y="93059"/>
                      </a:cubicBezTo>
                      <a:cubicBezTo>
                        <a:pt x="-253" y="89059"/>
                        <a:pt x="-729" y="83725"/>
                        <a:pt x="1081" y="79247"/>
                      </a:cubicBezTo>
                      <a:lnTo>
                        <a:pt x="35371" y="8096"/>
                      </a:lnTo>
                      <a:cubicBezTo>
                        <a:pt x="37752" y="3143"/>
                        <a:pt x="42800" y="0"/>
                        <a:pt x="48229" y="0"/>
                      </a:cubicBezTo>
                      <a:lnTo>
                        <a:pt x="153957" y="0"/>
                      </a:lnTo>
                      <a:cubicBezTo>
                        <a:pt x="159481" y="0"/>
                        <a:pt x="164434" y="3143"/>
                        <a:pt x="166816" y="8096"/>
                      </a:cubicBezTo>
                      <a:lnTo>
                        <a:pt x="200820" y="78486"/>
                      </a:lnTo>
                      <a:cubicBezTo>
                        <a:pt x="200915" y="78771"/>
                        <a:pt x="201010" y="78962"/>
                        <a:pt x="201201" y="79247"/>
                      </a:cubicBezTo>
                      <a:cubicBezTo>
                        <a:pt x="203011" y="83629"/>
                        <a:pt x="202534" y="89059"/>
                        <a:pt x="199867" y="93059"/>
                      </a:cubicBezTo>
                      <a:cubicBezTo>
                        <a:pt x="197105" y="96964"/>
                        <a:pt x="192343" y="99536"/>
                        <a:pt x="187580" y="99536"/>
                      </a:cubicBezTo>
                      <a:close/>
                      <a:moveTo>
                        <a:pt x="36704" y="70961"/>
                      </a:moveTo>
                      <a:lnTo>
                        <a:pt x="165387" y="70961"/>
                      </a:lnTo>
                      <a:lnTo>
                        <a:pt x="144908" y="28575"/>
                      </a:lnTo>
                      <a:lnTo>
                        <a:pt x="57088" y="28575"/>
                      </a:lnTo>
                      <a:lnTo>
                        <a:pt x="36704" y="709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05" name="Google Shape;1905;p14"/>
              <p:cNvGrpSpPr/>
              <p:nvPr/>
            </p:nvGrpSpPr>
            <p:grpSpPr>
              <a:xfrm>
                <a:off x="2099210" y="5526690"/>
                <a:ext cx="202601" cy="481298"/>
                <a:chOff x="2099210" y="5526690"/>
                <a:chExt cx="202601" cy="481298"/>
              </a:xfrm>
            </p:grpSpPr>
            <p:sp>
              <p:nvSpPr>
                <p:cNvPr id="1906" name="Google Shape;1906;p14"/>
                <p:cNvSpPr/>
                <p:nvPr/>
              </p:nvSpPr>
              <p:spPr>
                <a:xfrm>
                  <a:off x="2113502" y="5540977"/>
                  <a:ext cx="174021" cy="452723"/>
                </a:xfrm>
                <a:custGeom>
                  <a:avLst/>
                  <a:gdLst/>
                  <a:ahLst/>
                  <a:cxnLst/>
                  <a:rect l="l" t="t" r="r" b="b"/>
                  <a:pathLst>
                    <a:path w="174021" h="452723" extrusionOk="0">
                      <a:moveTo>
                        <a:pt x="1619" y="108871"/>
                      </a:moveTo>
                      <a:lnTo>
                        <a:pt x="0" y="0"/>
                      </a:lnTo>
                      <a:lnTo>
                        <a:pt x="174022" y="0"/>
                      </a:lnTo>
                      <a:lnTo>
                        <a:pt x="174022" y="452724"/>
                      </a:lnTo>
                      <a:lnTo>
                        <a:pt x="0" y="452724"/>
                      </a:lnTo>
                      <a:lnTo>
                        <a:pt x="1619" y="163449"/>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7" name="Google Shape;1907;p14"/>
                <p:cNvSpPr/>
                <p:nvPr/>
              </p:nvSpPr>
              <p:spPr>
                <a:xfrm>
                  <a:off x="2099210" y="5526690"/>
                  <a:ext cx="202601" cy="481298"/>
                </a:xfrm>
                <a:custGeom>
                  <a:avLst/>
                  <a:gdLst/>
                  <a:ahLst/>
                  <a:cxnLst/>
                  <a:rect l="l" t="t" r="r" b="b"/>
                  <a:pathLst>
                    <a:path w="202601" h="481298" extrusionOk="0">
                      <a:moveTo>
                        <a:pt x="188314" y="481299"/>
                      </a:moveTo>
                      <a:lnTo>
                        <a:pt x="14292" y="481299"/>
                      </a:lnTo>
                      <a:cubicBezTo>
                        <a:pt x="10482" y="481299"/>
                        <a:pt x="6862" y="479774"/>
                        <a:pt x="4195" y="477108"/>
                      </a:cubicBezTo>
                      <a:cubicBezTo>
                        <a:pt x="1528" y="474440"/>
                        <a:pt x="4" y="470726"/>
                        <a:pt x="4" y="466916"/>
                      </a:cubicBezTo>
                      <a:lnTo>
                        <a:pt x="1528" y="177641"/>
                      </a:lnTo>
                      <a:cubicBezTo>
                        <a:pt x="1528" y="169736"/>
                        <a:pt x="7910" y="163449"/>
                        <a:pt x="15816" y="163449"/>
                      </a:cubicBezTo>
                      <a:cubicBezTo>
                        <a:pt x="15816" y="163449"/>
                        <a:pt x="15816" y="163449"/>
                        <a:pt x="15911" y="163449"/>
                      </a:cubicBezTo>
                      <a:cubicBezTo>
                        <a:pt x="23817" y="163449"/>
                        <a:pt x="30198" y="169926"/>
                        <a:pt x="30103" y="177832"/>
                      </a:cubicBezTo>
                      <a:lnTo>
                        <a:pt x="28579" y="452819"/>
                      </a:lnTo>
                      <a:lnTo>
                        <a:pt x="173931" y="452819"/>
                      </a:lnTo>
                      <a:lnTo>
                        <a:pt x="173931" y="28575"/>
                      </a:lnTo>
                      <a:lnTo>
                        <a:pt x="28770" y="28575"/>
                      </a:lnTo>
                      <a:lnTo>
                        <a:pt x="30103" y="122968"/>
                      </a:lnTo>
                      <a:cubicBezTo>
                        <a:pt x="30198" y="130873"/>
                        <a:pt x="23912" y="137351"/>
                        <a:pt x="16006" y="137446"/>
                      </a:cubicBezTo>
                      <a:cubicBezTo>
                        <a:pt x="8101" y="138017"/>
                        <a:pt x="1623" y="131255"/>
                        <a:pt x="1528" y="123349"/>
                      </a:cubicBezTo>
                      <a:lnTo>
                        <a:pt x="4" y="14478"/>
                      </a:lnTo>
                      <a:cubicBezTo>
                        <a:pt x="-91" y="10668"/>
                        <a:pt x="1433" y="6954"/>
                        <a:pt x="4100" y="4286"/>
                      </a:cubicBezTo>
                      <a:cubicBezTo>
                        <a:pt x="6767" y="1620"/>
                        <a:pt x="10482" y="0"/>
                        <a:pt x="14292" y="0"/>
                      </a:cubicBezTo>
                      <a:lnTo>
                        <a:pt x="188314" y="0"/>
                      </a:lnTo>
                      <a:cubicBezTo>
                        <a:pt x="196219" y="0"/>
                        <a:pt x="202601" y="6382"/>
                        <a:pt x="202601" y="14288"/>
                      </a:cubicBezTo>
                      <a:lnTo>
                        <a:pt x="202601" y="467106"/>
                      </a:lnTo>
                      <a:cubicBezTo>
                        <a:pt x="202601" y="474917"/>
                        <a:pt x="196219" y="481299"/>
                        <a:pt x="188314" y="481299"/>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08" name="Google Shape;1908;p14"/>
              <p:cNvGrpSpPr/>
              <p:nvPr/>
            </p:nvGrpSpPr>
            <p:grpSpPr>
              <a:xfrm>
                <a:off x="2133447" y="5405437"/>
                <a:ext cx="134227" cy="78867"/>
                <a:chOff x="2133447" y="5405437"/>
                <a:chExt cx="134227" cy="78867"/>
              </a:xfrm>
            </p:grpSpPr>
            <p:sp>
              <p:nvSpPr>
                <p:cNvPr id="1909" name="Google Shape;1909;p14"/>
                <p:cNvSpPr/>
                <p:nvPr/>
              </p:nvSpPr>
              <p:spPr>
                <a:xfrm>
                  <a:off x="2147696" y="5419772"/>
                  <a:ext cx="105727" cy="50244"/>
                </a:xfrm>
                <a:custGeom>
                  <a:avLst/>
                  <a:gdLst/>
                  <a:ahLst/>
                  <a:cxnLst/>
                  <a:rect l="l" t="t" r="r" b="b"/>
                  <a:pathLst>
                    <a:path w="105727" h="50244" extrusionOk="0">
                      <a:moveTo>
                        <a:pt x="105728" y="50244"/>
                      </a:moveTo>
                      <a:lnTo>
                        <a:pt x="0" y="50244"/>
                      </a:lnTo>
                      <a:lnTo>
                        <a:pt x="12478" y="24432"/>
                      </a:lnTo>
                      <a:cubicBezTo>
                        <a:pt x="28289" y="-8144"/>
                        <a:pt x="77533" y="-8144"/>
                        <a:pt x="93250" y="24432"/>
                      </a:cubicBezTo>
                      <a:lnTo>
                        <a:pt x="105728" y="5024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0" name="Google Shape;1910;p14"/>
                <p:cNvSpPr/>
                <p:nvPr/>
              </p:nvSpPr>
              <p:spPr>
                <a:xfrm>
                  <a:off x="2133447"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104"/>
                        <a:pt x="-704" y="62865"/>
                        <a:pt x="1391" y="58388"/>
                      </a:cubicBezTo>
                      <a:lnTo>
                        <a:pt x="13869" y="32575"/>
                      </a:lnTo>
                      <a:cubicBezTo>
                        <a:pt x="23585" y="12478"/>
                        <a:pt x="43968" y="0"/>
                        <a:pt x="67114" y="0"/>
                      </a:cubicBezTo>
                      <a:cubicBezTo>
                        <a:pt x="90260" y="0"/>
                        <a:pt x="110643" y="12478"/>
                        <a:pt x="120358" y="32575"/>
                      </a:cubicBezTo>
                      <a:lnTo>
                        <a:pt x="132836" y="58484"/>
                      </a:lnTo>
                      <a:cubicBezTo>
                        <a:pt x="134932" y="62865"/>
                        <a:pt x="134646" y="68104"/>
                        <a:pt x="132074" y="72295"/>
                      </a:cubicBezTo>
                      <a:cubicBezTo>
                        <a:pt x="129502" y="76486"/>
                        <a:pt x="124835" y="78867"/>
                        <a:pt x="119977" y="78867"/>
                      </a:cubicBezTo>
                      <a:close/>
                      <a:moveTo>
                        <a:pt x="36919" y="50292"/>
                      </a:moveTo>
                      <a:lnTo>
                        <a:pt x="97117" y="50292"/>
                      </a:lnTo>
                      <a:lnTo>
                        <a:pt x="94546" y="44958"/>
                      </a:lnTo>
                      <a:cubicBezTo>
                        <a:pt x="89593" y="34671"/>
                        <a:pt x="79306" y="28575"/>
                        <a:pt x="67019" y="28575"/>
                      </a:cubicBezTo>
                      <a:cubicBezTo>
                        <a:pt x="54731" y="28575"/>
                        <a:pt x="44444" y="34671"/>
                        <a:pt x="39491" y="44958"/>
                      </a:cubicBezTo>
                      <a:lnTo>
                        <a:pt x="36919" y="50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11" name="Google Shape;1911;p14"/>
              <p:cNvGrpSpPr/>
              <p:nvPr/>
            </p:nvGrpSpPr>
            <p:grpSpPr>
              <a:xfrm>
                <a:off x="2099467" y="5455729"/>
                <a:ext cx="202281" cy="99535"/>
                <a:chOff x="2099467" y="5455729"/>
                <a:chExt cx="202281" cy="99535"/>
              </a:xfrm>
            </p:grpSpPr>
            <p:sp>
              <p:nvSpPr>
                <p:cNvPr id="1912" name="Google Shape;1912;p14"/>
                <p:cNvSpPr/>
                <p:nvPr/>
              </p:nvSpPr>
              <p:spPr>
                <a:xfrm>
                  <a:off x="2113572" y="5470016"/>
                  <a:ext cx="173785" cy="70960"/>
                </a:xfrm>
                <a:custGeom>
                  <a:avLst/>
                  <a:gdLst/>
                  <a:ahLst/>
                  <a:cxnLst/>
                  <a:rect l="l" t="t" r="r" b="b"/>
                  <a:pathLst>
                    <a:path w="173785" h="70960" extrusionOk="0">
                      <a:moveTo>
                        <a:pt x="173761" y="70389"/>
                      </a:moveTo>
                      <a:cubicBezTo>
                        <a:pt x="173856" y="70675"/>
                        <a:pt x="173666" y="70961"/>
                        <a:pt x="173380" y="70961"/>
                      </a:cubicBezTo>
                      <a:lnTo>
                        <a:pt x="406" y="70961"/>
                      </a:lnTo>
                      <a:cubicBezTo>
                        <a:pt x="120" y="70961"/>
                        <a:pt x="-70" y="70675"/>
                        <a:pt x="25" y="70389"/>
                      </a:cubicBezTo>
                      <a:lnTo>
                        <a:pt x="34029" y="0"/>
                      </a:lnTo>
                      <a:lnTo>
                        <a:pt x="139757" y="0"/>
                      </a:lnTo>
                      <a:lnTo>
                        <a:pt x="173761" y="70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3" name="Google Shape;1913;p14"/>
                <p:cNvSpPr/>
                <p:nvPr/>
              </p:nvSpPr>
              <p:spPr>
                <a:xfrm>
                  <a:off x="2099467" y="5455729"/>
                  <a:ext cx="202281" cy="99535"/>
                </a:xfrm>
                <a:custGeom>
                  <a:avLst/>
                  <a:gdLst/>
                  <a:ahLst/>
                  <a:cxnLst/>
                  <a:rect l="l" t="t" r="r" b="b"/>
                  <a:pathLst>
                    <a:path w="202281" h="99535" extrusionOk="0">
                      <a:moveTo>
                        <a:pt x="187580" y="99536"/>
                      </a:moveTo>
                      <a:lnTo>
                        <a:pt x="14606" y="99536"/>
                      </a:lnTo>
                      <a:cubicBezTo>
                        <a:pt x="9844" y="99536"/>
                        <a:pt x="5081" y="96964"/>
                        <a:pt x="2414" y="93059"/>
                      </a:cubicBezTo>
                      <a:cubicBezTo>
                        <a:pt x="-253" y="89059"/>
                        <a:pt x="-729" y="83725"/>
                        <a:pt x="1081" y="79247"/>
                      </a:cubicBezTo>
                      <a:lnTo>
                        <a:pt x="35371" y="8096"/>
                      </a:lnTo>
                      <a:cubicBezTo>
                        <a:pt x="37752" y="3143"/>
                        <a:pt x="42800" y="0"/>
                        <a:pt x="48229" y="0"/>
                      </a:cubicBezTo>
                      <a:lnTo>
                        <a:pt x="153957" y="0"/>
                      </a:lnTo>
                      <a:cubicBezTo>
                        <a:pt x="159481" y="0"/>
                        <a:pt x="164434" y="3143"/>
                        <a:pt x="166815" y="8096"/>
                      </a:cubicBezTo>
                      <a:lnTo>
                        <a:pt x="200820" y="78486"/>
                      </a:lnTo>
                      <a:cubicBezTo>
                        <a:pt x="200915" y="78771"/>
                        <a:pt x="201010" y="78962"/>
                        <a:pt x="201201" y="79247"/>
                      </a:cubicBezTo>
                      <a:cubicBezTo>
                        <a:pt x="203011" y="83629"/>
                        <a:pt x="202534" y="89059"/>
                        <a:pt x="199867" y="93059"/>
                      </a:cubicBezTo>
                      <a:cubicBezTo>
                        <a:pt x="197105" y="96964"/>
                        <a:pt x="192343" y="99536"/>
                        <a:pt x="187580" y="99536"/>
                      </a:cubicBezTo>
                      <a:close/>
                      <a:moveTo>
                        <a:pt x="36704" y="70961"/>
                      </a:moveTo>
                      <a:lnTo>
                        <a:pt x="165387" y="70961"/>
                      </a:lnTo>
                      <a:lnTo>
                        <a:pt x="144908" y="28575"/>
                      </a:lnTo>
                      <a:lnTo>
                        <a:pt x="57088" y="28575"/>
                      </a:lnTo>
                      <a:lnTo>
                        <a:pt x="36704" y="709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14" name="Google Shape;1914;p14"/>
              <p:cNvGrpSpPr/>
              <p:nvPr/>
            </p:nvGrpSpPr>
            <p:grpSpPr>
              <a:xfrm>
                <a:off x="2273236" y="5521165"/>
                <a:ext cx="202596" cy="481393"/>
                <a:chOff x="2273236" y="5521165"/>
                <a:chExt cx="202596" cy="481393"/>
              </a:xfrm>
            </p:grpSpPr>
            <p:sp>
              <p:nvSpPr>
                <p:cNvPr id="1915" name="Google Shape;1915;p14"/>
                <p:cNvSpPr/>
                <p:nvPr/>
              </p:nvSpPr>
              <p:spPr>
                <a:xfrm>
                  <a:off x="2287524" y="5535453"/>
                  <a:ext cx="174021" cy="452818"/>
                </a:xfrm>
                <a:custGeom>
                  <a:avLst/>
                  <a:gdLst/>
                  <a:ahLst/>
                  <a:cxnLst/>
                  <a:rect l="l" t="t" r="r" b="b"/>
                  <a:pathLst>
                    <a:path w="174021" h="452818" extrusionOk="0">
                      <a:moveTo>
                        <a:pt x="0" y="0"/>
                      </a:moveTo>
                      <a:lnTo>
                        <a:pt x="174022" y="0"/>
                      </a:lnTo>
                      <a:lnTo>
                        <a:pt x="174022" y="452819"/>
                      </a:lnTo>
                      <a:lnTo>
                        <a:pt x="0" y="45281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6" name="Google Shape;1916;p14"/>
                <p:cNvSpPr/>
                <p:nvPr/>
              </p:nvSpPr>
              <p:spPr>
                <a:xfrm>
                  <a:off x="2273236" y="5521165"/>
                  <a:ext cx="202596" cy="481393"/>
                </a:xfrm>
                <a:custGeom>
                  <a:avLst/>
                  <a:gdLst/>
                  <a:ahLst/>
                  <a:cxnLst/>
                  <a:rect l="l" t="t" r="r" b="b"/>
                  <a:pathLst>
                    <a:path w="202596" h="481393" extrusionOk="0">
                      <a:moveTo>
                        <a:pt x="188309" y="481393"/>
                      </a:moveTo>
                      <a:lnTo>
                        <a:pt x="14288" y="481393"/>
                      </a:lnTo>
                      <a:cubicBezTo>
                        <a:pt x="6382" y="481393"/>
                        <a:pt x="0" y="475012"/>
                        <a:pt x="0" y="467106"/>
                      </a:cubicBezTo>
                      <a:lnTo>
                        <a:pt x="0" y="14288"/>
                      </a:lnTo>
                      <a:cubicBezTo>
                        <a:pt x="0" y="6382"/>
                        <a:pt x="6382" y="0"/>
                        <a:pt x="14288" y="0"/>
                      </a:cubicBezTo>
                      <a:lnTo>
                        <a:pt x="188309" y="0"/>
                      </a:lnTo>
                      <a:cubicBezTo>
                        <a:pt x="196215" y="0"/>
                        <a:pt x="202597" y="6382"/>
                        <a:pt x="202597" y="14288"/>
                      </a:cubicBezTo>
                      <a:lnTo>
                        <a:pt x="202597" y="467106"/>
                      </a:lnTo>
                      <a:cubicBezTo>
                        <a:pt x="202597" y="475012"/>
                        <a:pt x="196120" y="481393"/>
                        <a:pt x="188309" y="481393"/>
                      </a:cubicBezTo>
                      <a:close/>
                      <a:moveTo>
                        <a:pt x="28575" y="452818"/>
                      </a:moveTo>
                      <a:lnTo>
                        <a:pt x="174022" y="452818"/>
                      </a:lnTo>
                      <a:lnTo>
                        <a:pt x="174022" y="28575"/>
                      </a:lnTo>
                      <a:lnTo>
                        <a:pt x="28575" y="28575"/>
                      </a:lnTo>
                      <a:lnTo>
                        <a:pt x="28575" y="45281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17" name="Google Shape;1917;p14"/>
              <p:cNvGrpSpPr/>
              <p:nvPr/>
            </p:nvGrpSpPr>
            <p:grpSpPr>
              <a:xfrm>
                <a:off x="2307373" y="5405437"/>
                <a:ext cx="134227" cy="78867"/>
                <a:chOff x="2307373" y="5405437"/>
                <a:chExt cx="134227" cy="78867"/>
              </a:xfrm>
            </p:grpSpPr>
            <p:sp>
              <p:nvSpPr>
                <p:cNvPr id="1918" name="Google Shape;1918;p14"/>
                <p:cNvSpPr/>
                <p:nvPr/>
              </p:nvSpPr>
              <p:spPr>
                <a:xfrm>
                  <a:off x="2321623"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9" name="Google Shape;1919;p14"/>
                <p:cNvSpPr/>
                <p:nvPr/>
              </p:nvSpPr>
              <p:spPr>
                <a:xfrm>
                  <a:off x="2307373"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009"/>
                        <a:pt x="-704" y="62865"/>
                        <a:pt x="1391" y="58388"/>
                      </a:cubicBezTo>
                      <a:lnTo>
                        <a:pt x="13869" y="32575"/>
                      </a:lnTo>
                      <a:cubicBezTo>
                        <a:pt x="23585" y="12478"/>
                        <a:pt x="43968" y="0"/>
                        <a:pt x="67114" y="0"/>
                      </a:cubicBezTo>
                      <a:cubicBezTo>
                        <a:pt x="90260" y="0"/>
                        <a:pt x="110643" y="12478"/>
                        <a:pt x="120359" y="32575"/>
                      </a:cubicBezTo>
                      <a:lnTo>
                        <a:pt x="132836" y="58484"/>
                      </a:lnTo>
                      <a:cubicBezTo>
                        <a:pt x="134932" y="62865"/>
                        <a:pt x="134646" y="68104"/>
                        <a:pt x="132074" y="72295"/>
                      </a:cubicBezTo>
                      <a:cubicBezTo>
                        <a:pt x="129502" y="76391"/>
                        <a:pt x="124931" y="78867"/>
                        <a:pt x="119977" y="78867"/>
                      </a:cubicBezTo>
                      <a:close/>
                      <a:moveTo>
                        <a:pt x="37015" y="50292"/>
                      </a:moveTo>
                      <a:lnTo>
                        <a:pt x="97213" y="50292"/>
                      </a:lnTo>
                      <a:lnTo>
                        <a:pt x="94641" y="44958"/>
                      </a:lnTo>
                      <a:cubicBezTo>
                        <a:pt x="89688" y="34671"/>
                        <a:pt x="79401" y="28575"/>
                        <a:pt x="67114" y="28575"/>
                      </a:cubicBezTo>
                      <a:cubicBezTo>
                        <a:pt x="54827" y="28575"/>
                        <a:pt x="44540" y="34671"/>
                        <a:pt x="39586" y="44958"/>
                      </a:cubicBezTo>
                      <a:lnTo>
                        <a:pt x="37015" y="50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20" name="Google Shape;1920;p14"/>
              <p:cNvGrpSpPr/>
              <p:nvPr/>
            </p:nvGrpSpPr>
            <p:grpSpPr>
              <a:xfrm>
                <a:off x="2273427" y="5455729"/>
                <a:ext cx="202310" cy="99535"/>
                <a:chOff x="2273427" y="5455729"/>
                <a:chExt cx="202310" cy="99535"/>
              </a:xfrm>
            </p:grpSpPr>
            <p:sp>
              <p:nvSpPr>
                <p:cNvPr id="1921" name="Google Shape;1921;p14"/>
                <p:cNvSpPr/>
                <p:nvPr/>
              </p:nvSpPr>
              <p:spPr>
                <a:xfrm>
                  <a:off x="2287594" y="5470016"/>
                  <a:ext cx="173785" cy="70960"/>
                </a:xfrm>
                <a:custGeom>
                  <a:avLst/>
                  <a:gdLst/>
                  <a:ahLst/>
                  <a:cxnLst/>
                  <a:rect l="l" t="t" r="r" b="b"/>
                  <a:pathLst>
                    <a:path w="173785" h="70960" extrusionOk="0">
                      <a:moveTo>
                        <a:pt x="173761" y="70389"/>
                      </a:moveTo>
                      <a:cubicBezTo>
                        <a:pt x="173856" y="70675"/>
                        <a:pt x="173665" y="70961"/>
                        <a:pt x="173380" y="70961"/>
                      </a:cubicBezTo>
                      <a:lnTo>
                        <a:pt x="406" y="70961"/>
                      </a:lnTo>
                      <a:cubicBezTo>
                        <a:pt x="120" y="70961"/>
                        <a:pt x="-70" y="70675"/>
                        <a:pt x="25" y="70389"/>
                      </a:cubicBezTo>
                      <a:lnTo>
                        <a:pt x="34029" y="0"/>
                      </a:lnTo>
                      <a:lnTo>
                        <a:pt x="139757" y="0"/>
                      </a:lnTo>
                      <a:lnTo>
                        <a:pt x="173761" y="70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2" name="Google Shape;1922;p14"/>
                <p:cNvSpPr/>
                <p:nvPr/>
              </p:nvSpPr>
              <p:spPr>
                <a:xfrm>
                  <a:off x="2273427" y="5455729"/>
                  <a:ext cx="202310" cy="99535"/>
                </a:xfrm>
                <a:custGeom>
                  <a:avLst/>
                  <a:gdLst/>
                  <a:ahLst/>
                  <a:cxnLst/>
                  <a:rect l="l" t="t" r="r" b="b"/>
                  <a:pathLst>
                    <a:path w="202310" h="99535" extrusionOk="0">
                      <a:moveTo>
                        <a:pt x="187547" y="99536"/>
                      </a:moveTo>
                      <a:lnTo>
                        <a:pt x="14573" y="99536"/>
                      </a:lnTo>
                      <a:cubicBezTo>
                        <a:pt x="9715" y="99536"/>
                        <a:pt x="4858" y="96869"/>
                        <a:pt x="2286" y="92869"/>
                      </a:cubicBezTo>
                      <a:cubicBezTo>
                        <a:pt x="-286" y="88868"/>
                        <a:pt x="-762" y="83344"/>
                        <a:pt x="1238" y="78867"/>
                      </a:cubicBezTo>
                      <a:lnTo>
                        <a:pt x="35433" y="8096"/>
                      </a:lnTo>
                      <a:cubicBezTo>
                        <a:pt x="37814" y="3143"/>
                        <a:pt x="42862" y="0"/>
                        <a:pt x="48292" y="0"/>
                      </a:cubicBezTo>
                      <a:lnTo>
                        <a:pt x="154019" y="0"/>
                      </a:lnTo>
                      <a:cubicBezTo>
                        <a:pt x="159543" y="0"/>
                        <a:pt x="164497" y="3143"/>
                        <a:pt x="166878" y="8096"/>
                      </a:cubicBezTo>
                      <a:lnTo>
                        <a:pt x="200882" y="78486"/>
                      </a:lnTo>
                      <a:cubicBezTo>
                        <a:pt x="200977" y="78581"/>
                        <a:pt x="200977" y="78771"/>
                        <a:pt x="201072" y="78867"/>
                      </a:cubicBezTo>
                      <a:cubicBezTo>
                        <a:pt x="203073" y="83248"/>
                        <a:pt x="202597" y="88772"/>
                        <a:pt x="200025" y="92869"/>
                      </a:cubicBezTo>
                      <a:cubicBezTo>
                        <a:pt x="197453" y="96964"/>
                        <a:pt x="192405" y="99536"/>
                        <a:pt x="187547" y="99536"/>
                      </a:cubicBezTo>
                      <a:close/>
                      <a:moveTo>
                        <a:pt x="36766" y="70961"/>
                      </a:moveTo>
                      <a:lnTo>
                        <a:pt x="165449" y="70961"/>
                      </a:lnTo>
                      <a:lnTo>
                        <a:pt x="144970" y="28575"/>
                      </a:lnTo>
                      <a:lnTo>
                        <a:pt x="57150" y="28575"/>
                      </a:lnTo>
                      <a:lnTo>
                        <a:pt x="36766" y="709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23" name="Google Shape;1923;p14"/>
              <p:cNvGrpSpPr/>
              <p:nvPr/>
            </p:nvGrpSpPr>
            <p:grpSpPr>
              <a:xfrm>
                <a:off x="1560766" y="5782817"/>
                <a:ext cx="928687" cy="481393"/>
                <a:chOff x="1560766" y="5782817"/>
                <a:chExt cx="928687" cy="481393"/>
              </a:xfrm>
            </p:grpSpPr>
            <p:sp>
              <p:nvSpPr>
                <p:cNvPr id="1924" name="Google Shape;1924;p14"/>
                <p:cNvSpPr/>
                <p:nvPr/>
              </p:nvSpPr>
              <p:spPr>
                <a:xfrm>
                  <a:off x="1575054" y="5797104"/>
                  <a:ext cx="900112" cy="452818"/>
                </a:xfrm>
                <a:custGeom>
                  <a:avLst/>
                  <a:gdLst/>
                  <a:ahLst/>
                  <a:cxnLst/>
                  <a:rect l="l" t="t" r="r" b="b"/>
                  <a:pathLst>
                    <a:path w="900112" h="452818" extrusionOk="0">
                      <a:moveTo>
                        <a:pt x="900113" y="0"/>
                      </a:moveTo>
                      <a:lnTo>
                        <a:pt x="900113" y="325850"/>
                      </a:lnTo>
                      <a:cubicBezTo>
                        <a:pt x="900113" y="395668"/>
                        <a:pt x="842963" y="452818"/>
                        <a:pt x="773144" y="452818"/>
                      </a:cubicBezTo>
                      <a:lnTo>
                        <a:pt x="126968" y="452818"/>
                      </a:lnTo>
                      <a:cubicBezTo>
                        <a:pt x="108966" y="452818"/>
                        <a:pt x="91726" y="449009"/>
                        <a:pt x="76200" y="442150"/>
                      </a:cubicBezTo>
                      <a:cubicBezTo>
                        <a:pt x="31433" y="422529"/>
                        <a:pt x="0" y="377666"/>
                        <a:pt x="0" y="325850"/>
                      </a:cubicBezTo>
                      <a:lnTo>
                        <a:pt x="0" y="0"/>
                      </a:lnTo>
                      <a:lnTo>
                        <a:pt x="900113" y="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5" name="Google Shape;1925;p14"/>
                <p:cNvSpPr/>
                <p:nvPr/>
              </p:nvSpPr>
              <p:spPr>
                <a:xfrm>
                  <a:off x="1560766" y="5782817"/>
                  <a:ext cx="928687" cy="481393"/>
                </a:xfrm>
                <a:custGeom>
                  <a:avLst/>
                  <a:gdLst/>
                  <a:ahLst/>
                  <a:cxnLst/>
                  <a:rect l="l" t="t" r="r" b="b"/>
                  <a:pathLst>
                    <a:path w="928687" h="481393" extrusionOk="0">
                      <a:moveTo>
                        <a:pt x="787432" y="481393"/>
                      </a:moveTo>
                      <a:lnTo>
                        <a:pt x="141256" y="481393"/>
                      </a:lnTo>
                      <a:cubicBezTo>
                        <a:pt x="121634" y="481393"/>
                        <a:pt x="102584" y="477393"/>
                        <a:pt x="84677" y="469487"/>
                      </a:cubicBezTo>
                      <a:cubicBezTo>
                        <a:pt x="33242" y="446913"/>
                        <a:pt x="0" y="396145"/>
                        <a:pt x="0" y="340138"/>
                      </a:cubicBezTo>
                      <a:lnTo>
                        <a:pt x="0" y="14288"/>
                      </a:lnTo>
                      <a:cubicBezTo>
                        <a:pt x="0" y="6382"/>
                        <a:pt x="6382" y="0"/>
                        <a:pt x="14288" y="0"/>
                      </a:cubicBezTo>
                      <a:lnTo>
                        <a:pt x="914400" y="0"/>
                      </a:lnTo>
                      <a:cubicBezTo>
                        <a:pt x="922306" y="0"/>
                        <a:pt x="928688" y="6382"/>
                        <a:pt x="928688" y="14288"/>
                      </a:cubicBezTo>
                      <a:lnTo>
                        <a:pt x="928688" y="340138"/>
                      </a:lnTo>
                      <a:cubicBezTo>
                        <a:pt x="928688" y="418052"/>
                        <a:pt x="865346" y="481393"/>
                        <a:pt x="787432" y="481393"/>
                      </a:cubicBezTo>
                      <a:close/>
                      <a:moveTo>
                        <a:pt x="28575" y="28575"/>
                      </a:moveTo>
                      <a:lnTo>
                        <a:pt x="28575" y="340138"/>
                      </a:lnTo>
                      <a:cubicBezTo>
                        <a:pt x="28575" y="384810"/>
                        <a:pt x="55150" y="425387"/>
                        <a:pt x="96203" y="443389"/>
                      </a:cubicBezTo>
                      <a:cubicBezTo>
                        <a:pt x="110490" y="449675"/>
                        <a:pt x="125539" y="452818"/>
                        <a:pt x="141256" y="452818"/>
                      </a:cubicBezTo>
                      <a:lnTo>
                        <a:pt x="787432" y="452818"/>
                      </a:lnTo>
                      <a:cubicBezTo>
                        <a:pt x="849535" y="452818"/>
                        <a:pt x="900113" y="402241"/>
                        <a:pt x="900113" y="340138"/>
                      </a:cubicBezTo>
                      <a:lnTo>
                        <a:pt x="900113" y="28575"/>
                      </a:lnTo>
                      <a:lnTo>
                        <a:pt x="28575" y="2857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26" name="Google Shape;1926;p14"/>
              <p:cNvGrpSpPr/>
              <p:nvPr/>
            </p:nvGrpSpPr>
            <p:grpSpPr>
              <a:xfrm>
                <a:off x="1724405" y="5870161"/>
                <a:ext cx="612267" cy="284988"/>
                <a:chOff x="1724405" y="5870161"/>
                <a:chExt cx="612267" cy="284988"/>
              </a:xfrm>
            </p:grpSpPr>
            <p:sp>
              <p:nvSpPr>
                <p:cNvPr id="1927" name="Google Shape;1927;p14"/>
                <p:cNvSpPr/>
                <p:nvPr/>
              </p:nvSpPr>
              <p:spPr>
                <a:xfrm>
                  <a:off x="1738693" y="5884449"/>
                  <a:ext cx="583691" cy="256413"/>
                </a:xfrm>
                <a:custGeom>
                  <a:avLst/>
                  <a:gdLst/>
                  <a:ahLst/>
                  <a:cxnLst/>
                  <a:rect l="l" t="t" r="r" b="b"/>
                  <a:pathLst>
                    <a:path w="583691" h="256413" extrusionOk="0">
                      <a:moveTo>
                        <a:pt x="583692" y="128207"/>
                      </a:moveTo>
                      <a:cubicBezTo>
                        <a:pt x="583692" y="199013"/>
                        <a:pt x="453028" y="256413"/>
                        <a:pt x="291846" y="256413"/>
                      </a:cubicBezTo>
                      <a:cubicBezTo>
                        <a:pt x="130664" y="256413"/>
                        <a:pt x="0" y="199013"/>
                        <a:pt x="0" y="128207"/>
                      </a:cubicBezTo>
                      <a:cubicBezTo>
                        <a:pt x="0" y="57400"/>
                        <a:pt x="130664" y="0"/>
                        <a:pt x="291846" y="0"/>
                      </a:cubicBezTo>
                      <a:cubicBezTo>
                        <a:pt x="453028" y="0"/>
                        <a:pt x="583692" y="57400"/>
                        <a:pt x="583692" y="128207"/>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8" name="Google Shape;1928;p14"/>
                <p:cNvSpPr/>
                <p:nvPr/>
              </p:nvSpPr>
              <p:spPr>
                <a:xfrm>
                  <a:off x="1724405" y="5870161"/>
                  <a:ext cx="612267" cy="284988"/>
                </a:xfrm>
                <a:custGeom>
                  <a:avLst/>
                  <a:gdLst/>
                  <a:ahLst/>
                  <a:cxnLst/>
                  <a:rect l="l" t="t" r="r" b="b"/>
                  <a:pathLst>
                    <a:path w="612267" h="284988" extrusionOk="0">
                      <a:moveTo>
                        <a:pt x="306134" y="284988"/>
                      </a:moveTo>
                      <a:cubicBezTo>
                        <a:pt x="134493" y="284988"/>
                        <a:pt x="0" y="222409"/>
                        <a:pt x="0" y="142494"/>
                      </a:cubicBezTo>
                      <a:cubicBezTo>
                        <a:pt x="0" y="62579"/>
                        <a:pt x="134493" y="0"/>
                        <a:pt x="306134" y="0"/>
                      </a:cubicBezTo>
                      <a:cubicBezTo>
                        <a:pt x="477774" y="0"/>
                        <a:pt x="612267" y="62579"/>
                        <a:pt x="612267" y="142494"/>
                      </a:cubicBezTo>
                      <a:cubicBezTo>
                        <a:pt x="612267" y="222409"/>
                        <a:pt x="477774" y="284988"/>
                        <a:pt x="306134" y="284988"/>
                      </a:cubicBezTo>
                      <a:close/>
                      <a:moveTo>
                        <a:pt x="306134" y="28575"/>
                      </a:moveTo>
                      <a:cubicBezTo>
                        <a:pt x="140113" y="28575"/>
                        <a:pt x="28575" y="87439"/>
                        <a:pt x="28575" y="142494"/>
                      </a:cubicBezTo>
                      <a:cubicBezTo>
                        <a:pt x="28575" y="197549"/>
                        <a:pt x="140113" y="256413"/>
                        <a:pt x="306134" y="256413"/>
                      </a:cubicBezTo>
                      <a:cubicBezTo>
                        <a:pt x="472154" y="256413"/>
                        <a:pt x="583692" y="197549"/>
                        <a:pt x="583692" y="142494"/>
                      </a:cubicBezTo>
                      <a:cubicBezTo>
                        <a:pt x="583692" y="87439"/>
                        <a:pt x="472154" y="28575"/>
                        <a:pt x="30613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29" name="Google Shape;1929;p14"/>
              <p:cNvSpPr/>
              <p:nvPr/>
            </p:nvSpPr>
            <p:spPr>
              <a:xfrm>
                <a:off x="1575054" y="5431059"/>
                <a:ext cx="76200" cy="808196"/>
              </a:xfrm>
              <a:custGeom>
                <a:avLst/>
                <a:gdLst/>
                <a:ahLst/>
                <a:cxnLst/>
                <a:rect l="l" t="t" r="r" b="b"/>
                <a:pathLst>
                  <a:path w="76200" h="808196" extrusionOk="0">
                    <a:moveTo>
                      <a:pt x="76200" y="0"/>
                    </a:moveTo>
                    <a:lnTo>
                      <a:pt x="76200" y="808196"/>
                    </a:lnTo>
                    <a:cubicBezTo>
                      <a:pt x="31433" y="788575"/>
                      <a:pt x="0" y="743712"/>
                      <a:pt x="0" y="691896"/>
                    </a:cubicBezTo>
                    <a:lnTo>
                      <a:pt x="0" y="366046"/>
                    </a:lnTo>
                    <a:lnTo>
                      <a:pt x="20098" y="366046"/>
                    </a:lnTo>
                    <a:lnTo>
                      <a:pt x="20098" y="104204"/>
                    </a:lnTo>
                    <a:lnTo>
                      <a:pt x="22574" y="104204"/>
                    </a:lnTo>
                    <a:lnTo>
                      <a:pt x="54197" y="38767"/>
                    </a:lnTo>
                    <a:lnTo>
                      <a:pt x="66675" y="12859"/>
                    </a:lnTo>
                    <a:cubicBezTo>
                      <a:pt x="69151" y="7811"/>
                      <a:pt x="72390" y="3524"/>
                      <a:pt x="76200"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30" name="Google Shape;1930;p14"/>
            <p:cNvGrpSpPr/>
            <p:nvPr/>
          </p:nvGrpSpPr>
          <p:grpSpPr>
            <a:xfrm>
              <a:off x="5140976" y="802510"/>
              <a:ext cx="1536327" cy="1421090"/>
              <a:chOff x="1560766" y="5405182"/>
              <a:chExt cx="928687" cy="859028"/>
            </a:xfrm>
          </p:grpSpPr>
          <p:grpSp>
            <p:nvGrpSpPr>
              <p:cNvPr id="1931" name="Google Shape;1931;p14"/>
              <p:cNvGrpSpPr/>
              <p:nvPr/>
            </p:nvGrpSpPr>
            <p:grpSpPr>
              <a:xfrm>
                <a:off x="1580864" y="5520975"/>
                <a:ext cx="202501" cy="481393"/>
                <a:chOff x="1580864" y="5520975"/>
                <a:chExt cx="202501" cy="481393"/>
              </a:xfrm>
            </p:grpSpPr>
            <p:sp>
              <p:nvSpPr>
                <p:cNvPr id="1932" name="Google Shape;1932;p14"/>
                <p:cNvSpPr/>
                <p:nvPr/>
              </p:nvSpPr>
              <p:spPr>
                <a:xfrm>
                  <a:off x="1595151" y="5535262"/>
                  <a:ext cx="173926" cy="452818"/>
                </a:xfrm>
                <a:custGeom>
                  <a:avLst/>
                  <a:gdLst/>
                  <a:ahLst/>
                  <a:cxnLst/>
                  <a:rect l="l" t="t" r="r" b="b"/>
                  <a:pathLst>
                    <a:path w="173926" h="452818" extrusionOk="0">
                      <a:moveTo>
                        <a:pt x="0" y="0"/>
                      </a:moveTo>
                      <a:lnTo>
                        <a:pt x="173926" y="0"/>
                      </a:lnTo>
                      <a:lnTo>
                        <a:pt x="173926" y="452818"/>
                      </a:lnTo>
                      <a:lnTo>
                        <a:pt x="0" y="45281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3" name="Google Shape;1933;p14"/>
                <p:cNvSpPr/>
                <p:nvPr/>
              </p:nvSpPr>
              <p:spPr>
                <a:xfrm>
                  <a:off x="1580864" y="5520975"/>
                  <a:ext cx="202501" cy="481393"/>
                </a:xfrm>
                <a:custGeom>
                  <a:avLst/>
                  <a:gdLst/>
                  <a:ahLst/>
                  <a:cxnLst/>
                  <a:rect l="l" t="t" r="r" b="b"/>
                  <a:pathLst>
                    <a:path w="202501" h="481393" extrusionOk="0">
                      <a:moveTo>
                        <a:pt x="188214" y="481393"/>
                      </a:moveTo>
                      <a:lnTo>
                        <a:pt x="14288" y="481393"/>
                      </a:lnTo>
                      <a:cubicBezTo>
                        <a:pt x="6382" y="481393"/>
                        <a:pt x="0" y="475012"/>
                        <a:pt x="0" y="467106"/>
                      </a:cubicBezTo>
                      <a:lnTo>
                        <a:pt x="0" y="14288"/>
                      </a:lnTo>
                      <a:cubicBezTo>
                        <a:pt x="0" y="6382"/>
                        <a:pt x="6382" y="0"/>
                        <a:pt x="14288" y="0"/>
                      </a:cubicBezTo>
                      <a:lnTo>
                        <a:pt x="188214" y="0"/>
                      </a:lnTo>
                      <a:cubicBezTo>
                        <a:pt x="196120" y="0"/>
                        <a:pt x="202501" y="6382"/>
                        <a:pt x="202501" y="14288"/>
                      </a:cubicBezTo>
                      <a:lnTo>
                        <a:pt x="202501" y="467106"/>
                      </a:lnTo>
                      <a:cubicBezTo>
                        <a:pt x="202501" y="475012"/>
                        <a:pt x="196120" y="481393"/>
                        <a:pt x="188214" y="481393"/>
                      </a:cubicBezTo>
                      <a:close/>
                      <a:moveTo>
                        <a:pt x="28575" y="452818"/>
                      </a:moveTo>
                      <a:lnTo>
                        <a:pt x="173926" y="452818"/>
                      </a:lnTo>
                      <a:lnTo>
                        <a:pt x="173926" y="28575"/>
                      </a:lnTo>
                      <a:lnTo>
                        <a:pt x="28575" y="28575"/>
                      </a:lnTo>
                      <a:lnTo>
                        <a:pt x="28575" y="45281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34" name="Google Shape;1934;p14"/>
              <p:cNvGrpSpPr/>
              <p:nvPr/>
            </p:nvGrpSpPr>
            <p:grpSpPr>
              <a:xfrm>
                <a:off x="1615001" y="5405182"/>
                <a:ext cx="134227" cy="78931"/>
                <a:chOff x="1615001" y="5405182"/>
                <a:chExt cx="134227" cy="78931"/>
              </a:xfrm>
            </p:grpSpPr>
            <p:sp>
              <p:nvSpPr>
                <p:cNvPr id="1935" name="Google Shape;1935;p14"/>
                <p:cNvSpPr/>
                <p:nvPr/>
              </p:nvSpPr>
              <p:spPr>
                <a:xfrm>
                  <a:off x="1629251" y="5419465"/>
                  <a:ext cx="105727" cy="50360"/>
                </a:xfrm>
                <a:custGeom>
                  <a:avLst/>
                  <a:gdLst/>
                  <a:ahLst/>
                  <a:cxnLst/>
                  <a:rect l="l" t="t" r="r" b="b"/>
                  <a:pathLst>
                    <a:path w="105727" h="50360" extrusionOk="0">
                      <a:moveTo>
                        <a:pt x="105727" y="50361"/>
                      </a:moveTo>
                      <a:lnTo>
                        <a:pt x="0" y="50361"/>
                      </a:lnTo>
                      <a:lnTo>
                        <a:pt x="12478" y="24453"/>
                      </a:lnTo>
                      <a:cubicBezTo>
                        <a:pt x="14954" y="19405"/>
                        <a:pt x="18193" y="15118"/>
                        <a:pt x="22003" y="11594"/>
                      </a:cubicBezTo>
                      <a:cubicBezTo>
                        <a:pt x="42767" y="-7360"/>
                        <a:pt x="79915" y="-3074"/>
                        <a:pt x="93250" y="24453"/>
                      </a:cubicBezTo>
                      <a:lnTo>
                        <a:pt x="105727" y="5036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6" name="Google Shape;1936;p14"/>
                <p:cNvSpPr/>
                <p:nvPr/>
              </p:nvSpPr>
              <p:spPr>
                <a:xfrm>
                  <a:off x="1615001" y="5405182"/>
                  <a:ext cx="134227" cy="78931"/>
                </a:xfrm>
                <a:custGeom>
                  <a:avLst/>
                  <a:gdLst/>
                  <a:ahLst/>
                  <a:cxnLst/>
                  <a:rect l="l" t="t" r="r" b="b"/>
                  <a:pathLst>
                    <a:path w="134227" h="78931" extrusionOk="0">
                      <a:moveTo>
                        <a:pt x="119977" y="78931"/>
                      </a:moveTo>
                      <a:lnTo>
                        <a:pt x="14250" y="78931"/>
                      </a:lnTo>
                      <a:cubicBezTo>
                        <a:pt x="9297" y="78931"/>
                        <a:pt x="4725" y="76359"/>
                        <a:pt x="2153" y="72263"/>
                      </a:cubicBezTo>
                      <a:cubicBezTo>
                        <a:pt x="-419" y="68168"/>
                        <a:pt x="-704" y="62929"/>
                        <a:pt x="1391" y="58452"/>
                      </a:cubicBezTo>
                      <a:lnTo>
                        <a:pt x="13869" y="32544"/>
                      </a:lnTo>
                      <a:cubicBezTo>
                        <a:pt x="17108" y="25972"/>
                        <a:pt x="21394" y="20257"/>
                        <a:pt x="26537" y="15400"/>
                      </a:cubicBezTo>
                      <a:cubicBezTo>
                        <a:pt x="40348" y="2826"/>
                        <a:pt x="59875" y="-2508"/>
                        <a:pt x="78925" y="1112"/>
                      </a:cubicBezTo>
                      <a:cubicBezTo>
                        <a:pt x="97308" y="4636"/>
                        <a:pt x="112453" y="16066"/>
                        <a:pt x="120359" y="32449"/>
                      </a:cubicBezTo>
                      <a:lnTo>
                        <a:pt x="132836" y="58357"/>
                      </a:lnTo>
                      <a:cubicBezTo>
                        <a:pt x="134932" y="62738"/>
                        <a:pt x="134646" y="67977"/>
                        <a:pt x="132074" y="72168"/>
                      </a:cubicBezTo>
                      <a:cubicBezTo>
                        <a:pt x="129407" y="76455"/>
                        <a:pt x="124835" y="78931"/>
                        <a:pt x="119977" y="78931"/>
                      </a:cubicBezTo>
                      <a:close/>
                      <a:moveTo>
                        <a:pt x="36919" y="50356"/>
                      </a:moveTo>
                      <a:lnTo>
                        <a:pt x="97213" y="50356"/>
                      </a:lnTo>
                      <a:lnTo>
                        <a:pt x="94641" y="44927"/>
                      </a:lnTo>
                      <a:cubicBezTo>
                        <a:pt x="89212" y="33687"/>
                        <a:pt x="79115" y="30258"/>
                        <a:pt x="73496" y="29210"/>
                      </a:cubicBezTo>
                      <a:cubicBezTo>
                        <a:pt x="63494" y="27210"/>
                        <a:pt x="52826" y="30068"/>
                        <a:pt x="45873" y="36449"/>
                      </a:cubicBezTo>
                      <a:cubicBezTo>
                        <a:pt x="43301" y="38831"/>
                        <a:pt x="41206" y="41688"/>
                        <a:pt x="39491" y="45022"/>
                      </a:cubicBezTo>
                      <a:lnTo>
                        <a:pt x="36919" y="5035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37" name="Google Shape;1937;p14"/>
              <p:cNvGrpSpPr/>
              <p:nvPr/>
            </p:nvGrpSpPr>
            <p:grpSpPr>
              <a:xfrm>
                <a:off x="1580941" y="5455538"/>
                <a:ext cx="202347" cy="99441"/>
                <a:chOff x="1580941" y="5455538"/>
                <a:chExt cx="202347" cy="99441"/>
              </a:xfrm>
            </p:grpSpPr>
            <p:sp>
              <p:nvSpPr>
                <p:cNvPr id="1938" name="Google Shape;1938;p14"/>
                <p:cNvSpPr/>
                <p:nvPr/>
              </p:nvSpPr>
              <p:spPr>
                <a:xfrm>
                  <a:off x="1595222" y="5469826"/>
                  <a:ext cx="173785" cy="70866"/>
                </a:xfrm>
                <a:custGeom>
                  <a:avLst/>
                  <a:gdLst/>
                  <a:ahLst/>
                  <a:cxnLst/>
                  <a:rect l="l" t="t" r="r" b="b"/>
                  <a:pathLst>
                    <a:path w="173785" h="70866" extrusionOk="0">
                      <a:moveTo>
                        <a:pt x="173761" y="70390"/>
                      </a:moveTo>
                      <a:cubicBezTo>
                        <a:pt x="173856" y="70675"/>
                        <a:pt x="173666" y="70866"/>
                        <a:pt x="173380" y="70866"/>
                      </a:cubicBezTo>
                      <a:lnTo>
                        <a:pt x="406" y="70866"/>
                      </a:lnTo>
                      <a:cubicBezTo>
                        <a:pt x="120" y="70866"/>
                        <a:pt x="-70" y="70675"/>
                        <a:pt x="25" y="70390"/>
                      </a:cubicBezTo>
                      <a:lnTo>
                        <a:pt x="2406" y="65437"/>
                      </a:lnTo>
                      <a:lnTo>
                        <a:pt x="34029" y="0"/>
                      </a:lnTo>
                      <a:lnTo>
                        <a:pt x="139756" y="0"/>
                      </a:lnTo>
                      <a:lnTo>
                        <a:pt x="171380" y="65437"/>
                      </a:lnTo>
                      <a:lnTo>
                        <a:pt x="173761" y="7039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9" name="Google Shape;1939;p14"/>
                <p:cNvSpPr/>
                <p:nvPr/>
              </p:nvSpPr>
              <p:spPr>
                <a:xfrm>
                  <a:off x="1580941" y="5455538"/>
                  <a:ext cx="202347" cy="99441"/>
                </a:xfrm>
                <a:custGeom>
                  <a:avLst/>
                  <a:gdLst/>
                  <a:ahLst/>
                  <a:cxnLst/>
                  <a:rect l="l" t="t" r="r" b="b"/>
                  <a:pathLst>
                    <a:path w="202347" h="99441" extrusionOk="0">
                      <a:moveTo>
                        <a:pt x="187661" y="99441"/>
                      </a:moveTo>
                      <a:lnTo>
                        <a:pt x="14687" y="99441"/>
                      </a:lnTo>
                      <a:cubicBezTo>
                        <a:pt x="10115" y="99441"/>
                        <a:pt x="5448" y="97060"/>
                        <a:pt x="2781" y="93440"/>
                      </a:cubicBezTo>
                      <a:cubicBezTo>
                        <a:pt x="114" y="89821"/>
                        <a:pt x="-744" y="84677"/>
                        <a:pt x="685" y="80296"/>
                      </a:cubicBezTo>
                      <a:cubicBezTo>
                        <a:pt x="876" y="79724"/>
                        <a:pt x="1161" y="79057"/>
                        <a:pt x="1447" y="78486"/>
                      </a:cubicBezTo>
                      <a:lnTo>
                        <a:pt x="35451" y="8096"/>
                      </a:lnTo>
                      <a:cubicBezTo>
                        <a:pt x="37832" y="3143"/>
                        <a:pt x="42881" y="0"/>
                        <a:pt x="48310" y="0"/>
                      </a:cubicBezTo>
                      <a:lnTo>
                        <a:pt x="154037" y="0"/>
                      </a:lnTo>
                      <a:cubicBezTo>
                        <a:pt x="159562" y="0"/>
                        <a:pt x="164515" y="3143"/>
                        <a:pt x="166896" y="8096"/>
                      </a:cubicBezTo>
                      <a:lnTo>
                        <a:pt x="200901" y="78486"/>
                      </a:lnTo>
                      <a:cubicBezTo>
                        <a:pt x="201186" y="79057"/>
                        <a:pt x="201377" y="79629"/>
                        <a:pt x="201662" y="80296"/>
                      </a:cubicBezTo>
                      <a:cubicBezTo>
                        <a:pt x="203091" y="84677"/>
                        <a:pt x="202234" y="89725"/>
                        <a:pt x="199567" y="93440"/>
                      </a:cubicBezTo>
                      <a:cubicBezTo>
                        <a:pt x="196900" y="97155"/>
                        <a:pt x="192233" y="99441"/>
                        <a:pt x="187661" y="99441"/>
                      </a:cubicBezTo>
                      <a:close/>
                      <a:moveTo>
                        <a:pt x="36785" y="70866"/>
                      </a:moveTo>
                      <a:lnTo>
                        <a:pt x="165468" y="70866"/>
                      </a:lnTo>
                      <a:lnTo>
                        <a:pt x="144989" y="28575"/>
                      </a:lnTo>
                      <a:lnTo>
                        <a:pt x="57168" y="28575"/>
                      </a:lnTo>
                      <a:lnTo>
                        <a:pt x="36785" y="7086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40" name="Google Shape;1940;p14"/>
              <p:cNvGrpSpPr/>
              <p:nvPr/>
            </p:nvGrpSpPr>
            <p:grpSpPr>
              <a:xfrm>
                <a:off x="1757076" y="5521165"/>
                <a:ext cx="202596" cy="481393"/>
                <a:chOff x="1757076" y="5521165"/>
                <a:chExt cx="202596" cy="481393"/>
              </a:xfrm>
            </p:grpSpPr>
            <p:sp>
              <p:nvSpPr>
                <p:cNvPr id="1941" name="Google Shape;1941;p14"/>
                <p:cNvSpPr/>
                <p:nvPr/>
              </p:nvSpPr>
              <p:spPr>
                <a:xfrm>
                  <a:off x="1771364" y="5535453"/>
                  <a:ext cx="174021" cy="452818"/>
                </a:xfrm>
                <a:custGeom>
                  <a:avLst/>
                  <a:gdLst/>
                  <a:ahLst/>
                  <a:cxnLst/>
                  <a:rect l="l" t="t" r="r" b="b"/>
                  <a:pathLst>
                    <a:path w="174021" h="452818" extrusionOk="0">
                      <a:moveTo>
                        <a:pt x="0" y="0"/>
                      </a:moveTo>
                      <a:lnTo>
                        <a:pt x="174022" y="0"/>
                      </a:lnTo>
                      <a:lnTo>
                        <a:pt x="174022" y="452819"/>
                      </a:lnTo>
                      <a:lnTo>
                        <a:pt x="0" y="45281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2" name="Google Shape;1942;p14"/>
                <p:cNvSpPr/>
                <p:nvPr/>
              </p:nvSpPr>
              <p:spPr>
                <a:xfrm>
                  <a:off x="1757076" y="5521165"/>
                  <a:ext cx="202596" cy="481393"/>
                </a:xfrm>
                <a:custGeom>
                  <a:avLst/>
                  <a:gdLst/>
                  <a:ahLst/>
                  <a:cxnLst/>
                  <a:rect l="l" t="t" r="r" b="b"/>
                  <a:pathLst>
                    <a:path w="202596" h="481393" extrusionOk="0">
                      <a:moveTo>
                        <a:pt x="188309" y="481393"/>
                      </a:moveTo>
                      <a:lnTo>
                        <a:pt x="14288" y="481393"/>
                      </a:lnTo>
                      <a:cubicBezTo>
                        <a:pt x="6382" y="481393"/>
                        <a:pt x="0" y="475012"/>
                        <a:pt x="0" y="467106"/>
                      </a:cubicBezTo>
                      <a:lnTo>
                        <a:pt x="0" y="14288"/>
                      </a:lnTo>
                      <a:cubicBezTo>
                        <a:pt x="0" y="6382"/>
                        <a:pt x="6382" y="0"/>
                        <a:pt x="14288" y="0"/>
                      </a:cubicBezTo>
                      <a:lnTo>
                        <a:pt x="188309" y="0"/>
                      </a:lnTo>
                      <a:cubicBezTo>
                        <a:pt x="196215" y="0"/>
                        <a:pt x="202597" y="6382"/>
                        <a:pt x="202597" y="14288"/>
                      </a:cubicBezTo>
                      <a:lnTo>
                        <a:pt x="202597" y="467106"/>
                      </a:lnTo>
                      <a:cubicBezTo>
                        <a:pt x="202597" y="475012"/>
                        <a:pt x="196120" y="481393"/>
                        <a:pt x="188309" y="481393"/>
                      </a:cubicBezTo>
                      <a:close/>
                      <a:moveTo>
                        <a:pt x="28575" y="452818"/>
                      </a:moveTo>
                      <a:lnTo>
                        <a:pt x="174022" y="452818"/>
                      </a:lnTo>
                      <a:lnTo>
                        <a:pt x="174022" y="28575"/>
                      </a:lnTo>
                      <a:lnTo>
                        <a:pt x="28575" y="28575"/>
                      </a:lnTo>
                      <a:lnTo>
                        <a:pt x="28575" y="45281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43" name="Google Shape;1943;p14"/>
              <p:cNvGrpSpPr/>
              <p:nvPr/>
            </p:nvGrpSpPr>
            <p:grpSpPr>
              <a:xfrm>
                <a:off x="1791213" y="5405437"/>
                <a:ext cx="134227" cy="78867"/>
                <a:chOff x="1791213" y="5405437"/>
                <a:chExt cx="134227" cy="78867"/>
              </a:xfrm>
            </p:grpSpPr>
            <p:sp>
              <p:nvSpPr>
                <p:cNvPr id="1944" name="Google Shape;1944;p14"/>
                <p:cNvSpPr/>
                <p:nvPr/>
              </p:nvSpPr>
              <p:spPr>
                <a:xfrm>
                  <a:off x="1805463"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5" name="Google Shape;1945;p14"/>
                <p:cNvSpPr/>
                <p:nvPr/>
              </p:nvSpPr>
              <p:spPr>
                <a:xfrm>
                  <a:off x="1791213"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009"/>
                        <a:pt x="-704" y="62865"/>
                        <a:pt x="1391" y="58388"/>
                      </a:cubicBezTo>
                      <a:lnTo>
                        <a:pt x="13869" y="32575"/>
                      </a:lnTo>
                      <a:cubicBezTo>
                        <a:pt x="23585" y="12478"/>
                        <a:pt x="43968" y="0"/>
                        <a:pt x="67114" y="0"/>
                      </a:cubicBezTo>
                      <a:cubicBezTo>
                        <a:pt x="90260" y="0"/>
                        <a:pt x="110643" y="12478"/>
                        <a:pt x="120359" y="32575"/>
                      </a:cubicBezTo>
                      <a:lnTo>
                        <a:pt x="132836" y="58484"/>
                      </a:lnTo>
                      <a:cubicBezTo>
                        <a:pt x="134932" y="62865"/>
                        <a:pt x="134646" y="68104"/>
                        <a:pt x="132074" y="72295"/>
                      </a:cubicBezTo>
                      <a:cubicBezTo>
                        <a:pt x="129502" y="76486"/>
                        <a:pt x="124931" y="78867"/>
                        <a:pt x="119977" y="78867"/>
                      </a:cubicBezTo>
                      <a:close/>
                      <a:moveTo>
                        <a:pt x="37015" y="50292"/>
                      </a:moveTo>
                      <a:lnTo>
                        <a:pt x="97213" y="50292"/>
                      </a:lnTo>
                      <a:lnTo>
                        <a:pt x="94641" y="44958"/>
                      </a:lnTo>
                      <a:cubicBezTo>
                        <a:pt x="89688" y="34671"/>
                        <a:pt x="79401" y="28575"/>
                        <a:pt x="67114" y="28575"/>
                      </a:cubicBezTo>
                      <a:cubicBezTo>
                        <a:pt x="54827" y="28575"/>
                        <a:pt x="44540" y="34671"/>
                        <a:pt x="39587" y="44958"/>
                      </a:cubicBezTo>
                      <a:lnTo>
                        <a:pt x="37015" y="50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46" name="Google Shape;1946;p14"/>
              <p:cNvGrpSpPr/>
              <p:nvPr/>
            </p:nvGrpSpPr>
            <p:grpSpPr>
              <a:xfrm>
                <a:off x="1757267" y="5455729"/>
                <a:ext cx="202343" cy="99535"/>
                <a:chOff x="1757267" y="5455729"/>
                <a:chExt cx="202343" cy="99535"/>
              </a:xfrm>
            </p:grpSpPr>
            <p:sp>
              <p:nvSpPr>
                <p:cNvPr id="1947" name="Google Shape;1947;p14"/>
                <p:cNvSpPr/>
                <p:nvPr/>
              </p:nvSpPr>
              <p:spPr>
                <a:xfrm>
                  <a:off x="1771434" y="5470016"/>
                  <a:ext cx="173785" cy="70960"/>
                </a:xfrm>
                <a:custGeom>
                  <a:avLst/>
                  <a:gdLst/>
                  <a:ahLst/>
                  <a:cxnLst/>
                  <a:rect l="l" t="t" r="r" b="b"/>
                  <a:pathLst>
                    <a:path w="173785" h="70960" extrusionOk="0">
                      <a:moveTo>
                        <a:pt x="173761" y="70389"/>
                      </a:moveTo>
                      <a:cubicBezTo>
                        <a:pt x="173856" y="70675"/>
                        <a:pt x="173666" y="70961"/>
                        <a:pt x="173380" y="70961"/>
                      </a:cubicBezTo>
                      <a:lnTo>
                        <a:pt x="406" y="70961"/>
                      </a:lnTo>
                      <a:cubicBezTo>
                        <a:pt x="120" y="70961"/>
                        <a:pt x="-70" y="70675"/>
                        <a:pt x="25" y="70389"/>
                      </a:cubicBezTo>
                      <a:lnTo>
                        <a:pt x="34029" y="0"/>
                      </a:lnTo>
                      <a:lnTo>
                        <a:pt x="139756" y="0"/>
                      </a:lnTo>
                      <a:lnTo>
                        <a:pt x="173761" y="7038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8" name="Google Shape;1948;p14"/>
                <p:cNvSpPr/>
                <p:nvPr/>
              </p:nvSpPr>
              <p:spPr>
                <a:xfrm>
                  <a:off x="1757267" y="5455729"/>
                  <a:ext cx="202343" cy="99535"/>
                </a:xfrm>
                <a:custGeom>
                  <a:avLst/>
                  <a:gdLst/>
                  <a:ahLst/>
                  <a:cxnLst/>
                  <a:rect l="l" t="t" r="r" b="b"/>
                  <a:pathLst>
                    <a:path w="202343" h="99535" extrusionOk="0">
                      <a:moveTo>
                        <a:pt x="187547" y="99536"/>
                      </a:moveTo>
                      <a:lnTo>
                        <a:pt x="14573" y="99536"/>
                      </a:lnTo>
                      <a:cubicBezTo>
                        <a:pt x="9715" y="99536"/>
                        <a:pt x="4858" y="96869"/>
                        <a:pt x="2286" y="92869"/>
                      </a:cubicBezTo>
                      <a:cubicBezTo>
                        <a:pt x="-286" y="88868"/>
                        <a:pt x="-762" y="83344"/>
                        <a:pt x="1238" y="78867"/>
                      </a:cubicBezTo>
                      <a:lnTo>
                        <a:pt x="35433" y="8096"/>
                      </a:lnTo>
                      <a:cubicBezTo>
                        <a:pt x="37814" y="3143"/>
                        <a:pt x="42862" y="0"/>
                        <a:pt x="48291" y="0"/>
                      </a:cubicBezTo>
                      <a:lnTo>
                        <a:pt x="154019" y="0"/>
                      </a:lnTo>
                      <a:cubicBezTo>
                        <a:pt x="159544" y="0"/>
                        <a:pt x="164496" y="3143"/>
                        <a:pt x="166878" y="8096"/>
                      </a:cubicBezTo>
                      <a:lnTo>
                        <a:pt x="200882" y="78486"/>
                      </a:lnTo>
                      <a:cubicBezTo>
                        <a:pt x="200977" y="78771"/>
                        <a:pt x="201073" y="78962"/>
                        <a:pt x="201263" y="79247"/>
                      </a:cubicBezTo>
                      <a:cubicBezTo>
                        <a:pt x="203073" y="83629"/>
                        <a:pt x="202596" y="89059"/>
                        <a:pt x="199929" y="93059"/>
                      </a:cubicBezTo>
                      <a:cubicBezTo>
                        <a:pt x="197167" y="96964"/>
                        <a:pt x="192405" y="99536"/>
                        <a:pt x="187547" y="99536"/>
                      </a:cubicBezTo>
                      <a:close/>
                      <a:moveTo>
                        <a:pt x="36766" y="70961"/>
                      </a:moveTo>
                      <a:lnTo>
                        <a:pt x="165449" y="70961"/>
                      </a:lnTo>
                      <a:lnTo>
                        <a:pt x="144970" y="28575"/>
                      </a:lnTo>
                      <a:lnTo>
                        <a:pt x="57150" y="28575"/>
                      </a:lnTo>
                      <a:lnTo>
                        <a:pt x="36766" y="7096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49" name="Google Shape;1949;p14"/>
              <p:cNvGrpSpPr/>
              <p:nvPr/>
            </p:nvGrpSpPr>
            <p:grpSpPr>
              <a:xfrm>
                <a:off x="1931003" y="5526594"/>
                <a:ext cx="202596" cy="481393"/>
                <a:chOff x="1931003" y="5526594"/>
                <a:chExt cx="202596" cy="481393"/>
              </a:xfrm>
            </p:grpSpPr>
            <p:sp>
              <p:nvSpPr>
                <p:cNvPr id="1950" name="Google Shape;1950;p14"/>
                <p:cNvSpPr/>
                <p:nvPr/>
              </p:nvSpPr>
              <p:spPr>
                <a:xfrm>
                  <a:off x="1945386" y="5540977"/>
                  <a:ext cx="173926" cy="452723"/>
                </a:xfrm>
                <a:custGeom>
                  <a:avLst/>
                  <a:gdLst/>
                  <a:ahLst/>
                  <a:cxnLst/>
                  <a:rect l="l" t="t" r="r" b="b"/>
                  <a:pathLst>
                    <a:path w="173926" h="452723" extrusionOk="0">
                      <a:moveTo>
                        <a:pt x="173926" y="162973"/>
                      </a:moveTo>
                      <a:lnTo>
                        <a:pt x="173926" y="452724"/>
                      </a:lnTo>
                      <a:lnTo>
                        <a:pt x="0" y="452724"/>
                      </a:lnTo>
                      <a:lnTo>
                        <a:pt x="0" y="0"/>
                      </a:lnTo>
                      <a:lnTo>
                        <a:pt x="173926" y="0"/>
                      </a:lnTo>
                      <a:lnTo>
                        <a:pt x="173926" y="111347"/>
                      </a:ln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1" name="Google Shape;1951;p14"/>
                <p:cNvSpPr/>
                <p:nvPr/>
              </p:nvSpPr>
              <p:spPr>
                <a:xfrm>
                  <a:off x="1931003" y="5526594"/>
                  <a:ext cx="202596" cy="481393"/>
                </a:xfrm>
                <a:custGeom>
                  <a:avLst/>
                  <a:gdLst/>
                  <a:ahLst/>
                  <a:cxnLst/>
                  <a:rect l="l" t="t" r="r" b="b"/>
                  <a:pathLst>
                    <a:path w="202596" h="481393" extrusionOk="0">
                      <a:moveTo>
                        <a:pt x="188309" y="481394"/>
                      </a:moveTo>
                      <a:lnTo>
                        <a:pt x="14288" y="481394"/>
                      </a:lnTo>
                      <a:cubicBezTo>
                        <a:pt x="6382" y="481394"/>
                        <a:pt x="0" y="475012"/>
                        <a:pt x="0" y="467106"/>
                      </a:cubicBezTo>
                      <a:lnTo>
                        <a:pt x="0" y="14288"/>
                      </a:lnTo>
                      <a:cubicBezTo>
                        <a:pt x="0" y="6382"/>
                        <a:pt x="6382" y="0"/>
                        <a:pt x="14288" y="0"/>
                      </a:cubicBezTo>
                      <a:lnTo>
                        <a:pt x="188309" y="0"/>
                      </a:lnTo>
                      <a:cubicBezTo>
                        <a:pt x="196215" y="0"/>
                        <a:pt x="202597" y="6382"/>
                        <a:pt x="202597" y="14288"/>
                      </a:cubicBezTo>
                      <a:lnTo>
                        <a:pt x="202597" y="125635"/>
                      </a:lnTo>
                      <a:cubicBezTo>
                        <a:pt x="202597" y="133541"/>
                        <a:pt x="196215" y="139922"/>
                        <a:pt x="188309" y="139922"/>
                      </a:cubicBezTo>
                      <a:cubicBezTo>
                        <a:pt x="180404" y="139922"/>
                        <a:pt x="174022" y="133541"/>
                        <a:pt x="174022" y="125635"/>
                      </a:cubicBezTo>
                      <a:lnTo>
                        <a:pt x="174022" y="28575"/>
                      </a:lnTo>
                      <a:lnTo>
                        <a:pt x="28575" y="28575"/>
                      </a:lnTo>
                      <a:lnTo>
                        <a:pt x="28575" y="452819"/>
                      </a:lnTo>
                      <a:lnTo>
                        <a:pt x="174022" y="452819"/>
                      </a:lnTo>
                      <a:lnTo>
                        <a:pt x="174022" y="177261"/>
                      </a:lnTo>
                      <a:cubicBezTo>
                        <a:pt x="174022" y="169355"/>
                        <a:pt x="180404" y="162973"/>
                        <a:pt x="188309" y="162973"/>
                      </a:cubicBezTo>
                      <a:cubicBezTo>
                        <a:pt x="196215" y="162973"/>
                        <a:pt x="202597" y="169355"/>
                        <a:pt x="202597" y="177261"/>
                      </a:cubicBezTo>
                      <a:lnTo>
                        <a:pt x="202597" y="467106"/>
                      </a:lnTo>
                      <a:cubicBezTo>
                        <a:pt x="202597" y="475012"/>
                        <a:pt x="196215" y="481394"/>
                        <a:pt x="188309" y="4813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52" name="Google Shape;1952;p14"/>
              <p:cNvGrpSpPr/>
              <p:nvPr/>
            </p:nvGrpSpPr>
            <p:grpSpPr>
              <a:xfrm>
                <a:off x="1965235" y="5405437"/>
                <a:ext cx="134227" cy="78867"/>
                <a:chOff x="1965235" y="5405437"/>
                <a:chExt cx="134227" cy="78867"/>
              </a:xfrm>
            </p:grpSpPr>
            <p:sp>
              <p:nvSpPr>
                <p:cNvPr id="1953" name="Google Shape;1953;p14"/>
                <p:cNvSpPr/>
                <p:nvPr/>
              </p:nvSpPr>
              <p:spPr>
                <a:xfrm>
                  <a:off x="1979485"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4" name="Google Shape;1954;p14"/>
                <p:cNvSpPr/>
                <p:nvPr/>
              </p:nvSpPr>
              <p:spPr>
                <a:xfrm>
                  <a:off x="1965235"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104"/>
                        <a:pt x="-704" y="62865"/>
                        <a:pt x="1391" y="58388"/>
                      </a:cubicBezTo>
                      <a:lnTo>
                        <a:pt x="13869" y="32575"/>
                      </a:lnTo>
                      <a:cubicBezTo>
                        <a:pt x="23585" y="12478"/>
                        <a:pt x="43968" y="0"/>
                        <a:pt x="67114" y="0"/>
                      </a:cubicBezTo>
                      <a:cubicBezTo>
                        <a:pt x="67114" y="0"/>
                        <a:pt x="67114" y="0"/>
                        <a:pt x="67114" y="0"/>
                      </a:cubicBezTo>
                      <a:cubicBezTo>
                        <a:pt x="90260" y="0"/>
                        <a:pt x="110643" y="12478"/>
                        <a:pt x="120359" y="32575"/>
                      </a:cubicBezTo>
                      <a:lnTo>
                        <a:pt x="132836" y="58484"/>
                      </a:lnTo>
                      <a:cubicBezTo>
                        <a:pt x="134932" y="62865"/>
                        <a:pt x="134646" y="68104"/>
                        <a:pt x="132074" y="72295"/>
                      </a:cubicBezTo>
                      <a:cubicBezTo>
                        <a:pt x="129502" y="76391"/>
                        <a:pt x="124835" y="78867"/>
                        <a:pt x="119977" y="78867"/>
                      </a:cubicBezTo>
                      <a:close/>
                      <a:moveTo>
                        <a:pt x="37015" y="50292"/>
                      </a:moveTo>
                      <a:lnTo>
                        <a:pt x="97213" y="50292"/>
                      </a:lnTo>
                      <a:lnTo>
                        <a:pt x="94641" y="44958"/>
                      </a:lnTo>
                      <a:cubicBezTo>
                        <a:pt x="89688" y="34671"/>
                        <a:pt x="79401" y="28575"/>
                        <a:pt x="67114" y="28575"/>
                      </a:cubicBezTo>
                      <a:lnTo>
                        <a:pt x="67114" y="28575"/>
                      </a:lnTo>
                      <a:cubicBezTo>
                        <a:pt x="54827" y="28575"/>
                        <a:pt x="44540" y="34671"/>
                        <a:pt x="39586" y="44958"/>
                      </a:cubicBezTo>
                      <a:lnTo>
                        <a:pt x="37015" y="50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55" name="Google Shape;1955;p14"/>
              <p:cNvGrpSpPr/>
              <p:nvPr/>
            </p:nvGrpSpPr>
            <p:grpSpPr>
              <a:xfrm>
                <a:off x="1931256" y="5455729"/>
                <a:ext cx="202281" cy="99535"/>
                <a:chOff x="1931256" y="5455729"/>
                <a:chExt cx="202281" cy="99535"/>
              </a:xfrm>
            </p:grpSpPr>
            <p:sp>
              <p:nvSpPr>
                <p:cNvPr id="1956" name="Google Shape;1956;p14"/>
                <p:cNvSpPr/>
                <p:nvPr/>
              </p:nvSpPr>
              <p:spPr>
                <a:xfrm>
                  <a:off x="1945456" y="5470016"/>
                  <a:ext cx="173785" cy="70960"/>
                </a:xfrm>
                <a:custGeom>
                  <a:avLst/>
                  <a:gdLst/>
                  <a:ahLst/>
                  <a:cxnLst/>
                  <a:rect l="l" t="t" r="r" b="b"/>
                  <a:pathLst>
                    <a:path w="173785" h="70960" extrusionOk="0">
                      <a:moveTo>
                        <a:pt x="173761" y="70389"/>
                      </a:moveTo>
                      <a:cubicBezTo>
                        <a:pt x="173856" y="70675"/>
                        <a:pt x="173665" y="70961"/>
                        <a:pt x="173380" y="70961"/>
                      </a:cubicBezTo>
                      <a:lnTo>
                        <a:pt x="406" y="70961"/>
                      </a:lnTo>
                      <a:cubicBezTo>
                        <a:pt x="120" y="70961"/>
                        <a:pt x="-70" y="70675"/>
                        <a:pt x="25" y="70389"/>
                      </a:cubicBezTo>
                      <a:lnTo>
                        <a:pt x="34029" y="0"/>
                      </a:lnTo>
                      <a:lnTo>
                        <a:pt x="139757" y="0"/>
                      </a:lnTo>
                      <a:lnTo>
                        <a:pt x="173761" y="7038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7" name="Google Shape;1957;p14"/>
                <p:cNvSpPr/>
                <p:nvPr/>
              </p:nvSpPr>
              <p:spPr>
                <a:xfrm>
                  <a:off x="1931256" y="5455729"/>
                  <a:ext cx="202281" cy="99535"/>
                </a:xfrm>
                <a:custGeom>
                  <a:avLst/>
                  <a:gdLst/>
                  <a:ahLst/>
                  <a:cxnLst/>
                  <a:rect l="l" t="t" r="r" b="b"/>
                  <a:pathLst>
                    <a:path w="202281" h="99535" extrusionOk="0">
                      <a:moveTo>
                        <a:pt x="187580" y="99536"/>
                      </a:moveTo>
                      <a:lnTo>
                        <a:pt x="14606" y="99536"/>
                      </a:lnTo>
                      <a:cubicBezTo>
                        <a:pt x="9844" y="99536"/>
                        <a:pt x="5081" y="96964"/>
                        <a:pt x="2414" y="93059"/>
                      </a:cubicBezTo>
                      <a:cubicBezTo>
                        <a:pt x="-253" y="89059"/>
                        <a:pt x="-729" y="83725"/>
                        <a:pt x="1081" y="79247"/>
                      </a:cubicBezTo>
                      <a:lnTo>
                        <a:pt x="35371" y="8096"/>
                      </a:lnTo>
                      <a:cubicBezTo>
                        <a:pt x="37752" y="3143"/>
                        <a:pt x="42800" y="0"/>
                        <a:pt x="48229" y="0"/>
                      </a:cubicBezTo>
                      <a:lnTo>
                        <a:pt x="153957" y="0"/>
                      </a:lnTo>
                      <a:cubicBezTo>
                        <a:pt x="159481" y="0"/>
                        <a:pt x="164434" y="3143"/>
                        <a:pt x="166816" y="8096"/>
                      </a:cubicBezTo>
                      <a:lnTo>
                        <a:pt x="200820" y="78486"/>
                      </a:lnTo>
                      <a:cubicBezTo>
                        <a:pt x="200915" y="78771"/>
                        <a:pt x="201010" y="78962"/>
                        <a:pt x="201201" y="79247"/>
                      </a:cubicBezTo>
                      <a:cubicBezTo>
                        <a:pt x="203011" y="83629"/>
                        <a:pt x="202534" y="89059"/>
                        <a:pt x="199867" y="93059"/>
                      </a:cubicBezTo>
                      <a:cubicBezTo>
                        <a:pt x="197105" y="96964"/>
                        <a:pt x="192343" y="99536"/>
                        <a:pt x="187580" y="99536"/>
                      </a:cubicBezTo>
                      <a:close/>
                      <a:moveTo>
                        <a:pt x="36704" y="70961"/>
                      </a:moveTo>
                      <a:lnTo>
                        <a:pt x="165387" y="70961"/>
                      </a:lnTo>
                      <a:lnTo>
                        <a:pt x="144908" y="28575"/>
                      </a:lnTo>
                      <a:lnTo>
                        <a:pt x="57088" y="28575"/>
                      </a:lnTo>
                      <a:lnTo>
                        <a:pt x="36704" y="7096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58" name="Google Shape;1958;p14"/>
              <p:cNvGrpSpPr/>
              <p:nvPr/>
            </p:nvGrpSpPr>
            <p:grpSpPr>
              <a:xfrm>
                <a:off x="2099210" y="5526690"/>
                <a:ext cx="202601" cy="481298"/>
                <a:chOff x="2099210" y="5526690"/>
                <a:chExt cx="202601" cy="481298"/>
              </a:xfrm>
            </p:grpSpPr>
            <p:sp>
              <p:nvSpPr>
                <p:cNvPr id="1959" name="Google Shape;1959;p14"/>
                <p:cNvSpPr/>
                <p:nvPr/>
              </p:nvSpPr>
              <p:spPr>
                <a:xfrm>
                  <a:off x="2113502" y="5540977"/>
                  <a:ext cx="174021" cy="452723"/>
                </a:xfrm>
                <a:custGeom>
                  <a:avLst/>
                  <a:gdLst/>
                  <a:ahLst/>
                  <a:cxnLst/>
                  <a:rect l="l" t="t" r="r" b="b"/>
                  <a:pathLst>
                    <a:path w="174021" h="452723" extrusionOk="0">
                      <a:moveTo>
                        <a:pt x="1619" y="108871"/>
                      </a:moveTo>
                      <a:lnTo>
                        <a:pt x="0" y="0"/>
                      </a:lnTo>
                      <a:lnTo>
                        <a:pt x="174022" y="0"/>
                      </a:lnTo>
                      <a:lnTo>
                        <a:pt x="174022" y="452724"/>
                      </a:lnTo>
                      <a:lnTo>
                        <a:pt x="0" y="452724"/>
                      </a:lnTo>
                      <a:lnTo>
                        <a:pt x="1619" y="163449"/>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0" name="Google Shape;1960;p14"/>
                <p:cNvSpPr/>
                <p:nvPr/>
              </p:nvSpPr>
              <p:spPr>
                <a:xfrm>
                  <a:off x="2099210" y="5526690"/>
                  <a:ext cx="202601" cy="481298"/>
                </a:xfrm>
                <a:custGeom>
                  <a:avLst/>
                  <a:gdLst/>
                  <a:ahLst/>
                  <a:cxnLst/>
                  <a:rect l="l" t="t" r="r" b="b"/>
                  <a:pathLst>
                    <a:path w="202601" h="481298" extrusionOk="0">
                      <a:moveTo>
                        <a:pt x="188314" y="481299"/>
                      </a:moveTo>
                      <a:lnTo>
                        <a:pt x="14292" y="481299"/>
                      </a:lnTo>
                      <a:cubicBezTo>
                        <a:pt x="10482" y="481299"/>
                        <a:pt x="6862" y="479774"/>
                        <a:pt x="4195" y="477108"/>
                      </a:cubicBezTo>
                      <a:cubicBezTo>
                        <a:pt x="1528" y="474440"/>
                        <a:pt x="4" y="470726"/>
                        <a:pt x="4" y="466916"/>
                      </a:cubicBezTo>
                      <a:lnTo>
                        <a:pt x="1528" y="177641"/>
                      </a:lnTo>
                      <a:cubicBezTo>
                        <a:pt x="1528" y="169736"/>
                        <a:pt x="7910" y="163449"/>
                        <a:pt x="15816" y="163449"/>
                      </a:cubicBezTo>
                      <a:cubicBezTo>
                        <a:pt x="15816" y="163449"/>
                        <a:pt x="15816" y="163449"/>
                        <a:pt x="15911" y="163449"/>
                      </a:cubicBezTo>
                      <a:cubicBezTo>
                        <a:pt x="23817" y="163449"/>
                        <a:pt x="30198" y="169926"/>
                        <a:pt x="30103" y="177832"/>
                      </a:cubicBezTo>
                      <a:lnTo>
                        <a:pt x="28579" y="452819"/>
                      </a:lnTo>
                      <a:lnTo>
                        <a:pt x="173931" y="452819"/>
                      </a:lnTo>
                      <a:lnTo>
                        <a:pt x="173931" y="28575"/>
                      </a:lnTo>
                      <a:lnTo>
                        <a:pt x="28770" y="28575"/>
                      </a:lnTo>
                      <a:lnTo>
                        <a:pt x="30103" y="122968"/>
                      </a:lnTo>
                      <a:cubicBezTo>
                        <a:pt x="30198" y="130873"/>
                        <a:pt x="23912" y="137351"/>
                        <a:pt x="16006" y="137446"/>
                      </a:cubicBezTo>
                      <a:cubicBezTo>
                        <a:pt x="8101" y="138017"/>
                        <a:pt x="1623" y="131255"/>
                        <a:pt x="1528" y="123349"/>
                      </a:cubicBezTo>
                      <a:lnTo>
                        <a:pt x="4" y="14478"/>
                      </a:lnTo>
                      <a:cubicBezTo>
                        <a:pt x="-91" y="10668"/>
                        <a:pt x="1433" y="6954"/>
                        <a:pt x="4100" y="4286"/>
                      </a:cubicBezTo>
                      <a:cubicBezTo>
                        <a:pt x="6767" y="1620"/>
                        <a:pt x="10482" y="0"/>
                        <a:pt x="14292" y="0"/>
                      </a:cubicBezTo>
                      <a:lnTo>
                        <a:pt x="188314" y="0"/>
                      </a:lnTo>
                      <a:cubicBezTo>
                        <a:pt x="196219" y="0"/>
                        <a:pt x="202601" y="6382"/>
                        <a:pt x="202601" y="14288"/>
                      </a:cubicBezTo>
                      <a:lnTo>
                        <a:pt x="202601" y="467106"/>
                      </a:lnTo>
                      <a:cubicBezTo>
                        <a:pt x="202601" y="474917"/>
                        <a:pt x="196219" y="481299"/>
                        <a:pt x="188314" y="4812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61" name="Google Shape;1961;p14"/>
              <p:cNvGrpSpPr/>
              <p:nvPr/>
            </p:nvGrpSpPr>
            <p:grpSpPr>
              <a:xfrm>
                <a:off x="2133447" y="5405437"/>
                <a:ext cx="134227" cy="78867"/>
                <a:chOff x="2133447" y="5405437"/>
                <a:chExt cx="134227" cy="78867"/>
              </a:xfrm>
            </p:grpSpPr>
            <p:sp>
              <p:nvSpPr>
                <p:cNvPr id="1962" name="Google Shape;1962;p14"/>
                <p:cNvSpPr/>
                <p:nvPr/>
              </p:nvSpPr>
              <p:spPr>
                <a:xfrm>
                  <a:off x="2147696" y="5419772"/>
                  <a:ext cx="105727" cy="50244"/>
                </a:xfrm>
                <a:custGeom>
                  <a:avLst/>
                  <a:gdLst/>
                  <a:ahLst/>
                  <a:cxnLst/>
                  <a:rect l="l" t="t" r="r" b="b"/>
                  <a:pathLst>
                    <a:path w="105727" h="50244" extrusionOk="0">
                      <a:moveTo>
                        <a:pt x="105728" y="50244"/>
                      </a:moveTo>
                      <a:lnTo>
                        <a:pt x="0" y="50244"/>
                      </a:lnTo>
                      <a:lnTo>
                        <a:pt x="12478" y="24432"/>
                      </a:lnTo>
                      <a:cubicBezTo>
                        <a:pt x="28289" y="-8144"/>
                        <a:pt x="77533" y="-8144"/>
                        <a:pt x="93250" y="24432"/>
                      </a:cubicBezTo>
                      <a:lnTo>
                        <a:pt x="105728" y="5024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3" name="Google Shape;1963;p14"/>
                <p:cNvSpPr/>
                <p:nvPr/>
              </p:nvSpPr>
              <p:spPr>
                <a:xfrm>
                  <a:off x="2133447"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104"/>
                        <a:pt x="-704" y="62865"/>
                        <a:pt x="1391" y="58388"/>
                      </a:cubicBezTo>
                      <a:lnTo>
                        <a:pt x="13869" y="32575"/>
                      </a:lnTo>
                      <a:cubicBezTo>
                        <a:pt x="23585" y="12478"/>
                        <a:pt x="43968" y="0"/>
                        <a:pt x="67114" y="0"/>
                      </a:cubicBezTo>
                      <a:cubicBezTo>
                        <a:pt x="90260" y="0"/>
                        <a:pt x="110643" y="12478"/>
                        <a:pt x="120358" y="32575"/>
                      </a:cubicBezTo>
                      <a:lnTo>
                        <a:pt x="132836" y="58484"/>
                      </a:lnTo>
                      <a:cubicBezTo>
                        <a:pt x="134932" y="62865"/>
                        <a:pt x="134646" y="68104"/>
                        <a:pt x="132074" y="72295"/>
                      </a:cubicBezTo>
                      <a:cubicBezTo>
                        <a:pt x="129502" y="76486"/>
                        <a:pt x="124835" y="78867"/>
                        <a:pt x="119977" y="78867"/>
                      </a:cubicBezTo>
                      <a:close/>
                      <a:moveTo>
                        <a:pt x="36919" y="50292"/>
                      </a:moveTo>
                      <a:lnTo>
                        <a:pt x="97117" y="50292"/>
                      </a:lnTo>
                      <a:lnTo>
                        <a:pt x="94546" y="44958"/>
                      </a:lnTo>
                      <a:cubicBezTo>
                        <a:pt x="89593" y="34671"/>
                        <a:pt x="79306" y="28575"/>
                        <a:pt x="67019" y="28575"/>
                      </a:cubicBezTo>
                      <a:cubicBezTo>
                        <a:pt x="54731" y="28575"/>
                        <a:pt x="44444" y="34671"/>
                        <a:pt x="39491" y="44958"/>
                      </a:cubicBezTo>
                      <a:lnTo>
                        <a:pt x="36919" y="50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64" name="Google Shape;1964;p14"/>
              <p:cNvGrpSpPr/>
              <p:nvPr/>
            </p:nvGrpSpPr>
            <p:grpSpPr>
              <a:xfrm>
                <a:off x="2099467" y="5455729"/>
                <a:ext cx="202281" cy="99535"/>
                <a:chOff x="2099467" y="5455729"/>
                <a:chExt cx="202281" cy="99535"/>
              </a:xfrm>
            </p:grpSpPr>
            <p:sp>
              <p:nvSpPr>
                <p:cNvPr id="1965" name="Google Shape;1965;p14"/>
                <p:cNvSpPr/>
                <p:nvPr/>
              </p:nvSpPr>
              <p:spPr>
                <a:xfrm>
                  <a:off x="2113572" y="5470016"/>
                  <a:ext cx="173785" cy="70960"/>
                </a:xfrm>
                <a:custGeom>
                  <a:avLst/>
                  <a:gdLst/>
                  <a:ahLst/>
                  <a:cxnLst/>
                  <a:rect l="l" t="t" r="r" b="b"/>
                  <a:pathLst>
                    <a:path w="173785" h="70960" extrusionOk="0">
                      <a:moveTo>
                        <a:pt x="173761" y="70389"/>
                      </a:moveTo>
                      <a:cubicBezTo>
                        <a:pt x="173856" y="70675"/>
                        <a:pt x="173666" y="70961"/>
                        <a:pt x="173380" y="70961"/>
                      </a:cubicBezTo>
                      <a:lnTo>
                        <a:pt x="406" y="70961"/>
                      </a:lnTo>
                      <a:cubicBezTo>
                        <a:pt x="120" y="70961"/>
                        <a:pt x="-70" y="70675"/>
                        <a:pt x="25" y="70389"/>
                      </a:cubicBezTo>
                      <a:lnTo>
                        <a:pt x="34029" y="0"/>
                      </a:lnTo>
                      <a:lnTo>
                        <a:pt x="139757" y="0"/>
                      </a:lnTo>
                      <a:lnTo>
                        <a:pt x="173761" y="7038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6" name="Google Shape;1966;p14"/>
                <p:cNvSpPr/>
                <p:nvPr/>
              </p:nvSpPr>
              <p:spPr>
                <a:xfrm>
                  <a:off x="2099467" y="5455729"/>
                  <a:ext cx="202281" cy="99535"/>
                </a:xfrm>
                <a:custGeom>
                  <a:avLst/>
                  <a:gdLst/>
                  <a:ahLst/>
                  <a:cxnLst/>
                  <a:rect l="l" t="t" r="r" b="b"/>
                  <a:pathLst>
                    <a:path w="202281" h="99535" extrusionOk="0">
                      <a:moveTo>
                        <a:pt x="187580" y="99536"/>
                      </a:moveTo>
                      <a:lnTo>
                        <a:pt x="14606" y="99536"/>
                      </a:lnTo>
                      <a:cubicBezTo>
                        <a:pt x="9844" y="99536"/>
                        <a:pt x="5081" y="96964"/>
                        <a:pt x="2414" y="93059"/>
                      </a:cubicBezTo>
                      <a:cubicBezTo>
                        <a:pt x="-253" y="89059"/>
                        <a:pt x="-729" y="83725"/>
                        <a:pt x="1081" y="79247"/>
                      </a:cubicBezTo>
                      <a:lnTo>
                        <a:pt x="35371" y="8096"/>
                      </a:lnTo>
                      <a:cubicBezTo>
                        <a:pt x="37752" y="3143"/>
                        <a:pt x="42800" y="0"/>
                        <a:pt x="48229" y="0"/>
                      </a:cubicBezTo>
                      <a:lnTo>
                        <a:pt x="153957" y="0"/>
                      </a:lnTo>
                      <a:cubicBezTo>
                        <a:pt x="159481" y="0"/>
                        <a:pt x="164434" y="3143"/>
                        <a:pt x="166815" y="8096"/>
                      </a:cubicBezTo>
                      <a:lnTo>
                        <a:pt x="200820" y="78486"/>
                      </a:lnTo>
                      <a:cubicBezTo>
                        <a:pt x="200915" y="78771"/>
                        <a:pt x="201010" y="78962"/>
                        <a:pt x="201201" y="79247"/>
                      </a:cubicBezTo>
                      <a:cubicBezTo>
                        <a:pt x="203011" y="83629"/>
                        <a:pt x="202534" y="89059"/>
                        <a:pt x="199867" y="93059"/>
                      </a:cubicBezTo>
                      <a:cubicBezTo>
                        <a:pt x="197105" y="96964"/>
                        <a:pt x="192343" y="99536"/>
                        <a:pt x="187580" y="99536"/>
                      </a:cubicBezTo>
                      <a:close/>
                      <a:moveTo>
                        <a:pt x="36704" y="70961"/>
                      </a:moveTo>
                      <a:lnTo>
                        <a:pt x="165387" y="70961"/>
                      </a:lnTo>
                      <a:lnTo>
                        <a:pt x="144908" y="28575"/>
                      </a:lnTo>
                      <a:lnTo>
                        <a:pt x="57088" y="28575"/>
                      </a:lnTo>
                      <a:lnTo>
                        <a:pt x="36704" y="7096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67" name="Google Shape;1967;p14"/>
              <p:cNvGrpSpPr/>
              <p:nvPr/>
            </p:nvGrpSpPr>
            <p:grpSpPr>
              <a:xfrm>
                <a:off x="2273236" y="5521165"/>
                <a:ext cx="202596" cy="481393"/>
                <a:chOff x="2273236" y="5521165"/>
                <a:chExt cx="202596" cy="481393"/>
              </a:xfrm>
            </p:grpSpPr>
            <p:sp>
              <p:nvSpPr>
                <p:cNvPr id="1968" name="Google Shape;1968;p14"/>
                <p:cNvSpPr/>
                <p:nvPr/>
              </p:nvSpPr>
              <p:spPr>
                <a:xfrm>
                  <a:off x="2287524" y="5535453"/>
                  <a:ext cx="174021" cy="452818"/>
                </a:xfrm>
                <a:custGeom>
                  <a:avLst/>
                  <a:gdLst/>
                  <a:ahLst/>
                  <a:cxnLst/>
                  <a:rect l="l" t="t" r="r" b="b"/>
                  <a:pathLst>
                    <a:path w="174021" h="452818" extrusionOk="0">
                      <a:moveTo>
                        <a:pt x="0" y="0"/>
                      </a:moveTo>
                      <a:lnTo>
                        <a:pt x="174022" y="0"/>
                      </a:lnTo>
                      <a:lnTo>
                        <a:pt x="174022" y="452819"/>
                      </a:lnTo>
                      <a:lnTo>
                        <a:pt x="0" y="45281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9" name="Google Shape;1969;p14"/>
                <p:cNvSpPr/>
                <p:nvPr/>
              </p:nvSpPr>
              <p:spPr>
                <a:xfrm>
                  <a:off x="2273236" y="5521165"/>
                  <a:ext cx="202596" cy="481393"/>
                </a:xfrm>
                <a:custGeom>
                  <a:avLst/>
                  <a:gdLst/>
                  <a:ahLst/>
                  <a:cxnLst/>
                  <a:rect l="l" t="t" r="r" b="b"/>
                  <a:pathLst>
                    <a:path w="202596" h="481393" extrusionOk="0">
                      <a:moveTo>
                        <a:pt x="188309" y="481393"/>
                      </a:moveTo>
                      <a:lnTo>
                        <a:pt x="14288" y="481393"/>
                      </a:lnTo>
                      <a:cubicBezTo>
                        <a:pt x="6382" y="481393"/>
                        <a:pt x="0" y="475012"/>
                        <a:pt x="0" y="467106"/>
                      </a:cubicBezTo>
                      <a:lnTo>
                        <a:pt x="0" y="14288"/>
                      </a:lnTo>
                      <a:cubicBezTo>
                        <a:pt x="0" y="6382"/>
                        <a:pt x="6382" y="0"/>
                        <a:pt x="14288" y="0"/>
                      </a:cubicBezTo>
                      <a:lnTo>
                        <a:pt x="188309" y="0"/>
                      </a:lnTo>
                      <a:cubicBezTo>
                        <a:pt x="196215" y="0"/>
                        <a:pt x="202597" y="6382"/>
                        <a:pt x="202597" y="14288"/>
                      </a:cubicBezTo>
                      <a:lnTo>
                        <a:pt x="202597" y="467106"/>
                      </a:lnTo>
                      <a:cubicBezTo>
                        <a:pt x="202597" y="475012"/>
                        <a:pt x="196120" y="481393"/>
                        <a:pt x="188309" y="481393"/>
                      </a:cubicBezTo>
                      <a:close/>
                      <a:moveTo>
                        <a:pt x="28575" y="452818"/>
                      </a:moveTo>
                      <a:lnTo>
                        <a:pt x="174022" y="452818"/>
                      </a:lnTo>
                      <a:lnTo>
                        <a:pt x="174022" y="28575"/>
                      </a:lnTo>
                      <a:lnTo>
                        <a:pt x="28575" y="28575"/>
                      </a:lnTo>
                      <a:lnTo>
                        <a:pt x="28575" y="45281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70" name="Google Shape;1970;p14"/>
              <p:cNvGrpSpPr/>
              <p:nvPr/>
            </p:nvGrpSpPr>
            <p:grpSpPr>
              <a:xfrm>
                <a:off x="2307373" y="5405437"/>
                <a:ext cx="134227" cy="78867"/>
                <a:chOff x="2307373" y="5405437"/>
                <a:chExt cx="134227" cy="78867"/>
              </a:xfrm>
            </p:grpSpPr>
            <p:sp>
              <p:nvSpPr>
                <p:cNvPr id="1971" name="Google Shape;1971;p14"/>
                <p:cNvSpPr/>
                <p:nvPr/>
              </p:nvSpPr>
              <p:spPr>
                <a:xfrm>
                  <a:off x="2321623"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2" name="Google Shape;1972;p14"/>
                <p:cNvSpPr/>
                <p:nvPr/>
              </p:nvSpPr>
              <p:spPr>
                <a:xfrm>
                  <a:off x="2307373"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009"/>
                        <a:pt x="-704" y="62865"/>
                        <a:pt x="1391" y="58388"/>
                      </a:cubicBezTo>
                      <a:lnTo>
                        <a:pt x="13869" y="32575"/>
                      </a:lnTo>
                      <a:cubicBezTo>
                        <a:pt x="23585" y="12478"/>
                        <a:pt x="43968" y="0"/>
                        <a:pt x="67114" y="0"/>
                      </a:cubicBezTo>
                      <a:cubicBezTo>
                        <a:pt x="90260" y="0"/>
                        <a:pt x="110643" y="12478"/>
                        <a:pt x="120359" y="32575"/>
                      </a:cubicBezTo>
                      <a:lnTo>
                        <a:pt x="132836" y="58484"/>
                      </a:lnTo>
                      <a:cubicBezTo>
                        <a:pt x="134932" y="62865"/>
                        <a:pt x="134646" y="68104"/>
                        <a:pt x="132074" y="72295"/>
                      </a:cubicBezTo>
                      <a:cubicBezTo>
                        <a:pt x="129502" y="76391"/>
                        <a:pt x="124931" y="78867"/>
                        <a:pt x="119977" y="78867"/>
                      </a:cubicBezTo>
                      <a:close/>
                      <a:moveTo>
                        <a:pt x="37015" y="50292"/>
                      </a:moveTo>
                      <a:lnTo>
                        <a:pt x="97213" y="50292"/>
                      </a:lnTo>
                      <a:lnTo>
                        <a:pt x="94641" y="44958"/>
                      </a:lnTo>
                      <a:cubicBezTo>
                        <a:pt x="89688" y="34671"/>
                        <a:pt x="79401" y="28575"/>
                        <a:pt x="67114" y="28575"/>
                      </a:cubicBezTo>
                      <a:cubicBezTo>
                        <a:pt x="54827" y="28575"/>
                        <a:pt x="44540" y="34671"/>
                        <a:pt x="39586" y="44958"/>
                      </a:cubicBezTo>
                      <a:lnTo>
                        <a:pt x="37015" y="50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73" name="Google Shape;1973;p14"/>
              <p:cNvGrpSpPr/>
              <p:nvPr/>
            </p:nvGrpSpPr>
            <p:grpSpPr>
              <a:xfrm>
                <a:off x="2273427" y="5455729"/>
                <a:ext cx="202310" cy="99535"/>
                <a:chOff x="2273427" y="5455729"/>
                <a:chExt cx="202310" cy="99535"/>
              </a:xfrm>
            </p:grpSpPr>
            <p:sp>
              <p:nvSpPr>
                <p:cNvPr id="1974" name="Google Shape;1974;p14"/>
                <p:cNvSpPr/>
                <p:nvPr/>
              </p:nvSpPr>
              <p:spPr>
                <a:xfrm>
                  <a:off x="2287594" y="5470016"/>
                  <a:ext cx="173785" cy="70960"/>
                </a:xfrm>
                <a:custGeom>
                  <a:avLst/>
                  <a:gdLst/>
                  <a:ahLst/>
                  <a:cxnLst/>
                  <a:rect l="l" t="t" r="r" b="b"/>
                  <a:pathLst>
                    <a:path w="173785" h="70960" extrusionOk="0">
                      <a:moveTo>
                        <a:pt x="173761" y="70389"/>
                      </a:moveTo>
                      <a:cubicBezTo>
                        <a:pt x="173856" y="70675"/>
                        <a:pt x="173665" y="70961"/>
                        <a:pt x="173380" y="70961"/>
                      </a:cubicBezTo>
                      <a:lnTo>
                        <a:pt x="406" y="70961"/>
                      </a:lnTo>
                      <a:cubicBezTo>
                        <a:pt x="120" y="70961"/>
                        <a:pt x="-70" y="70675"/>
                        <a:pt x="25" y="70389"/>
                      </a:cubicBezTo>
                      <a:lnTo>
                        <a:pt x="34029" y="0"/>
                      </a:lnTo>
                      <a:lnTo>
                        <a:pt x="139757" y="0"/>
                      </a:lnTo>
                      <a:lnTo>
                        <a:pt x="173761" y="7038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5" name="Google Shape;1975;p14"/>
                <p:cNvSpPr/>
                <p:nvPr/>
              </p:nvSpPr>
              <p:spPr>
                <a:xfrm>
                  <a:off x="2273427" y="5455729"/>
                  <a:ext cx="202310" cy="99535"/>
                </a:xfrm>
                <a:custGeom>
                  <a:avLst/>
                  <a:gdLst/>
                  <a:ahLst/>
                  <a:cxnLst/>
                  <a:rect l="l" t="t" r="r" b="b"/>
                  <a:pathLst>
                    <a:path w="202310" h="99535" extrusionOk="0">
                      <a:moveTo>
                        <a:pt x="187547" y="99536"/>
                      </a:moveTo>
                      <a:lnTo>
                        <a:pt x="14573" y="99536"/>
                      </a:lnTo>
                      <a:cubicBezTo>
                        <a:pt x="9715" y="99536"/>
                        <a:pt x="4858" y="96869"/>
                        <a:pt x="2286" y="92869"/>
                      </a:cubicBezTo>
                      <a:cubicBezTo>
                        <a:pt x="-286" y="88868"/>
                        <a:pt x="-762" y="83344"/>
                        <a:pt x="1238" y="78867"/>
                      </a:cubicBezTo>
                      <a:lnTo>
                        <a:pt x="35433" y="8096"/>
                      </a:lnTo>
                      <a:cubicBezTo>
                        <a:pt x="37814" y="3143"/>
                        <a:pt x="42862" y="0"/>
                        <a:pt x="48292" y="0"/>
                      </a:cubicBezTo>
                      <a:lnTo>
                        <a:pt x="154019" y="0"/>
                      </a:lnTo>
                      <a:cubicBezTo>
                        <a:pt x="159543" y="0"/>
                        <a:pt x="164497" y="3143"/>
                        <a:pt x="166878" y="8096"/>
                      </a:cubicBezTo>
                      <a:lnTo>
                        <a:pt x="200882" y="78486"/>
                      </a:lnTo>
                      <a:cubicBezTo>
                        <a:pt x="200977" y="78581"/>
                        <a:pt x="200977" y="78771"/>
                        <a:pt x="201072" y="78867"/>
                      </a:cubicBezTo>
                      <a:cubicBezTo>
                        <a:pt x="203073" y="83248"/>
                        <a:pt x="202597" y="88772"/>
                        <a:pt x="200025" y="92869"/>
                      </a:cubicBezTo>
                      <a:cubicBezTo>
                        <a:pt x="197453" y="96964"/>
                        <a:pt x="192405" y="99536"/>
                        <a:pt x="187547" y="99536"/>
                      </a:cubicBezTo>
                      <a:close/>
                      <a:moveTo>
                        <a:pt x="36766" y="70961"/>
                      </a:moveTo>
                      <a:lnTo>
                        <a:pt x="165449" y="70961"/>
                      </a:lnTo>
                      <a:lnTo>
                        <a:pt x="144970" y="28575"/>
                      </a:lnTo>
                      <a:lnTo>
                        <a:pt x="57150" y="28575"/>
                      </a:lnTo>
                      <a:lnTo>
                        <a:pt x="36766" y="7096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76" name="Google Shape;1976;p14"/>
              <p:cNvGrpSpPr/>
              <p:nvPr/>
            </p:nvGrpSpPr>
            <p:grpSpPr>
              <a:xfrm>
                <a:off x="1560766" y="5782817"/>
                <a:ext cx="928687" cy="481393"/>
                <a:chOff x="1560766" y="5782817"/>
                <a:chExt cx="928687" cy="481393"/>
              </a:xfrm>
            </p:grpSpPr>
            <p:sp>
              <p:nvSpPr>
                <p:cNvPr id="1977" name="Google Shape;1977;p14"/>
                <p:cNvSpPr/>
                <p:nvPr/>
              </p:nvSpPr>
              <p:spPr>
                <a:xfrm>
                  <a:off x="1575054" y="5797104"/>
                  <a:ext cx="900112" cy="452818"/>
                </a:xfrm>
                <a:custGeom>
                  <a:avLst/>
                  <a:gdLst/>
                  <a:ahLst/>
                  <a:cxnLst/>
                  <a:rect l="l" t="t" r="r" b="b"/>
                  <a:pathLst>
                    <a:path w="900112" h="452818" extrusionOk="0">
                      <a:moveTo>
                        <a:pt x="900113" y="0"/>
                      </a:moveTo>
                      <a:lnTo>
                        <a:pt x="900113" y="325850"/>
                      </a:lnTo>
                      <a:cubicBezTo>
                        <a:pt x="900113" y="395668"/>
                        <a:pt x="842963" y="452818"/>
                        <a:pt x="773144" y="452818"/>
                      </a:cubicBezTo>
                      <a:lnTo>
                        <a:pt x="126968" y="452818"/>
                      </a:lnTo>
                      <a:cubicBezTo>
                        <a:pt x="108966" y="452818"/>
                        <a:pt x="91726" y="449009"/>
                        <a:pt x="76200" y="442150"/>
                      </a:cubicBezTo>
                      <a:cubicBezTo>
                        <a:pt x="31433" y="422529"/>
                        <a:pt x="0" y="377666"/>
                        <a:pt x="0" y="325850"/>
                      </a:cubicBezTo>
                      <a:lnTo>
                        <a:pt x="0" y="0"/>
                      </a:lnTo>
                      <a:lnTo>
                        <a:pt x="9001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8" name="Google Shape;1978;p14"/>
                <p:cNvSpPr/>
                <p:nvPr/>
              </p:nvSpPr>
              <p:spPr>
                <a:xfrm>
                  <a:off x="1560766" y="5782817"/>
                  <a:ext cx="928687" cy="481393"/>
                </a:xfrm>
                <a:custGeom>
                  <a:avLst/>
                  <a:gdLst/>
                  <a:ahLst/>
                  <a:cxnLst/>
                  <a:rect l="l" t="t" r="r" b="b"/>
                  <a:pathLst>
                    <a:path w="928687" h="481393" extrusionOk="0">
                      <a:moveTo>
                        <a:pt x="787432" y="481393"/>
                      </a:moveTo>
                      <a:lnTo>
                        <a:pt x="141256" y="481393"/>
                      </a:lnTo>
                      <a:cubicBezTo>
                        <a:pt x="121634" y="481393"/>
                        <a:pt x="102584" y="477393"/>
                        <a:pt x="84677" y="469487"/>
                      </a:cubicBezTo>
                      <a:cubicBezTo>
                        <a:pt x="33242" y="446913"/>
                        <a:pt x="0" y="396145"/>
                        <a:pt x="0" y="340138"/>
                      </a:cubicBezTo>
                      <a:lnTo>
                        <a:pt x="0" y="14288"/>
                      </a:lnTo>
                      <a:cubicBezTo>
                        <a:pt x="0" y="6382"/>
                        <a:pt x="6382" y="0"/>
                        <a:pt x="14288" y="0"/>
                      </a:cubicBezTo>
                      <a:lnTo>
                        <a:pt x="914400" y="0"/>
                      </a:lnTo>
                      <a:cubicBezTo>
                        <a:pt x="922306" y="0"/>
                        <a:pt x="928688" y="6382"/>
                        <a:pt x="928688" y="14288"/>
                      </a:cubicBezTo>
                      <a:lnTo>
                        <a:pt x="928688" y="340138"/>
                      </a:lnTo>
                      <a:cubicBezTo>
                        <a:pt x="928688" y="418052"/>
                        <a:pt x="865346" y="481393"/>
                        <a:pt x="787432" y="481393"/>
                      </a:cubicBezTo>
                      <a:close/>
                      <a:moveTo>
                        <a:pt x="28575" y="28575"/>
                      </a:moveTo>
                      <a:lnTo>
                        <a:pt x="28575" y="340138"/>
                      </a:lnTo>
                      <a:cubicBezTo>
                        <a:pt x="28575" y="384810"/>
                        <a:pt x="55150" y="425387"/>
                        <a:pt x="96203" y="443389"/>
                      </a:cubicBezTo>
                      <a:cubicBezTo>
                        <a:pt x="110490" y="449675"/>
                        <a:pt x="125539" y="452818"/>
                        <a:pt x="141256" y="452818"/>
                      </a:cubicBezTo>
                      <a:lnTo>
                        <a:pt x="787432" y="452818"/>
                      </a:lnTo>
                      <a:cubicBezTo>
                        <a:pt x="849535" y="452818"/>
                        <a:pt x="900113" y="402241"/>
                        <a:pt x="900113" y="340138"/>
                      </a:cubicBezTo>
                      <a:lnTo>
                        <a:pt x="900113" y="28575"/>
                      </a:lnTo>
                      <a:lnTo>
                        <a:pt x="28575" y="2857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79" name="Google Shape;1979;p14"/>
              <p:cNvGrpSpPr/>
              <p:nvPr/>
            </p:nvGrpSpPr>
            <p:grpSpPr>
              <a:xfrm>
                <a:off x="1724405" y="5870161"/>
                <a:ext cx="612267" cy="284988"/>
                <a:chOff x="1724405" y="5870161"/>
                <a:chExt cx="612267" cy="284988"/>
              </a:xfrm>
            </p:grpSpPr>
            <p:sp>
              <p:nvSpPr>
                <p:cNvPr id="1980" name="Google Shape;1980;p14"/>
                <p:cNvSpPr/>
                <p:nvPr/>
              </p:nvSpPr>
              <p:spPr>
                <a:xfrm>
                  <a:off x="1738693" y="5884449"/>
                  <a:ext cx="583691" cy="256413"/>
                </a:xfrm>
                <a:custGeom>
                  <a:avLst/>
                  <a:gdLst/>
                  <a:ahLst/>
                  <a:cxnLst/>
                  <a:rect l="l" t="t" r="r" b="b"/>
                  <a:pathLst>
                    <a:path w="583691" h="256413" extrusionOk="0">
                      <a:moveTo>
                        <a:pt x="583692" y="128207"/>
                      </a:moveTo>
                      <a:cubicBezTo>
                        <a:pt x="583692" y="199013"/>
                        <a:pt x="453028" y="256413"/>
                        <a:pt x="291846" y="256413"/>
                      </a:cubicBezTo>
                      <a:cubicBezTo>
                        <a:pt x="130664" y="256413"/>
                        <a:pt x="0" y="199013"/>
                        <a:pt x="0" y="128207"/>
                      </a:cubicBezTo>
                      <a:cubicBezTo>
                        <a:pt x="0" y="57400"/>
                        <a:pt x="130664" y="0"/>
                        <a:pt x="291846" y="0"/>
                      </a:cubicBezTo>
                      <a:cubicBezTo>
                        <a:pt x="453028" y="0"/>
                        <a:pt x="583692" y="57400"/>
                        <a:pt x="583692" y="1282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1" name="Google Shape;1981;p14"/>
                <p:cNvSpPr/>
                <p:nvPr/>
              </p:nvSpPr>
              <p:spPr>
                <a:xfrm>
                  <a:off x="1724405" y="5870161"/>
                  <a:ext cx="612267" cy="284988"/>
                </a:xfrm>
                <a:custGeom>
                  <a:avLst/>
                  <a:gdLst/>
                  <a:ahLst/>
                  <a:cxnLst/>
                  <a:rect l="l" t="t" r="r" b="b"/>
                  <a:pathLst>
                    <a:path w="612267" h="284988" extrusionOk="0">
                      <a:moveTo>
                        <a:pt x="306134" y="284988"/>
                      </a:moveTo>
                      <a:cubicBezTo>
                        <a:pt x="134493" y="284988"/>
                        <a:pt x="0" y="222409"/>
                        <a:pt x="0" y="142494"/>
                      </a:cubicBezTo>
                      <a:cubicBezTo>
                        <a:pt x="0" y="62579"/>
                        <a:pt x="134493" y="0"/>
                        <a:pt x="306134" y="0"/>
                      </a:cubicBezTo>
                      <a:cubicBezTo>
                        <a:pt x="477774" y="0"/>
                        <a:pt x="612267" y="62579"/>
                        <a:pt x="612267" y="142494"/>
                      </a:cubicBezTo>
                      <a:cubicBezTo>
                        <a:pt x="612267" y="222409"/>
                        <a:pt x="477774" y="284988"/>
                        <a:pt x="306134" y="284988"/>
                      </a:cubicBezTo>
                      <a:close/>
                      <a:moveTo>
                        <a:pt x="306134" y="28575"/>
                      </a:moveTo>
                      <a:cubicBezTo>
                        <a:pt x="140113" y="28575"/>
                        <a:pt x="28575" y="87439"/>
                        <a:pt x="28575" y="142494"/>
                      </a:cubicBezTo>
                      <a:cubicBezTo>
                        <a:pt x="28575" y="197549"/>
                        <a:pt x="140113" y="256413"/>
                        <a:pt x="306134" y="256413"/>
                      </a:cubicBezTo>
                      <a:cubicBezTo>
                        <a:pt x="472154" y="256413"/>
                        <a:pt x="583692" y="197549"/>
                        <a:pt x="583692" y="142494"/>
                      </a:cubicBezTo>
                      <a:cubicBezTo>
                        <a:pt x="583692" y="87439"/>
                        <a:pt x="472154" y="28575"/>
                        <a:pt x="30613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82" name="Google Shape;1982;p14"/>
              <p:cNvSpPr/>
              <p:nvPr/>
            </p:nvSpPr>
            <p:spPr>
              <a:xfrm>
                <a:off x="1575054" y="5431059"/>
                <a:ext cx="76200" cy="808196"/>
              </a:xfrm>
              <a:custGeom>
                <a:avLst/>
                <a:gdLst/>
                <a:ahLst/>
                <a:cxnLst/>
                <a:rect l="l" t="t" r="r" b="b"/>
                <a:pathLst>
                  <a:path w="76200" h="808196" extrusionOk="0">
                    <a:moveTo>
                      <a:pt x="76200" y="0"/>
                    </a:moveTo>
                    <a:lnTo>
                      <a:pt x="76200" y="808196"/>
                    </a:lnTo>
                    <a:cubicBezTo>
                      <a:pt x="31433" y="788575"/>
                      <a:pt x="0" y="743712"/>
                      <a:pt x="0" y="691896"/>
                    </a:cubicBezTo>
                    <a:lnTo>
                      <a:pt x="0" y="366046"/>
                    </a:lnTo>
                    <a:lnTo>
                      <a:pt x="20098" y="366046"/>
                    </a:lnTo>
                    <a:lnTo>
                      <a:pt x="20098" y="104204"/>
                    </a:lnTo>
                    <a:lnTo>
                      <a:pt x="22574" y="104204"/>
                    </a:lnTo>
                    <a:lnTo>
                      <a:pt x="54197" y="38767"/>
                    </a:lnTo>
                    <a:lnTo>
                      <a:pt x="66675" y="12859"/>
                    </a:lnTo>
                    <a:cubicBezTo>
                      <a:pt x="69151" y="7811"/>
                      <a:pt x="72390" y="3524"/>
                      <a:pt x="76200" y="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71067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2702"/>
        <p:cNvGrpSpPr/>
        <p:nvPr/>
      </p:nvGrpSpPr>
      <p:grpSpPr>
        <a:xfrm>
          <a:off x="0" y="0"/>
          <a:ext cx="0" cy="0"/>
          <a:chOff x="0" y="0"/>
          <a:chExt cx="0" cy="0"/>
        </a:xfrm>
      </p:grpSpPr>
      <p:sp>
        <p:nvSpPr>
          <p:cNvPr id="2703" name="Google Shape;2703;p20"/>
          <p:cNvSpPr/>
          <p:nvPr/>
        </p:nvSpPr>
        <p:spPr>
          <a:xfrm>
            <a:off x="1160925" y="2358150"/>
            <a:ext cx="5296481" cy="7117935"/>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4" name="Google Shape;2704;p20"/>
          <p:cNvSpPr/>
          <p:nvPr/>
        </p:nvSpPr>
        <p:spPr>
          <a:xfrm>
            <a:off x="12442450" y="2384888"/>
            <a:ext cx="4684624" cy="7118479"/>
          </a:xfrm>
          <a:custGeom>
            <a:avLst/>
            <a:gdLst/>
            <a:ahLst/>
            <a:cxnLst/>
            <a:rect l="l" t="t" r="r" b="b"/>
            <a:pathLst>
              <a:path w="1072610" h="1111828" extrusionOk="0">
                <a:moveTo>
                  <a:pt x="1072603" y="1081075"/>
                </a:moveTo>
                <a:cubicBezTo>
                  <a:pt x="1072603" y="1081075"/>
                  <a:pt x="918774" y="1106411"/>
                  <a:pt x="868577" y="1106411"/>
                </a:cubicBezTo>
                <a:cubicBezTo>
                  <a:pt x="809046" y="1106411"/>
                  <a:pt x="658551" y="1122318"/>
                  <a:pt x="536250" y="1099553"/>
                </a:cubicBezTo>
                <a:cubicBezTo>
                  <a:pt x="451192" y="1083647"/>
                  <a:pt x="332891" y="1095362"/>
                  <a:pt x="246309" y="1095743"/>
                </a:cubicBezTo>
                <a:cubicBezTo>
                  <a:pt x="174300" y="1095743"/>
                  <a:pt x="-7" y="1081361"/>
                  <a:pt x="-7" y="1081361"/>
                </a:cubicBezTo>
                <a:lnTo>
                  <a:pt x="-7" y="-13"/>
                </a:lnTo>
                <a:lnTo>
                  <a:pt x="1072603"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5" name="Google Shape;2705;p20"/>
          <p:cNvSpPr/>
          <p:nvPr/>
        </p:nvSpPr>
        <p:spPr>
          <a:xfrm>
            <a:off x="7107613" y="2413150"/>
            <a:ext cx="4684624" cy="306557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6" name="Google Shape;2706;p20"/>
          <p:cNvSpPr/>
          <p:nvPr/>
        </p:nvSpPr>
        <p:spPr>
          <a:xfrm flipH="1">
            <a:off x="7107613" y="6355500"/>
            <a:ext cx="4684624" cy="306557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7" name="Google Shape;2707;p20"/>
          <p:cNvSpPr/>
          <p:nvPr/>
        </p:nvSpPr>
        <p:spPr>
          <a:xfrm>
            <a:off x="744575" y="2073884"/>
            <a:ext cx="1324360" cy="120693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8" name="Google Shape;2708;p20"/>
          <p:cNvSpPr/>
          <p:nvPr/>
        </p:nvSpPr>
        <p:spPr>
          <a:xfrm>
            <a:off x="5499976" y="2073878"/>
            <a:ext cx="1390263" cy="1353715"/>
          </a:xfrm>
          <a:custGeom>
            <a:avLst/>
            <a:gdLst/>
            <a:ahLst/>
            <a:cxnLst/>
            <a:rect l="l" t="t" r="r" b="b"/>
            <a:pathLst>
              <a:path w="442055" h="430434" extrusionOk="0">
                <a:moveTo>
                  <a:pt x="68287" y="14941"/>
                </a:moveTo>
                <a:cubicBezTo>
                  <a:pt x="75050" y="21704"/>
                  <a:pt x="81812" y="23895"/>
                  <a:pt x="87337" y="31420"/>
                </a:cubicBezTo>
                <a:cubicBezTo>
                  <a:pt x="79279" y="31172"/>
                  <a:pt x="71459" y="28667"/>
                  <a:pt x="64763" y="24181"/>
                </a:cubicBezTo>
                <a:cubicBezTo>
                  <a:pt x="56476" y="32086"/>
                  <a:pt x="54666" y="33039"/>
                  <a:pt x="46284" y="40945"/>
                </a:cubicBezTo>
                <a:lnTo>
                  <a:pt x="59524" y="54184"/>
                </a:lnTo>
                <a:cubicBezTo>
                  <a:pt x="45332" y="46850"/>
                  <a:pt x="28853" y="52660"/>
                  <a:pt x="26377" y="65805"/>
                </a:cubicBezTo>
                <a:cubicBezTo>
                  <a:pt x="27615" y="67900"/>
                  <a:pt x="40855" y="84855"/>
                  <a:pt x="42093" y="86569"/>
                </a:cubicBezTo>
                <a:cubicBezTo>
                  <a:pt x="33882" y="83902"/>
                  <a:pt x="25472" y="81864"/>
                  <a:pt x="16947" y="80473"/>
                </a:cubicBezTo>
                <a:cubicBezTo>
                  <a:pt x="11899" y="88855"/>
                  <a:pt x="4279" y="94094"/>
                  <a:pt x="-7" y="102000"/>
                </a:cubicBezTo>
                <a:cubicBezTo>
                  <a:pt x="77526" y="171723"/>
                  <a:pt x="342893" y="400228"/>
                  <a:pt x="369277" y="430422"/>
                </a:cubicBezTo>
                <a:lnTo>
                  <a:pt x="389660" y="397180"/>
                </a:lnTo>
                <a:cubicBezTo>
                  <a:pt x="382279" y="394970"/>
                  <a:pt x="375563" y="390941"/>
                  <a:pt x="370134" y="385464"/>
                </a:cubicBezTo>
                <a:cubicBezTo>
                  <a:pt x="375792" y="385578"/>
                  <a:pt x="381412" y="386502"/>
                  <a:pt x="386803" y="388226"/>
                </a:cubicBezTo>
                <a:cubicBezTo>
                  <a:pt x="395213" y="389617"/>
                  <a:pt x="403157" y="383930"/>
                  <a:pt x="404548" y="375520"/>
                </a:cubicBezTo>
                <a:cubicBezTo>
                  <a:pt x="404834" y="373796"/>
                  <a:pt x="404824" y="372043"/>
                  <a:pt x="404519" y="370319"/>
                </a:cubicBezTo>
                <a:cubicBezTo>
                  <a:pt x="396109" y="367271"/>
                  <a:pt x="388375" y="362613"/>
                  <a:pt x="381755" y="356603"/>
                </a:cubicBezTo>
                <a:cubicBezTo>
                  <a:pt x="394089" y="362490"/>
                  <a:pt x="408767" y="360347"/>
                  <a:pt x="418902" y="351174"/>
                </a:cubicBezTo>
                <a:lnTo>
                  <a:pt x="403472" y="336886"/>
                </a:lnTo>
                <a:cubicBezTo>
                  <a:pt x="411530" y="336429"/>
                  <a:pt x="419550" y="338248"/>
                  <a:pt x="426617" y="342125"/>
                </a:cubicBezTo>
                <a:lnTo>
                  <a:pt x="442048" y="317836"/>
                </a:lnTo>
                <a:cubicBezTo>
                  <a:pt x="415930" y="302415"/>
                  <a:pt x="391422" y="284423"/>
                  <a:pt x="368896" y="264115"/>
                </a:cubicBezTo>
                <a:cubicBezTo>
                  <a:pt x="345750" y="243446"/>
                  <a:pt x="139724" y="56851"/>
                  <a:pt x="120579" y="35515"/>
                </a:cubicBezTo>
                <a:cubicBezTo>
                  <a:pt x="114674" y="28943"/>
                  <a:pt x="89909" y="3226"/>
                  <a:pt x="82003" y="-13"/>
                </a:cubicBezTo>
                <a:cubicBezTo>
                  <a:pt x="82098" y="82"/>
                  <a:pt x="73145" y="8941"/>
                  <a:pt x="68287" y="1494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9" name="Google Shape;2709;p20"/>
          <p:cNvSpPr/>
          <p:nvPr/>
        </p:nvSpPr>
        <p:spPr>
          <a:xfrm>
            <a:off x="10913073" y="2112817"/>
            <a:ext cx="1262950" cy="1275829"/>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0" name="Google Shape;2710;p20"/>
          <p:cNvSpPr/>
          <p:nvPr/>
        </p:nvSpPr>
        <p:spPr>
          <a:xfrm>
            <a:off x="6808950" y="2157762"/>
            <a:ext cx="1386668" cy="1185961"/>
          </a:xfrm>
          <a:custGeom>
            <a:avLst/>
            <a:gdLst/>
            <a:ahLst/>
            <a:cxnLst/>
            <a:rect l="l" t="t" r="r" b="b"/>
            <a:pathLst>
              <a:path w="440912" h="377094" extrusionOk="0">
                <a:moveTo>
                  <a:pt x="10946" y="302977"/>
                </a:moveTo>
                <a:lnTo>
                  <a:pt x="49046" y="284975"/>
                </a:lnTo>
                <a:cubicBezTo>
                  <a:pt x="43455" y="296167"/>
                  <a:pt x="36169" y="306416"/>
                  <a:pt x="27425" y="315360"/>
                </a:cubicBezTo>
                <a:cubicBezTo>
                  <a:pt x="37207" y="311321"/>
                  <a:pt x="47389" y="308349"/>
                  <a:pt x="57809" y="306502"/>
                </a:cubicBezTo>
                <a:cubicBezTo>
                  <a:pt x="54933" y="315227"/>
                  <a:pt x="50437" y="323342"/>
                  <a:pt x="44569" y="330409"/>
                </a:cubicBezTo>
                <a:lnTo>
                  <a:pt x="54094" y="342792"/>
                </a:lnTo>
                <a:cubicBezTo>
                  <a:pt x="59695" y="338258"/>
                  <a:pt x="65801" y="334391"/>
                  <a:pt x="72287" y="331267"/>
                </a:cubicBezTo>
                <a:cubicBezTo>
                  <a:pt x="73240" y="336601"/>
                  <a:pt x="66286" y="341649"/>
                  <a:pt x="63905" y="347173"/>
                </a:cubicBezTo>
                <a:cubicBezTo>
                  <a:pt x="58476" y="359842"/>
                  <a:pt x="77907" y="365176"/>
                  <a:pt x="80479" y="377082"/>
                </a:cubicBezTo>
                <a:cubicBezTo>
                  <a:pt x="203856" y="289328"/>
                  <a:pt x="324004" y="197250"/>
                  <a:pt x="440905" y="100857"/>
                </a:cubicBezTo>
                <a:lnTo>
                  <a:pt x="420617" y="72282"/>
                </a:lnTo>
                <a:lnTo>
                  <a:pt x="397185" y="88665"/>
                </a:lnTo>
                <a:cubicBezTo>
                  <a:pt x="399481" y="80207"/>
                  <a:pt x="404586" y="72787"/>
                  <a:pt x="411663" y="67615"/>
                </a:cubicBezTo>
                <a:lnTo>
                  <a:pt x="395280" y="72377"/>
                </a:lnTo>
                <a:cubicBezTo>
                  <a:pt x="397433" y="67119"/>
                  <a:pt x="400681" y="62376"/>
                  <a:pt x="404805" y="58471"/>
                </a:cubicBezTo>
                <a:cubicBezTo>
                  <a:pt x="400995" y="52946"/>
                  <a:pt x="397185" y="47517"/>
                  <a:pt x="393280" y="42088"/>
                </a:cubicBezTo>
                <a:cubicBezTo>
                  <a:pt x="388146" y="45212"/>
                  <a:pt x="383526" y="49098"/>
                  <a:pt x="379564" y="53613"/>
                </a:cubicBezTo>
                <a:cubicBezTo>
                  <a:pt x="381078" y="45755"/>
                  <a:pt x="384336" y="38335"/>
                  <a:pt x="389089" y="31896"/>
                </a:cubicBezTo>
                <a:cubicBezTo>
                  <a:pt x="386517" y="28181"/>
                  <a:pt x="383850" y="24562"/>
                  <a:pt x="381183" y="20847"/>
                </a:cubicBezTo>
                <a:lnTo>
                  <a:pt x="367562" y="30372"/>
                </a:lnTo>
                <a:cubicBezTo>
                  <a:pt x="374115" y="20561"/>
                  <a:pt x="372087" y="7379"/>
                  <a:pt x="362895" y="-13"/>
                </a:cubicBezTo>
                <a:cubicBezTo>
                  <a:pt x="305173" y="51803"/>
                  <a:pt x="243832" y="99809"/>
                  <a:pt x="181158" y="145910"/>
                </a:cubicBezTo>
                <a:cubicBezTo>
                  <a:pt x="141153" y="175438"/>
                  <a:pt x="100577" y="204203"/>
                  <a:pt x="59428" y="232207"/>
                </a:cubicBezTo>
                <a:cubicBezTo>
                  <a:pt x="43522" y="243065"/>
                  <a:pt x="-7" y="272307"/>
                  <a:pt x="-7" y="272307"/>
                </a:cubicBezTo>
                <a:cubicBezTo>
                  <a:pt x="2945" y="279355"/>
                  <a:pt x="5803" y="297643"/>
                  <a:pt x="10946" y="30297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1" name="Google Shape;2711;p20"/>
          <p:cNvSpPr/>
          <p:nvPr/>
        </p:nvSpPr>
        <p:spPr>
          <a:xfrm>
            <a:off x="12127299" y="2088419"/>
            <a:ext cx="1269539" cy="132465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2" name="Google Shape;2712;p20"/>
          <p:cNvSpPr/>
          <p:nvPr/>
        </p:nvSpPr>
        <p:spPr>
          <a:xfrm>
            <a:off x="16040889" y="2081669"/>
            <a:ext cx="1401346" cy="1338138"/>
          </a:xfrm>
          <a:custGeom>
            <a:avLst/>
            <a:gdLst/>
            <a:ahLst/>
            <a:cxnLst/>
            <a:rect l="l" t="t" r="r" b="b"/>
            <a:pathLst>
              <a:path w="445579" h="425481" extrusionOk="0">
                <a:moveTo>
                  <a:pt x="67144" y="15037"/>
                </a:moveTo>
                <a:cubicBezTo>
                  <a:pt x="74002" y="21704"/>
                  <a:pt x="80765" y="23800"/>
                  <a:pt x="86194" y="31229"/>
                </a:cubicBezTo>
                <a:cubicBezTo>
                  <a:pt x="78145" y="31123"/>
                  <a:pt x="70287" y="28746"/>
                  <a:pt x="63524" y="24371"/>
                </a:cubicBezTo>
                <a:cubicBezTo>
                  <a:pt x="55333" y="32467"/>
                  <a:pt x="53523" y="33896"/>
                  <a:pt x="45332" y="41421"/>
                </a:cubicBezTo>
                <a:lnTo>
                  <a:pt x="58762" y="54470"/>
                </a:lnTo>
                <a:cubicBezTo>
                  <a:pt x="44474" y="47326"/>
                  <a:pt x="28091" y="53422"/>
                  <a:pt x="25805" y="66567"/>
                </a:cubicBezTo>
                <a:cubicBezTo>
                  <a:pt x="27043" y="68662"/>
                  <a:pt x="40664" y="85045"/>
                  <a:pt x="41902" y="87141"/>
                </a:cubicBezTo>
                <a:cubicBezTo>
                  <a:pt x="33606" y="84626"/>
                  <a:pt x="25139" y="82712"/>
                  <a:pt x="16566" y="81426"/>
                </a:cubicBezTo>
                <a:cubicBezTo>
                  <a:pt x="11708" y="89903"/>
                  <a:pt x="4184" y="95237"/>
                  <a:pt x="-7" y="103238"/>
                </a:cubicBezTo>
                <a:cubicBezTo>
                  <a:pt x="78669" y="171723"/>
                  <a:pt x="347845" y="395846"/>
                  <a:pt x="374706" y="425469"/>
                </a:cubicBezTo>
                <a:lnTo>
                  <a:pt x="394518" y="391941"/>
                </a:lnTo>
                <a:cubicBezTo>
                  <a:pt x="387079" y="389884"/>
                  <a:pt x="380288" y="385940"/>
                  <a:pt x="374801" y="380511"/>
                </a:cubicBezTo>
                <a:cubicBezTo>
                  <a:pt x="380478" y="380606"/>
                  <a:pt x="386117" y="381473"/>
                  <a:pt x="391565" y="383083"/>
                </a:cubicBezTo>
                <a:cubicBezTo>
                  <a:pt x="400052" y="384273"/>
                  <a:pt x="407910" y="378358"/>
                  <a:pt x="409101" y="369872"/>
                </a:cubicBezTo>
                <a:cubicBezTo>
                  <a:pt x="409339" y="368214"/>
                  <a:pt x="409301" y="366538"/>
                  <a:pt x="408996" y="364890"/>
                </a:cubicBezTo>
                <a:cubicBezTo>
                  <a:pt x="400538" y="361956"/>
                  <a:pt x="392708" y="357422"/>
                  <a:pt x="385945" y="351555"/>
                </a:cubicBezTo>
                <a:cubicBezTo>
                  <a:pt x="398395" y="357175"/>
                  <a:pt x="413006" y="354765"/>
                  <a:pt x="422998" y="345459"/>
                </a:cubicBezTo>
                <a:lnTo>
                  <a:pt x="407377" y="331457"/>
                </a:lnTo>
                <a:cubicBezTo>
                  <a:pt x="415397" y="330876"/>
                  <a:pt x="423417" y="332553"/>
                  <a:pt x="430523" y="336315"/>
                </a:cubicBezTo>
                <a:lnTo>
                  <a:pt x="445572" y="311740"/>
                </a:lnTo>
                <a:cubicBezTo>
                  <a:pt x="419207" y="296720"/>
                  <a:pt x="394385" y="279146"/>
                  <a:pt x="371468" y="259258"/>
                </a:cubicBezTo>
                <a:cubicBezTo>
                  <a:pt x="348131" y="238969"/>
                  <a:pt x="138962" y="55804"/>
                  <a:pt x="119531" y="34849"/>
                </a:cubicBezTo>
                <a:cubicBezTo>
                  <a:pt x="113531" y="28372"/>
                  <a:pt x="88289" y="3035"/>
                  <a:pt x="80384" y="-13"/>
                </a:cubicBezTo>
                <a:cubicBezTo>
                  <a:pt x="80669" y="-13"/>
                  <a:pt x="71906" y="9036"/>
                  <a:pt x="67144" y="1503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3" name="Google Shape;2713;p20"/>
          <p:cNvSpPr/>
          <p:nvPr/>
        </p:nvSpPr>
        <p:spPr>
          <a:xfrm>
            <a:off x="10870510" y="5979967"/>
            <a:ext cx="1262950" cy="1275829"/>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4" name="Google Shape;2714;p20"/>
          <p:cNvSpPr/>
          <p:nvPr/>
        </p:nvSpPr>
        <p:spPr>
          <a:xfrm>
            <a:off x="6766388" y="6024912"/>
            <a:ext cx="1386668" cy="1185961"/>
          </a:xfrm>
          <a:custGeom>
            <a:avLst/>
            <a:gdLst/>
            <a:ahLst/>
            <a:cxnLst/>
            <a:rect l="l" t="t" r="r" b="b"/>
            <a:pathLst>
              <a:path w="440912" h="377094" extrusionOk="0">
                <a:moveTo>
                  <a:pt x="10946" y="302977"/>
                </a:moveTo>
                <a:lnTo>
                  <a:pt x="49046" y="284975"/>
                </a:lnTo>
                <a:cubicBezTo>
                  <a:pt x="43455" y="296167"/>
                  <a:pt x="36169" y="306416"/>
                  <a:pt x="27425" y="315360"/>
                </a:cubicBezTo>
                <a:cubicBezTo>
                  <a:pt x="37207" y="311321"/>
                  <a:pt x="47389" y="308349"/>
                  <a:pt x="57809" y="306502"/>
                </a:cubicBezTo>
                <a:cubicBezTo>
                  <a:pt x="54933" y="315227"/>
                  <a:pt x="50437" y="323342"/>
                  <a:pt x="44569" y="330409"/>
                </a:cubicBezTo>
                <a:lnTo>
                  <a:pt x="54094" y="342792"/>
                </a:lnTo>
                <a:cubicBezTo>
                  <a:pt x="59695" y="338258"/>
                  <a:pt x="65801" y="334391"/>
                  <a:pt x="72287" y="331267"/>
                </a:cubicBezTo>
                <a:cubicBezTo>
                  <a:pt x="73240" y="336601"/>
                  <a:pt x="66286" y="341649"/>
                  <a:pt x="63905" y="347173"/>
                </a:cubicBezTo>
                <a:cubicBezTo>
                  <a:pt x="58476" y="359842"/>
                  <a:pt x="77907" y="365176"/>
                  <a:pt x="80479" y="377082"/>
                </a:cubicBezTo>
                <a:cubicBezTo>
                  <a:pt x="203856" y="289328"/>
                  <a:pt x="324004" y="197250"/>
                  <a:pt x="440905" y="100857"/>
                </a:cubicBezTo>
                <a:lnTo>
                  <a:pt x="420617" y="72282"/>
                </a:lnTo>
                <a:lnTo>
                  <a:pt x="397185" y="88665"/>
                </a:lnTo>
                <a:cubicBezTo>
                  <a:pt x="399481" y="80207"/>
                  <a:pt x="404586" y="72787"/>
                  <a:pt x="411663" y="67615"/>
                </a:cubicBezTo>
                <a:lnTo>
                  <a:pt x="395280" y="72377"/>
                </a:lnTo>
                <a:cubicBezTo>
                  <a:pt x="397433" y="67119"/>
                  <a:pt x="400681" y="62376"/>
                  <a:pt x="404805" y="58471"/>
                </a:cubicBezTo>
                <a:cubicBezTo>
                  <a:pt x="400995" y="52946"/>
                  <a:pt x="397185" y="47517"/>
                  <a:pt x="393280" y="42088"/>
                </a:cubicBezTo>
                <a:cubicBezTo>
                  <a:pt x="388146" y="45212"/>
                  <a:pt x="383526" y="49098"/>
                  <a:pt x="379564" y="53613"/>
                </a:cubicBezTo>
                <a:cubicBezTo>
                  <a:pt x="381078" y="45755"/>
                  <a:pt x="384336" y="38335"/>
                  <a:pt x="389089" y="31896"/>
                </a:cubicBezTo>
                <a:cubicBezTo>
                  <a:pt x="386517" y="28181"/>
                  <a:pt x="383850" y="24562"/>
                  <a:pt x="381183" y="20847"/>
                </a:cubicBezTo>
                <a:lnTo>
                  <a:pt x="367562" y="30372"/>
                </a:lnTo>
                <a:cubicBezTo>
                  <a:pt x="374115" y="20561"/>
                  <a:pt x="372087" y="7379"/>
                  <a:pt x="362895" y="-13"/>
                </a:cubicBezTo>
                <a:cubicBezTo>
                  <a:pt x="305173" y="51803"/>
                  <a:pt x="243832" y="99809"/>
                  <a:pt x="181158" y="145910"/>
                </a:cubicBezTo>
                <a:cubicBezTo>
                  <a:pt x="141153" y="175438"/>
                  <a:pt x="100577" y="204203"/>
                  <a:pt x="59428" y="232207"/>
                </a:cubicBezTo>
                <a:cubicBezTo>
                  <a:pt x="43522" y="243065"/>
                  <a:pt x="-7" y="272307"/>
                  <a:pt x="-7" y="272307"/>
                </a:cubicBezTo>
                <a:cubicBezTo>
                  <a:pt x="2945" y="279355"/>
                  <a:pt x="5803" y="297643"/>
                  <a:pt x="10946" y="30297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15" name="Google Shape;2715;p20"/>
          <p:cNvGrpSpPr/>
          <p:nvPr/>
        </p:nvGrpSpPr>
        <p:grpSpPr>
          <a:xfrm>
            <a:off x="16674336" y="349912"/>
            <a:ext cx="1176750" cy="1465271"/>
            <a:chOff x="11575336" y="613749"/>
            <a:chExt cx="1176750" cy="1465271"/>
          </a:xfrm>
        </p:grpSpPr>
        <p:grpSp>
          <p:nvGrpSpPr>
            <p:cNvPr id="2716" name="Google Shape;2716;p20"/>
            <p:cNvGrpSpPr/>
            <p:nvPr/>
          </p:nvGrpSpPr>
          <p:grpSpPr>
            <a:xfrm rot="392636">
              <a:off x="11649302" y="667954"/>
              <a:ext cx="1028819" cy="1356862"/>
              <a:chOff x="4572000" y="3600062"/>
              <a:chExt cx="618078" cy="815155"/>
            </a:xfrm>
          </p:grpSpPr>
          <p:grpSp>
            <p:nvGrpSpPr>
              <p:cNvPr id="2717" name="Google Shape;2717;p20"/>
              <p:cNvGrpSpPr/>
              <p:nvPr/>
            </p:nvGrpSpPr>
            <p:grpSpPr>
              <a:xfrm>
                <a:off x="4572000" y="4024312"/>
                <a:ext cx="618078" cy="390525"/>
                <a:chOff x="4572000" y="4024312"/>
                <a:chExt cx="618078" cy="390525"/>
              </a:xfrm>
            </p:grpSpPr>
            <p:sp>
              <p:nvSpPr>
                <p:cNvPr id="2718" name="Google Shape;2718;p20"/>
                <p:cNvSpPr/>
                <p:nvPr/>
              </p:nvSpPr>
              <p:spPr>
                <a:xfrm>
                  <a:off x="4586287" y="4038599"/>
                  <a:ext cx="589502" cy="362045"/>
                </a:xfrm>
                <a:custGeom>
                  <a:avLst/>
                  <a:gdLst/>
                  <a:ahLst/>
                  <a:cxnLst/>
                  <a:rect l="l" t="t" r="r" b="b"/>
                  <a:pathLst>
                    <a:path w="589502" h="362045" extrusionOk="0">
                      <a:moveTo>
                        <a:pt x="0" y="0"/>
                      </a:moveTo>
                      <a:lnTo>
                        <a:pt x="589502" y="0"/>
                      </a:lnTo>
                      <a:lnTo>
                        <a:pt x="589502" y="362045"/>
                      </a:lnTo>
                      <a:lnTo>
                        <a:pt x="0" y="36204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9" name="Google Shape;2719;p20"/>
                <p:cNvSpPr/>
                <p:nvPr/>
              </p:nvSpPr>
              <p:spPr>
                <a:xfrm>
                  <a:off x="4572000" y="4024312"/>
                  <a:ext cx="618078" cy="390525"/>
                </a:xfrm>
                <a:custGeom>
                  <a:avLst/>
                  <a:gdLst/>
                  <a:ahLst/>
                  <a:cxnLst/>
                  <a:rect l="l" t="t" r="r" b="b"/>
                  <a:pathLst>
                    <a:path w="618078" h="390525" extrusionOk="0">
                      <a:moveTo>
                        <a:pt x="603885" y="390525"/>
                      </a:moveTo>
                      <a:lnTo>
                        <a:pt x="14288" y="390525"/>
                      </a:lnTo>
                      <a:cubicBezTo>
                        <a:pt x="6382" y="390525"/>
                        <a:pt x="0" y="384143"/>
                        <a:pt x="0" y="376238"/>
                      </a:cubicBezTo>
                      <a:lnTo>
                        <a:pt x="0" y="14288"/>
                      </a:lnTo>
                      <a:cubicBezTo>
                        <a:pt x="0" y="6382"/>
                        <a:pt x="6382" y="0"/>
                        <a:pt x="14288" y="0"/>
                      </a:cubicBezTo>
                      <a:lnTo>
                        <a:pt x="603790" y="0"/>
                      </a:lnTo>
                      <a:cubicBezTo>
                        <a:pt x="611696" y="0"/>
                        <a:pt x="618077" y="6382"/>
                        <a:pt x="618077" y="14288"/>
                      </a:cubicBezTo>
                      <a:lnTo>
                        <a:pt x="618077" y="376333"/>
                      </a:lnTo>
                      <a:cubicBezTo>
                        <a:pt x="618172" y="384143"/>
                        <a:pt x="611696" y="390525"/>
                        <a:pt x="603885" y="390525"/>
                      </a:cubicBezTo>
                      <a:close/>
                      <a:moveTo>
                        <a:pt x="28575" y="361950"/>
                      </a:moveTo>
                      <a:lnTo>
                        <a:pt x="589502" y="361950"/>
                      </a:lnTo>
                      <a:lnTo>
                        <a:pt x="589502" y="28575"/>
                      </a:lnTo>
                      <a:lnTo>
                        <a:pt x="28575" y="28575"/>
                      </a:lnTo>
                      <a:lnTo>
                        <a:pt x="28575" y="36195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20" name="Google Shape;2720;p20"/>
              <p:cNvSpPr/>
              <p:nvPr/>
            </p:nvSpPr>
            <p:spPr>
              <a:xfrm>
                <a:off x="4664868" y="3600062"/>
                <a:ext cx="421576" cy="763053"/>
              </a:xfrm>
              <a:custGeom>
                <a:avLst/>
                <a:gdLst/>
                <a:ahLst/>
                <a:cxnLst/>
                <a:rect l="l" t="t" r="r" b="b"/>
                <a:pathLst>
                  <a:path w="421576" h="763053" extrusionOk="0">
                    <a:moveTo>
                      <a:pt x="407575" y="763053"/>
                    </a:moveTo>
                    <a:lnTo>
                      <a:pt x="324803" y="763053"/>
                    </a:lnTo>
                    <a:cubicBezTo>
                      <a:pt x="317563" y="763053"/>
                      <a:pt x="311467" y="757624"/>
                      <a:pt x="310610" y="750480"/>
                    </a:cubicBezTo>
                    <a:cubicBezTo>
                      <a:pt x="300228" y="664279"/>
                      <a:pt x="289941" y="575411"/>
                      <a:pt x="279559" y="486543"/>
                    </a:cubicBezTo>
                    <a:cubicBezTo>
                      <a:pt x="269176" y="397865"/>
                      <a:pt x="258889" y="309092"/>
                      <a:pt x="248507" y="222986"/>
                    </a:cubicBezTo>
                    <a:cubicBezTo>
                      <a:pt x="247745" y="216318"/>
                      <a:pt x="251650" y="209937"/>
                      <a:pt x="258032" y="207746"/>
                    </a:cubicBezTo>
                    <a:cubicBezTo>
                      <a:pt x="304514" y="191839"/>
                      <a:pt x="335280" y="150215"/>
                      <a:pt x="331184" y="108876"/>
                    </a:cubicBezTo>
                    <a:cubicBezTo>
                      <a:pt x="325946" y="56013"/>
                      <a:pt x="263462" y="30105"/>
                      <a:pt x="220789" y="28676"/>
                    </a:cubicBezTo>
                    <a:cubicBezTo>
                      <a:pt x="174593" y="26961"/>
                      <a:pt x="107251" y="54108"/>
                      <a:pt x="101060" y="109067"/>
                    </a:cubicBezTo>
                    <a:cubicBezTo>
                      <a:pt x="96774" y="147167"/>
                      <a:pt x="123254" y="188029"/>
                      <a:pt x="165449" y="208317"/>
                    </a:cubicBezTo>
                    <a:cubicBezTo>
                      <a:pt x="170783" y="210889"/>
                      <a:pt x="173926" y="216414"/>
                      <a:pt x="173450" y="222319"/>
                    </a:cubicBezTo>
                    <a:cubicBezTo>
                      <a:pt x="166497" y="310616"/>
                      <a:pt x="154210" y="400246"/>
                      <a:pt x="142304" y="486924"/>
                    </a:cubicBezTo>
                    <a:cubicBezTo>
                      <a:pt x="130492" y="573125"/>
                      <a:pt x="118205" y="662374"/>
                      <a:pt x="111347" y="749814"/>
                    </a:cubicBezTo>
                    <a:cubicBezTo>
                      <a:pt x="110776" y="757243"/>
                      <a:pt x="104584" y="762958"/>
                      <a:pt x="97060" y="762958"/>
                    </a:cubicBezTo>
                    <a:lnTo>
                      <a:pt x="14288" y="762958"/>
                    </a:lnTo>
                    <a:cubicBezTo>
                      <a:pt x="6382" y="762958"/>
                      <a:pt x="0" y="756576"/>
                      <a:pt x="0" y="748671"/>
                    </a:cubicBezTo>
                    <a:cubicBezTo>
                      <a:pt x="0" y="740765"/>
                      <a:pt x="6382" y="734383"/>
                      <a:pt x="14288" y="734383"/>
                    </a:cubicBezTo>
                    <a:lnTo>
                      <a:pt x="83820" y="734383"/>
                    </a:lnTo>
                    <a:cubicBezTo>
                      <a:pt x="90868" y="650373"/>
                      <a:pt x="102584" y="565314"/>
                      <a:pt x="113824" y="483018"/>
                    </a:cubicBezTo>
                    <a:cubicBezTo>
                      <a:pt x="125254" y="399865"/>
                      <a:pt x="137065" y="313950"/>
                      <a:pt x="144018" y="229463"/>
                    </a:cubicBezTo>
                    <a:cubicBezTo>
                      <a:pt x="95536" y="202317"/>
                      <a:pt x="67056" y="153739"/>
                      <a:pt x="72390" y="105828"/>
                    </a:cubicBezTo>
                    <a:cubicBezTo>
                      <a:pt x="80105" y="37629"/>
                      <a:pt x="155734" y="-2280"/>
                      <a:pt x="221551" y="101"/>
                    </a:cubicBezTo>
                    <a:cubicBezTo>
                      <a:pt x="274606" y="1911"/>
                      <a:pt x="352520" y="36010"/>
                      <a:pt x="359378" y="106019"/>
                    </a:cubicBezTo>
                    <a:cubicBezTo>
                      <a:pt x="364426" y="156978"/>
                      <a:pt x="330613" y="207651"/>
                      <a:pt x="277939" y="230511"/>
                    </a:cubicBezTo>
                    <a:cubicBezTo>
                      <a:pt x="287846" y="313188"/>
                      <a:pt x="297751" y="398246"/>
                      <a:pt x="307658" y="483209"/>
                    </a:cubicBezTo>
                    <a:cubicBezTo>
                      <a:pt x="317468" y="567696"/>
                      <a:pt x="327374" y="652182"/>
                      <a:pt x="337185" y="734478"/>
                    </a:cubicBezTo>
                    <a:lnTo>
                      <a:pt x="407289" y="734478"/>
                    </a:lnTo>
                    <a:cubicBezTo>
                      <a:pt x="415195" y="734478"/>
                      <a:pt x="421576" y="740860"/>
                      <a:pt x="421576" y="748766"/>
                    </a:cubicBezTo>
                    <a:cubicBezTo>
                      <a:pt x="421576" y="756672"/>
                      <a:pt x="415480" y="763053"/>
                      <a:pt x="407575" y="76305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21" name="Google Shape;2721;p20"/>
              <p:cNvGrpSpPr/>
              <p:nvPr/>
            </p:nvGrpSpPr>
            <p:grpSpPr>
              <a:xfrm>
                <a:off x="4572000" y="4305775"/>
                <a:ext cx="612933" cy="109442"/>
                <a:chOff x="4572000" y="4305775"/>
                <a:chExt cx="612933" cy="109442"/>
              </a:xfrm>
            </p:grpSpPr>
            <p:grpSp>
              <p:nvGrpSpPr>
                <p:cNvPr id="2722" name="Google Shape;2722;p20"/>
                <p:cNvGrpSpPr/>
                <p:nvPr/>
              </p:nvGrpSpPr>
              <p:grpSpPr>
                <a:xfrm>
                  <a:off x="4572000" y="4305775"/>
                  <a:ext cx="156114" cy="109442"/>
                  <a:chOff x="4572000" y="4305775"/>
                  <a:chExt cx="156114" cy="109442"/>
                </a:xfrm>
              </p:grpSpPr>
              <p:sp>
                <p:nvSpPr>
                  <p:cNvPr id="2723" name="Google Shape;2723;p20"/>
                  <p:cNvSpPr/>
                  <p:nvPr/>
                </p:nvSpPr>
                <p:spPr>
                  <a:xfrm>
                    <a:off x="4586287"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4" name="Google Shape;2724;p20"/>
                  <p:cNvSpPr/>
                  <p:nvPr/>
                </p:nvSpPr>
                <p:spPr>
                  <a:xfrm>
                    <a:off x="4572000"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575" y="80867"/>
                        </a:moveTo>
                        <a:lnTo>
                          <a:pt x="127540" y="80867"/>
                        </a:lnTo>
                        <a:lnTo>
                          <a:pt x="127540" y="28575"/>
                        </a:lnTo>
                        <a:lnTo>
                          <a:pt x="28575" y="28575"/>
                        </a:lnTo>
                        <a:lnTo>
                          <a:pt x="28575"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25" name="Google Shape;2725;p20"/>
                <p:cNvGrpSpPr/>
                <p:nvPr/>
              </p:nvGrpSpPr>
              <p:grpSpPr>
                <a:xfrm>
                  <a:off x="4800409" y="4305775"/>
                  <a:ext cx="156114" cy="109442"/>
                  <a:chOff x="4800409" y="4305775"/>
                  <a:chExt cx="156114" cy="109442"/>
                </a:xfrm>
              </p:grpSpPr>
              <p:sp>
                <p:nvSpPr>
                  <p:cNvPr id="2726" name="Google Shape;2726;p20"/>
                  <p:cNvSpPr/>
                  <p:nvPr/>
                </p:nvSpPr>
                <p:spPr>
                  <a:xfrm>
                    <a:off x="4814697"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7" name="Google Shape;2727;p20"/>
                  <p:cNvSpPr/>
                  <p:nvPr/>
                </p:nvSpPr>
                <p:spPr>
                  <a:xfrm>
                    <a:off x="4800409"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575" y="80867"/>
                        </a:moveTo>
                        <a:lnTo>
                          <a:pt x="127540" y="80867"/>
                        </a:lnTo>
                        <a:lnTo>
                          <a:pt x="127540" y="28575"/>
                        </a:lnTo>
                        <a:lnTo>
                          <a:pt x="28575" y="28575"/>
                        </a:lnTo>
                        <a:lnTo>
                          <a:pt x="28575"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28" name="Google Shape;2728;p20"/>
                <p:cNvGrpSpPr/>
                <p:nvPr/>
              </p:nvGrpSpPr>
              <p:grpSpPr>
                <a:xfrm>
                  <a:off x="5028819" y="4305775"/>
                  <a:ext cx="156114" cy="109442"/>
                  <a:chOff x="5028819" y="4305775"/>
                  <a:chExt cx="156114" cy="109442"/>
                </a:xfrm>
              </p:grpSpPr>
              <p:sp>
                <p:nvSpPr>
                  <p:cNvPr id="2729" name="Google Shape;2729;p20"/>
                  <p:cNvSpPr/>
                  <p:nvPr/>
                </p:nvSpPr>
                <p:spPr>
                  <a:xfrm>
                    <a:off x="5043201"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0" name="Google Shape;2730;p20"/>
                  <p:cNvSpPr/>
                  <p:nvPr/>
                </p:nvSpPr>
                <p:spPr>
                  <a:xfrm>
                    <a:off x="5028819"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670" y="80867"/>
                        </a:moveTo>
                        <a:lnTo>
                          <a:pt x="127635" y="80867"/>
                        </a:lnTo>
                        <a:lnTo>
                          <a:pt x="127635" y="28575"/>
                        </a:lnTo>
                        <a:lnTo>
                          <a:pt x="28670" y="28575"/>
                        </a:lnTo>
                        <a:lnTo>
                          <a:pt x="28670" y="8086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731" name="Google Shape;2731;p20"/>
              <p:cNvSpPr/>
              <p:nvPr/>
            </p:nvSpPr>
            <p:spPr>
              <a:xfrm>
                <a:off x="4586287" y="4043362"/>
                <a:ext cx="142875" cy="361950"/>
              </a:xfrm>
              <a:custGeom>
                <a:avLst/>
                <a:gdLst/>
                <a:ahLst/>
                <a:cxnLst/>
                <a:rect l="l" t="t" r="r" b="b"/>
                <a:pathLst>
                  <a:path w="142875" h="361950" extrusionOk="0">
                    <a:moveTo>
                      <a:pt x="0" y="0"/>
                    </a:moveTo>
                    <a:lnTo>
                      <a:pt x="142875" y="0"/>
                    </a:lnTo>
                    <a:lnTo>
                      <a:pt x="142875" y="361950"/>
                    </a:lnTo>
                    <a:lnTo>
                      <a:pt x="0" y="36195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32" name="Google Shape;2732;p20"/>
            <p:cNvGrpSpPr/>
            <p:nvPr/>
          </p:nvGrpSpPr>
          <p:grpSpPr>
            <a:xfrm rot="392636">
              <a:off x="11649302" y="667954"/>
              <a:ext cx="1028819" cy="1356862"/>
              <a:chOff x="4572000" y="3600062"/>
              <a:chExt cx="618078" cy="815155"/>
            </a:xfrm>
          </p:grpSpPr>
          <p:grpSp>
            <p:nvGrpSpPr>
              <p:cNvPr id="2733" name="Google Shape;2733;p20"/>
              <p:cNvGrpSpPr/>
              <p:nvPr/>
            </p:nvGrpSpPr>
            <p:grpSpPr>
              <a:xfrm>
                <a:off x="4572000" y="4024312"/>
                <a:ext cx="618078" cy="390525"/>
                <a:chOff x="4572000" y="4024312"/>
                <a:chExt cx="618078" cy="390525"/>
              </a:xfrm>
            </p:grpSpPr>
            <p:sp>
              <p:nvSpPr>
                <p:cNvPr id="2734" name="Google Shape;2734;p20"/>
                <p:cNvSpPr/>
                <p:nvPr/>
              </p:nvSpPr>
              <p:spPr>
                <a:xfrm>
                  <a:off x="4586287" y="4038599"/>
                  <a:ext cx="589502" cy="362045"/>
                </a:xfrm>
                <a:custGeom>
                  <a:avLst/>
                  <a:gdLst/>
                  <a:ahLst/>
                  <a:cxnLst/>
                  <a:rect l="l" t="t" r="r" b="b"/>
                  <a:pathLst>
                    <a:path w="589502" h="362045" extrusionOk="0">
                      <a:moveTo>
                        <a:pt x="0" y="0"/>
                      </a:moveTo>
                      <a:lnTo>
                        <a:pt x="589502" y="0"/>
                      </a:lnTo>
                      <a:lnTo>
                        <a:pt x="589502" y="362045"/>
                      </a:lnTo>
                      <a:lnTo>
                        <a:pt x="0" y="36204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5" name="Google Shape;2735;p20"/>
                <p:cNvSpPr/>
                <p:nvPr/>
              </p:nvSpPr>
              <p:spPr>
                <a:xfrm>
                  <a:off x="4572000" y="4024312"/>
                  <a:ext cx="618078" cy="390525"/>
                </a:xfrm>
                <a:custGeom>
                  <a:avLst/>
                  <a:gdLst/>
                  <a:ahLst/>
                  <a:cxnLst/>
                  <a:rect l="l" t="t" r="r" b="b"/>
                  <a:pathLst>
                    <a:path w="618078" h="390525" extrusionOk="0">
                      <a:moveTo>
                        <a:pt x="603885" y="390525"/>
                      </a:moveTo>
                      <a:lnTo>
                        <a:pt x="14288" y="390525"/>
                      </a:lnTo>
                      <a:cubicBezTo>
                        <a:pt x="6382" y="390525"/>
                        <a:pt x="0" y="384143"/>
                        <a:pt x="0" y="376238"/>
                      </a:cubicBezTo>
                      <a:lnTo>
                        <a:pt x="0" y="14288"/>
                      </a:lnTo>
                      <a:cubicBezTo>
                        <a:pt x="0" y="6382"/>
                        <a:pt x="6382" y="0"/>
                        <a:pt x="14288" y="0"/>
                      </a:cubicBezTo>
                      <a:lnTo>
                        <a:pt x="603790" y="0"/>
                      </a:lnTo>
                      <a:cubicBezTo>
                        <a:pt x="611696" y="0"/>
                        <a:pt x="618077" y="6382"/>
                        <a:pt x="618077" y="14288"/>
                      </a:cubicBezTo>
                      <a:lnTo>
                        <a:pt x="618077" y="376333"/>
                      </a:lnTo>
                      <a:cubicBezTo>
                        <a:pt x="618172" y="384143"/>
                        <a:pt x="611696" y="390525"/>
                        <a:pt x="603885" y="390525"/>
                      </a:cubicBezTo>
                      <a:close/>
                      <a:moveTo>
                        <a:pt x="28575" y="361950"/>
                      </a:moveTo>
                      <a:lnTo>
                        <a:pt x="589502" y="361950"/>
                      </a:lnTo>
                      <a:lnTo>
                        <a:pt x="589502" y="28575"/>
                      </a:lnTo>
                      <a:lnTo>
                        <a:pt x="28575" y="28575"/>
                      </a:lnTo>
                      <a:lnTo>
                        <a:pt x="28575" y="3619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36" name="Google Shape;2736;p20"/>
              <p:cNvSpPr/>
              <p:nvPr/>
            </p:nvSpPr>
            <p:spPr>
              <a:xfrm>
                <a:off x="4664868" y="3600062"/>
                <a:ext cx="421576" cy="763053"/>
              </a:xfrm>
              <a:custGeom>
                <a:avLst/>
                <a:gdLst/>
                <a:ahLst/>
                <a:cxnLst/>
                <a:rect l="l" t="t" r="r" b="b"/>
                <a:pathLst>
                  <a:path w="421576" h="763053" extrusionOk="0">
                    <a:moveTo>
                      <a:pt x="407575" y="763053"/>
                    </a:moveTo>
                    <a:lnTo>
                      <a:pt x="324803" y="763053"/>
                    </a:lnTo>
                    <a:cubicBezTo>
                      <a:pt x="317563" y="763053"/>
                      <a:pt x="311467" y="757624"/>
                      <a:pt x="310610" y="750480"/>
                    </a:cubicBezTo>
                    <a:cubicBezTo>
                      <a:pt x="300228" y="664279"/>
                      <a:pt x="289941" y="575411"/>
                      <a:pt x="279559" y="486543"/>
                    </a:cubicBezTo>
                    <a:cubicBezTo>
                      <a:pt x="269176" y="397865"/>
                      <a:pt x="258889" y="309092"/>
                      <a:pt x="248507" y="222986"/>
                    </a:cubicBezTo>
                    <a:cubicBezTo>
                      <a:pt x="247745" y="216318"/>
                      <a:pt x="251650" y="209937"/>
                      <a:pt x="258032" y="207746"/>
                    </a:cubicBezTo>
                    <a:cubicBezTo>
                      <a:pt x="304514" y="191839"/>
                      <a:pt x="335280" y="150215"/>
                      <a:pt x="331184" y="108876"/>
                    </a:cubicBezTo>
                    <a:cubicBezTo>
                      <a:pt x="325946" y="56013"/>
                      <a:pt x="263462" y="30105"/>
                      <a:pt x="220789" y="28676"/>
                    </a:cubicBezTo>
                    <a:cubicBezTo>
                      <a:pt x="174593" y="26961"/>
                      <a:pt x="107251" y="54108"/>
                      <a:pt x="101060" y="109067"/>
                    </a:cubicBezTo>
                    <a:cubicBezTo>
                      <a:pt x="96774" y="147167"/>
                      <a:pt x="123254" y="188029"/>
                      <a:pt x="165449" y="208317"/>
                    </a:cubicBezTo>
                    <a:cubicBezTo>
                      <a:pt x="170783" y="210889"/>
                      <a:pt x="173926" y="216414"/>
                      <a:pt x="173450" y="222319"/>
                    </a:cubicBezTo>
                    <a:cubicBezTo>
                      <a:pt x="166497" y="310616"/>
                      <a:pt x="154210" y="400246"/>
                      <a:pt x="142304" y="486924"/>
                    </a:cubicBezTo>
                    <a:cubicBezTo>
                      <a:pt x="130492" y="573125"/>
                      <a:pt x="118205" y="662374"/>
                      <a:pt x="111347" y="749814"/>
                    </a:cubicBezTo>
                    <a:cubicBezTo>
                      <a:pt x="110776" y="757243"/>
                      <a:pt x="104584" y="762958"/>
                      <a:pt x="97060" y="762958"/>
                    </a:cubicBezTo>
                    <a:lnTo>
                      <a:pt x="14288" y="762958"/>
                    </a:lnTo>
                    <a:cubicBezTo>
                      <a:pt x="6382" y="762958"/>
                      <a:pt x="0" y="756576"/>
                      <a:pt x="0" y="748671"/>
                    </a:cubicBezTo>
                    <a:cubicBezTo>
                      <a:pt x="0" y="740765"/>
                      <a:pt x="6382" y="734383"/>
                      <a:pt x="14288" y="734383"/>
                    </a:cubicBezTo>
                    <a:lnTo>
                      <a:pt x="83820" y="734383"/>
                    </a:lnTo>
                    <a:cubicBezTo>
                      <a:pt x="90868" y="650373"/>
                      <a:pt x="102584" y="565314"/>
                      <a:pt x="113824" y="483018"/>
                    </a:cubicBezTo>
                    <a:cubicBezTo>
                      <a:pt x="125254" y="399865"/>
                      <a:pt x="137065" y="313950"/>
                      <a:pt x="144018" y="229463"/>
                    </a:cubicBezTo>
                    <a:cubicBezTo>
                      <a:pt x="95536" y="202317"/>
                      <a:pt x="67056" y="153739"/>
                      <a:pt x="72390" y="105828"/>
                    </a:cubicBezTo>
                    <a:cubicBezTo>
                      <a:pt x="80105" y="37629"/>
                      <a:pt x="155734" y="-2280"/>
                      <a:pt x="221551" y="101"/>
                    </a:cubicBezTo>
                    <a:cubicBezTo>
                      <a:pt x="274606" y="1911"/>
                      <a:pt x="352520" y="36010"/>
                      <a:pt x="359378" y="106019"/>
                    </a:cubicBezTo>
                    <a:cubicBezTo>
                      <a:pt x="364426" y="156978"/>
                      <a:pt x="330613" y="207651"/>
                      <a:pt x="277939" y="230511"/>
                    </a:cubicBezTo>
                    <a:cubicBezTo>
                      <a:pt x="287846" y="313188"/>
                      <a:pt x="297751" y="398246"/>
                      <a:pt x="307658" y="483209"/>
                    </a:cubicBezTo>
                    <a:cubicBezTo>
                      <a:pt x="317468" y="567696"/>
                      <a:pt x="327374" y="652182"/>
                      <a:pt x="337185" y="734478"/>
                    </a:cubicBezTo>
                    <a:lnTo>
                      <a:pt x="407289" y="734478"/>
                    </a:lnTo>
                    <a:cubicBezTo>
                      <a:pt x="415195" y="734478"/>
                      <a:pt x="421576" y="740860"/>
                      <a:pt x="421576" y="748766"/>
                    </a:cubicBezTo>
                    <a:cubicBezTo>
                      <a:pt x="421576" y="756672"/>
                      <a:pt x="415480" y="763053"/>
                      <a:pt x="407575" y="7630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37" name="Google Shape;2737;p20"/>
              <p:cNvGrpSpPr/>
              <p:nvPr/>
            </p:nvGrpSpPr>
            <p:grpSpPr>
              <a:xfrm>
                <a:off x="4572000" y="4305775"/>
                <a:ext cx="612933" cy="109442"/>
                <a:chOff x="4572000" y="4305775"/>
                <a:chExt cx="612933" cy="109442"/>
              </a:xfrm>
            </p:grpSpPr>
            <p:grpSp>
              <p:nvGrpSpPr>
                <p:cNvPr id="2738" name="Google Shape;2738;p20"/>
                <p:cNvGrpSpPr/>
                <p:nvPr/>
              </p:nvGrpSpPr>
              <p:grpSpPr>
                <a:xfrm>
                  <a:off x="4572000" y="4305775"/>
                  <a:ext cx="156114" cy="109442"/>
                  <a:chOff x="4572000" y="4305775"/>
                  <a:chExt cx="156114" cy="109442"/>
                </a:xfrm>
              </p:grpSpPr>
              <p:sp>
                <p:nvSpPr>
                  <p:cNvPr id="2739" name="Google Shape;2739;p20"/>
                  <p:cNvSpPr/>
                  <p:nvPr/>
                </p:nvSpPr>
                <p:spPr>
                  <a:xfrm>
                    <a:off x="4586287"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0" name="Google Shape;2740;p20"/>
                  <p:cNvSpPr/>
                  <p:nvPr/>
                </p:nvSpPr>
                <p:spPr>
                  <a:xfrm>
                    <a:off x="4572000"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575" y="80867"/>
                        </a:moveTo>
                        <a:lnTo>
                          <a:pt x="127540" y="80867"/>
                        </a:lnTo>
                        <a:lnTo>
                          <a:pt x="127540" y="28575"/>
                        </a:lnTo>
                        <a:lnTo>
                          <a:pt x="28575" y="28575"/>
                        </a:lnTo>
                        <a:lnTo>
                          <a:pt x="28575" y="808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41" name="Google Shape;2741;p20"/>
                <p:cNvGrpSpPr/>
                <p:nvPr/>
              </p:nvGrpSpPr>
              <p:grpSpPr>
                <a:xfrm>
                  <a:off x="4800409" y="4305775"/>
                  <a:ext cx="156114" cy="109442"/>
                  <a:chOff x="4800409" y="4305775"/>
                  <a:chExt cx="156114" cy="109442"/>
                </a:xfrm>
              </p:grpSpPr>
              <p:sp>
                <p:nvSpPr>
                  <p:cNvPr id="2742" name="Google Shape;2742;p20"/>
                  <p:cNvSpPr/>
                  <p:nvPr/>
                </p:nvSpPr>
                <p:spPr>
                  <a:xfrm>
                    <a:off x="4814697"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3" name="Google Shape;2743;p20"/>
                  <p:cNvSpPr/>
                  <p:nvPr/>
                </p:nvSpPr>
                <p:spPr>
                  <a:xfrm>
                    <a:off x="4800409"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575" y="80867"/>
                        </a:moveTo>
                        <a:lnTo>
                          <a:pt x="127540" y="80867"/>
                        </a:lnTo>
                        <a:lnTo>
                          <a:pt x="127540" y="28575"/>
                        </a:lnTo>
                        <a:lnTo>
                          <a:pt x="28575" y="28575"/>
                        </a:lnTo>
                        <a:lnTo>
                          <a:pt x="28575" y="808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44" name="Google Shape;2744;p20"/>
                <p:cNvGrpSpPr/>
                <p:nvPr/>
              </p:nvGrpSpPr>
              <p:grpSpPr>
                <a:xfrm>
                  <a:off x="5028819" y="4305775"/>
                  <a:ext cx="156114" cy="109442"/>
                  <a:chOff x="5028819" y="4305775"/>
                  <a:chExt cx="156114" cy="109442"/>
                </a:xfrm>
              </p:grpSpPr>
              <p:sp>
                <p:nvSpPr>
                  <p:cNvPr id="2745" name="Google Shape;2745;p20"/>
                  <p:cNvSpPr/>
                  <p:nvPr/>
                </p:nvSpPr>
                <p:spPr>
                  <a:xfrm>
                    <a:off x="5043201" y="4320063"/>
                    <a:ext cx="127539" cy="80867"/>
                  </a:xfrm>
                  <a:custGeom>
                    <a:avLst/>
                    <a:gdLst/>
                    <a:ahLst/>
                    <a:cxnLst/>
                    <a:rect l="l" t="t" r="r" b="b"/>
                    <a:pathLst>
                      <a:path w="127539" h="80867" extrusionOk="0">
                        <a:moveTo>
                          <a:pt x="0" y="0"/>
                        </a:moveTo>
                        <a:lnTo>
                          <a:pt x="127540" y="0"/>
                        </a:lnTo>
                        <a:lnTo>
                          <a:pt x="127540" y="80867"/>
                        </a:lnTo>
                        <a:lnTo>
                          <a:pt x="0" y="8086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6" name="Google Shape;2746;p20"/>
                  <p:cNvSpPr/>
                  <p:nvPr/>
                </p:nvSpPr>
                <p:spPr>
                  <a:xfrm>
                    <a:off x="5028819" y="4305775"/>
                    <a:ext cx="156114" cy="109442"/>
                  </a:xfrm>
                  <a:custGeom>
                    <a:avLst/>
                    <a:gdLst/>
                    <a:ahLst/>
                    <a:cxnLst/>
                    <a:rect l="l" t="t" r="r" b="b"/>
                    <a:pathLst>
                      <a:path w="156114" h="109442" extrusionOk="0">
                        <a:moveTo>
                          <a:pt x="141827" y="109442"/>
                        </a:moveTo>
                        <a:lnTo>
                          <a:pt x="14288" y="109442"/>
                        </a:lnTo>
                        <a:cubicBezTo>
                          <a:pt x="6382" y="109442"/>
                          <a:pt x="0" y="103060"/>
                          <a:pt x="0" y="95155"/>
                        </a:cubicBezTo>
                        <a:lnTo>
                          <a:pt x="0" y="14288"/>
                        </a:lnTo>
                        <a:cubicBezTo>
                          <a:pt x="0" y="6382"/>
                          <a:pt x="6382" y="0"/>
                          <a:pt x="14288" y="0"/>
                        </a:cubicBezTo>
                        <a:lnTo>
                          <a:pt x="141827" y="0"/>
                        </a:lnTo>
                        <a:cubicBezTo>
                          <a:pt x="149733" y="0"/>
                          <a:pt x="156115" y="6382"/>
                          <a:pt x="156115" y="14288"/>
                        </a:cubicBezTo>
                        <a:lnTo>
                          <a:pt x="156115" y="95155"/>
                        </a:lnTo>
                        <a:cubicBezTo>
                          <a:pt x="156115" y="102965"/>
                          <a:pt x="149733" y="109442"/>
                          <a:pt x="141827" y="109442"/>
                        </a:cubicBezTo>
                        <a:close/>
                        <a:moveTo>
                          <a:pt x="28670" y="80867"/>
                        </a:moveTo>
                        <a:lnTo>
                          <a:pt x="127635" y="80867"/>
                        </a:lnTo>
                        <a:lnTo>
                          <a:pt x="127635" y="28575"/>
                        </a:lnTo>
                        <a:lnTo>
                          <a:pt x="28670" y="28575"/>
                        </a:lnTo>
                        <a:lnTo>
                          <a:pt x="28670" y="808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747" name="Google Shape;2747;p20"/>
              <p:cNvSpPr/>
              <p:nvPr/>
            </p:nvSpPr>
            <p:spPr>
              <a:xfrm>
                <a:off x="4586287" y="4043362"/>
                <a:ext cx="142875" cy="361950"/>
              </a:xfrm>
              <a:custGeom>
                <a:avLst/>
                <a:gdLst/>
                <a:ahLst/>
                <a:cxnLst/>
                <a:rect l="l" t="t" r="r" b="b"/>
                <a:pathLst>
                  <a:path w="142875" h="361950" extrusionOk="0">
                    <a:moveTo>
                      <a:pt x="0" y="0"/>
                    </a:moveTo>
                    <a:lnTo>
                      <a:pt x="142875" y="0"/>
                    </a:lnTo>
                    <a:lnTo>
                      <a:pt x="142875" y="361950"/>
                    </a:lnTo>
                    <a:lnTo>
                      <a:pt x="0" y="361950"/>
                    </a:ln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748" name="Google Shape;2748;p20"/>
          <p:cNvGrpSpPr/>
          <p:nvPr/>
        </p:nvGrpSpPr>
        <p:grpSpPr>
          <a:xfrm rot="-1353410">
            <a:off x="697501" y="590198"/>
            <a:ext cx="1536328" cy="1421091"/>
            <a:chOff x="5140976" y="802510"/>
            <a:chExt cx="1536327" cy="1421090"/>
          </a:xfrm>
        </p:grpSpPr>
        <p:grpSp>
          <p:nvGrpSpPr>
            <p:cNvPr id="2749" name="Google Shape;2749;p20"/>
            <p:cNvGrpSpPr/>
            <p:nvPr/>
          </p:nvGrpSpPr>
          <p:grpSpPr>
            <a:xfrm>
              <a:off x="5140976" y="802510"/>
              <a:ext cx="1536327" cy="1421090"/>
              <a:chOff x="1560766" y="5405182"/>
              <a:chExt cx="928687" cy="859028"/>
            </a:xfrm>
          </p:grpSpPr>
          <p:grpSp>
            <p:nvGrpSpPr>
              <p:cNvPr id="2750" name="Google Shape;2750;p20"/>
              <p:cNvGrpSpPr/>
              <p:nvPr/>
            </p:nvGrpSpPr>
            <p:grpSpPr>
              <a:xfrm>
                <a:off x="1580864" y="5520975"/>
                <a:ext cx="202501" cy="481393"/>
                <a:chOff x="1580864" y="5520975"/>
                <a:chExt cx="202501" cy="481393"/>
              </a:xfrm>
            </p:grpSpPr>
            <p:sp>
              <p:nvSpPr>
                <p:cNvPr id="2751" name="Google Shape;2751;p20"/>
                <p:cNvSpPr/>
                <p:nvPr/>
              </p:nvSpPr>
              <p:spPr>
                <a:xfrm>
                  <a:off x="1595151" y="5535262"/>
                  <a:ext cx="173926" cy="452818"/>
                </a:xfrm>
                <a:custGeom>
                  <a:avLst/>
                  <a:gdLst/>
                  <a:ahLst/>
                  <a:cxnLst/>
                  <a:rect l="l" t="t" r="r" b="b"/>
                  <a:pathLst>
                    <a:path w="173926" h="452818" extrusionOk="0">
                      <a:moveTo>
                        <a:pt x="0" y="0"/>
                      </a:moveTo>
                      <a:lnTo>
                        <a:pt x="173926" y="0"/>
                      </a:lnTo>
                      <a:lnTo>
                        <a:pt x="173926" y="452818"/>
                      </a:lnTo>
                      <a:lnTo>
                        <a:pt x="0" y="45281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2" name="Google Shape;2752;p20"/>
                <p:cNvSpPr/>
                <p:nvPr/>
              </p:nvSpPr>
              <p:spPr>
                <a:xfrm>
                  <a:off x="1580864" y="5520975"/>
                  <a:ext cx="202501" cy="481393"/>
                </a:xfrm>
                <a:custGeom>
                  <a:avLst/>
                  <a:gdLst/>
                  <a:ahLst/>
                  <a:cxnLst/>
                  <a:rect l="l" t="t" r="r" b="b"/>
                  <a:pathLst>
                    <a:path w="202501" h="481393" extrusionOk="0">
                      <a:moveTo>
                        <a:pt x="188214" y="481393"/>
                      </a:moveTo>
                      <a:lnTo>
                        <a:pt x="14288" y="481393"/>
                      </a:lnTo>
                      <a:cubicBezTo>
                        <a:pt x="6382" y="481393"/>
                        <a:pt x="0" y="475012"/>
                        <a:pt x="0" y="467106"/>
                      </a:cubicBezTo>
                      <a:lnTo>
                        <a:pt x="0" y="14288"/>
                      </a:lnTo>
                      <a:cubicBezTo>
                        <a:pt x="0" y="6382"/>
                        <a:pt x="6382" y="0"/>
                        <a:pt x="14288" y="0"/>
                      </a:cubicBezTo>
                      <a:lnTo>
                        <a:pt x="188214" y="0"/>
                      </a:lnTo>
                      <a:cubicBezTo>
                        <a:pt x="196120" y="0"/>
                        <a:pt x="202501" y="6382"/>
                        <a:pt x="202501" y="14288"/>
                      </a:cubicBezTo>
                      <a:lnTo>
                        <a:pt x="202501" y="467106"/>
                      </a:lnTo>
                      <a:cubicBezTo>
                        <a:pt x="202501" y="475012"/>
                        <a:pt x="196120" y="481393"/>
                        <a:pt x="188214" y="481393"/>
                      </a:cubicBezTo>
                      <a:close/>
                      <a:moveTo>
                        <a:pt x="28575" y="452818"/>
                      </a:moveTo>
                      <a:lnTo>
                        <a:pt x="173926" y="452818"/>
                      </a:lnTo>
                      <a:lnTo>
                        <a:pt x="173926" y="28575"/>
                      </a:lnTo>
                      <a:lnTo>
                        <a:pt x="28575" y="28575"/>
                      </a:lnTo>
                      <a:lnTo>
                        <a:pt x="28575" y="45281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53" name="Google Shape;2753;p20"/>
              <p:cNvGrpSpPr/>
              <p:nvPr/>
            </p:nvGrpSpPr>
            <p:grpSpPr>
              <a:xfrm>
                <a:off x="1615001" y="5405182"/>
                <a:ext cx="134227" cy="78931"/>
                <a:chOff x="1615001" y="5405182"/>
                <a:chExt cx="134227" cy="78931"/>
              </a:xfrm>
            </p:grpSpPr>
            <p:sp>
              <p:nvSpPr>
                <p:cNvPr id="2754" name="Google Shape;2754;p20"/>
                <p:cNvSpPr/>
                <p:nvPr/>
              </p:nvSpPr>
              <p:spPr>
                <a:xfrm>
                  <a:off x="1629251" y="5419465"/>
                  <a:ext cx="105727" cy="50360"/>
                </a:xfrm>
                <a:custGeom>
                  <a:avLst/>
                  <a:gdLst/>
                  <a:ahLst/>
                  <a:cxnLst/>
                  <a:rect l="l" t="t" r="r" b="b"/>
                  <a:pathLst>
                    <a:path w="105727" h="50360" extrusionOk="0">
                      <a:moveTo>
                        <a:pt x="105727" y="50361"/>
                      </a:moveTo>
                      <a:lnTo>
                        <a:pt x="0" y="50361"/>
                      </a:lnTo>
                      <a:lnTo>
                        <a:pt x="12478" y="24453"/>
                      </a:lnTo>
                      <a:cubicBezTo>
                        <a:pt x="14954" y="19405"/>
                        <a:pt x="18193" y="15118"/>
                        <a:pt x="22003" y="11594"/>
                      </a:cubicBezTo>
                      <a:cubicBezTo>
                        <a:pt x="42767" y="-7360"/>
                        <a:pt x="79915" y="-3074"/>
                        <a:pt x="93250" y="24453"/>
                      </a:cubicBezTo>
                      <a:lnTo>
                        <a:pt x="105727" y="503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5" name="Google Shape;2755;p20"/>
                <p:cNvSpPr/>
                <p:nvPr/>
              </p:nvSpPr>
              <p:spPr>
                <a:xfrm>
                  <a:off x="1615001" y="5405182"/>
                  <a:ext cx="134227" cy="78931"/>
                </a:xfrm>
                <a:custGeom>
                  <a:avLst/>
                  <a:gdLst/>
                  <a:ahLst/>
                  <a:cxnLst/>
                  <a:rect l="l" t="t" r="r" b="b"/>
                  <a:pathLst>
                    <a:path w="134227" h="78931" extrusionOk="0">
                      <a:moveTo>
                        <a:pt x="119977" y="78931"/>
                      </a:moveTo>
                      <a:lnTo>
                        <a:pt x="14250" y="78931"/>
                      </a:lnTo>
                      <a:cubicBezTo>
                        <a:pt x="9297" y="78931"/>
                        <a:pt x="4725" y="76359"/>
                        <a:pt x="2153" y="72263"/>
                      </a:cubicBezTo>
                      <a:cubicBezTo>
                        <a:pt x="-419" y="68168"/>
                        <a:pt x="-704" y="62929"/>
                        <a:pt x="1391" y="58452"/>
                      </a:cubicBezTo>
                      <a:lnTo>
                        <a:pt x="13869" y="32544"/>
                      </a:lnTo>
                      <a:cubicBezTo>
                        <a:pt x="17108" y="25972"/>
                        <a:pt x="21394" y="20257"/>
                        <a:pt x="26537" y="15400"/>
                      </a:cubicBezTo>
                      <a:cubicBezTo>
                        <a:pt x="40348" y="2826"/>
                        <a:pt x="59875" y="-2508"/>
                        <a:pt x="78925" y="1112"/>
                      </a:cubicBezTo>
                      <a:cubicBezTo>
                        <a:pt x="97308" y="4636"/>
                        <a:pt x="112453" y="16066"/>
                        <a:pt x="120359" y="32449"/>
                      </a:cubicBezTo>
                      <a:lnTo>
                        <a:pt x="132836" y="58357"/>
                      </a:lnTo>
                      <a:cubicBezTo>
                        <a:pt x="134932" y="62738"/>
                        <a:pt x="134646" y="67977"/>
                        <a:pt x="132074" y="72168"/>
                      </a:cubicBezTo>
                      <a:cubicBezTo>
                        <a:pt x="129407" y="76455"/>
                        <a:pt x="124835" y="78931"/>
                        <a:pt x="119977" y="78931"/>
                      </a:cubicBezTo>
                      <a:close/>
                      <a:moveTo>
                        <a:pt x="36919" y="50356"/>
                      </a:moveTo>
                      <a:lnTo>
                        <a:pt x="97213" y="50356"/>
                      </a:lnTo>
                      <a:lnTo>
                        <a:pt x="94641" y="44927"/>
                      </a:lnTo>
                      <a:cubicBezTo>
                        <a:pt x="89212" y="33687"/>
                        <a:pt x="79115" y="30258"/>
                        <a:pt x="73496" y="29210"/>
                      </a:cubicBezTo>
                      <a:cubicBezTo>
                        <a:pt x="63494" y="27210"/>
                        <a:pt x="52826" y="30068"/>
                        <a:pt x="45873" y="36449"/>
                      </a:cubicBezTo>
                      <a:cubicBezTo>
                        <a:pt x="43301" y="38831"/>
                        <a:pt x="41206" y="41688"/>
                        <a:pt x="39491" y="45022"/>
                      </a:cubicBezTo>
                      <a:lnTo>
                        <a:pt x="36919" y="5035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56" name="Google Shape;2756;p20"/>
              <p:cNvGrpSpPr/>
              <p:nvPr/>
            </p:nvGrpSpPr>
            <p:grpSpPr>
              <a:xfrm>
                <a:off x="1580941" y="5455538"/>
                <a:ext cx="202347" cy="99441"/>
                <a:chOff x="1580941" y="5455538"/>
                <a:chExt cx="202347" cy="99441"/>
              </a:xfrm>
            </p:grpSpPr>
            <p:sp>
              <p:nvSpPr>
                <p:cNvPr id="2757" name="Google Shape;2757;p20"/>
                <p:cNvSpPr/>
                <p:nvPr/>
              </p:nvSpPr>
              <p:spPr>
                <a:xfrm>
                  <a:off x="1595222" y="5469826"/>
                  <a:ext cx="173785" cy="70866"/>
                </a:xfrm>
                <a:custGeom>
                  <a:avLst/>
                  <a:gdLst/>
                  <a:ahLst/>
                  <a:cxnLst/>
                  <a:rect l="l" t="t" r="r" b="b"/>
                  <a:pathLst>
                    <a:path w="173785" h="70866" extrusionOk="0">
                      <a:moveTo>
                        <a:pt x="173761" y="70390"/>
                      </a:moveTo>
                      <a:cubicBezTo>
                        <a:pt x="173856" y="70675"/>
                        <a:pt x="173666" y="70866"/>
                        <a:pt x="173380" y="70866"/>
                      </a:cubicBezTo>
                      <a:lnTo>
                        <a:pt x="406" y="70866"/>
                      </a:lnTo>
                      <a:cubicBezTo>
                        <a:pt x="120" y="70866"/>
                        <a:pt x="-70" y="70675"/>
                        <a:pt x="25" y="70390"/>
                      </a:cubicBezTo>
                      <a:lnTo>
                        <a:pt x="2406" y="65437"/>
                      </a:lnTo>
                      <a:lnTo>
                        <a:pt x="34029" y="0"/>
                      </a:lnTo>
                      <a:lnTo>
                        <a:pt x="139756" y="0"/>
                      </a:lnTo>
                      <a:lnTo>
                        <a:pt x="171380" y="65437"/>
                      </a:lnTo>
                      <a:lnTo>
                        <a:pt x="173761" y="7039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8" name="Google Shape;2758;p20"/>
                <p:cNvSpPr/>
                <p:nvPr/>
              </p:nvSpPr>
              <p:spPr>
                <a:xfrm>
                  <a:off x="1580941" y="5455538"/>
                  <a:ext cx="202347" cy="99441"/>
                </a:xfrm>
                <a:custGeom>
                  <a:avLst/>
                  <a:gdLst/>
                  <a:ahLst/>
                  <a:cxnLst/>
                  <a:rect l="l" t="t" r="r" b="b"/>
                  <a:pathLst>
                    <a:path w="202347" h="99441" extrusionOk="0">
                      <a:moveTo>
                        <a:pt x="187661" y="99441"/>
                      </a:moveTo>
                      <a:lnTo>
                        <a:pt x="14687" y="99441"/>
                      </a:lnTo>
                      <a:cubicBezTo>
                        <a:pt x="10115" y="99441"/>
                        <a:pt x="5448" y="97060"/>
                        <a:pt x="2781" y="93440"/>
                      </a:cubicBezTo>
                      <a:cubicBezTo>
                        <a:pt x="114" y="89821"/>
                        <a:pt x="-744" y="84677"/>
                        <a:pt x="685" y="80296"/>
                      </a:cubicBezTo>
                      <a:cubicBezTo>
                        <a:pt x="876" y="79724"/>
                        <a:pt x="1161" y="79057"/>
                        <a:pt x="1447" y="78486"/>
                      </a:cubicBezTo>
                      <a:lnTo>
                        <a:pt x="35451" y="8096"/>
                      </a:lnTo>
                      <a:cubicBezTo>
                        <a:pt x="37832" y="3143"/>
                        <a:pt x="42881" y="0"/>
                        <a:pt x="48310" y="0"/>
                      </a:cubicBezTo>
                      <a:lnTo>
                        <a:pt x="154037" y="0"/>
                      </a:lnTo>
                      <a:cubicBezTo>
                        <a:pt x="159562" y="0"/>
                        <a:pt x="164515" y="3143"/>
                        <a:pt x="166896" y="8096"/>
                      </a:cubicBezTo>
                      <a:lnTo>
                        <a:pt x="200901" y="78486"/>
                      </a:lnTo>
                      <a:cubicBezTo>
                        <a:pt x="201186" y="79057"/>
                        <a:pt x="201377" y="79629"/>
                        <a:pt x="201662" y="80296"/>
                      </a:cubicBezTo>
                      <a:cubicBezTo>
                        <a:pt x="203091" y="84677"/>
                        <a:pt x="202234" y="89725"/>
                        <a:pt x="199567" y="93440"/>
                      </a:cubicBezTo>
                      <a:cubicBezTo>
                        <a:pt x="196900" y="97155"/>
                        <a:pt x="192233" y="99441"/>
                        <a:pt x="187661" y="99441"/>
                      </a:cubicBezTo>
                      <a:close/>
                      <a:moveTo>
                        <a:pt x="36785" y="70866"/>
                      </a:moveTo>
                      <a:lnTo>
                        <a:pt x="165468" y="70866"/>
                      </a:lnTo>
                      <a:lnTo>
                        <a:pt x="144989" y="28575"/>
                      </a:lnTo>
                      <a:lnTo>
                        <a:pt x="57168" y="28575"/>
                      </a:lnTo>
                      <a:lnTo>
                        <a:pt x="36785" y="7086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59" name="Google Shape;2759;p20"/>
              <p:cNvGrpSpPr/>
              <p:nvPr/>
            </p:nvGrpSpPr>
            <p:grpSpPr>
              <a:xfrm>
                <a:off x="1757076" y="5521165"/>
                <a:ext cx="202596" cy="481393"/>
                <a:chOff x="1757076" y="5521165"/>
                <a:chExt cx="202596" cy="481393"/>
              </a:xfrm>
            </p:grpSpPr>
            <p:sp>
              <p:nvSpPr>
                <p:cNvPr id="2760" name="Google Shape;2760;p20"/>
                <p:cNvSpPr/>
                <p:nvPr/>
              </p:nvSpPr>
              <p:spPr>
                <a:xfrm>
                  <a:off x="1771364" y="5535453"/>
                  <a:ext cx="174021" cy="452818"/>
                </a:xfrm>
                <a:custGeom>
                  <a:avLst/>
                  <a:gdLst/>
                  <a:ahLst/>
                  <a:cxnLst/>
                  <a:rect l="l" t="t" r="r" b="b"/>
                  <a:pathLst>
                    <a:path w="174021" h="452818" extrusionOk="0">
                      <a:moveTo>
                        <a:pt x="0" y="0"/>
                      </a:moveTo>
                      <a:lnTo>
                        <a:pt x="174022" y="0"/>
                      </a:lnTo>
                      <a:lnTo>
                        <a:pt x="174022" y="452819"/>
                      </a:lnTo>
                      <a:lnTo>
                        <a:pt x="0" y="45281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1" name="Google Shape;2761;p20"/>
                <p:cNvSpPr/>
                <p:nvPr/>
              </p:nvSpPr>
              <p:spPr>
                <a:xfrm>
                  <a:off x="1757076" y="5521165"/>
                  <a:ext cx="202596" cy="481393"/>
                </a:xfrm>
                <a:custGeom>
                  <a:avLst/>
                  <a:gdLst/>
                  <a:ahLst/>
                  <a:cxnLst/>
                  <a:rect l="l" t="t" r="r" b="b"/>
                  <a:pathLst>
                    <a:path w="202596" h="481393" extrusionOk="0">
                      <a:moveTo>
                        <a:pt x="188309" y="481393"/>
                      </a:moveTo>
                      <a:lnTo>
                        <a:pt x="14288" y="481393"/>
                      </a:lnTo>
                      <a:cubicBezTo>
                        <a:pt x="6382" y="481393"/>
                        <a:pt x="0" y="475012"/>
                        <a:pt x="0" y="467106"/>
                      </a:cubicBezTo>
                      <a:lnTo>
                        <a:pt x="0" y="14288"/>
                      </a:lnTo>
                      <a:cubicBezTo>
                        <a:pt x="0" y="6382"/>
                        <a:pt x="6382" y="0"/>
                        <a:pt x="14288" y="0"/>
                      </a:cubicBezTo>
                      <a:lnTo>
                        <a:pt x="188309" y="0"/>
                      </a:lnTo>
                      <a:cubicBezTo>
                        <a:pt x="196215" y="0"/>
                        <a:pt x="202597" y="6382"/>
                        <a:pt x="202597" y="14288"/>
                      </a:cubicBezTo>
                      <a:lnTo>
                        <a:pt x="202597" y="467106"/>
                      </a:lnTo>
                      <a:cubicBezTo>
                        <a:pt x="202597" y="475012"/>
                        <a:pt x="196120" y="481393"/>
                        <a:pt x="188309" y="481393"/>
                      </a:cubicBezTo>
                      <a:close/>
                      <a:moveTo>
                        <a:pt x="28575" y="452818"/>
                      </a:moveTo>
                      <a:lnTo>
                        <a:pt x="174022" y="452818"/>
                      </a:lnTo>
                      <a:lnTo>
                        <a:pt x="174022" y="28575"/>
                      </a:lnTo>
                      <a:lnTo>
                        <a:pt x="28575" y="28575"/>
                      </a:lnTo>
                      <a:lnTo>
                        <a:pt x="28575" y="45281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62" name="Google Shape;2762;p20"/>
              <p:cNvGrpSpPr/>
              <p:nvPr/>
            </p:nvGrpSpPr>
            <p:grpSpPr>
              <a:xfrm>
                <a:off x="1791213" y="5405437"/>
                <a:ext cx="134227" cy="78867"/>
                <a:chOff x="1791213" y="5405437"/>
                <a:chExt cx="134227" cy="78867"/>
              </a:xfrm>
            </p:grpSpPr>
            <p:sp>
              <p:nvSpPr>
                <p:cNvPr id="2763" name="Google Shape;2763;p20"/>
                <p:cNvSpPr/>
                <p:nvPr/>
              </p:nvSpPr>
              <p:spPr>
                <a:xfrm>
                  <a:off x="1805463"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4" name="Google Shape;2764;p20"/>
                <p:cNvSpPr/>
                <p:nvPr/>
              </p:nvSpPr>
              <p:spPr>
                <a:xfrm>
                  <a:off x="1791213"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009"/>
                        <a:pt x="-704" y="62865"/>
                        <a:pt x="1391" y="58388"/>
                      </a:cubicBezTo>
                      <a:lnTo>
                        <a:pt x="13869" y="32575"/>
                      </a:lnTo>
                      <a:cubicBezTo>
                        <a:pt x="23585" y="12478"/>
                        <a:pt x="43968" y="0"/>
                        <a:pt x="67114" y="0"/>
                      </a:cubicBezTo>
                      <a:cubicBezTo>
                        <a:pt x="90260" y="0"/>
                        <a:pt x="110643" y="12478"/>
                        <a:pt x="120359" y="32575"/>
                      </a:cubicBezTo>
                      <a:lnTo>
                        <a:pt x="132836" y="58484"/>
                      </a:lnTo>
                      <a:cubicBezTo>
                        <a:pt x="134932" y="62865"/>
                        <a:pt x="134646" y="68104"/>
                        <a:pt x="132074" y="72295"/>
                      </a:cubicBezTo>
                      <a:cubicBezTo>
                        <a:pt x="129502" y="76486"/>
                        <a:pt x="124931" y="78867"/>
                        <a:pt x="119977" y="78867"/>
                      </a:cubicBezTo>
                      <a:close/>
                      <a:moveTo>
                        <a:pt x="37015" y="50292"/>
                      </a:moveTo>
                      <a:lnTo>
                        <a:pt x="97213" y="50292"/>
                      </a:lnTo>
                      <a:lnTo>
                        <a:pt x="94641" y="44958"/>
                      </a:lnTo>
                      <a:cubicBezTo>
                        <a:pt x="89688" y="34671"/>
                        <a:pt x="79401" y="28575"/>
                        <a:pt x="67114" y="28575"/>
                      </a:cubicBezTo>
                      <a:cubicBezTo>
                        <a:pt x="54827" y="28575"/>
                        <a:pt x="44540" y="34671"/>
                        <a:pt x="39587" y="44958"/>
                      </a:cubicBezTo>
                      <a:lnTo>
                        <a:pt x="37015" y="50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65" name="Google Shape;2765;p20"/>
              <p:cNvGrpSpPr/>
              <p:nvPr/>
            </p:nvGrpSpPr>
            <p:grpSpPr>
              <a:xfrm>
                <a:off x="1757267" y="5455729"/>
                <a:ext cx="202343" cy="99535"/>
                <a:chOff x="1757267" y="5455729"/>
                <a:chExt cx="202343" cy="99535"/>
              </a:xfrm>
            </p:grpSpPr>
            <p:sp>
              <p:nvSpPr>
                <p:cNvPr id="2766" name="Google Shape;2766;p20"/>
                <p:cNvSpPr/>
                <p:nvPr/>
              </p:nvSpPr>
              <p:spPr>
                <a:xfrm>
                  <a:off x="1771434" y="5470016"/>
                  <a:ext cx="173785" cy="70960"/>
                </a:xfrm>
                <a:custGeom>
                  <a:avLst/>
                  <a:gdLst/>
                  <a:ahLst/>
                  <a:cxnLst/>
                  <a:rect l="l" t="t" r="r" b="b"/>
                  <a:pathLst>
                    <a:path w="173785" h="70960" extrusionOk="0">
                      <a:moveTo>
                        <a:pt x="173761" y="70389"/>
                      </a:moveTo>
                      <a:cubicBezTo>
                        <a:pt x="173856" y="70675"/>
                        <a:pt x="173666" y="70961"/>
                        <a:pt x="173380" y="70961"/>
                      </a:cubicBezTo>
                      <a:lnTo>
                        <a:pt x="406" y="70961"/>
                      </a:lnTo>
                      <a:cubicBezTo>
                        <a:pt x="120" y="70961"/>
                        <a:pt x="-70" y="70675"/>
                        <a:pt x="25" y="70389"/>
                      </a:cubicBezTo>
                      <a:lnTo>
                        <a:pt x="34029" y="0"/>
                      </a:lnTo>
                      <a:lnTo>
                        <a:pt x="139756" y="0"/>
                      </a:lnTo>
                      <a:lnTo>
                        <a:pt x="173761" y="70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7" name="Google Shape;2767;p20"/>
                <p:cNvSpPr/>
                <p:nvPr/>
              </p:nvSpPr>
              <p:spPr>
                <a:xfrm>
                  <a:off x="1757267" y="5455729"/>
                  <a:ext cx="202343" cy="99535"/>
                </a:xfrm>
                <a:custGeom>
                  <a:avLst/>
                  <a:gdLst/>
                  <a:ahLst/>
                  <a:cxnLst/>
                  <a:rect l="l" t="t" r="r" b="b"/>
                  <a:pathLst>
                    <a:path w="202343" h="99535" extrusionOk="0">
                      <a:moveTo>
                        <a:pt x="187547" y="99536"/>
                      </a:moveTo>
                      <a:lnTo>
                        <a:pt x="14573" y="99536"/>
                      </a:lnTo>
                      <a:cubicBezTo>
                        <a:pt x="9715" y="99536"/>
                        <a:pt x="4858" y="96869"/>
                        <a:pt x="2286" y="92869"/>
                      </a:cubicBezTo>
                      <a:cubicBezTo>
                        <a:pt x="-286" y="88868"/>
                        <a:pt x="-762" y="83344"/>
                        <a:pt x="1238" y="78867"/>
                      </a:cubicBezTo>
                      <a:lnTo>
                        <a:pt x="35433" y="8096"/>
                      </a:lnTo>
                      <a:cubicBezTo>
                        <a:pt x="37814" y="3143"/>
                        <a:pt x="42862" y="0"/>
                        <a:pt x="48291" y="0"/>
                      </a:cubicBezTo>
                      <a:lnTo>
                        <a:pt x="154019" y="0"/>
                      </a:lnTo>
                      <a:cubicBezTo>
                        <a:pt x="159544" y="0"/>
                        <a:pt x="164496" y="3143"/>
                        <a:pt x="166878" y="8096"/>
                      </a:cubicBezTo>
                      <a:lnTo>
                        <a:pt x="200882" y="78486"/>
                      </a:lnTo>
                      <a:cubicBezTo>
                        <a:pt x="200977" y="78771"/>
                        <a:pt x="201073" y="78962"/>
                        <a:pt x="201263" y="79247"/>
                      </a:cubicBezTo>
                      <a:cubicBezTo>
                        <a:pt x="203073" y="83629"/>
                        <a:pt x="202596" y="89059"/>
                        <a:pt x="199929" y="93059"/>
                      </a:cubicBezTo>
                      <a:cubicBezTo>
                        <a:pt x="197167" y="96964"/>
                        <a:pt x="192405" y="99536"/>
                        <a:pt x="187547" y="99536"/>
                      </a:cubicBezTo>
                      <a:close/>
                      <a:moveTo>
                        <a:pt x="36766" y="70961"/>
                      </a:moveTo>
                      <a:lnTo>
                        <a:pt x="165449" y="70961"/>
                      </a:lnTo>
                      <a:lnTo>
                        <a:pt x="144970" y="28575"/>
                      </a:lnTo>
                      <a:lnTo>
                        <a:pt x="57150" y="28575"/>
                      </a:lnTo>
                      <a:lnTo>
                        <a:pt x="36766" y="709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68" name="Google Shape;2768;p20"/>
              <p:cNvGrpSpPr/>
              <p:nvPr/>
            </p:nvGrpSpPr>
            <p:grpSpPr>
              <a:xfrm>
                <a:off x="1931003" y="5526594"/>
                <a:ext cx="202596" cy="481393"/>
                <a:chOff x="1931003" y="5526594"/>
                <a:chExt cx="202596" cy="481393"/>
              </a:xfrm>
            </p:grpSpPr>
            <p:sp>
              <p:nvSpPr>
                <p:cNvPr id="2769" name="Google Shape;2769;p20"/>
                <p:cNvSpPr/>
                <p:nvPr/>
              </p:nvSpPr>
              <p:spPr>
                <a:xfrm>
                  <a:off x="1945386" y="5540977"/>
                  <a:ext cx="173926" cy="452723"/>
                </a:xfrm>
                <a:custGeom>
                  <a:avLst/>
                  <a:gdLst/>
                  <a:ahLst/>
                  <a:cxnLst/>
                  <a:rect l="l" t="t" r="r" b="b"/>
                  <a:pathLst>
                    <a:path w="173926" h="452723" extrusionOk="0">
                      <a:moveTo>
                        <a:pt x="173926" y="162973"/>
                      </a:moveTo>
                      <a:lnTo>
                        <a:pt x="173926" y="452724"/>
                      </a:lnTo>
                      <a:lnTo>
                        <a:pt x="0" y="452724"/>
                      </a:lnTo>
                      <a:lnTo>
                        <a:pt x="0" y="0"/>
                      </a:lnTo>
                      <a:lnTo>
                        <a:pt x="173926" y="0"/>
                      </a:lnTo>
                      <a:lnTo>
                        <a:pt x="173926" y="111347"/>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0" name="Google Shape;2770;p20"/>
                <p:cNvSpPr/>
                <p:nvPr/>
              </p:nvSpPr>
              <p:spPr>
                <a:xfrm>
                  <a:off x="1931003" y="5526594"/>
                  <a:ext cx="202596" cy="481393"/>
                </a:xfrm>
                <a:custGeom>
                  <a:avLst/>
                  <a:gdLst/>
                  <a:ahLst/>
                  <a:cxnLst/>
                  <a:rect l="l" t="t" r="r" b="b"/>
                  <a:pathLst>
                    <a:path w="202596" h="481393" extrusionOk="0">
                      <a:moveTo>
                        <a:pt x="188309" y="481394"/>
                      </a:moveTo>
                      <a:lnTo>
                        <a:pt x="14288" y="481394"/>
                      </a:lnTo>
                      <a:cubicBezTo>
                        <a:pt x="6382" y="481394"/>
                        <a:pt x="0" y="475012"/>
                        <a:pt x="0" y="467106"/>
                      </a:cubicBezTo>
                      <a:lnTo>
                        <a:pt x="0" y="14288"/>
                      </a:lnTo>
                      <a:cubicBezTo>
                        <a:pt x="0" y="6382"/>
                        <a:pt x="6382" y="0"/>
                        <a:pt x="14288" y="0"/>
                      </a:cubicBezTo>
                      <a:lnTo>
                        <a:pt x="188309" y="0"/>
                      </a:lnTo>
                      <a:cubicBezTo>
                        <a:pt x="196215" y="0"/>
                        <a:pt x="202597" y="6382"/>
                        <a:pt x="202597" y="14288"/>
                      </a:cubicBezTo>
                      <a:lnTo>
                        <a:pt x="202597" y="125635"/>
                      </a:lnTo>
                      <a:cubicBezTo>
                        <a:pt x="202597" y="133541"/>
                        <a:pt x="196215" y="139922"/>
                        <a:pt x="188309" y="139922"/>
                      </a:cubicBezTo>
                      <a:cubicBezTo>
                        <a:pt x="180404" y="139922"/>
                        <a:pt x="174022" y="133541"/>
                        <a:pt x="174022" y="125635"/>
                      </a:cubicBezTo>
                      <a:lnTo>
                        <a:pt x="174022" y="28575"/>
                      </a:lnTo>
                      <a:lnTo>
                        <a:pt x="28575" y="28575"/>
                      </a:lnTo>
                      <a:lnTo>
                        <a:pt x="28575" y="452819"/>
                      </a:lnTo>
                      <a:lnTo>
                        <a:pt x="174022" y="452819"/>
                      </a:lnTo>
                      <a:lnTo>
                        <a:pt x="174022" y="177261"/>
                      </a:lnTo>
                      <a:cubicBezTo>
                        <a:pt x="174022" y="169355"/>
                        <a:pt x="180404" y="162973"/>
                        <a:pt x="188309" y="162973"/>
                      </a:cubicBezTo>
                      <a:cubicBezTo>
                        <a:pt x="196215" y="162973"/>
                        <a:pt x="202597" y="169355"/>
                        <a:pt x="202597" y="177261"/>
                      </a:cubicBezTo>
                      <a:lnTo>
                        <a:pt x="202597" y="467106"/>
                      </a:lnTo>
                      <a:cubicBezTo>
                        <a:pt x="202597" y="475012"/>
                        <a:pt x="196215" y="481394"/>
                        <a:pt x="188309" y="481394"/>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71" name="Google Shape;2771;p20"/>
              <p:cNvGrpSpPr/>
              <p:nvPr/>
            </p:nvGrpSpPr>
            <p:grpSpPr>
              <a:xfrm>
                <a:off x="1965235" y="5405437"/>
                <a:ext cx="134227" cy="78867"/>
                <a:chOff x="1965235" y="5405437"/>
                <a:chExt cx="134227" cy="78867"/>
              </a:xfrm>
            </p:grpSpPr>
            <p:sp>
              <p:nvSpPr>
                <p:cNvPr id="2772" name="Google Shape;2772;p20"/>
                <p:cNvSpPr/>
                <p:nvPr/>
              </p:nvSpPr>
              <p:spPr>
                <a:xfrm>
                  <a:off x="1979485"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3" name="Google Shape;2773;p20"/>
                <p:cNvSpPr/>
                <p:nvPr/>
              </p:nvSpPr>
              <p:spPr>
                <a:xfrm>
                  <a:off x="1965235"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104"/>
                        <a:pt x="-704" y="62865"/>
                        <a:pt x="1391" y="58388"/>
                      </a:cubicBezTo>
                      <a:lnTo>
                        <a:pt x="13869" y="32575"/>
                      </a:lnTo>
                      <a:cubicBezTo>
                        <a:pt x="23585" y="12478"/>
                        <a:pt x="43968" y="0"/>
                        <a:pt x="67114" y="0"/>
                      </a:cubicBezTo>
                      <a:cubicBezTo>
                        <a:pt x="67114" y="0"/>
                        <a:pt x="67114" y="0"/>
                        <a:pt x="67114" y="0"/>
                      </a:cubicBezTo>
                      <a:cubicBezTo>
                        <a:pt x="90260" y="0"/>
                        <a:pt x="110643" y="12478"/>
                        <a:pt x="120359" y="32575"/>
                      </a:cubicBezTo>
                      <a:lnTo>
                        <a:pt x="132836" y="58484"/>
                      </a:lnTo>
                      <a:cubicBezTo>
                        <a:pt x="134932" y="62865"/>
                        <a:pt x="134646" y="68104"/>
                        <a:pt x="132074" y="72295"/>
                      </a:cubicBezTo>
                      <a:cubicBezTo>
                        <a:pt x="129502" y="76391"/>
                        <a:pt x="124835" y="78867"/>
                        <a:pt x="119977" y="78867"/>
                      </a:cubicBezTo>
                      <a:close/>
                      <a:moveTo>
                        <a:pt x="37015" y="50292"/>
                      </a:moveTo>
                      <a:lnTo>
                        <a:pt x="97213" y="50292"/>
                      </a:lnTo>
                      <a:lnTo>
                        <a:pt x="94641" y="44958"/>
                      </a:lnTo>
                      <a:cubicBezTo>
                        <a:pt x="89688" y="34671"/>
                        <a:pt x="79401" y="28575"/>
                        <a:pt x="67114" y="28575"/>
                      </a:cubicBezTo>
                      <a:lnTo>
                        <a:pt x="67114" y="28575"/>
                      </a:lnTo>
                      <a:cubicBezTo>
                        <a:pt x="54827" y="28575"/>
                        <a:pt x="44540" y="34671"/>
                        <a:pt x="39586" y="44958"/>
                      </a:cubicBezTo>
                      <a:lnTo>
                        <a:pt x="37015" y="50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74" name="Google Shape;2774;p20"/>
              <p:cNvGrpSpPr/>
              <p:nvPr/>
            </p:nvGrpSpPr>
            <p:grpSpPr>
              <a:xfrm>
                <a:off x="1931256" y="5455729"/>
                <a:ext cx="202281" cy="99535"/>
                <a:chOff x="1931256" y="5455729"/>
                <a:chExt cx="202281" cy="99535"/>
              </a:xfrm>
            </p:grpSpPr>
            <p:sp>
              <p:nvSpPr>
                <p:cNvPr id="2775" name="Google Shape;2775;p20"/>
                <p:cNvSpPr/>
                <p:nvPr/>
              </p:nvSpPr>
              <p:spPr>
                <a:xfrm>
                  <a:off x="1945456" y="5470016"/>
                  <a:ext cx="173785" cy="70960"/>
                </a:xfrm>
                <a:custGeom>
                  <a:avLst/>
                  <a:gdLst/>
                  <a:ahLst/>
                  <a:cxnLst/>
                  <a:rect l="l" t="t" r="r" b="b"/>
                  <a:pathLst>
                    <a:path w="173785" h="70960" extrusionOk="0">
                      <a:moveTo>
                        <a:pt x="173761" y="70389"/>
                      </a:moveTo>
                      <a:cubicBezTo>
                        <a:pt x="173856" y="70675"/>
                        <a:pt x="173665" y="70961"/>
                        <a:pt x="173380" y="70961"/>
                      </a:cubicBezTo>
                      <a:lnTo>
                        <a:pt x="406" y="70961"/>
                      </a:lnTo>
                      <a:cubicBezTo>
                        <a:pt x="120" y="70961"/>
                        <a:pt x="-70" y="70675"/>
                        <a:pt x="25" y="70389"/>
                      </a:cubicBezTo>
                      <a:lnTo>
                        <a:pt x="34029" y="0"/>
                      </a:lnTo>
                      <a:lnTo>
                        <a:pt x="139757" y="0"/>
                      </a:lnTo>
                      <a:lnTo>
                        <a:pt x="173761" y="70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6" name="Google Shape;2776;p20"/>
                <p:cNvSpPr/>
                <p:nvPr/>
              </p:nvSpPr>
              <p:spPr>
                <a:xfrm>
                  <a:off x="1931256" y="5455729"/>
                  <a:ext cx="202281" cy="99535"/>
                </a:xfrm>
                <a:custGeom>
                  <a:avLst/>
                  <a:gdLst/>
                  <a:ahLst/>
                  <a:cxnLst/>
                  <a:rect l="l" t="t" r="r" b="b"/>
                  <a:pathLst>
                    <a:path w="202281" h="99535" extrusionOk="0">
                      <a:moveTo>
                        <a:pt x="187580" y="99536"/>
                      </a:moveTo>
                      <a:lnTo>
                        <a:pt x="14606" y="99536"/>
                      </a:lnTo>
                      <a:cubicBezTo>
                        <a:pt x="9844" y="99536"/>
                        <a:pt x="5081" y="96964"/>
                        <a:pt x="2414" y="93059"/>
                      </a:cubicBezTo>
                      <a:cubicBezTo>
                        <a:pt x="-253" y="89059"/>
                        <a:pt x="-729" y="83725"/>
                        <a:pt x="1081" y="79247"/>
                      </a:cubicBezTo>
                      <a:lnTo>
                        <a:pt x="35371" y="8096"/>
                      </a:lnTo>
                      <a:cubicBezTo>
                        <a:pt x="37752" y="3143"/>
                        <a:pt x="42800" y="0"/>
                        <a:pt x="48229" y="0"/>
                      </a:cubicBezTo>
                      <a:lnTo>
                        <a:pt x="153957" y="0"/>
                      </a:lnTo>
                      <a:cubicBezTo>
                        <a:pt x="159481" y="0"/>
                        <a:pt x="164434" y="3143"/>
                        <a:pt x="166816" y="8096"/>
                      </a:cubicBezTo>
                      <a:lnTo>
                        <a:pt x="200820" y="78486"/>
                      </a:lnTo>
                      <a:cubicBezTo>
                        <a:pt x="200915" y="78771"/>
                        <a:pt x="201010" y="78962"/>
                        <a:pt x="201201" y="79247"/>
                      </a:cubicBezTo>
                      <a:cubicBezTo>
                        <a:pt x="203011" y="83629"/>
                        <a:pt x="202534" y="89059"/>
                        <a:pt x="199867" y="93059"/>
                      </a:cubicBezTo>
                      <a:cubicBezTo>
                        <a:pt x="197105" y="96964"/>
                        <a:pt x="192343" y="99536"/>
                        <a:pt x="187580" y="99536"/>
                      </a:cubicBezTo>
                      <a:close/>
                      <a:moveTo>
                        <a:pt x="36704" y="70961"/>
                      </a:moveTo>
                      <a:lnTo>
                        <a:pt x="165387" y="70961"/>
                      </a:lnTo>
                      <a:lnTo>
                        <a:pt x="144908" y="28575"/>
                      </a:lnTo>
                      <a:lnTo>
                        <a:pt x="57088" y="28575"/>
                      </a:lnTo>
                      <a:lnTo>
                        <a:pt x="36704" y="709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77" name="Google Shape;2777;p20"/>
              <p:cNvGrpSpPr/>
              <p:nvPr/>
            </p:nvGrpSpPr>
            <p:grpSpPr>
              <a:xfrm>
                <a:off x="2099210" y="5526690"/>
                <a:ext cx="202601" cy="481298"/>
                <a:chOff x="2099210" y="5526690"/>
                <a:chExt cx="202601" cy="481298"/>
              </a:xfrm>
            </p:grpSpPr>
            <p:sp>
              <p:nvSpPr>
                <p:cNvPr id="2778" name="Google Shape;2778;p20"/>
                <p:cNvSpPr/>
                <p:nvPr/>
              </p:nvSpPr>
              <p:spPr>
                <a:xfrm>
                  <a:off x="2113502" y="5540977"/>
                  <a:ext cx="174021" cy="452723"/>
                </a:xfrm>
                <a:custGeom>
                  <a:avLst/>
                  <a:gdLst/>
                  <a:ahLst/>
                  <a:cxnLst/>
                  <a:rect l="l" t="t" r="r" b="b"/>
                  <a:pathLst>
                    <a:path w="174021" h="452723" extrusionOk="0">
                      <a:moveTo>
                        <a:pt x="1619" y="108871"/>
                      </a:moveTo>
                      <a:lnTo>
                        <a:pt x="0" y="0"/>
                      </a:lnTo>
                      <a:lnTo>
                        <a:pt x="174022" y="0"/>
                      </a:lnTo>
                      <a:lnTo>
                        <a:pt x="174022" y="452724"/>
                      </a:lnTo>
                      <a:lnTo>
                        <a:pt x="0" y="452724"/>
                      </a:lnTo>
                      <a:lnTo>
                        <a:pt x="1619" y="163449"/>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9" name="Google Shape;2779;p20"/>
                <p:cNvSpPr/>
                <p:nvPr/>
              </p:nvSpPr>
              <p:spPr>
                <a:xfrm>
                  <a:off x="2099210" y="5526690"/>
                  <a:ext cx="202601" cy="481298"/>
                </a:xfrm>
                <a:custGeom>
                  <a:avLst/>
                  <a:gdLst/>
                  <a:ahLst/>
                  <a:cxnLst/>
                  <a:rect l="l" t="t" r="r" b="b"/>
                  <a:pathLst>
                    <a:path w="202601" h="481298" extrusionOk="0">
                      <a:moveTo>
                        <a:pt x="188314" y="481299"/>
                      </a:moveTo>
                      <a:lnTo>
                        <a:pt x="14292" y="481299"/>
                      </a:lnTo>
                      <a:cubicBezTo>
                        <a:pt x="10482" y="481299"/>
                        <a:pt x="6862" y="479774"/>
                        <a:pt x="4195" y="477108"/>
                      </a:cubicBezTo>
                      <a:cubicBezTo>
                        <a:pt x="1528" y="474440"/>
                        <a:pt x="4" y="470726"/>
                        <a:pt x="4" y="466916"/>
                      </a:cubicBezTo>
                      <a:lnTo>
                        <a:pt x="1528" y="177641"/>
                      </a:lnTo>
                      <a:cubicBezTo>
                        <a:pt x="1528" y="169736"/>
                        <a:pt x="7910" y="163449"/>
                        <a:pt x="15816" y="163449"/>
                      </a:cubicBezTo>
                      <a:cubicBezTo>
                        <a:pt x="15816" y="163449"/>
                        <a:pt x="15816" y="163449"/>
                        <a:pt x="15911" y="163449"/>
                      </a:cubicBezTo>
                      <a:cubicBezTo>
                        <a:pt x="23817" y="163449"/>
                        <a:pt x="30198" y="169926"/>
                        <a:pt x="30103" y="177832"/>
                      </a:cubicBezTo>
                      <a:lnTo>
                        <a:pt x="28579" y="452819"/>
                      </a:lnTo>
                      <a:lnTo>
                        <a:pt x="173931" y="452819"/>
                      </a:lnTo>
                      <a:lnTo>
                        <a:pt x="173931" y="28575"/>
                      </a:lnTo>
                      <a:lnTo>
                        <a:pt x="28770" y="28575"/>
                      </a:lnTo>
                      <a:lnTo>
                        <a:pt x="30103" y="122968"/>
                      </a:lnTo>
                      <a:cubicBezTo>
                        <a:pt x="30198" y="130873"/>
                        <a:pt x="23912" y="137351"/>
                        <a:pt x="16006" y="137446"/>
                      </a:cubicBezTo>
                      <a:cubicBezTo>
                        <a:pt x="8101" y="138017"/>
                        <a:pt x="1623" y="131255"/>
                        <a:pt x="1528" y="123349"/>
                      </a:cubicBezTo>
                      <a:lnTo>
                        <a:pt x="4" y="14478"/>
                      </a:lnTo>
                      <a:cubicBezTo>
                        <a:pt x="-91" y="10668"/>
                        <a:pt x="1433" y="6954"/>
                        <a:pt x="4100" y="4286"/>
                      </a:cubicBezTo>
                      <a:cubicBezTo>
                        <a:pt x="6767" y="1620"/>
                        <a:pt x="10482" y="0"/>
                        <a:pt x="14292" y="0"/>
                      </a:cubicBezTo>
                      <a:lnTo>
                        <a:pt x="188314" y="0"/>
                      </a:lnTo>
                      <a:cubicBezTo>
                        <a:pt x="196219" y="0"/>
                        <a:pt x="202601" y="6382"/>
                        <a:pt x="202601" y="14288"/>
                      </a:cubicBezTo>
                      <a:lnTo>
                        <a:pt x="202601" y="467106"/>
                      </a:lnTo>
                      <a:cubicBezTo>
                        <a:pt x="202601" y="474917"/>
                        <a:pt x="196219" y="481299"/>
                        <a:pt x="188314" y="481299"/>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80" name="Google Shape;2780;p20"/>
              <p:cNvGrpSpPr/>
              <p:nvPr/>
            </p:nvGrpSpPr>
            <p:grpSpPr>
              <a:xfrm>
                <a:off x="2133447" y="5405437"/>
                <a:ext cx="134227" cy="78867"/>
                <a:chOff x="2133447" y="5405437"/>
                <a:chExt cx="134227" cy="78867"/>
              </a:xfrm>
            </p:grpSpPr>
            <p:sp>
              <p:nvSpPr>
                <p:cNvPr id="2781" name="Google Shape;2781;p20"/>
                <p:cNvSpPr/>
                <p:nvPr/>
              </p:nvSpPr>
              <p:spPr>
                <a:xfrm>
                  <a:off x="2147696" y="5419772"/>
                  <a:ext cx="105727" cy="50244"/>
                </a:xfrm>
                <a:custGeom>
                  <a:avLst/>
                  <a:gdLst/>
                  <a:ahLst/>
                  <a:cxnLst/>
                  <a:rect l="l" t="t" r="r" b="b"/>
                  <a:pathLst>
                    <a:path w="105727" h="50244" extrusionOk="0">
                      <a:moveTo>
                        <a:pt x="105728" y="50244"/>
                      </a:moveTo>
                      <a:lnTo>
                        <a:pt x="0" y="50244"/>
                      </a:lnTo>
                      <a:lnTo>
                        <a:pt x="12478" y="24432"/>
                      </a:lnTo>
                      <a:cubicBezTo>
                        <a:pt x="28289" y="-8144"/>
                        <a:pt x="77533" y="-8144"/>
                        <a:pt x="93250" y="24432"/>
                      </a:cubicBezTo>
                      <a:lnTo>
                        <a:pt x="105728" y="5024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2" name="Google Shape;2782;p20"/>
                <p:cNvSpPr/>
                <p:nvPr/>
              </p:nvSpPr>
              <p:spPr>
                <a:xfrm>
                  <a:off x="2133447"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104"/>
                        <a:pt x="-704" y="62865"/>
                        <a:pt x="1391" y="58388"/>
                      </a:cubicBezTo>
                      <a:lnTo>
                        <a:pt x="13869" y="32575"/>
                      </a:lnTo>
                      <a:cubicBezTo>
                        <a:pt x="23585" y="12478"/>
                        <a:pt x="43968" y="0"/>
                        <a:pt x="67114" y="0"/>
                      </a:cubicBezTo>
                      <a:cubicBezTo>
                        <a:pt x="90260" y="0"/>
                        <a:pt x="110643" y="12478"/>
                        <a:pt x="120358" y="32575"/>
                      </a:cubicBezTo>
                      <a:lnTo>
                        <a:pt x="132836" y="58484"/>
                      </a:lnTo>
                      <a:cubicBezTo>
                        <a:pt x="134932" y="62865"/>
                        <a:pt x="134646" y="68104"/>
                        <a:pt x="132074" y="72295"/>
                      </a:cubicBezTo>
                      <a:cubicBezTo>
                        <a:pt x="129502" y="76486"/>
                        <a:pt x="124835" y="78867"/>
                        <a:pt x="119977" y="78867"/>
                      </a:cubicBezTo>
                      <a:close/>
                      <a:moveTo>
                        <a:pt x="36919" y="50292"/>
                      </a:moveTo>
                      <a:lnTo>
                        <a:pt x="97117" y="50292"/>
                      </a:lnTo>
                      <a:lnTo>
                        <a:pt x="94546" y="44958"/>
                      </a:lnTo>
                      <a:cubicBezTo>
                        <a:pt x="89593" y="34671"/>
                        <a:pt x="79306" y="28575"/>
                        <a:pt x="67019" y="28575"/>
                      </a:cubicBezTo>
                      <a:cubicBezTo>
                        <a:pt x="54731" y="28575"/>
                        <a:pt x="44444" y="34671"/>
                        <a:pt x="39491" y="44958"/>
                      </a:cubicBezTo>
                      <a:lnTo>
                        <a:pt x="36919" y="50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83" name="Google Shape;2783;p20"/>
              <p:cNvGrpSpPr/>
              <p:nvPr/>
            </p:nvGrpSpPr>
            <p:grpSpPr>
              <a:xfrm>
                <a:off x="2099467" y="5455729"/>
                <a:ext cx="202281" cy="99535"/>
                <a:chOff x="2099467" y="5455729"/>
                <a:chExt cx="202281" cy="99535"/>
              </a:xfrm>
            </p:grpSpPr>
            <p:sp>
              <p:nvSpPr>
                <p:cNvPr id="2784" name="Google Shape;2784;p20"/>
                <p:cNvSpPr/>
                <p:nvPr/>
              </p:nvSpPr>
              <p:spPr>
                <a:xfrm>
                  <a:off x="2113572" y="5470016"/>
                  <a:ext cx="173785" cy="70960"/>
                </a:xfrm>
                <a:custGeom>
                  <a:avLst/>
                  <a:gdLst/>
                  <a:ahLst/>
                  <a:cxnLst/>
                  <a:rect l="l" t="t" r="r" b="b"/>
                  <a:pathLst>
                    <a:path w="173785" h="70960" extrusionOk="0">
                      <a:moveTo>
                        <a:pt x="173761" y="70389"/>
                      </a:moveTo>
                      <a:cubicBezTo>
                        <a:pt x="173856" y="70675"/>
                        <a:pt x="173666" y="70961"/>
                        <a:pt x="173380" y="70961"/>
                      </a:cubicBezTo>
                      <a:lnTo>
                        <a:pt x="406" y="70961"/>
                      </a:lnTo>
                      <a:cubicBezTo>
                        <a:pt x="120" y="70961"/>
                        <a:pt x="-70" y="70675"/>
                        <a:pt x="25" y="70389"/>
                      </a:cubicBezTo>
                      <a:lnTo>
                        <a:pt x="34029" y="0"/>
                      </a:lnTo>
                      <a:lnTo>
                        <a:pt x="139757" y="0"/>
                      </a:lnTo>
                      <a:lnTo>
                        <a:pt x="173761" y="70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5" name="Google Shape;2785;p20"/>
                <p:cNvSpPr/>
                <p:nvPr/>
              </p:nvSpPr>
              <p:spPr>
                <a:xfrm>
                  <a:off x="2099467" y="5455729"/>
                  <a:ext cx="202281" cy="99535"/>
                </a:xfrm>
                <a:custGeom>
                  <a:avLst/>
                  <a:gdLst/>
                  <a:ahLst/>
                  <a:cxnLst/>
                  <a:rect l="l" t="t" r="r" b="b"/>
                  <a:pathLst>
                    <a:path w="202281" h="99535" extrusionOk="0">
                      <a:moveTo>
                        <a:pt x="187580" y="99536"/>
                      </a:moveTo>
                      <a:lnTo>
                        <a:pt x="14606" y="99536"/>
                      </a:lnTo>
                      <a:cubicBezTo>
                        <a:pt x="9844" y="99536"/>
                        <a:pt x="5081" y="96964"/>
                        <a:pt x="2414" y="93059"/>
                      </a:cubicBezTo>
                      <a:cubicBezTo>
                        <a:pt x="-253" y="89059"/>
                        <a:pt x="-729" y="83725"/>
                        <a:pt x="1081" y="79247"/>
                      </a:cubicBezTo>
                      <a:lnTo>
                        <a:pt x="35371" y="8096"/>
                      </a:lnTo>
                      <a:cubicBezTo>
                        <a:pt x="37752" y="3143"/>
                        <a:pt x="42800" y="0"/>
                        <a:pt x="48229" y="0"/>
                      </a:cubicBezTo>
                      <a:lnTo>
                        <a:pt x="153957" y="0"/>
                      </a:lnTo>
                      <a:cubicBezTo>
                        <a:pt x="159481" y="0"/>
                        <a:pt x="164434" y="3143"/>
                        <a:pt x="166815" y="8096"/>
                      </a:cubicBezTo>
                      <a:lnTo>
                        <a:pt x="200820" y="78486"/>
                      </a:lnTo>
                      <a:cubicBezTo>
                        <a:pt x="200915" y="78771"/>
                        <a:pt x="201010" y="78962"/>
                        <a:pt x="201201" y="79247"/>
                      </a:cubicBezTo>
                      <a:cubicBezTo>
                        <a:pt x="203011" y="83629"/>
                        <a:pt x="202534" y="89059"/>
                        <a:pt x="199867" y="93059"/>
                      </a:cubicBezTo>
                      <a:cubicBezTo>
                        <a:pt x="197105" y="96964"/>
                        <a:pt x="192343" y="99536"/>
                        <a:pt x="187580" y="99536"/>
                      </a:cubicBezTo>
                      <a:close/>
                      <a:moveTo>
                        <a:pt x="36704" y="70961"/>
                      </a:moveTo>
                      <a:lnTo>
                        <a:pt x="165387" y="70961"/>
                      </a:lnTo>
                      <a:lnTo>
                        <a:pt x="144908" y="28575"/>
                      </a:lnTo>
                      <a:lnTo>
                        <a:pt x="57088" y="28575"/>
                      </a:lnTo>
                      <a:lnTo>
                        <a:pt x="36704" y="709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86" name="Google Shape;2786;p20"/>
              <p:cNvGrpSpPr/>
              <p:nvPr/>
            </p:nvGrpSpPr>
            <p:grpSpPr>
              <a:xfrm>
                <a:off x="2273236" y="5521165"/>
                <a:ext cx="202596" cy="481393"/>
                <a:chOff x="2273236" y="5521165"/>
                <a:chExt cx="202596" cy="481393"/>
              </a:xfrm>
            </p:grpSpPr>
            <p:sp>
              <p:nvSpPr>
                <p:cNvPr id="2787" name="Google Shape;2787;p20"/>
                <p:cNvSpPr/>
                <p:nvPr/>
              </p:nvSpPr>
              <p:spPr>
                <a:xfrm>
                  <a:off x="2287524" y="5535453"/>
                  <a:ext cx="174021" cy="452818"/>
                </a:xfrm>
                <a:custGeom>
                  <a:avLst/>
                  <a:gdLst/>
                  <a:ahLst/>
                  <a:cxnLst/>
                  <a:rect l="l" t="t" r="r" b="b"/>
                  <a:pathLst>
                    <a:path w="174021" h="452818" extrusionOk="0">
                      <a:moveTo>
                        <a:pt x="0" y="0"/>
                      </a:moveTo>
                      <a:lnTo>
                        <a:pt x="174022" y="0"/>
                      </a:lnTo>
                      <a:lnTo>
                        <a:pt x="174022" y="452819"/>
                      </a:lnTo>
                      <a:lnTo>
                        <a:pt x="0" y="45281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8" name="Google Shape;2788;p20"/>
                <p:cNvSpPr/>
                <p:nvPr/>
              </p:nvSpPr>
              <p:spPr>
                <a:xfrm>
                  <a:off x="2273236" y="5521165"/>
                  <a:ext cx="202596" cy="481393"/>
                </a:xfrm>
                <a:custGeom>
                  <a:avLst/>
                  <a:gdLst/>
                  <a:ahLst/>
                  <a:cxnLst/>
                  <a:rect l="l" t="t" r="r" b="b"/>
                  <a:pathLst>
                    <a:path w="202596" h="481393" extrusionOk="0">
                      <a:moveTo>
                        <a:pt x="188309" y="481393"/>
                      </a:moveTo>
                      <a:lnTo>
                        <a:pt x="14288" y="481393"/>
                      </a:lnTo>
                      <a:cubicBezTo>
                        <a:pt x="6382" y="481393"/>
                        <a:pt x="0" y="475012"/>
                        <a:pt x="0" y="467106"/>
                      </a:cubicBezTo>
                      <a:lnTo>
                        <a:pt x="0" y="14288"/>
                      </a:lnTo>
                      <a:cubicBezTo>
                        <a:pt x="0" y="6382"/>
                        <a:pt x="6382" y="0"/>
                        <a:pt x="14288" y="0"/>
                      </a:cubicBezTo>
                      <a:lnTo>
                        <a:pt x="188309" y="0"/>
                      </a:lnTo>
                      <a:cubicBezTo>
                        <a:pt x="196215" y="0"/>
                        <a:pt x="202597" y="6382"/>
                        <a:pt x="202597" y="14288"/>
                      </a:cubicBezTo>
                      <a:lnTo>
                        <a:pt x="202597" y="467106"/>
                      </a:lnTo>
                      <a:cubicBezTo>
                        <a:pt x="202597" y="475012"/>
                        <a:pt x="196120" y="481393"/>
                        <a:pt x="188309" y="481393"/>
                      </a:cubicBezTo>
                      <a:close/>
                      <a:moveTo>
                        <a:pt x="28575" y="452818"/>
                      </a:moveTo>
                      <a:lnTo>
                        <a:pt x="174022" y="452818"/>
                      </a:lnTo>
                      <a:lnTo>
                        <a:pt x="174022" y="28575"/>
                      </a:lnTo>
                      <a:lnTo>
                        <a:pt x="28575" y="28575"/>
                      </a:lnTo>
                      <a:lnTo>
                        <a:pt x="28575" y="45281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89" name="Google Shape;2789;p20"/>
              <p:cNvGrpSpPr/>
              <p:nvPr/>
            </p:nvGrpSpPr>
            <p:grpSpPr>
              <a:xfrm>
                <a:off x="2307373" y="5405437"/>
                <a:ext cx="134227" cy="78867"/>
                <a:chOff x="2307373" y="5405437"/>
                <a:chExt cx="134227" cy="78867"/>
              </a:xfrm>
            </p:grpSpPr>
            <p:sp>
              <p:nvSpPr>
                <p:cNvPr id="2790" name="Google Shape;2790;p20"/>
                <p:cNvSpPr/>
                <p:nvPr/>
              </p:nvSpPr>
              <p:spPr>
                <a:xfrm>
                  <a:off x="2321623"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1" name="Google Shape;2791;p20"/>
                <p:cNvSpPr/>
                <p:nvPr/>
              </p:nvSpPr>
              <p:spPr>
                <a:xfrm>
                  <a:off x="2307373"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009"/>
                        <a:pt x="-704" y="62865"/>
                        <a:pt x="1391" y="58388"/>
                      </a:cubicBezTo>
                      <a:lnTo>
                        <a:pt x="13869" y="32575"/>
                      </a:lnTo>
                      <a:cubicBezTo>
                        <a:pt x="23585" y="12478"/>
                        <a:pt x="43968" y="0"/>
                        <a:pt x="67114" y="0"/>
                      </a:cubicBezTo>
                      <a:cubicBezTo>
                        <a:pt x="90260" y="0"/>
                        <a:pt x="110643" y="12478"/>
                        <a:pt x="120359" y="32575"/>
                      </a:cubicBezTo>
                      <a:lnTo>
                        <a:pt x="132836" y="58484"/>
                      </a:lnTo>
                      <a:cubicBezTo>
                        <a:pt x="134932" y="62865"/>
                        <a:pt x="134646" y="68104"/>
                        <a:pt x="132074" y="72295"/>
                      </a:cubicBezTo>
                      <a:cubicBezTo>
                        <a:pt x="129502" y="76391"/>
                        <a:pt x="124931" y="78867"/>
                        <a:pt x="119977" y="78867"/>
                      </a:cubicBezTo>
                      <a:close/>
                      <a:moveTo>
                        <a:pt x="37015" y="50292"/>
                      </a:moveTo>
                      <a:lnTo>
                        <a:pt x="97213" y="50292"/>
                      </a:lnTo>
                      <a:lnTo>
                        <a:pt x="94641" y="44958"/>
                      </a:lnTo>
                      <a:cubicBezTo>
                        <a:pt x="89688" y="34671"/>
                        <a:pt x="79401" y="28575"/>
                        <a:pt x="67114" y="28575"/>
                      </a:cubicBezTo>
                      <a:cubicBezTo>
                        <a:pt x="54827" y="28575"/>
                        <a:pt x="44540" y="34671"/>
                        <a:pt x="39586" y="44958"/>
                      </a:cubicBezTo>
                      <a:lnTo>
                        <a:pt x="37015" y="50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92" name="Google Shape;2792;p20"/>
              <p:cNvGrpSpPr/>
              <p:nvPr/>
            </p:nvGrpSpPr>
            <p:grpSpPr>
              <a:xfrm>
                <a:off x="2273427" y="5455729"/>
                <a:ext cx="202310" cy="99535"/>
                <a:chOff x="2273427" y="5455729"/>
                <a:chExt cx="202310" cy="99535"/>
              </a:xfrm>
            </p:grpSpPr>
            <p:sp>
              <p:nvSpPr>
                <p:cNvPr id="2793" name="Google Shape;2793;p20"/>
                <p:cNvSpPr/>
                <p:nvPr/>
              </p:nvSpPr>
              <p:spPr>
                <a:xfrm>
                  <a:off x="2287594" y="5470016"/>
                  <a:ext cx="173785" cy="70960"/>
                </a:xfrm>
                <a:custGeom>
                  <a:avLst/>
                  <a:gdLst/>
                  <a:ahLst/>
                  <a:cxnLst/>
                  <a:rect l="l" t="t" r="r" b="b"/>
                  <a:pathLst>
                    <a:path w="173785" h="70960" extrusionOk="0">
                      <a:moveTo>
                        <a:pt x="173761" y="70389"/>
                      </a:moveTo>
                      <a:cubicBezTo>
                        <a:pt x="173856" y="70675"/>
                        <a:pt x="173665" y="70961"/>
                        <a:pt x="173380" y="70961"/>
                      </a:cubicBezTo>
                      <a:lnTo>
                        <a:pt x="406" y="70961"/>
                      </a:lnTo>
                      <a:cubicBezTo>
                        <a:pt x="120" y="70961"/>
                        <a:pt x="-70" y="70675"/>
                        <a:pt x="25" y="70389"/>
                      </a:cubicBezTo>
                      <a:lnTo>
                        <a:pt x="34029" y="0"/>
                      </a:lnTo>
                      <a:lnTo>
                        <a:pt x="139757" y="0"/>
                      </a:lnTo>
                      <a:lnTo>
                        <a:pt x="173761" y="70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4" name="Google Shape;2794;p20"/>
                <p:cNvSpPr/>
                <p:nvPr/>
              </p:nvSpPr>
              <p:spPr>
                <a:xfrm>
                  <a:off x="2273427" y="5455729"/>
                  <a:ext cx="202310" cy="99535"/>
                </a:xfrm>
                <a:custGeom>
                  <a:avLst/>
                  <a:gdLst/>
                  <a:ahLst/>
                  <a:cxnLst/>
                  <a:rect l="l" t="t" r="r" b="b"/>
                  <a:pathLst>
                    <a:path w="202310" h="99535" extrusionOk="0">
                      <a:moveTo>
                        <a:pt x="187547" y="99536"/>
                      </a:moveTo>
                      <a:lnTo>
                        <a:pt x="14573" y="99536"/>
                      </a:lnTo>
                      <a:cubicBezTo>
                        <a:pt x="9715" y="99536"/>
                        <a:pt x="4858" y="96869"/>
                        <a:pt x="2286" y="92869"/>
                      </a:cubicBezTo>
                      <a:cubicBezTo>
                        <a:pt x="-286" y="88868"/>
                        <a:pt x="-762" y="83344"/>
                        <a:pt x="1238" y="78867"/>
                      </a:cubicBezTo>
                      <a:lnTo>
                        <a:pt x="35433" y="8096"/>
                      </a:lnTo>
                      <a:cubicBezTo>
                        <a:pt x="37814" y="3143"/>
                        <a:pt x="42862" y="0"/>
                        <a:pt x="48292" y="0"/>
                      </a:cubicBezTo>
                      <a:lnTo>
                        <a:pt x="154019" y="0"/>
                      </a:lnTo>
                      <a:cubicBezTo>
                        <a:pt x="159543" y="0"/>
                        <a:pt x="164497" y="3143"/>
                        <a:pt x="166878" y="8096"/>
                      </a:cubicBezTo>
                      <a:lnTo>
                        <a:pt x="200882" y="78486"/>
                      </a:lnTo>
                      <a:cubicBezTo>
                        <a:pt x="200977" y="78581"/>
                        <a:pt x="200977" y="78771"/>
                        <a:pt x="201072" y="78867"/>
                      </a:cubicBezTo>
                      <a:cubicBezTo>
                        <a:pt x="203073" y="83248"/>
                        <a:pt x="202597" y="88772"/>
                        <a:pt x="200025" y="92869"/>
                      </a:cubicBezTo>
                      <a:cubicBezTo>
                        <a:pt x="197453" y="96964"/>
                        <a:pt x="192405" y="99536"/>
                        <a:pt x="187547" y="99536"/>
                      </a:cubicBezTo>
                      <a:close/>
                      <a:moveTo>
                        <a:pt x="36766" y="70961"/>
                      </a:moveTo>
                      <a:lnTo>
                        <a:pt x="165449" y="70961"/>
                      </a:lnTo>
                      <a:lnTo>
                        <a:pt x="144970" y="28575"/>
                      </a:lnTo>
                      <a:lnTo>
                        <a:pt x="57150" y="28575"/>
                      </a:lnTo>
                      <a:lnTo>
                        <a:pt x="36766" y="7096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95" name="Google Shape;2795;p20"/>
              <p:cNvGrpSpPr/>
              <p:nvPr/>
            </p:nvGrpSpPr>
            <p:grpSpPr>
              <a:xfrm>
                <a:off x="1560766" y="5782817"/>
                <a:ext cx="928687" cy="481393"/>
                <a:chOff x="1560766" y="5782817"/>
                <a:chExt cx="928687" cy="481393"/>
              </a:xfrm>
            </p:grpSpPr>
            <p:sp>
              <p:nvSpPr>
                <p:cNvPr id="2796" name="Google Shape;2796;p20"/>
                <p:cNvSpPr/>
                <p:nvPr/>
              </p:nvSpPr>
              <p:spPr>
                <a:xfrm>
                  <a:off x="1575054" y="5797104"/>
                  <a:ext cx="900112" cy="452818"/>
                </a:xfrm>
                <a:custGeom>
                  <a:avLst/>
                  <a:gdLst/>
                  <a:ahLst/>
                  <a:cxnLst/>
                  <a:rect l="l" t="t" r="r" b="b"/>
                  <a:pathLst>
                    <a:path w="900112" h="452818" extrusionOk="0">
                      <a:moveTo>
                        <a:pt x="900113" y="0"/>
                      </a:moveTo>
                      <a:lnTo>
                        <a:pt x="900113" y="325850"/>
                      </a:lnTo>
                      <a:cubicBezTo>
                        <a:pt x="900113" y="395668"/>
                        <a:pt x="842963" y="452818"/>
                        <a:pt x="773144" y="452818"/>
                      </a:cubicBezTo>
                      <a:lnTo>
                        <a:pt x="126968" y="452818"/>
                      </a:lnTo>
                      <a:cubicBezTo>
                        <a:pt x="108966" y="452818"/>
                        <a:pt x="91726" y="449009"/>
                        <a:pt x="76200" y="442150"/>
                      </a:cubicBezTo>
                      <a:cubicBezTo>
                        <a:pt x="31433" y="422529"/>
                        <a:pt x="0" y="377666"/>
                        <a:pt x="0" y="325850"/>
                      </a:cubicBezTo>
                      <a:lnTo>
                        <a:pt x="0" y="0"/>
                      </a:lnTo>
                      <a:lnTo>
                        <a:pt x="900113" y="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7" name="Google Shape;2797;p20"/>
                <p:cNvSpPr/>
                <p:nvPr/>
              </p:nvSpPr>
              <p:spPr>
                <a:xfrm>
                  <a:off x="1560766" y="5782817"/>
                  <a:ext cx="928687" cy="481393"/>
                </a:xfrm>
                <a:custGeom>
                  <a:avLst/>
                  <a:gdLst/>
                  <a:ahLst/>
                  <a:cxnLst/>
                  <a:rect l="l" t="t" r="r" b="b"/>
                  <a:pathLst>
                    <a:path w="928687" h="481393" extrusionOk="0">
                      <a:moveTo>
                        <a:pt x="787432" y="481393"/>
                      </a:moveTo>
                      <a:lnTo>
                        <a:pt x="141256" y="481393"/>
                      </a:lnTo>
                      <a:cubicBezTo>
                        <a:pt x="121634" y="481393"/>
                        <a:pt x="102584" y="477393"/>
                        <a:pt x="84677" y="469487"/>
                      </a:cubicBezTo>
                      <a:cubicBezTo>
                        <a:pt x="33242" y="446913"/>
                        <a:pt x="0" y="396145"/>
                        <a:pt x="0" y="340138"/>
                      </a:cubicBezTo>
                      <a:lnTo>
                        <a:pt x="0" y="14288"/>
                      </a:lnTo>
                      <a:cubicBezTo>
                        <a:pt x="0" y="6382"/>
                        <a:pt x="6382" y="0"/>
                        <a:pt x="14288" y="0"/>
                      </a:cubicBezTo>
                      <a:lnTo>
                        <a:pt x="914400" y="0"/>
                      </a:lnTo>
                      <a:cubicBezTo>
                        <a:pt x="922306" y="0"/>
                        <a:pt x="928688" y="6382"/>
                        <a:pt x="928688" y="14288"/>
                      </a:cubicBezTo>
                      <a:lnTo>
                        <a:pt x="928688" y="340138"/>
                      </a:lnTo>
                      <a:cubicBezTo>
                        <a:pt x="928688" y="418052"/>
                        <a:pt x="865346" y="481393"/>
                        <a:pt x="787432" y="481393"/>
                      </a:cubicBezTo>
                      <a:close/>
                      <a:moveTo>
                        <a:pt x="28575" y="28575"/>
                      </a:moveTo>
                      <a:lnTo>
                        <a:pt x="28575" y="340138"/>
                      </a:lnTo>
                      <a:cubicBezTo>
                        <a:pt x="28575" y="384810"/>
                        <a:pt x="55150" y="425387"/>
                        <a:pt x="96203" y="443389"/>
                      </a:cubicBezTo>
                      <a:cubicBezTo>
                        <a:pt x="110490" y="449675"/>
                        <a:pt x="125539" y="452818"/>
                        <a:pt x="141256" y="452818"/>
                      </a:cubicBezTo>
                      <a:lnTo>
                        <a:pt x="787432" y="452818"/>
                      </a:lnTo>
                      <a:cubicBezTo>
                        <a:pt x="849535" y="452818"/>
                        <a:pt x="900113" y="402241"/>
                        <a:pt x="900113" y="340138"/>
                      </a:cubicBezTo>
                      <a:lnTo>
                        <a:pt x="900113" y="28575"/>
                      </a:lnTo>
                      <a:lnTo>
                        <a:pt x="28575" y="2857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98" name="Google Shape;2798;p20"/>
              <p:cNvGrpSpPr/>
              <p:nvPr/>
            </p:nvGrpSpPr>
            <p:grpSpPr>
              <a:xfrm>
                <a:off x="1724405" y="5870161"/>
                <a:ext cx="612267" cy="284988"/>
                <a:chOff x="1724405" y="5870161"/>
                <a:chExt cx="612267" cy="284988"/>
              </a:xfrm>
            </p:grpSpPr>
            <p:sp>
              <p:nvSpPr>
                <p:cNvPr id="2799" name="Google Shape;2799;p20"/>
                <p:cNvSpPr/>
                <p:nvPr/>
              </p:nvSpPr>
              <p:spPr>
                <a:xfrm>
                  <a:off x="1738693" y="5884449"/>
                  <a:ext cx="583691" cy="256413"/>
                </a:xfrm>
                <a:custGeom>
                  <a:avLst/>
                  <a:gdLst/>
                  <a:ahLst/>
                  <a:cxnLst/>
                  <a:rect l="l" t="t" r="r" b="b"/>
                  <a:pathLst>
                    <a:path w="583691" h="256413" extrusionOk="0">
                      <a:moveTo>
                        <a:pt x="583692" y="128207"/>
                      </a:moveTo>
                      <a:cubicBezTo>
                        <a:pt x="583692" y="199013"/>
                        <a:pt x="453028" y="256413"/>
                        <a:pt x="291846" y="256413"/>
                      </a:cubicBezTo>
                      <a:cubicBezTo>
                        <a:pt x="130664" y="256413"/>
                        <a:pt x="0" y="199013"/>
                        <a:pt x="0" y="128207"/>
                      </a:cubicBezTo>
                      <a:cubicBezTo>
                        <a:pt x="0" y="57400"/>
                        <a:pt x="130664" y="0"/>
                        <a:pt x="291846" y="0"/>
                      </a:cubicBezTo>
                      <a:cubicBezTo>
                        <a:pt x="453028" y="0"/>
                        <a:pt x="583692" y="57400"/>
                        <a:pt x="583692" y="128207"/>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0" name="Google Shape;2800;p20"/>
                <p:cNvSpPr/>
                <p:nvPr/>
              </p:nvSpPr>
              <p:spPr>
                <a:xfrm>
                  <a:off x="1724405" y="5870161"/>
                  <a:ext cx="612267" cy="284988"/>
                </a:xfrm>
                <a:custGeom>
                  <a:avLst/>
                  <a:gdLst/>
                  <a:ahLst/>
                  <a:cxnLst/>
                  <a:rect l="l" t="t" r="r" b="b"/>
                  <a:pathLst>
                    <a:path w="612267" h="284988" extrusionOk="0">
                      <a:moveTo>
                        <a:pt x="306134" y="284988"/>
                      </a:moveTo>
                      <a:cubicBezTo>
                        <a:pt x="134493" y="284988"/>
                        <a:pt x="0" y="222409"/>
                        <a:pt x="0" y="142494"/>
                      </a:cubicBezTo>
                      <a:cubicBezTo>
                        <a:pt x="0" y="62579"/>
                        <a:pt x="134493" y="0"/>
                        <a:pt x="306134" y="0"/>
                      </a:cubicBezTo>
                      <a:cubicBezTo>
                        <a:pt x="477774" y="0"/>
                        <a:pt x="612267" y="62579"/>
                        <a:pt x="612267" y="142494"/>
                      </a:cubicBezTo>
                      <a:cubicBezTo>
                        <a:pt x="612267" y="222409"/>
                        <a:pt x="477774" y="284988"/>
                        <a:pt x="306134" y="284988"/>
                      </a:cubicBezTo>
                      <a:close/>
                      <a:moveTo>
                        <a:pt x="306134" y="28575"/>
                      </a:moveTo>
                      <a:cubicBezTo>
                        <a:pt x="140113" y="28575"/>
                        <a:pt x="28575" y="87439"/>
                        <a:pt x="28575" y="142494"/>
                      </a:cubicBezTo>
                      <a:cubicBezTo>
                        <a:pt x="28575" y="197549"/>
                        <a:pt x="140113" y="256413"/>
                        <a:pt x="306134" y="256413"/>
                      </a:cubicBezTo>
                      <a:cubicBezTo>
                        <a:pt x="472154" y="256413"/>
                        <a:pt x="583692" y="197549"/>
                        <a:pt x="583692" y="142494"/>
                      </a:cubicBezTo>
                      <a:cubicBezTo>
                        <a:pt x="583692" y="87439"/>
                        <a:pt x="472154" y="28575"/>
                        <a:pt x="30613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01" name="Google Shape;2801;p20"/>
              <p:cNvSpPr/>
              <p:nvPr/>
            </p:nvSpPr>
            <p:spPr>
              <a:xfrm>
                <a:off x="1575054" y="5431059"/>
                <a:ext cx="76200" cy="808196"/>
              </a:xfrm>
              <a:custGeom>
                <a:avLst/>
                <a:gdLst/>
                <a:ahLst/>
                <a:cxnLst/>
                <a:rect l="l" t="t" r="r" b="b"/>
                <a:pathLst>
                  <a:path w="76200" h="808196" extrusionOk="0">
                    <a:moveTo>
                      <a:pt x="76200" y="0"/>
                    </a:moveTo>
                    <a:lnTo>
                      <a:pt x="76200" y="808196"/>
                    </a:lnTo>
                    <a:cubicBezTo>
                      <a:pt x="31433" y="788575"/>
                      <a:pt x="0" y="743712"/>
                      <a:pt x="0" y="691896"/>
                    </a:cubicBezTo>
                    <a:lnTo>
                      <a:pt x="0" y="366046"/>
                    </a:lnTo>
                    <a:lnTo>
                      <a:pt x="20098" y="366046"/>
                    </a:lnTo>
                    <a:lnTo>
                      <a:pt x="20098" y="104204"/>
                    </a:lnTo>
                    <a:lnTo>
                      <a:pt x="22574" y="104204"/>
                    </a:lnTo>
                    <a:lnTo>
                      <a:pt x="54197" y="38767"/>
                    </a:lnTo>
                    <a:lnTo>
                      <a:pt x="66675" y="12859"/>
                    </a:lnTo>
                    <a:cubicBezTo>
                      <a:pt x="69151" y="7811"/>
                      <a:pt x="72390" y="3524"/>
                      <a:pt x="76200"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02" name="Google Shape;2802;p20"/>
            <p:cNvGrpSpPr/>
            <p:nvPr/>
          </p:nvGrpSpPr>
          <p:grpSpPr>
            <a:xfrm>
              <a:off x="5140976" y="802510"/>
              <a:ext cx="1536327" cy="1421090"/>
              <a:chOff x="1560766" y="5405182"/>
              <a:chExt cx="928687" cy="859028"/>
            </a:xfrm>
          </p:grpSpPr>
          <p:grpSp>
            <p:nvGrpSpPr>
              <p:cNvPr id="2803" name="Google Shape;2803;p20"/>
              <p:cNvGrpSpPr/>
              <p:nvPr/>
            </p:nvGrpSpPr>
            <p:grpSpPr>
              <a:xfrm>
                <a:off x="1580864" y="5520975"/>
                <a:ext cx="202501" cy="481393"/>
                <a:chOff x="1580864" y="5520975"/>
                <a:chExt cx="202501" cy="481393"/>
              </a:xfrm>
            </p:grpSpPr>
            <p:sp>
              <p:nvSpPr>
                <p:cNvPr id="2804" name="Google Shape;2804;p20"/>
                <p:cNvSpPr/>
                <p:nvPr/>
              </p:nvSpPr>
              <p:spPr>
                <a:xfrm>
                  <a:off x="1595151" y="5535262"/>
                  <a:ext cx="173926" cy="452818"/>
                </a:xfrm>
                <a:custGeom>
                  <a:avLst/>
                  <a:gdLst/>
                  <a:ahLst/>
                  <a:cxnLst/>
                  <a:rect l="l" t="t" r="r" b="b"/>
                  <a:pathLst>
                    <a:path w="173926" h="452818" extrusionOk="0">
                      <a:moveTo>
                        <a:pt x="0" y="0"/>
                      </a:moveTo>
                      <a:lnTo>
                        <a:pt x="173926" y="0"/>
                      </a:lnTo>
                      <a:lnTo>
                        <a:pt x="173926" y="452818"/>
                      </a:lnTo>
                      <a:lnTo>
                        <a:pt x="0" y="45281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5" name="Google Shape;2805;p20"/>
                <p:cNvSpPr/>
                <p:nvPr/>
              </p:nvSpPr>
              <p:spPr>
                <a:xfrm>
                  <a:off x="1580864" y="5520975"/>
                  <a:ext cx="202501" cy="481393"/>
                </a:xfrm>
                <a:custGeom>
                  <a:avLst/>
                  <a:gdLst/>
                  <a:ahLst/>
                  <a:cxnLst/>
                  <a:rect l="l" t="t" r="r" b="b"/>
                  <a:pathLst>
                    <a:path w="202501" h="481393" extrusionOk="0">
                      <a:moveTo>
                        <a:pt x="188214" y="481393"/>
                      </a:moveTo>
                      <a:lnTo>
                        <a:pt x="14288" y="481393"/>
                      </a:lnTo>
                      <a:cubicBezTo>
                        <a:pt x="6382" y="481393"/>
                        <a:pt x="0" y="475012"/>
                        <a:pt x="0" y="467106"/>
                      </a:cubicBezTo>
                      <a:lnTo>
                        <a:pt x="0" y="14288"/>
                      </a:lnTo>
                      <a:cubicBezTo>
                        <a:pt x="0" y="6382"/>
                        <a:pt x="6382" y="0"/>
                        <a:pt x="14288" y="0"/>
                      </a:cubicBezTo>
                      <a:lnTo>
                        <a:pt x="188214" y="0"/>
                      </a:lnTo>
                      <a:cubicBezTo>
                        <a:pt x="196120" y="0"/>
                        <a:pt x="202501" y="6382"/>
                        <a:pt x="202501" y="14288"/>
                      </a:cubicBezTo>
                      <a:lnTo>
                        <a:pt x="202501" y="467106"/>
                      </a:lnTo>
                      <a:cubicBezTo>
                        <a:pt x="202501" y="475012"/>
                        <a:pt x="196120" y="481393"/>
                        <a:pt x="188214" y="481393"/>
                      </a:cubicBezTo>
                      <a:close/>
                      <a:moveTo>
                        <a:pt x="28575" y="452818"/>
                      </a:moveTo>
                      <a:lnTo>
                        <a:pt x="173926" y="452818"/>
                      </a:lnTo>
                      <a:lnTo>
                        <a:pt x="173926" y="28575"/>
                      </a:lnTo>
                      <a:lnTo>
                        <a:pt x="28575" y="28575"/>
                      </a:lnTo>
                      <a:lnTo>
                        <a:pt x="28575" y="45281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06" name="Google Shape;2806;p20"/>
              <p:cNvGrpSpPr/>
              <p:nvPr/>
            </p:nvGrpSpPr>
            <p:grpSpPr>
              <a:xfrm>
                <a:off x="1615001" y="5405182"/>
                <a:ext cx="134227" cy="78931"/>
                <a:chOff x="1615001" y="5405182"/>
                <a:chExt cx="134227" cy="78931"/>
              </a:xfrm>
            </p:grpSpPr>
            <p:sp>
              <p:nvSpPr>
                <p:cNvPr id="2807" name="Google Shape;2807;p20"/>
                <p:cNvSpPr/>
                <p:nvPr/>
              </p:nvSpPr>
              <p:spPr>
                <a:xfrm>
                  <a:off x="1629251" y="5419465"/>
                  <a:ext cx="105727" cy="50360"/>
                </a:xfrm>
                <a:custGeom>
                  <a:avLst/>
                  <a:gdLst/>
                  <a:ahLst/>
                  <a:cxnLst/>
                  <a:rect l="l" t="t" r="r" b="b"/>
                  <a:pathLst>
                    <a:path w="105727" h="50360" extrusionOk="0">
                      <a:moveTo>
                        <a:pt x="105727" y="50361"/>
                      </a:moveTo>
                      <a:lnTo>
                        <a:pt x="0" y="50361"/>
                      </a:lnTo>
                      <a:lnTo>
                        <a:pt x="12478" y="24453"/>
                      </a:lnTo>
                      <a:cubicBezTo>
                        <a:pt x="14954" y="19405"/>
                        <a:pt x="18193" y="15118"/>
                        <a:pt x="22003" y="11594"/>
                      </a:cubicBezTo>
                      <a:cubicBezTo>
                        <a:pt x="42767" y="-7360"/>
                        <a:pt x="79915" y="-3074"/>
                        <a:pt x="93250" y="24453"/>
                      </a:cubicBezTo>
                      <a:lnTo>
                        <a:pt x="105727" y="5036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8" name="Google Shape;2808;p20"/>
                <p:cNvSpPr/>
                <p:nvPr/>
              </p:nvSpPr>
              <p:spPr>
                <a:xfrm>
                  <a:off x="1615001" y="5405182"/>
                  <a:ext cx="134227" cy="78931"/>
                </a:xfrm>
                <a:custGeom>
                  <a:avLst/>
                  <a:gdLst/>
                  <a:ahLst/>
                  <a:cxnLst/>
                  <a:rect l="l" t="t" r="r" b="b"/>
                  <a:pathLst>
                    <a:path w="134227" h="78931" extrusionOk="0">
                      <a:moveTo>
                        <a:pt x="119977" y="78931"/>
                      </a:moveTo>
                      <a:lnTo>
                        <a:pt x="14250" y="78931"/>
                      </a:lnTo>
                      <a:cubicBezTo>
                        <a:pt x="9297" y="78931"/>
                        <a:pt x="4725" y="76359"/>
                        <a:pt x="2153" y="72263"/>
                      </a:cubicBezTo>
                      <a:cubicBezTo>
                        <a:pt x="-419" y="68168"/>
                        <a:pt x="-704" y="62929"/>
                        <a:pt x="1391" y="58452"/>
                      </a:cubicBezTo>
                      <a:lnTo>
                        <a:pt x="13869" y="32544"/>
                      </a:lnTo>
                      <a:cubicBezTo>
                        <a:pt x="17108" y="25972"/>
                        <a:pt x="21394" y="20257"/>
                        <a:pt x="26537" y="15400"/>
                      </a:cubicBezTo>
                      <a:cubicBezTo>
                        <a:pt x="40348" y="2826"/>
                        <a:pt x="59875" y="-2508"/>
                        <a:pt x="78925" y="1112"/>
                      </a:cubicBezTo>
                      <a:cubicBezTo>
                        <a:pt x="97308" y="4636"/>
                        <a:pt x="112453" y="16066"/>
                        <a:pt x="120359" y="32449"/>
                      </a:cubicBezTo>
                      <a:lnTo>
                        <a:pt x="132836" y="58357"/>
                      </a:lnTo>
                      <a:cubicBezTo>
                        <a:pt x="134932" y="62738"/>
                        <a:pt x="134646" y="67977"/>
                        <a:pt x="132074" y="72168"/>
                      </a:cubicBezTo>
                      <a:cubicBezTo>
                        <a:pt x="129407" y="76455"/>
                        <a:pt x="124835" y="78931"/>
                        <a:pt x="119977" y="78931"/>
                      </a:cubicBezTo>
                      <a:close/>
                      <a:moveTo>
                        <a:pt x="36919" y="50356"/>
                      </a:moveTo>
                      <a:lnTo>
                        <a:pt x="97213" y="50356"/>
                      </a:lnTo>
                      <a:lnTo>
                        <a:pt x="94641" y="44927"/>
                      </a:lnTo>
                      <a:cubicBezTo>
                        <a:pt x="89212" y="33687"/>
                        <a:pt x="79115" y="30258"/>
                        <a:pt x="73496" y="29210"/>
                      </a:cubicBezTo>
                      <a:cubicBezTo>
                        <a:pt x="63494" y="27210"/>
                        <a:pt x="52826" y="30068"/>
                        <a:pt x="45873" y="36449"/>
                      </a:cubicBezTo>
                      <a:cubicBezTo>
                        <a:pt x="43301" y="38831"/>
                        <a:pt x="41206" y="41688"/>
                        <a:pt x="39491" y="45022"/>
                      </a:cubicBezTo>
                      <a:lnTo>
                        <a:pt x="36919" y="5035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09" name="Google Shape;2809;p20"/>
              <p:cNvGrpSpPr/>
              <p:nvPr/>
            </p:nvGrpSpPr>
            <p:grpSpPr>
              <a:xfrm>
                <a:off x="1580941" y="5455538"/>
                <a:ext cx="202347" cy="99441"/>
                <a:chOff x="1580941" y="5455538"/>
                <a:chExt cx="202347" cy="99441"/>
              </a:xfrm>
            </p:grpSpPr>
            <p:sp>
              <p:nvSpPr>
                <p:cNvPr id="2810" name="Google Shape;2810;p20"/>
                <p:cNvSpPr/>
                <p:nvPr/>
              </p:nvSpPr>
              <p:spPr>
                <a:xfrm>
                  <a:off x="1595222" y="5469826"/>
                  <a:ext cx="173785" cy="70866"/>
                </a:xfrm>
                <a:custGeom>
                  <a:avLst/>
                  <a:gdLst/>
                  <a:ahLst/>
                  <a:cxnLst/>
                  <a:rect l="l" t="t" r="r" b="b"/>
                  <a:pathLst>
                    <a:path w="173785" h="70866" extrusionOk="0">
                      <a:moveTo>
                        <a:pt x="173761" y="70390"/>
                      </a:moveTo>
                      <a:cubicBezTo>
                        <a:pt x="173856" y="70675"/>
                        <a:pt x="173666" y="70866"/>
                        <a:pt x="173380" y="70866"/>
                      </a:cubicBezTo>
                      <a:lnTo>
                        <a:pt x="406" y="70866"/>
                      </a:lnTo>
                      <a:cubicBezTo>
                        <a:pt x="120" y="70866"/>
                        <a:pt x="-70" y="70675"/>
                        <a:pt x="25" y="70390"/>
                      </a:cubicBezTo>
                      <a:lnTo>
                        <a:pt x="2406" y="65437"/>
                      </a:lnTo>
                      <a:lnTo>
                        <a:pt x="34029" y="0"/>
                      </a:lnTo>
                      <a:lnTo>
                        <a:pt x="139756" y="0"/>
                      </a:lnTo>
                      <a:lnTo>
                        <a:pt x="171380" y="65437"/>
                      </a:lnTo>
                      <a:lnTo>
                        <a:pt x="173761" y="7039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1" name="Google Shape;2811;p20"/>
                <p:cNvSpPr/>
                <p:nvPr/>
              </p:nvSpPr>
              <p:spPr>
                <a:xfrm>
                  <a:off x="1580941" y="5455538"/>
                  <a:ext cx="202347" cy="99441"/>
                </a:xfrm>
                <a:custGeom>
                  <a:avLst/>
                  <a:gdLst/>
                  <a:ahLst/>
                  <a:cxnLst/>
                  <a:rect l="l" t="t" r="r" b="b"/>
                  <a:pathLst>
                    <a:path w="202347" h="99441" extrusionOk="0">
                      <a:moveTo>
                        <a:pt x="187661" y="99441"/>
                      </a:moveTo>
                      <a:lnTo>
                        <a:pt x="14687" y="99441"/>
                      </a:lnTo>
                      <a:cubicBezTo>
                        <a:pt x="10115" y="99441"/>
                        <a:pt x="5448" y="97060"/>
                        <a:pt x="2781" y="93440"/>
                      </a:cubicBezTo>
                      <a:cubicBezTo>
                        <a:pt x="114" y="89821"/>
                        <a:pt x="-744" y="84677"/>
                        <a:pt x="685" y="80296"/>
                      </a:cubicBezTo>
                      <a:cubicBezTo>
                        <a:pt x="876" y="79724"/>
                        <a:pt x="1161" y="79057"/>
                        <a:pt x="1447" y="78486"/>
                      </a:cubicBezTo>
                      <a:lnTo>
                        <a:pt x="35451" y="8096"/>
                      </a:lnTo>
                      <a:cubicBezTo>
                        <a:pt x="37832" y="3143"/>
                        <a:pt x="42881" y="0"/>
                        <a:pt x="48310" y="0"/>
                      </a:cubicBezTo>
                      <a:lnTo>
                        <a:pt x="154037" y="0"/>
                      </a:lnTo>
                      <a:cubicBezTo>
                        <a:pt x="159562" y="0"/>
                        <a:pt x="164515" y="3143"/>
                        <a:pt x="166896" y="8096"/>
                      </a:cubicBezTo>
                      <a:lnTo>
                        <a:pt x="200901" y="78486"/>
                      </a:lnTo>
                      <a:cubicBezTo>
                        <a:pt x="201186" y="79057"/>
                        <a:pt x="201377" y="79629"/>
                        <a:pt x="201662" y="80296"/>
                      </a:cubicBezTo>
                      <a:cubicBezTo>
                        <a:pt x="203091" y="84677"/>
                        <a:pt x="202234" y="89725"/>
                        <a:pt x="199567" y="93440"/>
                      </a:cubicBezTo>
                      <a:cubicBezTo>
                        <a:pt x="196900" y="97155"/>
                        <a:pt x="192233" y="99441"/>
                        <a:pt x="187661" y="99441"/>
                      </a:cubicBezTo>
                      <a:close/>
                      <a:moveTo>
                        <a:pt x="36785" y="70866"/>
                      </a:moveTo>
                      <a:lnTo>
                        <a:pt x="165468" y="70866"/>
                      </a:lnTo>
                      <a:lnTo>
                        <a:pt x="144989" y="28575"/>
                      </a:lnTo>
                      <a:lnTo>
                        <a:pt x="57168" y="28575"/>
                      </a:lnTo>
                      <a:lnTo>
                        <a:pt x="36785" y="7086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12" name="Google Shape;2812;p20"/>
              <p:cNvGrpSpPr/>
              <p:nvPr/>
            </p:nvGrpSpPr>
            <p:grpSpPr>
              <a:xfrm>
                <a:off x="1757076" y="5521165"/>
                <a:ext cx="202596" cy="481393"/>
                <a:chOff x="1757076" y="5521165"/>
                <a:chExt cx="202596" cy="481393"/>
              </a:xfrm>
            </p:grpSpPr>
            <p:sp>
              <p:nvSpPr>
                <p:cNvPr id="2813" name="Google Shape;2813;p20"/>
                <p:cNvSpPr/>
                <p:nvPr/>
              </p:nvSpPr>
              <p:spPr>
                <a:xfrm>
                  <a:off x="1771364" y="5535453"/>
                  <a:ext cx="174021" cy="452818"/>
                </a:xfrm>
                <a:custGeom>
                  <a:avLst/>
                  <a:gdLst/>
                  <a:ahLst/>
                  <a:cxnLst/>
                  <a:rect l="l" t="t" r="r" b="b"/>
                  <a:pathLst>
                    <a:path w="174021" h="452818" extrusionOk="0">
                      <a:moveTo>
                        <a:pt x="0" y="0"/>
                      </a:moveTo>
                      <a:lnTo>
                        <a:pt x="174022" y="0"/>
                      </a:lnTo>
                      <a:lnTo>
                        <a:pt x="174022" y="452819"/>
                      </a:lnTo>
                      <a:lnTo>
                        <a:pt x="0" y="45281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4" name="Google Shape;2814;p20"/>
                <p:cNvSpPr/>
                <p:nvPr/>
              </p:nvSpPr>
              <p:spPr>
                <a:xfrm>
                  <a:off x="1757076" y="5521165"/>
                  <a:ext cx="202596" cy="481393"/>
                </a:xfrm>
                <a:custGeom>
                  <a:avLst/>
                  <a:gdLst/>
                  <a:ahLst/>
                  <a:cxnLst/>
                  <a:rect l="l" t="t" r="r" b="b"/>
                  <a:pathLst>
                    <a:path w="202596" h="481393" extrusionOk="0">
                      <a:moveTo>
                        <a:pt x="188309" y="481393"/>
                      </a:moveTo>
                      <a:lnTo>
                        <a:pt x="14288" y="481393"/>
                      </a:lnTo>
                      <a:cubicBezTo>
                        <a:pt x="6382" y="481393"/>
                        <a:pt x="0" y="475012"/>
                        <a:pt x="0" y="467106"/>
                      </a:cubicBezTo>
                      <a:lnTo>
                        <a:pt x="0" y="14288"/>
                      </a:lnTo>
                      <a:cubicBezTo>
                        <a:pt x="0" y="6382"/>
                        <a:pt x="6382" y="0"/>
                        <a:pt x="14288" y="0"/>
                      </a:cubicBezTo>
                      <a:lnTo>
                        <a:pt x="188309" y="0"/>
                      </a:lnTo>
                      <a:cubicBezTo>
                        <a:pt x="196215" y="0"/>
                        <a:pt x="202597" y="6382"/>
                        <a:pt x="202597" y="14288"/>
                      </a:cubicBezTo>
                      <a:lnTo>
                        <a:pt x="202597" y="467106"/>
                      </a:lnTo>
                      <a:cubicBezTo>
                        <a:pt x="202597" y="475012"/>
                        <a:pt x="196120" y="481393"/>
                        <a:pt x="188309" y="481393"/>
                      </a:cubicBezTo>
                      <a:close/>
                      <a:moveTo>
                        <a:pt x="28575" y="452818"/>
                      </a:moveTo>
                      <a:lnTo>
                        <a:pt x="174022" y="452818"/>
                      </a:lnTo>
                      <a:lnTo>
                        <a:pt x="174022" y="28575"/>
                      </a:lnTo>
                      <a:lnTo>
                        <a:pt x="28575" y="28575"/>
                      </a:lnTo>
                      <a:lnTo>
                        <a:pt x="28575" y="45281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15" name="Google Shape;2815;p20"/>
              <p:cNvGrpSpPr/>
              <p:nvPr/>
            </p:nvGrpSpPr>
            <p:grpSpPr>
              <a:xfrm>
                <a:off x="1791213" y="5405437"/>
                <a:ext cx="134227" cy="78867"/>
                <a:chOff x="1791213" y="5405437"/>
                <a:chExt cx="134227" cy="78867"/>
              </a:xfrm>
            </p:grpSpPr>
            <p:sp>
              <p:nvSpPr>
                <p:cNvPr id="2816" name="Google Shape;2816;p20"/>
                <p:cNvSpPr/>
                <p:nvPr/>
              </p:nvSpPr>
              <p:spPr>
                <a:xfrm>
                  <a:off x="1805463"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7" name="Google Shape;2817;p20"/>
                <p:cNvSpPr/>
                <p:nvPr/>
              </p:nvSpPr>
              <p:spPr>
                <a:xfrm>
                  <a:off x="1791213"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009"/>
                        <a:pt x="-704" y="62865"/>
                        <a:pt x="1391" y="58388"/>
                      </a:cubicBezTo>
                      <a:lnTo>
                        <a:pt x="13869" y="32575"/>
                      </a:lnTo>
                      <a:cubicBezTo>
                        <a:pt x="23585" y="12478"/>
                        <a:pt x="43968" y="0"/>
                        <a:pt x="67114" y="0"/>
                      </a:cubicBezTo>
                      <a:cubicBezTo>
                        <a:pt x="90260" y="0"/>
                        <a:pt x="110643" y="12478"/>
                        <a:pt x="120359" y="32575"/>
                      </a:cubicBezTo>
                      <a:lnTo>
                        <a:pt x="132836" y="58484"/>
                      </a:lnTo>
                      <a:cubicBezTo>
                        <a:pt x="134932" y="62865"/>
                        <a:pt x="134646" y="68104"/>
                        <a:pt x="132074" y="72295"/>
                      </a:cubicBezTo>
                      <a:cubicBezTo>
                        <a:pt x="129502" y="76486"/>
                        <a:pt x="124931" y="78867"/>
                        <a:pt x="119977" y="78867"/>
                      </a:cubicBezTo>
                      <a:close/>
                      <a:moveTo>
                        <a:pt x="37015" y="50292"/>
                      </a:moveTo>
                      <a:lnTo>
                        <a:pt x="97213" y="50292"/>
                      </a:lnTo>
                      <a:lnTo>
                        <a:pt x="94641" y="44958"/>
                      </a:lnTo>
                      <a:cubicBezTo>
                        <a:pt x="89688" y="34671"/>
                        <a:pt x="79401" y="28575"/>
                        <a:pt x="67114" y="28575"/>
                      </a:cubicBezTo>
                      <a:cubicBezTo>
                        <a:pt x="54827" y="28575"/>
                        <a:pt x="44540" y="34671"/>
                        <a:pt x="39587" y="44958"/>
                      </a:cubicBezTo>
                      <a:lnTo>
                        <a:pt x="37015" y="50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18" name="Google Shape;2818;p20"/>
              <p:cNvGrpSpPr/>
              <p:nvPr/>
            </p:nvGrpSpPr>
            <p:grpSpPr>
              <a:xfrm>
                <a:off x="1757267" y="5455729"/>
                <a:ext cx="202343" cy="99535"/>
                <a:chOff x="1757267" y="5455729"/>
                <a:chExt cx="202343" cy="99535"/>
              </a:xfrm>
            </p:grpSpPr>
            <p:sp>
              <p:nvSpPr>
                <p:cNvPr id="2819" name="Google Shape;2819;p20"/>
                <p:cNvSpPr/>
                <p:nvPr/>
              </p:nvSpPr>
              <p:spPr>
                <a:xfrm>
                  <a:off x="1771434" y="5470016"/>
                  <a:ext cx="173785" cy="70960"/>
                </a:xfrm>
                <a:custGeom>
                  <a:avLst/>
                  <a:gdLst/>
                  <a:ahLst/>
                  <a:cxnLst/>
                  <a:rect l="l" t="t" r="r" b="b"/>
                  <a:pathLst>
                    <a:path w="173785" h="70960" extrusionOk="0">
                      <a:moveTo>
                        <a:pt x="173761" y="70389"/>
                      </a:moveTo>
                      <a:cubicBezTo>
                        <a:pt x="173856" y="70675"/>
                        <a:pt x="173666" y="70961"/>
                        <a:pt x="173380" y="70961"/>
                      </a:cubicBezTo>
                      <a:lnTo>
                        <a:pt x="406" y="70961"/>
                      </a:lnTo>
                      <a:cubicBezTo>
                        <a:pt x="120" y="70961"/>
                        <a:pt x="-70" y="70675"/>
                        <a:pt x="25" y="70389"/>
                      </a:cubicBezTo>
                      <a:lnTo>
                        <a:pt x="34029" y="0"/>
                      </a:lnTo>
                      <a:lnTo>
                        <a:pt x="139756" y="0"/>
                      </a:lnTo>
                      <a:lnTo>
                        <a:pt x="173761" y="7038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0" name="Google Shape;2820;p20"/>
                <p:cNvSpPr/>
                <p:nvPr/>
              </p:nvSpPr>
              <p:spPr>
                <a:xfrm>
                  <a:off x="1757267" y="5455729"/>
                  <a:ext cx="202343" cy="99535"/>
                </a:xfrm>
                <a:custGeom>
                  <a:avLst/>
                  <a:gdLst/>
                  <a:ahLst/>
                  <a:cxnLst/>
                  <a:rect l="l" t="t" r="r" b="b"/>
                  <a:pathLst>
                    <a:path w="202343" h="99535" extrusionOk="0">
                      <a:moveTo>
                        <a:pt x="187547" y="99536"/>
                      </a:moveTo>
                      <a:lnTo>
                        <a:pt x="14573" y="99536"/>
                      </a:lnTo>
                      <a:cubicBezTo>
                        <a:pt x="9715" y="99536"/>
                        <a:pt x="4858" y="96869"/>
                        <a:pt x="2286" y="92869"/>
                      </a:cubicBezTo>
                      <a:cubicBezTo>
                        <a:pt x="-286" y="88868"/>
                        <a:pt x="-762" y="83344"/>
                        <a:pt x="1238" y="78867"/>
                      </a:cubicBezTo>
                      <a:lnTo>
                        <a:pt x="35433" y="8096"/>
                      </a:lnTo>
                      <a:cubicBezTo>
                        <a:pt x="37814" y="3143"/>
                        <a:pt x="42862" y="0"/>
                        <a:pt x="48291" y="0"/>
                      </a:cubicBezTo>
                      <a:lnTo>
                        <a:pt x="154019" y="0"/>
                      </a:lnTo>
                      <a:cubicBezTo>
                        <a:pt x="159544" y="0"/>
                        <a:pt x="164496" y="3143"/>
                        <a:pt x="166878" y="8096"/>
                      </a:cubicBezTo>
                      <a:lnTo>
                        <a:pt x="200882" y="78486"/>
                      </a:lnTo>
                      <a:cubicBezTo>
                        <a:pt x="200977" y="78771"/>
                        <a:pt x="201073" y="78962"/>
                        <a:pt x="201263" y="79247"/>
                      </a:cubicBezTo>
                      <a:cubicBezTo>
                        <a:pt x="203073" y="83629"/>
                        <a:pt x="202596" y="89059"/>
                        <a:pt x="199929" y="93059"/>
                      </a:cubicBezTo>
                      <a:cubicBezTo>
                        <a:pt x="197167" y="96964"/>
                        <a:pt x="192405" y="99536"/>
                        <a:pt x="187547" y="99536"/>
                      </a:cubicBezTo>
                      <a:close/>
                      <a:moveTo>
                        <a:pt x="36766" y="70961"/>
                      </a:moveTo>
                      <a:lnTo>
                        <a:pt x="165449" y="70961"/>
                      </a:lnTo>
                      <a:lnTo>
                        <a:pt x="144970" y="28575"/>
                      </a:lnTo>
                      <a:lnTo>
                        <a:pt x="57150" y="28575"/>
                      </a:lnTo>
                      <a:lnTo>
                        <a:pt x="36766" y="7096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21" name="Google Shape;2821;p20"/>
              <p:cNvGrpSpPr/>
              <p:nvPr/>
            </p:nvGrpSpPr>
            <p:grpSpPr>
              <a:xfrm>
                <a:off x="1931003" y="5526594"/>
                <a:ext cx="202596" cy="481393"/>
                <a:chOff x="1931003" y="5526594"/>
                <a:chExt cx="202596" cy="481393"/>
              </a:xfrm>
            </p:grpSpPr>
            <p:sp>
              <p:nvSpPr>
                <p:cNvPr id="2822" name="Google Shape;2822;p20"/>
                <p:cNvSpPr/>
                <p:nvPr/>
              </p:nvSpPr>
              <p:spPr>
                <a:xfrm>
                  <a:off x="1945386" y="5540977"/>
                  <a:ext cx="173926" cy="452723"/>
                </a:xfrm>
                <a:custGeom>
                  <a:avLst/>
                  <a:gdLst/>
                  <a:ahLst/>
                  <a:cxnLst/>
                  <a:rect l="l" t="t" r="r" b="b"/>
                  <a:pathLst>
                    <a:path w="173926" h="452723" extrusionOk="0">
                      <a:moveTo>
                        <a:pt x="173926" y="162973"/>
                      </a:moveTo>
                      <a:lnTo>
                        <a:pt x="173926" y="452724"/>
                      </a:lnTo>
                      <a:lnTo>
                        <a:pt x="0" y="452724"/>
                      </a:lnTo>
                      <a:lnTo>
                        <a:pt x="0" y="0"/>
                      </a:lnTo>
                      <a:lnTo>
                        <a:pt x="173926" y="0"/>
                      </a:lnTo>
                      <a:lnTo>
                        <a:pt x="173926" y="111347"/>
                      </a:ln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3" name="Google Shape;2823;p20"/>
                <p:cNvSpPr/>
                <p:nvPr/>
              </p:nvSpPr>
              <p:spPr>
                <a:xfrm>
                  <a:off x="1931003" y="5526594"/>
                  <a:ext cx="202596" cy="481393"/>
                </a:xfrm>
                <a:custGeom>
                  <a:avLst/>
                  <a:gdLst/>
                  <a:ahLst/>
                  <a:cxnLst/>
                  <a:rect l="l" t="t" r="r" b="b"/>
                  <a:pathLst>
                    <a:path w="202596" h="481393" extrusionOk="0">
                      <a:moveTo>
                        <a:pt x="188309" y="481394"/>
                      </a:moveTo>
                      <a:lnTo>
                        <a:pt x="14288" y="481394"/>
                      </a:lnTo>
                      <a:cubicBezTo>
                        <a:pt x="6382" y="481394"/>
                        <a:pt x="0" y="475012"/>
                        <a:pt x="0" y="467106"/>
                      </a:cubicBezTo>
                      <a:lnTo>
                        <a:pt x="0" y="14288"/>
                      </a:lnTo>
                      <a:cubicBezTo>
                        <a:pt x="0" y="6382"/>
                        <a:pt x="6382" y="0"/>
                        <a:pt x="14288" y="0"/>
                      </a:cubicBezTo>
                      <a:lnTo>
                        <a:pt x="188309" y="0"/>
                      </a:lnTo>
                      <a:cubicBezTo>
                        <a:pt x="196215" y="0"/>
                        <a:pt x="202597" y="6382"/>
                        <a:pt x="202597" y="14288"/>
                      </a:cubicBezTo>
                      <a:lnTo>
                        <a:pt x="202597" y="125635"/>
                      </a:lnTo>
                      <a:cubicBezTo>
                        <a:pt x="202597" y="133541"/>
                        <a:pt x="196215" y="139922"/>
                        <a:pt x="188309" y="139922"/>
                      </a:cubicBezTo>
                      <a:cubicBezTo>
                        <a:pt x="180404" y="139922"/>
                        <a:pt x="174022" y="133541"/>
                        <a:pt x="174022" y="125635"/>
                      </a:cubicBezTo>
                      <a:lnTo>
                        <a:pt x="174022" y="28575"/>
                      </a:lnTo>
                      <a:lnTo>
                        <a:pt x="28575" y="28575"/>
                      </a:lnTo>
                      <a:lnTo>
                        <a:pt x="28575" y="452819"/>
                      </a:lnTo>
                      <a:lnTo>
                        <a:pt x="174022" y="452819"/>
                      </a:lnTo>
                      <a:lnTo>
                        <a:pt x="174022" y="177261"/>
                      </a:lnTo>
                      <a:cubicBezTo>
                        <a:pt x="174022" y="169355"/>
                        <a:pt x="180404" y="162973"/>
                        <a:pt x="188309" y="162973"/>
                      </a:cubicBezTo>
                      <a:cubicBezTo>
                        <a:pt x="196215" y="162973"/>
                        <a:pt x="202597" y="169355"/>
                        <a:pt x="202597" y="177261"/>
                      </a:cubicBezTo>
                      <a:lnTo>
                        <a:pt x="202597" y="467106"/>
                      </a:lnTo>
                      <a:cubicBezTo>
                        <a:pt x="202597" y="475012"/>
                        <a:pt x="196215" y="481394"/>
                        <a:pt x="188309" y="4813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24" name="Google Shape;2824;p20"/>
              <p:cNvGrpSpPr/>
              <p:nvPr/>
            </p:nvGrpSpPr>
            <p:grpSpPr>
              <a:xfrm>
                <a:off x="1965235" y="5405437"/>
                <a:ext cx="134227" cy="78867"/>
                <a:chOff x="1965235" y="5405437"/>
                <a:chExt cx="134227" cy="78867"/>
              </a:xfrm>
            </p:grpSpPr>
            <p:sp>
              <p:nvSpPr>
                <p:cNvPr id="2825" name="Google Shape;2825;p20"/>
                <p:cNvSpPr/>
                <p:nvPr/>
              </p:nvSpPr>
              <p:spPr>
                <a:xfrm>
                  <a:off x="1979485"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6" name="Google Shape;2826;p20"/>
                <p:cNvSpPr/>
                <p:nvPr/>
              </p:nvSpPr>
              <p:spPr>
                <a:xfrm>
                  <a:off x="1965235"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104"/>
                        <a:pt x="-704" y="62865"/>
                        <a:pt x="1391" y="58388"/>
                      </a:cubicBezTo>
                      <a:lnTo>
                        <a:pt x="13869" y="32575"/>
                      </a:lnTo>
                      <a:cubicBezTo>
                        <a:pt x="23585" y="12478"/>
                        <a:pt x="43968" y="0"/>
                        <a:pt x="67114" y="0"/>
                      </a:cubicBezTo>
                      <a:cubicBezTo>
                        <a:pt x="67114" y="0"/>
                        <a:pt x="67114" y="0"/>
                        <a:pt x="67114" y="0"/>
                      </a:cubicBezTo>
                      <a:cubicBezTo>
                        <a:pt x="90260" y="0"/>
                        <a:pt x="110643" y="12478"/>
                        <a:pt x="120359" y="32575"/>
                      </a:cubicBezTo>
                      <a:lnTo>
                        <a:pt x="132836" y="58484"/>
                      </a:lnTo>
                      <a:cubicBezTo>
                        <a:pt x="134932" y="62865"/>
                        <a:pt x="134646" y="68104"/>
                        <a:pt x="132074" y="72295"/>
                      </a:cubicBezTo>
                      <a:cubicBezTo>
                        <a:pt x="129502" y="76391"/>
                        <a:pt x="124835" y="78867"/>
                        <a:pt x="119977" y="78867"/>
                      </a:cubicBezTo>
                      <a:close/>
                      <a:moveTo>
                        <a:pt x="37015" y="50292"/>
                      </a:moveTo>
                      <a:lnTo>
                        <a:pt x="97213" y="50292"/>
                      </a:lnTo>
                      <a:lnTo>
                        <a:pt x="94641" y="44958"/>
                      </a:lnTo>
                      <a:cubicBezTo>
                        <a:pt x="89688" y="34671"/>
                        <a:pt x="79401" y="28575"/>
                        <a:pt x="67114" y="28575"/>
                      </a:cubicBezTo>
                      <a:lnTo>
                        <a:pt x="67114" y="28575"/>
                      </a:lnTo>
                      <a:cubicBezTo>
                        <a:pt x="54827" y="28575"/>
                        <a:pt x="44540" y="34671"/>
                        <a:pt x="39586" y="44958"/>
                      </a:cubicBezTo>
                      <a:lnTo>
                        <a:pt x="37015" y="50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27" name="Google Shape;2827;p20"/>
              <p:cNvGrpSpPr/>
              <p:nvPr/>
            </p:nvGrpSpPr>
            <p:grpSpPr>
              <a:xfrm>
                <a:off x="1931256" y="5455729"/>
                <a:ext cx="202281" cy="99535"/>
                <a:chOff x="1931256" y="5455729"/>
                <a:chExt cx="202281" cy="99535"/>
              </a:xfrm>
            </p:grpSpPr>
            <p:sp>
              <p:nvSpPr>
                <p:cNvPr id="2828" name="Google Shape;2828;p20"/>
                <p:cNvSpPr/>
                <p:nvPr/>
              </p:nvSpPr>
              <p:spPr>
                <a:xfrm>
                  <a:off x="1945456" y="5470016"/>
                  <a:ext cx="173785" cy="70960"/>
                </a:xfrm>
                <a:custGeom>
                  <a:avLst/>
                  <a:gdLst/>
                  <a:ahLst/>
                  <a:cxnLst/>
                  <a:rect l="l" t="t" r="r" b="b"/>
                  <a:pathLst>
                    <a:path w="173785" h="70960" extrusionOk="0">
                      <a:moveTo>
                        <a:pt x="173761" y="70389"/>
                      </a:moveTo>
                      <a:cubicBezTo>
                        <a:pt x="173856" y="70675"/>
                        <a:pt x="173665" y="70961"/>
                        <a:pt x="173380" y="70961"/>
                      </a:cubicBezTo>
                      <a:lnTo>
                        <a:pt x="406" y="70961"/>
                      </a:lnTo>
                      <a:cubicBezTo>
                        <a:pt x="120" y="70961"/>
                        <a:pt x="-70" y="70675"/>
                        <a:pt x="25" y="70389"/>
                      </a:cubicBezTo>
                      <a:lnTo>
                        <a:pt x="34029" y="0"/>
                      </a:lnTo>
                      <a:lnTo>
                        <a:pt x="139757" y="0"/>
                      </a:lnTo>
                      <a:lnTo>
                        <a:pt x="173761" y="7038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9" name="Google Shape;2829;p20"/>
                <p:cNvSpPr/>
                <p:nvPr/>
              </p:nvSpPr>
              <p:spPr>
                <a:xfrm>
                  <a:off x="1931256" y="5455729"/>
                  <a:ext cx="202281" cy="99535"/>
                </a:xfrm>
                <a:custGeom>
                  <a:avLst/>
                  <a:gdLst/>
                  <a:ahLst/>
                  <a:cxnLst/>
                  <a:rect l="l" t="t" r="r" b="b"/>
                  <a:pathLst>
                    <a:path w="202281" h="99535" extrusionOk="0">
                      <a:moveTo>
                        <a:pt x="187580" y="99536"/>
                      </a:moveTo>
                      <a:lnTo>
                        <a:pt x="14606" y="99536"/>
                      </a:lnTo>
                      <a:cubicBezTo>
                        <a:pt x="9844" y="99536"/>
                        <a:pt x="5081" y="96964"/>
                        <a:pt x="2414" y="93059"/>
                      </a:cubicBezTo>
                      <a:cubicBezTo>
                        <a:pt x="-253" y="89059"/>
                        <a:pt x="-729" y="83725"/>
                        <a:pt x="1081" y="79247"/>
                      </a:cubicBezTo>
                      <a:lnTo>
                        <a:pt x="35371" y="8096"/>
                      </a:lnTo>
                      <a:cubicBezTo>
                        <a:pt x="37752" y="3143"/>
                        <a:pt x="42800" y="0"/>
                        <a:pt x="48229" y="0"/>
                      </a:cubicBezTo>
                      <a:lnTo>
                        <a:pt x="153957" y="0"/>
                      </a:lnTo>
                      <a:cubicBezTo>
                        <a:pt x="159481" y="0"/>
                        <a:pt x="164434" y="3143"/>
                        <a:pt x="166816" y="8096"/>
                      </a:cubicBezTo>
                      <a:lnTo>
                        <a:pt x="200820" y="78486"/>
                      </a:lnTo>
                      <a:cubicBezTo>
                        <a:pt x="200915" y="78771"/>
                        <a:pt x="201010" y="78962"/>
                        <a:pt x="201201" y="79247"/>
                      </a:cubicBezTo>
                      <a:cubicBezTo>
                        <a:pt x="203011" y="83629"/>
                        <a:pt x="202534" y="89059"/>
                        <a:pt x="199867" y="93059"/>
                      </a:cubicBezTo>
                      <a:cubicBezTo>
                        <a:pt x="197105" y="96964"/>
                        <a:pt x="192343" y="99536"/>
                        <a:pt x="187580" y="99536"/>
                      </a:cubicBezTo>
                      <a:close/>
                      <a:moveTo>
                        <a:pt x="36704" y="70961"/>
                      </a:moveTo>
                      <a:lnTo>
                        <a:pt x="165387" y="70961"/>
                      </a:lnTo>
                      <a:lnTo>
                        <a:pt x="144908" y="28575"/>
                      </a:lnTo>
                      <a:lnTo>
                        <a:pt x="57088" y="28575"/>
                      </a:lnTo>
                      <a:lnTo>
                        <a:pt x="36704" y="7096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30" name="Google Shape;2830;p20"/>
              <p:cNvGrpSpPr/>
              <p:nvPr/>
            </p:nvGrpSpPr>
            <p:grpSpPr>
              <a:xfrm>
                <a:off x="2099210" y="5526690"/>
                <a:ext cx="202601" cy="481298"/>
                <a:chOff x="2099210" y="5526690"/>
                <a:chExt cx="202601" cy="481298"/>
              </a:xfrm>
            </p:grpSpPr>
            <p:sp>
              <p:nvSpPr>
                <p:cNvPr id="2831" name="Google Shape;2831;p20"/>
                <p:cNvSpPr/>
                <p:nvPr/>
              </p:nvSpPr>
              <p:spPr>
                <a:xfrm>
                  <a:off x="2113502" y="5540977"/>
                  <a:ext cx="174021" cy="452723"/>
                </a:xfrm>
                <a:custGeom>
                  <a:avLst/>
                  <a:gdLst/>
                  <a:ahLst/>
                  <a:cxnLst/>
                  <a:rect l="l" t="t" r="r" b="b"/>
                  <a:pathLst>
                    <a:path w="174021" h="452723" extrusionOk="0">
                      <a:moveTo>
                        <a:pt x="1619" y="108871"/>
                      </a:moveTo>
                      <a:lnTo>
                        <a:pt x="0" y="0"/>
                      </a:lnTo>
                      <a:lnTo>
                        <a:pt x="174022" y="0"/>
                      </a:lnTo>
                      <a:lnTo>
                        <a:pt x="174022" y="452724"/>
                      </a:lnTo>
                      <a:lnTo>
                        <a:pt x="0" y="452724"/>
                      </a:lnTo>
                      <a:lnTo>
                        <a:pt x="1619" y="163449"/>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2" name="Google Shape;2832;p20"/>
                <p:cNvSpPr/>
                <p:nvPr/>
              </p:nvSpPr>
              <p:spPr>
                <a:xfrm>
                  <a:off x="2099210" y="5526690"/>
                  <a:ext cx="202601" cy="481298"/>
                </a:xfrm>
                <a:custGeom>
                  <a:avLst/>
                  <a:gdLst/>
                  <a:ahLst/>
                  <a:cxnLst/>
                  <a:rect l="l" t="t" r="r" b="b"/>
                  <a:pathLst>
                    <a:path w="202601" h="481298" extrusionOk="0">
                      <a:moveTo>
                        <a:pt x="188314" y="481299"/>
                      </a:moveTo>
                      <a:lnTo>
                        <a:pt x="14292" y="481299"/>
                      </a:lnTo>
                      <a:cubicBezTo>
                        <a:pt x="10482" y="481299"/>
                        <a:pt x="6862" y="479774"/>
                        <a:pt x="4195" y="477108"/>
                      </a:cubicBezTo>
                      <a:cubicBezTo>
                        <a:pt x="1528" y="474440"/>
                        <a:pt x="4" y="470726"/>
                        <a:pt x="4" y="466916"/>
                      </a:cubicBezTo>
                      <a:lnTo>
                        <a:pt x="1528" y="177641"/>
                      </a:lnTo>
                      <a:cubicBezTo>
                        <a:pt x="1528" y="169736"/>
                        <a:pt x="7910" y="163449"/>
                        <a:pt x="15816" y="163449"/>
                      </a:cubicBezTo>
                      <a:cubicBezTo>
                        <a:pt x="15816" y="163449"/>
                        <a:pt x="15816" y="163449"/>
                        <a:pt x="15911" y="163449"/>
                      </a:cubicBezTo>
                      <a:cubicBezTo>
                        <a:pt x="23817" y="163449"/>
                        <a:pt x="30198" y="169926"/>
                        <a:pt x="30103" y="177832"/>
                      </a:cubicBezTo>
                      <a:lnTo>
                        <a:pt x="28579" y="452819"/>
                      </a:lnTo>
                      <a:lnTo>
                        <a:pt x="173931" y="452819"/>
                      </a:lnTo>
                      <a:lnTo>
                        <a:pt x="173931" y="28575"/>
                      </a:lnTo>
                      <a:lnTo>
                        <a:pt x="28770" y="28575"/>
                      </a:lnTo>
                      <a:lnTo>
                        <a:pt x="30103" y="122968"/>
                      </a:lnTo>
                      <a:cubicBezTo>
                        <a:pt x="30198" y="130873"/>
                        <a:pt x="23912" y="137351"/>
                        <a:pt x="16006" y="137446"/>
                      </a:cubicBezTo>
                      <a:cubicBezTo>
                        <a:pt x="8101" y="138017"/>
                        <a:pt x="1623" y="131255"/>
                        <a:pt x="1528" y="123349"/>
                      </a:cubicBezTo>
                      <a:lnTo>
                        <a:pt x="4" y="14478"/>
                      </a:lnTo>
                      <a:cubicBezTo>
                        <a:pt x="-91" y="10668"/>
                        <a:pt x="1433" y="6954"/>
                        <a:pt x="4100" y="4286"/>
                      </a:cubicBezTo>
                      <a:cubicBezTo>
                        <a:pt x="6767" y="1620"/>
                        <a:pt x="10482" y="0"/>
                        <a:pt x="14292" y="0"/>
                      </a:cubicBezTo>
                      <a:lnTo>
                        <a:pt x="188314" y="0"/>
                      </a:lnTo>
                      <a:cubicBezTo>
                        <a:pt x="196219" y="0"/>
                        <a:pt x="202601" y="6382"/>
                        <a:pt x="202601" y="14288"/>
                      </a:cubicBezTo>
                      <a:lnTo>
                        <a:pt x="202601" y="467106"/>
                      </a:lnTo>
                      <a:cubicBezTo>
                        <a:pt x="202601" y="474917"/>
                        <a:pt x="196219" y="481299"/>
                        <a:pt x="188314" y="4812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33" name="Google Shape;2833;p20"/>
              <p:cNvGrpSpPr/>
              <p:nvPr/>
            </p:nvGrpSpPr>
            <p:grpSpPr>
              <a:xfrm>
                <a:off x="2133447" y="5405437"/>
                <a:ext cx="134227" cy="78867"/>
                <a:chOff x="2133447" y="5405437"/>
                <a:chExt cx="134227" cy="78867"/>
              </a:xfrm>
            </p:grpSpPr>
            <p:sp>
              <p:nvSpPr>
                <p:cNvPr id="2834" name="Google Shape;2834;p20"/>
                <p:cNvSpPr/>
                <p:nvPr/>
              </p:nvSpPr>
              <p:spPr>
                <a:xfrm>
                  <a:off x="2147696" y="5419772"/>
                  <a:ext cx="105727" cy="50244"/>
                </a:xfrm>
                <a:custGeom>
                  <a:avLst/>
                  <a:gdLst/>
                  <a:ahLst/>
                  <a:cxnLst/>
                  <a:rect l="l" t="t" r="r" b="b"/>
                  <a:pathLst>
                    <a:path w="105727" h="50244" extrusionOk="0">
                      <a:moveTo>
                        <a:pt x="105728" y="50244"/>
                      </a:moveTo>
                      <a:lnTo>
                        <a:pt x="0" y="50244"/>
                      </a:lnTo>
                      <a:lnTo>
                        <a:pt x="12478" y="24432"/>
                      </a:lnTo>
                      <a:cubicBezTo>
                        <a:pt x="28289" y="-8144"/>
                        <a:pt x="77533" y="-8144"/>
                        <a:pt x="93250" y="24432"/>
                      </a:cubicBezTo>
                      <a:lnTo>
                        <a:pt x="105728" y="5024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5" name="Google Shape;2835;p20"/>
                <p:cNvSpPr/>
                <p:nvPr/>
              </p:nvSpPr>
              <p:spPr>
                <a:xfrm>
                  <a:off x="2133447"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104"/>
                        <a:pt x="-704" y="62865"/>
                        <a:pt x="1391" y="58388"/>
                      </a:cubicBezTo>
                      <a:lnTo>
                        <a:pt x="13869" y="32575"/>
                      </a:lnTo>
                      <a:cubicBezTo>
                        <a:pt x="23585" y="12478"/>
                        <a:pt x="43968" y="0"/>
                        <a:pt x="67114" y="0"/>
                      </a:cubicBezTo>
                      <a:cubicBezTo>
                        <a:pt x="90260" y="0"/>
                        <a:pt x="110643" y="12478"/>
                        <a:pt x="120358" y="32575"/>
                      </a:cubicBezTo>
                      <a:lnTo>
                        <a:pt x="132836" y="58484"/>
                      </a:lnTo>
                      <a:cubicBezTo>
                        <a:pt x="134932" y="62865"/>
                        <a:pt x="134646" y="68104"/>
                        <a:pt x="132074" y="72295"/>
                      </a:cubicBezTo>
                      <a:cubicBezTo>
                        <a:pt x="129502" y="76486"/>
                        <a:pt x="124835" y="78867"/>
                        <a:pt x="119977" y="78867"/>
                      </a:cubicBezTo>
                      <a:close/>
                      <a:moveTo>
                        <a:pt x="36919" y="50292"/>
                      </a:moveTo>
                      <a:lnTo>
                        <a:pt x="97117" y="50292"/>
                      </a:lnTo>
                      <a:lnTo>
                        <a:pt x="94546" y="44958"/>
                      </a:lnTo>
                      <a:cubicBezTo>
                        <a:pt x="89593" y="34671"/>
                        <a:pt x="79306" y="28575"/>
                        <a:pt x="67019" y="28575"/>
                      </a:cubicBezTo>
                      <a:cubicBezTo>
                        <a:pt x="54731" y="28575"/>
                        <a:pt x="44444" y="34671"/>
                        <a:pt x="39491" y="44958"/>
                      </a:cubicBezTo>
                      <a:lnTo>
                        <a:pt x="36919" y="50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36" name="Google Shape;2836;p20"/>
              <p:cNvGrpSpPr/>
              <p:nvPr/>
            </p:nvGrpSpPr>
            <p:grpSpPr>
              <a:xfrm>
                <a:off x="2099467" y="5455729"/>
                <a:ext cx="202281" cy="99535"/>
                <a:chOff x="2099467" y="5455729"/>
                <a:chExt cx="202281" cy="99535"/>
              </a:xfrm>
            </p:grpSpPr>
            <p:sp>
              <p:nvSpPr>
                <p:cNvPr id="2837" name="Google Shape;2837;p20"/>
                <p:cNvSpPr/>
                <p:nvPr/>
              </p:nvSpPr>
              <p:spPr>
                <a:xfrm>
                  <a:off x="2113572" y="5470016"/>
                  <a:ext cx="173785" cy="70960"/>
                </a:xfrm>
                <a:custGeom>
                  <a:avLst/>
                  <a:gdLst/>
                  <a:ahLst/>
                  <a:cxnLst/>
                  <a:rect l="l" t="t" r="r" b="b"/>
                  <a:pathLst>
                    <a:path w="173785" h="70960" extrusionOk="0">
                      <a:moveTo>
                        <a:pt x="173761" y="70389"/>
                      </a:moveTo>
                      <a:cubicBezTo>
                        <a:pt x="173856" y="70675"/>
                        <a:pt x="173666" y="70961"/>
                        <a:pt x="173380" y="70961"/>
                      </a:cubicBezTo>
                      <a:lnTo>
                        <a:pt x="406" y="70961"/>
                      </a:lnTo>
                      <a:cubicBezTo>
                        <a:pt x="120" y="70961"/>
                        <a:pt x="-70" y="70675"/>
                        <a:pt x="25" y="70389"/>
                      </a:cubicBezTo>
                      <a:lnTo>
                        <a:pt x="34029" y="0"/>
                      </a:lnTo>
                      <a:lnTo>
                        <a:pt x="139757" y="0"/>
                      </a:lnTo>
                      <a:lnTo>
                        <a:pt x="173761" y="7038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8" name="Google Shape;2838;p20"/>
                <p:cNvSpPr/>
                <p:nvPr/>
              </p:nvSpPr>
              <p:spPr>
                <a:xfrm>
                  <a:off x="2099467" y="5455729"/>
                  <a:ext cx="202281" cy="99535"/>
                </a:xfrm>
                <a:custGeom>
                  <a:avLst/>
                  <a:gdLst/>
                  <a:ahLst/>
                  <a:cxnLst/>
                  <a:rect l="l" t="t" r="r" b="b"/>
                  <a:pathLst>
                    <a:path w="202281" h="99535" extrusionOk="0">
                      <a:moveTo>
                        <a:pt x="187580" y="99536"/>
                      </a:moveTo>
                      <a:lnTo>
                        <a:pt x="14606" y="99536"/>
                      </a:lnTo>
                      <a:cubicBezTo>
                        <a:pt x="9844" y="99536"/>
                        <a:pt x="5081" y="96964"/>
                        <a:pt x="2414" y="93059"/>
                      </a:cubicBezTo>
                      <a:cubicBezTo>
                        <a:pt x="-253" y="89059"/>
                        <a:pt x="-729" y="83725"/>
                        <a:pt x="1081" y="79247"/>
                      </a:cubicBezTo>
                      <a:lnTo>
                        <a:pt x="35371" y="8096"/>
                      </a:lnTo>
                      <a:cubicBezTo>
                        <a:pt x="37752" y="3143"/>
                        <a:pt x="42800" y="0"/>
                        <a:pt x="48229" y="0"/>
                      </a:cubicBezTo>
                      <a:lnTo>
                        <a:pt x="153957" y="0"/>
                      </a:lnTo>
                      <a:cubicBezTo>
                        <a:pt x="159481" y="0"/>
                        <a:pt x="164434" y="3143"/>
                        <a:pt x="166815" y="8096"/>
                      </a:cubicBezTo>
                      <a:lnTo>
                        <a:pt x="200820" y="78486"/>
                      </a:lnTo>
                      <a:cubicBezTo>
                        <a:pt x="200915" y="78771"/>
                        <a:pt x="201010" y="78962"/>
                        <a:pt x="201201" y="79247"/>
                      </a:cubicBezTo>
                      <a:cubicBezTo>
                        <a:pt x="203011" y="83629"/>
                        <a:pt x="202534" y="89059"/>
                        <a:pt x="199867" y="93059"/>
                      </a:cubicBezTo>
                      <a:cubicBezTo>
                        <a:pt x="197105" y="96964"/>
                        <a:pt x="192343" y="99536"/>
                        <a:pt x="187580" y="99536"/>
                      </a:cubicBezTo>
                      <a:close/>
                      <a:moveTo>
                        <a:pt x="36704" y="70961"/>
                      </a:moveTo>
                      <a:lnTo>
                        <a:pt x="165387" y="70961"/>
                      </a:lnTo>
                      <a:lnTo>
                        <a:pt x="144908" y="28575"/>
                      </a:lnTo>
                      <a:lnTo>
                        <a:pt x="57088" y="28575"/>
                      </a:lnTo>
                      <a:lnTo>
                        <a:pt x="36704" y="7096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39" name="Google Shape;2839;p20"/>
              <p:cNvGrpSpPr/>
              <p:nvPr/>
            </p:nvGrpSpPr>
            <p:grpSpPr>
              <a:xfrm>
                <a:off x="2273236" y="5521165"/>
                <a:ext cx="202596" cy="481393"/>
                <a:chOff x="2273236" y="5521165"/>
                <a:chExt cx="202596" cy="481393"/>
              </a:xfrm>
            </p:grpSpPr>
            <p:sp>
              <p:nvSpPr>
                <p:cNvPr id="2840" name="Google Shape;2840;p20"/>
                <p:cNvSpPr/>
                <p:nvPr/>
              </p:nvSpPr>
              <p:spPr>
                <a:xfrm>
                  <a:off x="2287524" y="5535453"/>
                  <a:ext cx="174021" cy="452818"/>
                </a:xfrm>
                <a:custGeom>
                  <a:avLst/>
                  <a:gdLst/>
                  <a:ahLst/>
                  <a:cxnLst/>
                  <a:rect l="l" t="t" r="r" b="b"/>
                  <a:pathLst>
                    <a:path w="174021" h="452818" extrusionOk="0">
                      <a:moveTo>
                        <a:pt x="0" y="0"/>
                      </a:moveTo>
                      <a:lnTo>
                        <a:pt x="174022" y="0"/>
                      </a:lnTo>
                      <a:lnTo>
                        <a:pt x="174022" y="452819"/>
                      </a:lnTo>
                      <a:lnTo>
                        <a:pt x="0" y="45281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1" name="Google Shape;2841;p20"/>
                <p:cNvSpPr/>
                <p:nvPr/>
              </p:nvSpPr>
              <p:spPr>
                <a:xfrm>
                  <a:off x="2273236" y="5521165"/>
                  <a:ext cx="202596" cy="481393"/>
                </a:xfrm>
                <a:custGeom>
                  <a:avLst/>
                  <a:gdLst/>
                  <a:ahLst/>
                  <a:cxnLst/>
                  <a:rect l="l" t="t" r="r" b="b"/>
                  <a:pathLst>
                    <a:path w="202596" h="481393" extrusionOk="0">
                      <a:moveTo>
                        <a:pt x="188309" y="481393"/>
                      </a:moveTo>
                      <a:lnTo>
                        <a:pt x="14288" y="481393"/>
                      </a:lnTo>
                      <a:cubicBezTo>
                        <a:pt x="6382" y="481393"/>
                        <a:pt x="0" y="475012"/>
                        <a:pt x="0" y="467106"/>
                      </a:cubicBezTo>
                      <a:lnTo>
                        <a:pt x="0" y="14288"/>
                      </a:lnTo>
                      <a:cubicBezTo>
                        <a:pt x="0" y="6382"/>
                        <a:pt x="6382" y="0"/>
                        <a:pt x="14288" y="0"/>
                      </a:cubicBezTo>
                      <a:lnTo>
                        <a:pt x="188309" y="0"/>
                      </a:lnTo>
                      <a:cubicBezTo>
                        <a:pt x="196215" y="0"/>
                        <a:pt x="202597" y="6382"/>
                        <a:pt x="202597" y="14288"/>
                      </a:cubicBezTo>
                      <a:lnTo>
                        <a:pt x="202597" y="467106"/>
                      </a:lnTo>
                      <a:cubicBezTo>
                        <a:pt x="202597" y="475012"/>
                        <a:pt x="196120" y="481393"/>
                        <a:pt x="188309" y="481393"/>
                      </a:cubicBezTo>
                      <a:close/>
                      <a:moveTo>
                        <a:pt x="28575" y="452818"/>
                      </a:moveTo>
                      <a:lnTo>
                        <a:pt x="174022" y="452818"/>
                      </a:lnTo>
                      <a:lnTo>
                        <a:pt x="174022" y="28575"/>
                      </a:lnTo>
                      <a:lnTo>
                        <a:pt x="28575" y="28575"/>
                      </a:lnTo>
                      <a:lnTo>
                        <a:pt x="28575" y="45281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42" name="Google Shape;2842;p20"/>
              <p:cNvGrpSpPr/>
              <p:nvPr/>
            </p:nvGrpSpPr>
            <p:grpSpPr>
              <a:xfrm>
                <a:off x="2307373" y="5405437"/>
                <a:ext cx="134227" cy="78867"/>
                <a:chOff x="2307373" y="5405437"/>
                <a:chExt cx="134227" cy="78867"/>
              </a:xfrm>
            </p:grpSpPr>
            <p:sp>
              <p:nvSpPr>
                <p:cNvPr id="2843" name="Google Shape;2843;p20"/>
                <p:cNvSpPr/>
                <p:nvPr/>
              </p:nvSpPr>
              <p:spPr>
                <a:xfrm>
                  <a:off x="2321623" y="5419772"/>
                  <a:ext cx="105727" cy="50244"/>
                </a:xfrm>
                <a:custGeom>
                  <a:avLst/>
                  <a:gdLst/>
                  <a:ahLst/>
                  <a:cxnLst/>
                  <a:rect l="l" t="t" r="r" b="b"/>
                  <a:pathLst>
                    <a:path w="105727" h="50244" extrusionOk="0">
                      <a:moveTo>
                        <a:pt x="105727" y="50244"/>
                      </a:moveTo>
                      <a:lnTo>
                        <a:pt x="0" y="50244"/>
                      </a:lnTo>
                      <a:lnTo>
                        <a:pt x="12478" y="24432"/>
                      </a:lnTo>
                      <a:cubicBezTo>
                        <a:pt x="28289" y="-8144"/>
                        <a:pt x="77533" y="-8144"/>
                        <a:pt x="93250" y="24432"/>
                      </a:cubicBezTo>
                      <a:lnTo>
                        <a:pt x="105727" y="5024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4" name="Google Shape;2844;p20"/>
                <p:cNvSpPr/>
                <p:nvPr/>
              </p:nvSpPr>
              <p:spPr>
                <a:xfrm>
                  <a:off x="2307373" y="5405437"/>
                  <a:ext cx="134227" cy="78867"/>
                </a:xfrm>
                <a:custGeom>
                  <a:avLst/>
                  <a:gdLst/>
                  <a:ahLst/>
                  <a:cxnLst/>
                  <a:rect l="l" t="t" r="r" b="b"/>
                  <a:pathLst>
                    <a:path w="134227" h="78867" extrusionOk="0">
                      <a:moveTo>
                        <a:pt x="119977" y="78867"/>
                      </a:moveTo>
                      <a:lnTo>
                        <a:pt x="14250" y="78867"/>
                      </a:lnTo>
                      <a:cubicBezTo>
                        <a:pt x="9297" y="78867"/>
                        <a:pt x="4725" y="76295"/>
                        <a:pt x="2153" y="72200"/>
                      </a:cubicBezTo>
                      <a:cubicBezTo>
                        <a:pt x="-419" y="68009"/>
                        <a:pt x="-704" y="62865"/>
                        <a:pt x="1391" y="58388"/>
                      </a:cubicBezTo>
                      <a:lnTo>
                        <a:pt x="13869" y="32575"/>
                      </a:lnTo>
                      <a:cubicBezTo>
                        <a:pt x="23585" y="12478"/>
                        <a:pt x="43968" y="0"/>
                        <a:pt x="67114" y="0"/>
                      </a:cubicBezTo>
                      <a:cubicBezTo>
                        <a:pt x="90260" y="0"/>
                        <a:pt x="110643" y="12478"/>
                        <a:pt x="120359" y="32575"/>
                      </a:cubicBezTo>
                      <a:lnTo>
                        <a:pt x="132836" y="58484"/>
                      </a:lnTo>
                      <a:cubicBezTo>
                        <a:pt x="134932" y="62865"/>
                        <a:pt x="134646" y="68104"/>
                        <a:pt x="132074" y="72295"/>
                      </a:cubicBezTo>
                      <a:cubicBezTo>
                        <a:pt x="129502" y="76391"/>
                        <a:pt x="124931" y="78867"/>
                        <a:pt x="119977" y="78867"/>
                      </a:cubicBezTo>
                      <a:close/>
                      <a:moveTo>
                        <a:pt x="37015" y="50292"/>
                      </a:moveTo>
                      <a:lnTo>
                        <a:pt x="97213" y="50292"/>
                      </a:lnTo>
                      <a:lnTo>
                        <a:pt x="94641" y="44958"/>
                      </a:lnTo>
                      <a:cubicBezTo>
                        <a:pt x="89688" y="34671"/>
                        <a:pt x="79401" y="28575"/>
                        <a:pt x="67114" y="28575"/>
                      </a:cubicBezTo>
                      <a:cubicBezTo>
                        <a:pt x="54827" y="28575"/>
                        <a:pt x="44540" y="34671"/>
                        <a:pt x="39586" y="44958"/>
                      </a:cubicBezTo>
                      <a:lnTo>
                        <a:pt x="37015" y="50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45" name="Google Shape;2845;p20"/>
              <p:cNvGrpSpPr/>
              <p:nvPr/>
            </p:nvGrpSpPr>
            <p:grpSpPr>
              <a:xfrm>
                <a:off x="2273427" y="5455729"/>
                <a:ext cx="202310" cy="99535"/>
                <a:chOff x="2273427" y="5455729"/>
                <a:chExt cx="202310" cy="99535"/>
              </a:xfrm>
            </p:grpSpPr>
            <p:sp>
              <p:nvSpPr>
                <p:cNvPr id="2846" name="Google Shape;2846;p20"/>
                <p:cNvSpPr/>
                <p:nvPr/>
              </p:nvSpPr>
              <p:spPr>
                <a:xfrm>
                  <a:off x="2287594" y="5470016"/>
                  <a:ext cx="173785" cy="70960"/>
                </a:xfrm>
                <a:custGeom>
                  <a:avLst/>
                  <a:gdLst/>
                  <a:ahLst/>
                  <a:cxnLst/>
                  <a:rect l="l" t="t" r="r" b="b"/>
                  <a:pathLst>
                    <a:path w="173785" h="70960" extrusionOk="0">
                      <a:moveTo>
                        <a:pt x="173761" y="70389"/>
                      </a:moveTo>
                      <a:cubicBezTo>
                        <a:pt x="173856" y="70675"/>
                        <a:pt x="173665" y="70961"/>
                        <a:pt x="173380" y="70961"/>
                      </a:cubicBezTo>
                      <a:lnTo>
                        <a:pt x="406" y="70961"/>
                      </a:lnTo>
                      <a:cubicBezTo>
                        <a:pt x="120" y="70961"/>
                        <a:pt x="-70" y="70675"/>
                        <a:pt x="25" y="70389"/>
                      </a:cubicBezTo>
                      <a:lnTo>
                        <a:pt x="34029" y="0"/>
                      </a:lnTo>
                      <a:lnTo>
                        <a:pt x="139757" y="0"/>
                      </a:lnTo>
                      <a:lnTo>
                        <a:pt x="173761" y="7038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7" name="Google Shape;2847;p20"/>
                <p:cNvSpPr/>
                <p:nvPr/>
              </p:nvSpPr>
              <p:spPr>
                <a:xfrm>
                  <a:off x="2273427" y="5455729"/>
                  <a:ext cx="202310" cy="99535"/>
                </a:xfrm>
                <a:custGeom>
                  <a:avLst/>
                  <a:gdLst/>
                  <a:ahLst/>
                  <a:cxnLst/>
                  <a:rect l="l" t="t" r="r" b="b"/>
                  <a:pathLst>
                    <a:path w="202310" h="99535" extrusionOk="0">
                      <a:moveTo>
                        <a:pt x="187547" y="99536"/>
                      </a:moveTo>
                      <a:lnTo>
                        <a:pt x="14573" y="99536"/>
                      </a:lnTo>
                      <a:cubicBezTo>
                        <a:pt x="9715" y="99536"/>
                        <a:pt x="4858" y="96869"/>
                        <a:pt x="2286" y="92869"/>
                      </a:cubicBezTo>
                      <a:cubicBezTo>
                        <a:pt x="-286" y="88868"/>
                        <a:pt x="-762" y="83344"/>
                        <a:pt x="1238" y="78867"/>
                      </a:cubicBezTo>
                      <a:lnTo>
                        <a:pt x="35433" y="8096"/>
                      </a:lnTo>
                      <a:cubicBezTo>
                        <a:pt x="37814" y="3143"/>
                        <a:pt x="42862" y="0"/>
                        <a:pt x="48292" y="0"/>
                      </a:cubicBezTo>
                      <a:lnTo>
                        <a:pt x="154019" y="0"/>
                      </a:lnTo>
                      <a:cubicBezTo>
                        <a:pt x="159543" y="0"/>
                        <a:pt x="164497" y="3143"/>
                        <a:pt x="166878" y="8096"/>
                      </a:cubicBezTo>
                      <a:lnTo>
                        <a:pt x="200882" y="78486"/>
                      </a:lnTo>
                      <a:cubicBezTo>
                        <a:pt x="200977" y="78581"/>
                        <a:pt x="200977" y="78771"/>
                        <a:pt x="201072" y="78867"/>
                      </a:cubicBezTo>
                      <a:cubicBezTo>
                        <a:pt x="203073" y="83248"/>
                        <a:pt x="202597" y="88772"/>
                        <a:pt x="200025" y="92869"/>
                      </a:cubicBezTo>
                      <a:cubicBezTo>
                        <a:pt x="197453" y="96964"/>
                        <a:pt x="192405" y="99536"/>
                        <a:pt x="187547" y="99536"/>
                      </a:cubicBezTo>
                      <a:close/>
                      <a:moveTo>
                        <a:pt x="36766" y="70961"/>
                      </a:moveTo>
                      <a:lnTo>
                        <a:pt x="165449" y="70961"/>
                      </a:lnTo>
                      <a:lnTo>
                        <a:pt x="144970" y="28575"/>
                      </a:lnTo>
                      <a:lnTo>
                        <a:pt x="57150" y="28575"/>
                      </a:lnTo>
                      <a:lnTo>
                        <a:pt x="36766" y="7096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48" name="Google Shape;2848;p20"/>
              <p:cNvGrpSpPr/>
              <p:nvPr/>
            </p:nvGrpSpPr>
            <p:grpSpPr>
              <a:xfrm>
                <a:off x="1560766" y="5782817"/>
                <a:ext cx="928687" cy="481393"/>
                <a:chOff x="1560766" y="5782817"/>
                <a:chExt cx="928687" cy="481393"/>
              </a:xfrm>
            </p:grpSpPr>
            <p:sp>
              <p:nvSpPr>
                <p:cNvPr id="2849" name="Google Shape;2849;p20"/>
                <p:cNvSpPr/>
                <p:nvPr/>
              </p:nvSpPr>
              <p:spPr>
                <a:xfrm>
                  <a:off x="1575054" y="5797104"/>
                  <a:ext cx="900112" cy="452818"/>
                </a:xfrm>
                <a:custGeom>
                  <a:avLst/>
                  <a:gdLst/>
                  <a:ahLst/>
                  <a:cxnLst/>
                  <a:rect l="l" t="t" r="r" b="b"/>
                  <a:pathLst>
                    <a:path w="900112" h="452818" extrusionOk="0">
                      <a:moveTo>
                        <a:pt x="900113" y="0"/>
                      </a:moveTo>
                      <a:lnTo>
                        <a:pt x="900113" y="325850"/>
                      </a:lnTo>
                      <a:cubicBezTo>
                        <a:pt x="900113" y="395668"/>
                        <a:pt x="842963" y="452818"/>
                        <a:pt x="773144" y="452818"/>
                      </a:cubicBezTo>
                      <a:lnTo>
                        <a:pt x="126968" y="452818"/>
                      </a:lnTo>
                      <a:cubicBezTo>
                        <a:pt x="108966" y="452818"/>
                        <a:pt x="91726" y="449009"/>
                        <a:pt x="76200" y="442150"/>
                      </a:cubicBezTo>
                      <a:cubicBezTo>
                        <a:pt x="31433" y="422529"/>
                        <a:pt x="0" y="377666"/>
                        <a:pt x="0" y="325850"/>
                      </a:cubicBezTo>
                      <a:lnTo>
                        <a:pt x="0" y="0"/>
                      </a:lnTo>
                      <a:lnTo>
                        <a:pt x="9001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0" name="Google Shape;2850;p20"/>
                <p:cNvSpPr/>
                <p:nvPr/>
              </p:nvSpPr>
              <p:spPr>
                <a:xfrm>
                  <a:off x="1560766" y="5782817"/>
                  <a:ext cx="928687" cy="481393"/>
                </a:xfrm>
                <a:custGeom>
                  <a:avLst/>
                  <a:gdLst/>
                  <a:ahLst/>
                  <a:cxnLst/>
                  <a:rect l="l" t="t" r="r" b="b"/>
                  <a:pathLst>
                    <a:path w="928687" h="481393" extrusionOk="0">
                      <a:moveTo>
                        <a:pt x="787432" y="481393"/>
                      </a:moveTo>
                      <a:lnTo>
                        <a:pt x="141256" y="481393"/>
                      </a:lnTo>
                      <a:cubicBezTo>
                        <a:pt x="121634" y="481393"/>
                        <a:pt x="102584" y="477393"/>
                        <a:pt x="84677" y="469487"/>
                      </a:cubicBezTo>
                      <a:cubicBezTo>
                        <a:pt x="33242" y="446913"/>
                        <a:pt x="0" y="396145"/>
                        <a:pt x="0" y="340138"/>
                      </a:cubicBezTo>
                      <a:lnTo>
                        <a:pt x="0" y="14288"/>
                      </a:lnTo>
                      <a:cubicBezTo>
                        <a:pt x="0" y="6382"/>
                        <a:pt x="6382" y="0"/>
                        <a:pt x="14288" y="0"/>
                      </a:cubicBezTo>
                      <a:lnTo>
                        <a:pt x="914400" y="0"/>
                      </a:lnTo>
                      <a:cubicBezTo>
                        <a:pt x="922306" y="0"/>
                        <a:pt x="928688" y="6382"/>
                        <a:pt x="928688" y="14288"/>
                      </a:cubicBezTo>
                      <a:lnTo>
                        <a:pt x="928688" y="340138"/>
                      </a:lnTo>
                      <a:cubicBezTo>
                        <a:pt x="928688" y="418052"/>
                        <a:pt x="865346" y="481393"/>
                        <a:pt x="787432" y="481393"/>
                      </a:cubicBezTo>
                      <a:close/>
                      <a:moveTo>
                        <a:pt x="28575" y="28575"/>
                      </a:moveTo>
                      <a:lnTo>
                        <a:pt x="28575" y="340138"/>
                      </a:lnTo>
                      <a:cubicBezTo>
                        <a:pt x="28575" y="384810"/>
                        <a:pt x="55150" y="425387"/>
                        <a:pt x="96203" y="443389"/>
                      </a:cubicBezTo>
                      <a:cubicBezTo>
                        <a:pt x="110490" y="449675"/>
                        <a:pt x="125539" y="452818"/>
                        <a:pt x="141256" y="452818"/>
                      </a:cubicBezTo>
                      <a:lnTo>
                        <a:pt x="787432" y="452818"/>
                      </a:lnTo>
                      <a:cubicBezTo>
                        <a:pt x="849535" y="452818"/>
                        <a:pt x="900113" y="402241"/>
                        <a:pt x="900113" y="340138"/>
                      </a:cubicBezTo>
                      <a:lnTo>
                        <a:pt x="900113" y="28575"/>
                      </a:lnTo>
                      <a:lnTo>
                        <a:pt x="28575" y="2857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51" name="Google Shape;2851;p20"/>
              <p:cNvGrpSpPr/>
              <p:nvPr/>
            </p:nvGrpSpPr>
            <p:grpSpPr>
              <a:xfrm>
                <a:off x="1724405" y="5870161"/>
                <a:ext cx="612267" cy="284988"/>
                <a:chOff x="1724405" y="5870161"/>
                <a:chExt cx="612267" cy="284988"/>
              </a:xfrm>
            </p:grpSpPr>
            <p:sp>
              <p:nvSpPr>
                <p:cNvPr id="2852" name="Google Shape;2852;p20"/>
                <p:cNvSpPr/>
                <p:nvPr/>
              </p:nvSpPr>
              <p:spPr>
                <a:xfrm>
                  <a:off x="1738693" y="5884449"/>
                  <a:ext cx="583691" cy="256413"/>
                </a:xfrm>
                <a:custGeom>
                  <a:avLst/>
                  <a:gdLst/>
                  <a:ahLst/>
                  <a:cxnLst/>
                  <a:rect l="l" t="t" r="r" b="b"/>
                  <a:pathLst>
                    <a:path w="583691" h="256413" extrusionOk="0">
                      <a:moveTo>
                        <a:pt x="583692" y="128207"/>
                      </a:moveTo>
                      <a:cubicBezTo>
                        <a:pt x="583692" y="199013"/>
                        <a:pt x="453028" y="256413"/>
                        <a:pt x="291846" y="256413"/>
                      </a:cubicBezTo>
                      <a:cubicBezTo>
                        <a:pt x="130664" y="256413"/>
                        <a:pt x="0" y="199013"/>
                        <a:pt x="0" y="128207"/>
                      </a:cubicBezTo>
                      <a:cubicBezTo>
                        <a:pt x="0" y="57400"/>
                        <a:pt x="130664" y="0"/>
                        <a:pt x="291846" y="0"/>
                      </a:cubicBezTo>
                      <a:cubicBezTo>
                        <a:pt x="453028" y="0"/>
                        <a:pt x="583692" y="57400"/>
                        <a:pt x="583692" y="1282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3" name="Google Shape;2853;p20"/>
                <p:cNvSpPr/>
                <p:nvPr/>
              </p:nvSpPr>
              <p:spPr>
                <a:xfrm>
                  <a:off x="1724405" y="5870161"/>
                  <a:ext cx="612267" cy="284988"/>
                </a:xfrm>
                <a:custGeom>
                  <a:avLst/>
                  <a:gdLst/>
                  <a:ahLst/>
                  <a:cxnLst/>
                  <a:rect l="l" t="t" r="r" b="b"/>
                  <a:pathLst>
                    <a:path w="612267" h="284988" extrusionOk="0">
                      <a:moveTo>
                        <a:pt x="306134" y="284988"/>
                      </a:moveTo>
                      <a:cubicBezTo>
                        <a:pt x="134493" y="284988"/>
                        <a:pt x="0" y="222409"/>
                        <a:pt x="0" y="142494"/>
                      </a:cubicBezTo>
                      <a:cubicBezTo>
                        <a:pt x="0" y="62579"/>
                        <a:pt x="134493" y="0"/>
                        <a:pt x="306134" y="0"/>
                      </a:cubicBezTo>
                      <a:cubicBezTo>
                        <a:pt x="477774" y="0"/>
                        <a:pt x="612267" y="62579"/>
                        <a:pt x="612267" y="142494"/>
                      </a:cubicBezTo>
                      <a:cubicBezTo>
                        <a:pt x="612267" y="222409"/>
                        <a:pt x="477774" y="284988"/>
                        <a:pt x="306134" y="284988"/>
                      </a:cubicBezTo>
                      <a:close/>
                      <a:moveTo>
                        <a:pt x="306134" y="28575"/>
                      </a:moveTo>
                      <a:cubicBezTo>
                        <a:pt x="140113" y="28575"/>
                        <a:pt x="28575" y="87439"/>
                        <a:pt x="28575" y="142494"/>
                      </a:cubicBezTo>
                      <a:cubicBezTo>
                        <a:pt x="28575" y="197549"/>
                        <a:pt x="140113" y="256413"/>
                        <a:pt x="306134" y="256413"/>
                      </a:cubicBezTo>
                      <a:cubicBezTo>
                        <a:pt x="472154" y="256413"/>
                        <a:pt x="583692" y="197549"/>
                        <a:pt x="583692" y="142494"/>
                      </a:cubicBezTo>
                      <a:cubicBezTo>
                        <a:pt x="583692" y="87439"/>
                        <a:pt x="472154" y="28575"/>
                        <a:pt x="30613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54" name="Google Shape;2854;p20"/>
              <p:cNvSpPr/>
              <p:nvPr/>
            </p:nvSpPr>
            <p:spPr>
              <a:xfrm>
                <a:off x="1575054" y="5431059"/>
                <a:ext cx="76200" cy="808196"/>
              </a:xfrm>
              <a:custGeom>
                <a:avLst/>
                <a:gdLst/>
                <a:ahLst/>
                <a:cxnLst/>
                <a:rect l="l" t="t" r="r" b="b"/>
                <a:pathLst>
                  <a:path w="76200" h="808196" extrusionOk="0">
                    <a:moveTo>
                      <a:pt x="76200" y="0"/>
                    </a:moveTo>
                    <a:lnTo>
                      <a:pt x="76200" y="808196"/>
                    </a:lnTo>
                    <a:cubicBezTo>
                      <a:pt x="31433" y="788575"/>
                      <a:pt x="0" y="743712"/>
                      <a:pt x="0" y="691896"/>
                    </a:cubicBezTo>
                    <a:lnTo>
                      <a:pt x="0" y="366046"/>
                    </a:lnTo>
                    <a:lnTo>
                      <a:pt x="20098" y="366046"/>
                    </a:lnTo>
                    <a:lnTo>
                      <a:pt x="20098" y="104204"/>
                    </a:lnTo>
                    <a:lnTo>
                      <a:pt x="22574" y="104204"/>
                    </a:lnTo>
                    <a:lnTo>
                      <a:pt x="54197" y="38767"/>
                    </a:lnTo>
                    <a:lnTo>
                      <a:pt x="66675" y="12859"/>
                    </a:lnTo>
                    <a:cubicBezTo>
                      <a:pt x="69151" y="7811"/>
                      <a:pt x="72390" y="3524"/>
                      <a:pt x="76200" y="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855" name="Google Shape;2855;p20"/>
          <p:cNvGrpSpPr/>
          <p:nvPr/>
        </p:nvGrpSpPr>
        <p:grpSpPr>
          <a:xfrm>
            <a:off x="286698" y="3768949"/>
            <a:ext cx="1176746" cy="1373600"/>
            <a:chOff x="8127313" y="716372"/>
            <a:chExt cx="1477581" cy="1724761"/>
          </a:xfrm>
        </p:grpSpPr>
        <p:grpSp>
          <p:nvGrpSpPr>
            <p:cNvPr id="2856" name="Google Shape;2856;p20"/>
            <p:cNvGrpSpPr/>
            <p:nvPr/>
          </p:nvGrpSpPr>
          <p:grpSpPr>
            <a:xfrm flipH="1">
              <a:off x="8127313" y="730397"/>
              <a:ext cx="1477581" cy="1710736"/>
              <a:chOff x="8390004" y="456115"/>
              <a:chExt cx="904162" cy="1046834"/>
            </a:xfrm>
          </p:grpSpPr>
          <p:grpSp>
            <p:nvGrpSpPr>
              <p:cNvPr id="2857" name="Google Shape;2857;p20"/>
              <p:cNvGrpSpPr/>
              <p:nvPr/>
            </p:nvGrpSpPr>
            <p:grpSpPr>
              <a:xfrm>
                <a:off x="8390004" y="1344626"/>
                <a:ext cx="193429" cy="158323"/>
                <a:chOff x="8390004" y="1344626"/>
                <a:chExt cx="193429" cy="158323"/>
              </a:xfrm>
            </p:grpSpPr>
            <p:sp>
              <p:nvSpPr>
                <p:cNvPr id="2858" name="Google Shape;2858;p20"/>
                <p:cNvSpPr/>
                <p:nvPr/>
              </p:nvSpPr>
              <p:spPr>
                <a:xfrm>
                  <a:off x="8404193" y="1358836"/>
                  <a:ext cx="164687" cy="129825"/>
                </a:xfrm>
                <a:custGeom>
                  <a:avLst/>
                  <a:gdLst/>
                  <a:ahLst/>
                  <a:cxnLst/>
                  <a:rect l="l" t="t" r="r" b="b"/>
                  <a:pathLst>
                    <a:path w="164687" h="129825" extrusionOk="0">
                      <a:moveTo>
                        <a:pt x="94012" y="0"/>
                      </a:moveTo>
                      <a:lnTo>
                        <a:pt x="0" y="122396"/>
                      </a:lnTo>
                      <a:lnTo>
                        <a:pt x="106680" y="129826"/>
                      </a:lnTo>
                      <a:lnTo>
                        <a:pt x="164687" y="54292"/>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9" name="Google Shape;2859;p20"/>
                <p:cNvSpPr/>
                <p:nvPr/>
              </p:nvSpPr>
              <p:spPr>
                <a:xfrm>
                  <a:off x="8390004" y="1344626"/>
                  <a:ext cx="193429" cy="158323"/>
                </a:xfrm>
                <a:custGeom>
                  <a:avLst/>
                  <a:gdLst/>
                  <a:ahLst/>
                  <a:cxnLst/>
                  <a:rect l="l" t="t" r="r" b="b"/>
                  <a:pathLst>
                    <a:path w="193429" h="158323" extrusionOk="0">
                      <a:moveTo>
                        <a:pt x="120869" y="158323"/>
                      </a:moveTo>
                      <a:cubicBezTo>
                        <a:pt x="120488" y="158323"/>
                        <a:pt x="120202" y="158323"/>
                        <a:pt x="119916" y="158323"/>
                      </a:cubicBezTo>
                      <a:lnTo>
                        <a:pt x="13236" y="150894"/>
                      </a:lnTo>
                      <a:cubicBezTo>
                        <a:pt x="7998" y="150513"/>
                        <a:pt x="3330" y="147274"/>
                        <a:pt x="1235" y="142511"/>
                      </a:cubicBezTo>
                      <a:cubicBezTo>
                        <a:pt x="-861" y="137749"/>
                        <a:pt x="-289" y="132129"/>
                        <a:pt x="2950" y="127938"/>
                      </a:cubicBezTo>
                      <a:lnTo>
                        <a:pt x="97057" y="5542"/>
                      </a:lnTo>
                      <a:cubicBezTo>
                        <a:pt x="99343" y="2494"/>
                        <a:pt x="102771" y="589"/>
                        <a:pt x="106582" y="113"/>
                      </a:cubicBezTo>
                      <a:cubicBezTo>
                        <a:pt x="110296" y="-364"/>
                        <a:pt x="114106" y="684"/>
                        <a:pt x="117154" y="2970"/>
                      </a:cubicBezTo>
                      <a:lnTo>
                        <a:pt x="187830" y="57263"/>
                      </a:lnTo>
                      <a:cubicBezTo>
                        <a:pt x="194116" y="62025"/>
                        <a:pt x="195259" y="71074"/>
                        <a:pt x="190497" y="77265"/>
                      </a:cubicBezTo>
                      <a:lnTo>
                        <a:pt x="132394" y="152798"/>
                      </a:lnTo>
                      <a:cubicBezTo>
                        <a:pt x="129441" y="156227"/>
                        <a:pt x="125250" y="158323"/>
                        <a:pt x="120869" y="158323"/>
                      </a:cubicBezTo>
                      <a:close/>
                      <a:moveTo>
                        <a:pt x="41716" y="124128"/>
                      </a:moveTo>
                      <a:lnTo>
                        <a:pt x="114202" y="129177"/>
                      </a:lnTo>
                      <a:lnTo>
                        <a:pt x="158874" y="71074"/>
                      </a:lnTo>
                      <a:lnTo>
                        <a:pt x="110867" y="34117"/>
                      </a:lnTo>
                      <a:lnTo>
                        <a:pt x="41716" y="124128"/>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60" name="Google Shape;2860;p20"/>
              <p:cNvGrpSpPr/>
              <p:nvPr/>
            </p:nvGrpSpPr>
            <p:grpSpPr>
              <a:xfrm>
                <a:off x="8437418" y="1249718"/>
                <a:ext cx="235873" cy="221893"/>
                <a:chOff x="8437418" y="1249718"/>
                <a:chExt cx="235873" cy="221893"/>
              </a:xfrm>
            </p:grpSpPr>
            <p:sp>
              <p:nvSpPr>
                <p:cNvPr id="2861" name="Google Shape;2861;p20"/>
                <p:cNvSpPr/>
                <p:nvPr/>
              </p:nvSpPr>
              <p:spPr>
                <a:xfrm rot="-3144837">
                  <a:off x="8502712" y="1270078"/>
                  <a:ext cx="104782" cy="180987"/>
                </a:xfrm>
                <a:custGeom>
                  <a:avLst/>
                  <a:gdLst/>
                  <a:ahLst/>
                  <a:cxnLst/>
                  <a:rect l="l" t="t" r="r" b="b"/>
                  <a:pathLst>
                    <a:path w="104774" h="180973" extrusionOk="0">
                      <a:moveTo>
                        <a:pt x="0" y="0"/>
                      </a:moveTo>
                      <a:lnTo>
                        <a:pt x="104774" y="0"/>
                      </a:lnTo>
                      <a:lnTo>
                        <a:pt x="104774" y="180974"/>
                      </a:lnTo>
                      <a:lnTo>
                        <a:pt x="0" y="18097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2" name="Google Shape;2862;p20"/>
                <p:cNvSpPr/>
                <p:nvPr/>
              </p:nvSpPr>
              <p:spPr>
                <a:xfrm>
                  <a:off x="8437418" y="1249718"/>
                  <a:ext cx="235873" cy="221893"/>
                </a:xfrm>
                <a:custGeom>
                  <a:avLst/>
                  <a:gdLst/>
                  <a:ahLst/>
                  <a:cxnLst/>
                  <a:rect l="l" t="t" r="r" b="b"/>
                  <a:pathLst>
                    <a:path w="235873" h="221893" extrusionOk="0">
                      <a:moveTo>
                        <a:pt x="157656" y="221893"/>
                      </a:moveTo>
                      <a:cubicBezTo>
                        <a:pt x="154608" y="221893"/>
                        <a:pt x="151560" y="220941"/>
                        <a:pt x="148989" y="218941"/>
                      </a:cubicBezTo>
                      <a:lnTo>
                        <a:pt x="5542" y="108641"/>
                      </a:lnTo>
                      <a:cubicBezTo>
                        <a:pt x="2494" y="106355"/>
                        <a:pt x="589" y="102926"/>
                        <a:pt x="113" y="99211"/>
                      </a:cubicBezTo>
                      <a:cubicBezTo>
                        <a:pt x="-363" y="95497"/>
                        <a:pt x="684" y="91687"/>
                        <a:pt x="2970" y="88639"/>
                      </a:cubicBezTo>
                      <a:lnTo>
                        <a:pt x="66883" y="5581"/>
                      </a:lnTo>
                      <a:cubicBezTo>
                        <a:pt x="71740" y="-706"/>
                        <a:pt x="80694" y="-1849"/>
                        <a:pt x="86885" y="3009"/>
                      </a:cubicBezTo>
                      <a:lnTo>
                        <a:pt x="230332" y="113308"/>
                      </a:lnTo>
                      <a:cubicBezTo>
                        <a:pt x="233380" y="115594"/>
                        <a:pt x="235285" y="119023"/>
                        <a:pt x="235761" y="122738"/>
                      </a:cubicBezTo>
                      <a:cubicBezTo>
                        <a:pt x="236237" y="126453"/>
                        <a:pt x="235190" y="130263"/>
                        <a:pt x="232904" y="133311"/>
                      </a:cubicBezTo>
                      <a:lnTo>
                        <a:pt x="168991" y="216369"/>
                      </a:lnTo>
                      <a:cubicBezTo>
                        <a:pt x="166133" y="219893"/>
                        <a:pt x="161847" y="221893"/>
                        <a:pt x="157656" y="221893"/>
                      </a:cubicBezTo>
                      <a:close/>
                      <a:moveTo>
                        <a:pt x="34212" y="94639"/>
                      </a:moveTo>
                      <a:lnTo>
                        <a:pt x="154989" y="187508"/>
                      </a:lnTo>
                      <a:lnTo>
                        <a:pt x="201471" y="127120"/>
                      </a:lnTo>
                      <a:lnTo>
                        <a:pt x="80694" y="34251"/>
                      </a:lnTo>
                      <a:lnTo>
                        <a:pt x="34212" y="9463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63" name="Google Shape;2863;p20"/>
              <p:cNvSpPr/>
              <p:nvPr/>
            </p:nvSpPr>
            <p:spPr>
              <a:xfrm>
                <a:off x="8403145" y="1357978"/>
                <a:ext cx="131254" cy="126301"/>
              </a:xfrm>
              <a:custGeom>
                <a:avLst/>
                <a:gdLst/>
                <a:ahLst/>
                <a:cxnLst/>
                <a:rect l="l" t="t" r="r" b="b"/>
                <a:pathLst>
                  <a:path w="131254" h="126301" extrusionOk="0">
                    <a:moveTo>
                      <a:pt x="131255" y="28480"/>
                    </a:moveTo>
                    <a:lnTo>
                      <a:pt x="56007" y="126302"/>
                    </a:lnTo>
                    <a:lnTo>
                      <a:pt x="0" y="122396"/>
                    </a:lnTo>
                    <a:lnTo>
                      <a:pt x="94202" y="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4" name="Google Shape;2864;p20"/>
              <p:cNvSpPr/>
              <p:nvPr/>
            </p:nvSpPr>
            <p:spPr>
              <a:xfrm rot="-3144837">
                <a:off x="8450770" y="1293300"/>
                <a:ext cx="104782" cy="66679"/>
              </a:xfrm>
              <a:custGeom>
                <a:avLst/>
                <a:gdLst/>
                <a:ahLst/>
                <a:cxnLst/>
                <a:rect l="l" t="t" r="r" b="b"/>
                <a:pathLst>
                  <a:path w="104774" h="66674" extrusionOk="0">
                    <a:moveTo>
                      <a:pt x="0" y="0"/>
                    </a:moveTo>
                    <a:lnTo>
                      <a:pt x="104774" y="0"/>
                    </a:lnTo>
                    <a:lnTo>
                      <a:pt x="104774" y="66675"/>
                    </a:lnTo>
                    <a:lnTo>
                      <a:pt x="0" y="6667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65" name="Google Shape;2865;p20"/>
              <p:cNvGrpSpPr/>
              <p:nvPr/>
            </p:nvGrpSpPr>
            <p:grpSpPr>
              <a:xfrm>
                <a:off x="8433011" y="1095392"/>
                <a:ext cx="388579" cy="353169"/>
                <a:chOff x="8433011" y="1095392"/>
                <a:chExt cx="388579" cy="353169"/>
              </a:xfrm>
            </p:grpSpPr>
            <p:sp>
              <p:nvSpPr>
                <p:cNvPr id="2866" name="Google Shape;2866;p20"/>
                <p:cNvSpPr/>
                <p:nvPr/>
              </p:nvSpPr>
              <p:spPr>
                <a:xfrm>
                  <a:off x="8447246" y="1109662"/>
                  <a:ext cx="360045" cy="324612"/>
                </a:xfrm>
                <a:custGeom>
                  <a:avLst/>
                  <a:gdLst/>
                  <a:ahLst/>
                  <a:cxnLst/>
                  <a:rect l="l" t="t" r="r" b="b"/>
                  <a:pathLst>
                    <a:path w="360045" h="324612" extrusionOk="0">
                      <a:moveTo>
                        <a:pt x="55150" y="0"/>
                      </a:moveTo>
                      <a:lnTo>
                        <a:pt x="0" y="149828"/>
                      </a:lnTo>
                      <a:lnTo>
                        <a:pt x="227267" y="324612"/>
                      </a:lnTo>
                      <a:lnTo>
                        <a:pt x="360045" y="23450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7" name="Google Shape;2867;p20"/>
                <p:cNvSpPr/>
                <p:nvPr/>
              </p:nvSpPr>
              <p:spPr>
                <a:xfrm>
                  <a:off x="8433011" y="1095392"/>
                  <a:ext cx="388579" cy="353169"/>
                </a:xfrm>
                <a:custGeom>
                  <a:avLst/>
                  <a:gdLst/>
                  <a:ahLst/>
                  <a:cxnLst/>
                  <a:rect l="l" t="t" r="r" b="b"/>
                  <a:pathLst>
                    <a:path w="388579" h="353169" extrusionOk="0">
                      <a:moveTo>
                        <a:pt x="241502" y="353169"/>
                      </a:moveTo>
                      <a:cubicBezTo>
                        <a:pt x="238454" y="353169"/>
                        <a:pt x="235310" y="352217"/>
                        <a:pt x="232834" y="350217"/>
                      </a:cubicBezTo>
                      <a:lnTo>
                        <a:pt x="5567" y="175433"/>
                      </a:lnTo>
                      <a:cubicBezTo>
                        <a:pt x="614" y="171623"/>
                        <a:pt x="-1291" y="165051"/>
                        <a:pt x="900" y="159145"/>
                      </a:cubicBezTo>
                      <a:lnTo>
                        <a:pt x="56050" y="9317"/>
                      </a:lnTo>
                      <a:cubicBezTo>
                        <a:pt x="57574" y="5031"/>
                        <a:pt x="61098" y="1792"/>
                        <a:pt x="65479" y="554"/>
                      </a:cubicBezTo>
                      <a:cubicBezTo>
                        <a:pt x="69861" y="-684"/>
                        <a:pt x="74528" y="173"/>
                        <a:pt x="78148" y="2935"/>
                      </a:cubicBezTo>
                      <a:lnTo>
                        <a:pt x="383043" y="237441"/>
                      </a:lnTo>
                      <a:cubicBezTo>
                        <a:pt x="386663" y="240203"/>
                        <a:pt x="388758" y="244584"/>
                        <a:pt x="388568" y="249156"/>
                      </a:cubicBezTo>
                      <a:cubicBezTo>
                        <a:pt x="388473" y="253728"/>
                        <a:pt x="386091" y="258015"/>
                        <a:pt x="382281" y="260586"/>
                      </a:cubicBezTo>
                      <a:lnTo>
                        <a:pt x="249502" y="350693"/>
                      </a:lnTo>
                      <a:cubicBezTo>
                        <a:pt x="247121" y="352407"/>
                        <a:pt x="244264" y="353169"/>
                        <a:pt x="241502" y="353169"/>
                      </a:cubicBezTo>
                      <a:close/>
                      <a:moveTo>
                        <a:pt x="31285" y="159145"/>
                      </a:moveTo>
                      <a:lnTo>
                        <a:pt x="242073" y="321261"/>
                      </a:lnTo>
                      <a:lnTo>
                        <a:pt x="349991" y="248013"/>
                      </a:lnTo>
                      <a:lnTo>
                        <a:pt x="76147" y="37416"/>
                      </a:lnTo>
                      <a:lnTo>
                        <a:pt x="31285" y="159145"/>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68" name="Google Shape;2868;p20"/>
              <p:cNvGrpSpPr/>
              <p:nvPr/>
            </p:nvGrpSpPr>
            <p:grpSpPr>
              <a:xfrm>
                <a:off x="8457991" y="456115"/>
                <a:ext cx="836175" cy="922341"/>
                <a:chOff x="8457991" y="456115"/>
                <a:chExt cx="836175" cy="922341"/>
              </a:xfrm>
            </p:grpSpPr>
            <p:sp>
              <p:nvSpPr>
                <p:cNvPr id="2869" name="Google Shape;2869;p20"/>
                <p:cNvSpPr/>
                <p:nvPr/>
              </p:nvSpPr>
              <p:spPr>
                <a:xfrm>
                  <a:off x="8472298" y="470875"/>
                  <a:ext cx="807218" cy="893293"/>
                </a:xfrm>
                <a:custGeom>
                  <a:avLst/>
                  <a:gdLst/>
                  <a:ahLst/>
                  <a:cxnLst/>
                  <a:rect l="l" t="t" r="r" b="b"/>
                  <a:pathLst>
                    <a:path w="807218" h="893293" extrusionOk="0">
                      <a:moveTo>
                        <a:pt x="527017" y="680506"/>
                      </a:moveTo>
                      <a:lnTo>
                        <a:pt x="399573" y="880055"/>
                      </a:lnTo>
                      <a:cubicBezTo>
                        <a:pt x="388142" y="894914"/>
                        <a:pt x="366711" y="897676"/>
                        <a:pt x="351852" y="886246"/>
                      </a:cubicBezTo>
                      <a:lnTo>
                        <a:pt x="13239" y="625833"/>
                      </a:lnTo>
                      <a:cubicBezTo>
                        <a:pt x="-1620" y="614403"/>
                        <a:pt x="-4382" y="592972"/>
                        <a:pt x="7047" y="578112"/>
                      </a:cubicBezTo>
                      <a:lnTo>
                        <a:pt x="482345" y="60524"/>
                      </a:lnTo>
                      <a:cubicBezTo>
                        <a:pt x="547972" y="-10914"/>
                        <a:pt x="657319" y="-20343"/>
                        <a:pt x="734186" y="38807"/>
                      </a:cubicBezTo>
                      <a:lnTo>
                        <a:pt x="734186" y="38807"/>
                      </a:lnTo>
                      <a:cubicBezTo>
                        <a:pt x="811053" y="97957"/>
                        <a:pt x="830007" y="206066"/>
                        <a:pt x="777811" y="287791"/>
                      </a:cubicBezTo>
                      <a:lnTo>
                        <a:pt x="574642" y="606021"/>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0" name="Google Shape;2870;p20"/>
                <p:cNvSpPr/>
                <p:nvPr/>
              </p:nvSpPr>
              <p:spPr>
                <a:xfrm>
                  <a:off x="8457991" y="456115"/>
                  <a:ext cx="836175" cy="922341"/>
                </a:xfrm>
                <a:custGeom>
                  <a:avLst/>
                  <a:gdLst/>
                  <a:ahLst/>
                  <a:cxnLst/>
                  <a:rect l="l" t="t" r="r" b="b"/>
                  <a:pathLst>
                    <a:path w="836175" h="922341" extrusionOk="0">
                      <a:moveTo>
                        <a:pt x="386828" y="922342"/>
                      </a:moveTo>
                      <a:cubicBezTo>
                        <a:pt x="376541" y="922342"/>
                        <a:pt x="366159" y="919103"/>
                        <a:pt x="357396" y="912341"/>
                      </a:cubicBezTo>
                      <a:lnTo>
                        <a:pt x="18782" y="651927"/>
                      </a:lnTo>
                      <a:cubicBezTo>
                        <a:pt x="8590" y="644117"/>
                        <a:pt x="2018" y="632687"/>
                        <a:pt x="399" y="619828"/>
                      </a:cubicBezTo>
                      <a:cubicBezTo>
                        <a:pt x="-1221" y="606969"/>
                        <a:pt x="2113" y="594301"/>
                        <a:pt x="10019" y="584109"/>
                      </a:cubicBezTo>
                      <a:cubicBezTo>
                        <a:pt x="10305" y="583823"/>
                        <a:pt x="10495" y="583442"/>
                        <a:pt x="10781" y="583157"/>
                      </a:cubicBezTo>
                      <a:lnTo>
                        <a:pt x="486079" y="65568"/>
                      </a:lnTo>
                      <a:cubicBezTo>
                        <a:pt x="557230" y="-11965"/>
                        <a:pt x="673816" y="-21967"/>
                        <a:pt x="757160" y="42137"/>
                      </a:cubicBezTo>
                      <a:cubicBezTo>
                        <a:pt x="840599" y="106240"/>
                        <a:pt x="860792" y="221492"/>
                        <a:pt x="804118" y="310170"/>
                      </a:cubicBezTo>
                      <a:lnTo>
                        <a:pt x="600950" y="628400"/>
                      </a:lnTo>
                      <a:cubicBezTo>
                        <a:pt x="596664" y="635068"/>
                        <a:pt x="587805" y="636973"/>
                        <a:pt x="581233" y="632782"/>
                      </a:cubicBezTo>
                      <a:cubicBezTo>
                        <a:pt x="574566" y="628496"/>
                        <a:pt x="572660" y="619733"/>
                        <a:pt x="576851" y="613065"/>
                      </a:cubicBezTo>
                      <a:lnTo>
                        <a:pt x="780020" y="294835"/>
                      </a:lnTo>
                      <a:cubicBezTo>
                        <a:pt x="828597" y="218730"/>
                        <a:pt x="811262" y="119861"/>
                        <a:pt x="739729" y="64806"/>
                      </a:cubicBezTo>
                      <a:cubicBezTo>
                        <a:pt x="668196" y="9752"/>
                        <a:pt x="568184" y="18419"/>
                        <a:pt x="507128" y="84904"/>
                      </a:cubicBezTo>
                      <a:lnTo>
                        <a:pt x="32307" y="601921"/>
                      </a:lnTo>
                      <a:cubicBezTo>
                        <a:pt x="29355" y="606017"/>
                        <a:pt x="28116" y="610970"/>
                        <a:pt x="28688" y="616113"/>
                      </a:cubicBezTo>
                      <a:cubicBezTo>
                        <a:pt x="29355" y="621352"/>
                        <a:pt x="32022" y="626019"/>
                        <a:pt x="36213" y="629258"/>
                      </a:cubicBezTo>
                      <a:lnTo>
                        <a:pt x="374827" y="889671"/>
                      </a:lnTo>
                      <a:cubicBezTo>
                        <a:pt x="383303" y="896243"/>
                        <a:pt x="395496" y="894719"/>
                        <a:pt x="402259" y="886433"/>
                      </a:cubicBezTo>
                      <a:lnTo>
                        <a:pt x="529226" y="687551"/>
                      </a:lnTo>
                      <a:cubicBezTo>
                        <a:pt x="533513" y="680883"/>
                        <a:pt x="542371" y="678978"/>
                        <a:pt x="548943" y="683169"/>
                      </a:cubicBezTo>
                      <a:cubicBezTo>
                        <a:pt x="555611" y="687455"/>
                        <a:pt x="557516" y="696218"/>
                        <a:pt x="553325" y="702886"/>
                      </a:cubicBezTo>
                      <a:lnTo>
                        <a:pt x="425880" y="902435"/>
                      </a:lnTo>
                      <a:cubicBezTo>
                        <a:pt x="425690" y="902816"/>
                        <a:pt x="425404" y="903101"/>
                        <a:pt x="425118" y="903482"/>
                      </a:cubicBezTo>
                      <a:cubicBezTo>
                        <a:pt x="415689" y="915865"/>
                        <a:pt x="401401" y="922342"/>
                        <a:pt x="386828" y="92234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71" name="Google Shape;2871;p20"/>
              <p:cNvGrpSpPr/>
              <p:nvPr/>
            </p:nvGrpSpPr>
            <p:grpSpPr>
              <a:xfrm>
                <a:off x="9017765" y="1062485"/>
                <a:ext cx="43394" cy="51843"/>
                <a:chOff x="9017765" y="1062485"/>
                <a:chExt cx="43394" cy="51843"/>
              </a:xfrm>
            </p:grpSpPr>
            <p:sp>
              <p:nvSpPr>
                <p:cNvPr id="2872" name="Google Shape;2872;p20"/>
                <p:cNvSpPr/>
                <p:nvPr/>
              </p:nvSpPr>
              <p:spPr>
                <a:xfrm>
                  <a:off x="9032081" y="1076800"/>
                  <a:ext cx="14858" cy="23240"/>
                </a:xfrm>
                <a:custGeom>
                  <a:avLst/>
                  <a:gdLst/>
                  <a:ahLst/>
                  <a:cxnLst/>
                  <a:rect l="l" t="t" r="r" b="b"/>
                  <a:pathLst>
                    <a:path w="14858" h="23240" extrusionOk="0">
                      <a:moveTo>
                        <a:pt x="14859" y="0"/>
                      </a:moveTo>
                      <a:lnTo>
                        <a:pt x="0" y="23241"/>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3" name="Google Shape;2873;p20"/>
                <p:cNvSpPr/>
                <p:nvPr/>
              </p:nvSpPr>
              <p:spPr>
                <a:xfrm>
                  <a:off x="9017765" y="1062485"/>
                  <a:ext cx="43394" cy="51843"/>
                </a:xfrm>
                <a:custGeom>
                  <a:avLst/>
                  <a:gdLst/>
                  <a:ahLst/>
                  <a:cxnLst/>
                  <a:rect l="l" t="t" r="r" b="b"/>
                  <a:pathLst>
                    <a:path w="43394" h="51843" extrusionOk="0">
                      <a:moveTo>
                        <a:pt x="14315" y="51844"/>
                      </a:moveTo>
                      <a:cubicBezTo>
                        <a:pt x="11648" y="51844"/>
                        <a:pt x="8981" y="51082"/>
                        <a:pt x="6600" y="49558"/>
                      </a:cubicBezTo>
                      <a:cubicBezTo>
                        <a:pt x="-67" y="45272"/>
                        <a:pt x="-1973" y="36508"/>
                        <a:pt x="2218" y="29841"/>
                      </a:cubicBezTo>
                      <a:lnTo>
                        <a:pt x="17077" y="6600"/>
                      </a:lnTo>
                      <a:cubicBezTo>
                        <a:pt x="21364" y="-68"/>
                        <a:pt x="30127" y="-1973"/>
                        <a:pt x="36794" y="2218"/>
                      </a:cubicBezTo>
                      <a:cubicBezTo>
                        <a:pt x="43462" y="6505"/>
                        <a:pt x="45367" y="15268"/>
                        <a:pt x="41176" y="21935"/>
                      </a:cubicBezTo>
                      <a:lnTo>
                        <a:pt x="26317" y="45176"/>
                      </a:lnTo>
                      <a:cubicBezTo>
                        <a:pt x="23650" y="49558"/>
                        <a:pt x="18983" y="51844"/>
                        <a:pt x="14315" y="51844"/>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74" name="Google Shape;2874;p20"/>
              <p:cNvGrpSpPr/>
              <p:nvPr/>
            </p:nvGrpSpPr>
            <p:grpSpPr>
              <a:xfrm>
                <a:off x="8715085" y="603328"/>
                <a:ext cx="436817" cy="522335"/>
                <a:chOff x="8715085" y="603328"/>
                <a:chExt cx="436817" cy="522335"/>
              </a:xfrm>
            </p:grpSpPr>
            <p:sp>
              <p:nvSpPr>
                <p:cNvPr id="2875" name="Google Shape;2875;p20"/>
                <p:cNvSpPr/>
                <p:nvPr/>
              </p:nvSpPr>
              <p:spPr>
                <a:xfrm>
                  <a:off x="8729477" y="617605"/>
                  <a:ext cx="408231" cy="493699"/>
                </a:xfrm>
                <a:custGeom>
                  <a:avLst/>
                  <a:gdLst/>
                  <a:ahLst/>
                  <a:cxnLst/>
                  <a:rect l="l" t="t" r="r" b="b"/>
                  <a:pathLst>
                    <a:path w="408231" h="493699" extrusionOk="0">
                      <a:moveTo>
                        <a:pt x="24093" y="480912"/>
                      </a:moveTo>
                      <a:lnTo>
                        <a:pt x="24093" y="480912"/>
                      </a:lnTo>
                      <a:cubicBezTo>
                        <a:pt x="-2863" y="460148"/>
                        <a:pt x="-8006" y="421095"/>
                        <a:pt x="12759" y="394044"/>
                      </a:cubicBezTo>
                      <a:lnTo>
                        <a:pt x="297270" y="24093"/>
                      </a:lnTo>
                      <a:cubicBezTo>
                        <a:pt x="318035" y="-2862"/>
                        <a:pt x="357087" y="-8006"/>
                        <a:pt x="384138" y="12759"/>
                      </a:cubicBezTo>
                      <a:lnTo>
                        <a:pt x="384138" y="12759"/>
                      </a:lnTo>
                      <a:cubicBezTo>
                        <a:pt x="411094" y="33523"/>
                        <a:pt x="416237" y="72576"/>
                        <a:pt x="395473" y="99627"/>
                      </a:cubicBezTo>
                      <a:lnTo>
                        <a:pt x="110961" y="469578"/>
                      </a:lnTo>
                      <a:cubicBezTo>
                        <a:pt x="90102" y="496629"/>
                        <a:pt x="51049" y="501677"/>
                        <a:pt x="24093" y="48091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6" name="Google Shape;2876;p20"/>
                <p:cNvSpPr/>
                <p:nvPr/>
              </p:nvSpPr>
              <p:spPr>
                <a:xfrm>
                  <a:off x="8715085" y="603328"/>
                  <a:ext cx="436817" cy="522335"/>
                </a:xfrm>
                <a:custGeom>
                  <a:avLst/>
                  <a:gdLst/>
                  <a:ahLst/>
                  <a:cxnLst/>
                  <a:rect l="l" t="t" r="r" b="b"/>
                  <a:pathLst>
                    <a:path w="436817" h="522335" extrusionOk="0">
                      <a:moveTo>
                        <a:pt x="76108" y="522336"/>
                      </a:moveTo>
                      <a:cubicBezTo>
                        <a:pt x="59916" y="522336"/>
                        <a:pt x="43533" y="517192"/>
                        <a:pt x="29722" y="506524"/>
                      </a:cubicBezTo>
                      <a:cubicBezTo>
                        <a:pt x="-3616" y="480902"/>
                        <a:pt x="-9807" y="432991"/>
                        <a:pt x="15720" y="399654"/>
                      </a:cubicBezTo>
                      <a:lnTo>
                        <a:pt x="300231" y="29703"/>
                      </a:lnTo>
                      <a:cubicBezTo>
                        <a:pt x="325854" y="-3635"/>
                        <a:pt x="373765" y="-9826"/>
                        <a:pt x="407102" y="15796"/>
                      </a:cubicBezTo>
                      <a:cubicBezTo>
                        <a:pt x="423200" y="28179"/>
                        <a:pt x="433486" y="46086"/>
                        <a:pt x="436153" y="66374"/>
                      </a:cubicBezTo>
                      <a:cubicBezTo>
                        <a:pt x="438820" y="86662"/>
                        <a:pt x="433391" y="106569"/>
                        <a:pt x="421104" y="122667"/>
                      </a:cubicBezTo>
                      <a:lnTo>
                        <a:pt x="136592" y="492618"/>
                      </a:lnTo>
                      <a:cubicBezTo>
                        <a:pt x="121638" y="512049"/>
                        <a:pt x="98968" y="522336"/>
                        <a:pt x="76108" y="522336"/>
                      </a:cubicBezTo>
                      <a:close/>
                      <a:moveTo>
                        <a:pt x="360810" y="28560"/>
                      </a:moveTo>
                      <a:cubicBezTo>
                        <a:pt x="346523" y="28560"/>
                        <a:pt x="332331" y="34941"/>
                        <a:pt x="322996" y="47133"/>
                      </a:cubicBezTo>
                      <a:lnTo>
                        <a:pt x="38485" y="417084"/>
                      </a:lnTo>
                      <a:cubicBezTo>
                        <a:pt x="22483" y="437944"/>
                        <a:pt x="26388" y="467853"/>
                        <a:pt x="47247" y="483855"/>
                      </a:cubicBezTo>
                      <a:lnTo>
                        <a:pt x="47247" y="483855"/>
                      </a:lnTo>
                      <a:cubicBezTo>
                        <a:pt x="57249" y="491570"/>
                        <a:pt x="69726" y="494904"/>
                        <a:pt x="82395" y="493284"/>
                      </a:cubicBezTo>
                      <a:cubicBezTo>
                        <a:pt x="95063" y="491665"/>
                        <a:pt x="106303" y="485188"/>
                        <a:pt x="114018" y="475187"/>
                      </a:cubicBezTo>
                      <a:lnTo>
                        <a:pt x="398530" y="105236"/>
                      </a:lnTo>
                      <a:cubicBezTo>
                        <a:pt x="406245" y="95235"/>
                        <a:pt x="409578" y="82757"/>
                        <a:pt x="407959" y="70089"/>
                      </a:cubicBezTo>
                      <a:cubicBezTo>
                        <a:pt x="406340" y="57420"/>
                        <a:pt x="399863" y="46181"/>
                        <a:pt x="389862" y="38466"/>
                      </a:cubicBezTo>
                      <a:cubicBezTo>
                        <a:pt x="381099" y="31798"/>
                        <a:pt x="370907" y="28560"/>
                        <a:pt x="360810" y="2856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77" name="Google Shape;2877;p20"/>
              <p:cNvSpPr/>
              <p:nvPr/>
            </p:nvSpPr>
            <p:spPr>
              <a:xfrm>
                <a:off x="8435816" y="1106899"/>
                <a:ext cx="115538" cy="196310"/>
              </a:xfrm>
              <a:custGeom>
                <a:avLst/>
                <a:gdLst/>
                <a:ahLst/>
                <a:cxnLst/>
                <a:rect l="l" t="t" r="r" b="b"/>
                <a:pathLst>
                  <a:path w="115538" h="196310" extrusionOk="0">
                    <a:moveTo>
                      <a:pt x="60388" y="196310"/>
                    </a:moveTo>
                    <a:lnTo>
                      <a:pt x="0" y="149828"/>
                    </a:lnTo>
                    <a:lnTo>
                      <a:pt x="55150" y="0"/>
                    </a:lnTo>
                    <a:lnTo>
                      <a:pt x="115538" y="4638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8" name="Google Shape;2878;p20"/>
              <p:cNvSpPr/>
              <p:nvPr/>
            </p:nvSpPr>
            <p:spPr>
              <a:xfrm>
                <a:off x="8466611" y="460493"/>
                <a:ext cx="768161" cy="683935"/>
              </a:xfrm>
              <a:custGeom>
                <a:avLst/>
                <a:gdLst/>
                <a:ahLst/>
                <a:cxnLst/>
                <a:rect l="l" t="t" r="r" b="b"/>
                <a:pathLst>
                  <a:path w="768161" h="683935" extrusionOk="0">
                    <a:moveTo>
                      <a:pt x="768162" y="72716"/>
                    </a:moveTo>
                    <a:cubicBezTo>
                      <a:pt x="697010" y="42617"/>
                      <a:pt x="612332" y="59190"/>
                      <a:pt x="557850" y="118626"/>
                    </a:cubicBezTo>
                    <a:lnTo>
                      <a:pt x="82552" y="636215"/>
                    </a:lnTo>
                    <a:cubicBezTo>
                      <a:pt x="71122" y="651074"/>
                      <a:pt x="73884" y="672600"/>
                      <a:pt x="88743" y="683935"/>
                    </a:cubicBezTo>
                    <a:lnTo>
                      <a:pt x="13210" y="625833"/>
                    </a:lnTo>
                    <a:cubicBezTo>
                      <a:pt x="-1554" y="614498"/>
                      <a:pt x="-4411" y="592971"/>
                      <a:pt x="7019" y="578113"/>
                    </a:cubicBezTo>
                    <a:lnTo>
                      <a:pt x="482316" y="60524"/>
                    </a:lnTo>
                    <a:cubicBezTo>
                      <a:pt x="547943" y="-10914"/>
                      <a:pt x="657291" y="-20343"/>
                      <a:pt x="734157" y="38807"/>
                    </a:cubicBezTo>
                    <a:cubicBezTo>
                      <a:pt x="747207" y="48808"/>
                      <a:pt x="758637" y="60143"/>
                      <a:pt x="768162" y="72716"/>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9" name="Google Shape;2879;p20"/>
              <p:cNvSpPr/>
              <p:nvPr/>
            </p:nvSpPr>
            <p:spPr>
              <a:xfrm>
                <a:off x="8725685" y="613189"/>
                <a:ext cx="390596" cy="484128"/>
              </a:xfrm>
              <a:custGeom>
                <a:avLst/>
                <a:gdLst/>
                <a:ahLst/>
                <a:cxnLst/>
                <a:rect l="l" t="t" r="r" b="b"/>
                <a:pathLst>
                  <a:path w="390596" h="484128" extrusionOk="0">
                    <a:moveTo>
                      <a:pt x="44172" y="483995"/>
                    </a:moveTo>
                    <a:cubicBezTo>
                      <a:pt x="33695" y="484757"/>
                      <a:pt x="23789" y="482280"/>
                      <a:pt x="15788" y="476089"/>
                    </a:cubicBezTo>
                    <a:cubicBezTo>
                      <a:pt x="-5167" y="459992"/>
                      <a:pt x="-5262" y="424845"/>
                      <a:pt x="15502" y="397794"/>
                    </a:cubicBezTo>
                    <a:lnTo>
                      <a:pt x="300014" y="27843"/>
                    </a:lnTo>
                    <a:cubicBezTo>
                      <a:pt x="320779" y="792"/>
                      <a:pt x="354878" y="-8067"/>
                      <a:pt x="375738" y="8031"/>
                    </a:cubicBezTo>
                    <a:cubicBezTo>
                      <a:pt x="383739" y="14222"/>
                      <a:pt x="388692" y="23175"/>
                      <a:pt x="390597" y="33462"/>
                    </a:cubicBezTo>
                    <a:cubicBezTo>
                      <a:pt x="373833" y="34796"/>
                      <a:pt x="356021" y="44511"/>
                      <a:pt x="343257" y="61180"/>
                    </a:cubicBezTo>
                    <a:lnTo>
                      <a:pt x="58746" y="431131"/>
                    </a:lnTo>
                    <a:cubicBezTo>
                      <a:pt x="45982" y="447705"/>
                      <a:pt x="41125" y="467421"/>
                      <a:pt x="44172" y="48399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80" name="Google Shape;2880;p20"/>
            <p:cNvGrpSpPr/>
            <p:nvPr/>
          </p:nvGrpSpPr>
          <p:grpSpPr>
            <a:xfrm flipH="1">
              <a:off x="8127313" y="716372"/>
              <a:ext cx="1477581" cy="1710736"/>
              <a:chOff x="8390004" y="456115"/>
              <a:chExt cx="904162" cy="1046834"/>
            </a:xfrm>
          </p:grpSpPr>
          <p:grpSp>
            <p:nvGrpSpPr>
              <p:cNvPr id="2881" name="Google Shape;2881;p20"/>
              <p:cNvGrpSpPr/>
              <p:nvPr/>
            </p:nvGrpSpPr>
            <p:grpSpPr>
              <a:xfrm>
                <a:off x="8390004" y="1344626"/>
                <a:ext cx="193429" cy="158323"/>
                <a:chOff x="8390004" y="1344626"/>
                <a:chExt cx="193429" cy="158323"/>
              </a:xfrm>
            </p:grpSpPr>
            <p:sp>
              <p:nvSpPr>
                <p:cNvPr id="2882" name="Google Shape;2882;p20"/>
                <p:cNvSpPr/>
                <p:nvPr/>
              </p:nvSpPr>
              <p:spPr>
                <a:xfrm>
                  <a:off x="8404193" y="1358836"/>
                  <a:ext cx="164687" cy="129825"/>
                </a:xfrm>
                <a:custGeom>
                  <a:avLst/>
                  <a:gdLst/>
                  <a:ahLst/>
                  <a:cxnLst/>
                  <a:rect l="l" t="t" r="r" b="b"/>
                  <a:pathLst>
                    <a:path w="164687" h="129825" extrusionOk="0">
                      <a:moveTo>
                        <a:pt x="94012" y="0"/>
                      </a:moveTo>
                      <a:lnTo>
                        <a:pt x="0" y="122396"/>
                      </a:lnTo>
                      <a:lnTo>
                        <a:pt x="106680" y="129826"/>
                      </a:lnTo>
                      <a:lnTo>
                        <a:pt x="164687" y="5429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3" name="Google Shape;2883;p20"/>
                <p:cNvSpPr/>
                <p:nvPr/>
              </p:nvSpPr>
              <p:spPr>
                <a:xfrm>
                  <a:off x="8390004" y="1344626"/>
                  <a:ext cx="193429" cy="158323"/>
                </a:xfrm>
                <a:custGeom>
                  <a:avLst/>
                  <a:gdLst/>
                  <a:ahLst/>
                  <a:cxnLst/>
                  <a:rect l="l" t="t" r="r" b="b"/>
                  <a:pathLst>
                    <a:path w="193429" h="158323" extrusionOk="0">
                      <a:moveTo>
                        <a:pt x="120869" y="158323"/>
                      </a:moveTo>
                      <a:cubicBezTo>
                        <a:pt x="120488" y="158323"/>
                        <a:pt x="120202" y="158323"/>
                        <a:pt x="119916" y="158323"/>
                      </a:cubicBezTo>
                      <a:lnTo>
                        <a:pt x="13236" y="150894"/>
                      </a:lnTo>
                      <a:cubicBezTo>
                        <a:pt x="7998" y="150513"/>
                        <a:pt x="3330" y="147274"/>
                        <a:pt x="1235" y="142511"/>
                      </a:cubicBezTo>
                      <a:cubicBezTo>
                        <a:pt x="-861" y="137749"/>
                        <a:pt x="-289" y="132129"/>
                        <a:pt x="2950" y="127938"/>
                      </a:cubicBezTo>
                      <a:lnTo>
                        <a:pt x="97057" y="5542"/>
                      </a:lnTo>
                      <a:cubicBezTo>
                        <a:pt x="99343" y="2494"/>
                        <a:pt x="102771" y="589"/>
                        <a:pt x="106582" y="113"/>
                      </a:cubicBezTo>
                      <a:cubicBezTo>
                        <a:pt x="110296" y="-364"/>
                        <a:pt x="114106" y="684"/>
                        <a:pt x="117154" y="2970"/>
                      </a:cubicBezTo>
                      <a:lnTo>
                        <a:pt x="187830" y="57263"/>
                      </a:lnTo>
                      <a:cubicBezTo>
                        <a:pt x="194116" y="62025"/>
                        <a:pt x="195259" y="71074"/>
                        <a:pt x="190497" y="77265"/>
                      </a:cubicBezTo>
                      <a:lnTo>
                        <a:pt x="132394" y="152798"/>
                      </a:lnTo>
                      <a:cubicBezTo>
                        <a:pt x="129441" y="156227"/>
                        <a:pt x="125250" y="158323"/>
                        <a:pt x="120869" y="158323"/>
                      </a:cubicBezTo>
                      <a:close/>
                      <a:moveTo>
                        <a:pt x="41716" y="124128"/>
                      </a:moveTo>
                      <a:lnTo>
                        <a:pt x="114202" y="129177"/>
                      </a:lnTo>
                      <a:lnTo>
                        <a:pt x="158874" y="71074"/>
                      </a:lnTo>
                      <a:lnTo>
                        <a:pt x="110867" y="34117"/>
                      </a:lnTo>
                      <a:lnTo>
                        <a:pt x="41716" y="1241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84" name="Google Shape;2884;p20"/>
              <p:cNvGrpSpPr/>
              <p:nvPr/>
            </p:nvGrpSpPr>
            <p:grpSpPr>
              <a:xfrm>
                <a:off x="8437418" y="1249718"/>
                <a:ext cx="235873" cy="221893"/>
                <a:chOff x="8437418" y="1249718"/>
                <a:chExt cx="235873" cy="221893"/>
              </a:xfrm>
            </p:grpSpPr>
            <p:sp>
              <p:nvSpPr>
                <p:cNvPr id="2885" name="Google Shape;2885;p20"/>
                <p:cNvSpPr/>
                <p:nvPr/>
              </p:nvSpPr>
              <p:spPr>
                <a:xfrm rot="-3144837">
                  <a:off x="8502712" y="1270078"/>
                  <a:ext cx="104782" cy="180987"/>
                </a:xfrm>
                <a:custGeom>
                  <a:avLst/>
                  <a:gdLst/>
                  <a:ahLst/>
                  <a:cxnLst/>
                  <a:rect l="l" t="t" r="r" b="b"/>
                  <a:pathLst>
                    <a:path w="104774" h="180973" extrusionOk="0">
                      <a:moveTo>
                        <a:pt x="0" y="0"/>
                      </a:moveTo>
                      <a:lnTo>
                        <a:pt x="104774" y="0"/>
                      </a:lnTo>
                      <a:lnTo>
                        <a:pt x="104774" y="180974"/>
                      </a:lnTo>
                      <a:lnTo>
                        <a:pt x="0" y="18097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6" name="Google Shape;2886;p20"/>
                <p:cNvSpPr/>
                <p:nvPr/>
              </p:nvSpPr>
              <p:spPr>
                <a:xfrm>
                  <a:off x="8437418" y="1249718"/>
                  <a:ext cx="235873" cy="221893"/>
                </a:xfrm>
                <a:custGeom>
                  <a:avLst/>
                  <a:gdLst/>
                  <a:ahLst/>
                  <a:cxnLst/>
                  <a:rect l="l" t="t" r="r" b="b"/>
                  <a:pathLst>
                    <a:path w="235873" h="221893" extrusionOk="0">
                      <a:moveTo>
                        <a:pt x="157656" y="221893"/>
                      </a:moveTo>
                      <a:cubicBezTo>
                        <a:pt x="154608" y="221893"/>
                        <a:pt x="151560" y="220941"/>
                        <a:pt x="148989" y="218941"/>
                      </a:cubicBezTo>
                      <a:lnTo>
                        <a:pt x="5542" y="108641"/>
                      </a:lnTo>
                      <a:cubicBezTo>
                        <a:pt x="2494" y="106355"/>
                        <a:pt x="589" y="102926"/>
                        <a:pt x="113" y="99211"/>
                      </a:cubicBezTo>
                      <a:cubicBezTo>
                        <a:pt x="-363" y="95497"/>
                        <a:pt x="684" y="91687"/>
                        <a:pt x="2970" y="88639"/>
                      </a:cubicBezTo>
                      <a:lnTo>
                        <a:pt x="66883" y="5581"/>
                      </a:lnTo>
                      <a:cubicBezTo>
                        <a:pt x="71740" y="-706"/>
                        <a:pt x="80694" y="-1849"/>
                        <a:pt x="86885" y="3009"/>
                      </a:cubicBezTo>
                      <a:lnTo>
                        <a:pt x="230332" y="113308"/>
                      </a:lnTo>
                      <a:cubicBezTo>
                        <a:pt x="233380" y="115594"/>
                        <a:pt x="235285" y="119023"/>
                        <a:pt x="235761" y="122738"/>
                      </a:cubicBezTo>
                      <a:cubicBezTo>
                        <a:pt x="236237" y="126453"/>
                        <a:pt x="235190" y="130263"/>
                        <a:pt x="232904" y="133311"/>
                      </a:cubicBezTo>
                      <a:lnTo>
                        <a:pt x="168991" y="216369"/>
                      </a:lnTo>
                      <a:cubicBezTo>
                        <a:pt x="166133" y="219893"/>
                        <a:pt x="161847" y="221893"/>
                        <a:pt x="157656" y="221893"/>
                      </a:cubicBezTo>
                      <a:close/>
                      <a:moveTo>
                        <a:pt x="34212" y="94639"/>
                      </a:moveTo>
                      <a:lnTo>
                        <a:pt x="154989" y="187508"/>
                      </a:lnTo>
                      <a:lnTo>
                        <a:pt x="201471" y="127120"/>
                      </a:lnTo>
                      <a:lnTo>
                        <a:pt x="80694" y="34251"/>
                      </a:lnTo>
                      <a:lnTo>
                        <a:pt x="34212" y="946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87" name="Google Shape;2887;p20"/>
              <p:cNvSpPr/>
              <p:nvPr/>
            </p:nvSpPr>
            <p:spPr>
              <a:xfrm>
                <a:off x="8403145" y="1357978"/>
                <a:ext cx="131254" cy="126301"/>
              </a:xfrm>
              <a:custGeom>
                <a:avLst/>
                <a:gdLst/>
                <a:ahLst/>
                <a:cxnLst/>
                <a:rect l="l" t="t" r="r" b="b"/>
                <a:pathLst>
                  <a:path w="131254" h="126301" extrusionOk="0">
                    <a:moveTo>
                      <a:pt x="131255" y="28480"/>
                    </a:moveTo>
                    <a:lnTo>
                      <a:pt x="56007" y="126302"/>
                    </a:lnTo>
                    <a:lnTo>
                      <a:pt x="0" y="122396"/>
                    </a:lnTo>
                    <a:lnTo>
                      <a:pt x="94202"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8" name="Google Shape;2888;p20"/>
              <p:cNvSpPr/>
              <p:nvPr/>
            </p:nvSpPr>
            <p:spPr>
              <a:xfrm rot="-3144837">
                <a:off x="8450770" y="1293300"/>
                <a:ext cx="104782" cy="66679"/>
              </a:xfrm>
              <a:custGeom>
                <a:avLst/>
                <a:gdLst/>
                <a:ahLst/>
                <a:cxnLst/>
                <a:rect l="l" t="t" r="r" b="b"/>
                <a:pathLst>
                  <a:path w="104774" h="66674" extrusionOk="0">
                    <a:moveTo>
                      <a:pt x="0" y="0"/>
                    </a:moveTo>
                    <a:lnTo>
                      <a:pt x="104774" y="0"/>
                    </a:lnTo>
                    <a:lnTo>
                      <a:pt x="104774" y="66675"/>
                    </a:lnTo>
                    <a:lnTo>
                      <a:pt x="0" y="6667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89" name="Google Shape;2889;p20"/>
              <p:cNvGrpSpPr/>
              <p:nvPr/>
            </p:nvGrpSpPr>
            <p:grpSpPr>
              <a:xfrm>
                <a:off x="8433011" y="1095392"/>
                <a:ext cx="388579" cy="353169"/>
                <a:chOff x="8433011" y="1095392"/>
                <a:chExt cx="388579" cy="353169"/>
              </a:xfrm>
            </p:grpSpPr>
            <p:sp>
              <p:nvSpPr>
                <p:cNvPr id="2890" name="Google Shape;2890;p20"/>
                <p:cNvSpPr/>
                <p:nvPr/>
              </p:nvSpPr>
              <p:spPr>
                <a:xfrm>
                  <a:off x="8447246" y="1109662"/>
                  <a:ext cx="360045" cy="324612"/>
                </a:xfrm>
                <a:custGeom>
                  <a:avLst/>
                  <a:gdLst/>
                  <a:ahLst/>
                  <a:cxnLst/>
                  <a:rect l="l" t="t" r="r" b="b"/>
                  <a:pathLst>
                    <a:path w="360045" h="324612" extrusionOk="0">
                      <a:moveTo>
                        <a:pt x="55150" y="0"/>
                      </a:moveTo>
                      <a:lnTo>
                        <a:pt x="0" y="149828"/>
                      </a:lnTo>
                      <a:lnTo>
                        <a:pt x="227267" y="324612"/>
                      </a:lnTo>
                      <a:lnTo>
                        <a:pt x="360045" y="234506"/>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1" name="Google Shape;2891;p20"/>
                <p:cNvSpPr/>
                <p:nvPr/>
              </p:nvSpPr>
              <p:spPr>
                <a:xfrm>
                  <a:off x="8433011" y="1095392"/>
                  <a:ext cx="388579" cy="353169"/>
                </a:xfrm>
                <a:custGeom>
                  <a:avLst/>
                  <a:gdLst/>
                  <a:ahLst/>
                  <a:cxnLst/>
                  <a:rect l="l" t="t" r="r" b="b"/>
                  <a:pathLst>
                    <a:path w="388579" h="353169" extrusionOk="0">
                      <a:moveTo>
                        <a:pt x="241502" y="353169"/>
                      </a:moveTo>
                      <a:cubicBezTo>
                        <a:pt x="238454" y="353169"/>
                        <a:pt x="235310" y="352217"/>
                        <a:pt x="232834" y="350217"/>
                      </a:cubicBezTo>
                      <a:lnTo>
                        <a:pt x="5567" y="175433"/>
                      </a:lnTo>
                      <a:cubicBezTo>
                        <a:pt x="614" y="171623"/>
                        <a:pt x="-1291" y="165051"/>
                        <a:pt x="900" y="159145"/>
                      </a:cubicBezTo>
                      <a:lnTo>
                        <a:pt x="56050" y="9317"/>
                      </a:lnTo>
                      <a:cubicBezTo>
                        <a:pt x="57574" y="5031"/>
                        <a:pt x="61098" y="1792"/>
                        <a:pt x="65479" y="554"/>
                      </a:cubicBezTo>
                      <a:cubicBezTo>
                        <a:pt x="69861" y="-684"/>
                        <a:pt x="74528" y="173"/>
                        <a:pt x="78148" y="2935"/>
                      </a:cubicBezTo>
                      <a:lnTo>
                        <a:pt x="383043" y="237441"/>
                      </a:lnTo>
                      <a:cubicBezTo>
                        <a:pt x="386663" y="240203"/>
                        <a:pt x="388758" y="244584"/>
                        <a:pt x="388568" y="249156"/>
                      </a:cubicBezTo>
                      <a:cubicBezTo>
                        <a:pt x="388473" y="253728"/>
                        <a:pt x="386091" y="258015"/>
                        <a:pt x="382281" y="260586"/>
                      </a:cubicBezTo>
                      <a:lnTo>
                        <a:pt x="249502" y="350693"/>
                      </a:lnTo>
                      <a:cubicBezTo>
                        <a:pt x="247121" y="352407"/>
                        <a:pt x="244264" y="353169"/>
                        <a:pt x="241502" y="353169"/>
                      </a:cubicBezTo>
                      <a:close/>
                      <a:moveTo>
                        <a:pt x="31285" y="159145"/>
                      </a:moveTo>
                      <a:lnTo>
                        <a:pt x="242073" y="321261"/>
                      </a:lnTo>
                      <a:lnTo>
                        <a:pt x="349991" y="248013"/>
                      </a:lnTo>
                      <a:lnTo>
                        <a:pt x="76147" y="37416"/>
                      </a:lnTo>
                      <a:lnTo>
                        <a:pt x="31285" y="1591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92" name="Google Shape;2892;p20"/>
              <p:cNvGrpSpPr/>
              <p:nvPr/>
            </p:nvGrpSpPr>
            <p:grpSpPr>
              <a:xfrm>
                <a:off x="8457991" y="456115"/>
                <a:ext cx="836175" cy="922341"/>
                <a:chOff x="8457991" y="456115"/>
                <a:chExt cx="836175" cy="922341"/>
              </a:xfrm>
            </p:grpSpPr>
            <p:sp>
              <p:nvSpPr>
                <p:cNvPr id="2893" name="Google Shape;2893;p20"/>
                <p:cNvSpPr/>
                <p:nvPr/>
              </p:nvSpPr>
              <p:spPr>
                <a:xfrm>
                  <a:off x="8472298" y="470875"/>
                  <a:ext cx="807218" cy="893293"/>
                </a:xfrm>
                <a:custGeom>
                  <a:avLst/>
                  <a:gdLst/>
                  <a:ahLst/>
                  <a:cxnLst/>
                  <a:rect l="l" t="t" r="r" b="b"/>
                  <a:pathLst>
                    <a:path w="807218" h="893293" extrusionOk="0">
                      <a:moveTo>
                        <a:pt x="527017" y="680506"/>
                      </a:moveTo>
                      <a:lnTo>
                        <a:pt x="399573" y="880055"/>
                      </a:lnTo>
                      <a:cubicBezTo>
                        <a:pt x="388142" y="894914"/>
                        <a:pt x="366711" y="897676"/>
                        <a:pt x="351852" y="886246"/>
                      </a:cubicBezTo>
                      <a:lnTo>
                        <a:pt x="13239" y="625833"/>
                      </a:lnTo>
                      <a:cubicBezTo>
                        <a:pt x="-1620" y="614403"/>
                        <a:pt x="-4382" y="592972"/>
                        <a:pt x="7047" y="578112"/>
                      </a:cubicBezTo>
                      <a:lnTo>
                        <a:pt x="482345" y="60524"/>
                      </a:lnTo>
                      <a:cubicBezTo>
                        <a:pt x="547972" y="-10914"/>
                        <a:pt x="657319" y="-20343"/>
                        <a:pt x="734186" y="38807"/>
                      </a:cubicBezTo>
                      <a:lnTo>
                        <a:pt x="734186" y="38807"/>
                      </a:lnTo>
                      <a:cubicBezTo>
                        <a:pt x="811053" y="97957"/>
                        <a:pt x="830007" y="206066"/>
                        <a:pt x="777811" y="287791"/>
                      </a:cubicBezTo>
                      <a:lnTo>
                        <a:pt x="574642" y="606021"/>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4" name="Google Shape;2894;p20"/>
                <p:cNvSpPr/>
                <p:nvPr/>
              </p:nvSpPr>
              <p:spPr>
                <a:xfrm>
                  <a:off x="8457991" y="456115"/>
                  <a:ext cx="836175" cy="922341"/>
                </a:xfrm>
                <a:custGeom>
                  <a:avLst/>
                  <a:gdLst/>
                  <a:ahLst/>
                  <a:cxnLst/>
                  <a:rect l="l" t="t" r="r" b="b"/>
                  <a:pathLst>
                    <a:path w="836175" h="922341" extrusionOk="0">
                      <a:moveTo>
                        <a:pt x="386828" y="922342"/>
                      </a:moveTo>
                      <a:cubicBezTo>
                        <a:pt x="376541" y="922342"/>
                        <a:pt x="366159" y="919103"/>
                        <a:pt x="357396" y="912341"/>
                      </a:cubicBezTo>
                      <a:lnTo>
                        <a:pt x="18782" y="651927"/>
                      </a:lnTo>
                      <a:cubicBezTo>
                        <a:pt x="8590" y="644117"/>
                        <a:pt x="2018" y="632687"/>
                        <a:pt x="399" y="619828"/>
                      </a:cubicBezTo>
                      <a:cubicBezTo>
                        <a:pt x="-1221" y="606969"/>
                        <a:pt x="2113" y="594301"/>
                        <a:pt x="10019" y="584109"/>
                      </a:cubicBezTo>
                      <a:cubicBezTo>
                        <a:pt x="10305" y="583823"/>
                        <a:pt x="10495" y="583442"/>
                        <a:pt x="10781" y="583157"/>
                      </a:cubicBezTo>
                      <a:lnTo>
                        <a:pt x="486079" y="65568"/>
                      </a:lnTo>
                      <a:cubicBezTo>
                        <a:pt x="557230" y="-11965"/>
                        <a:pt x="673816" y="-21967"/>
                        <a:pt x="757160" y="42137"/>
                      </a:cubicBezTo>
                      <a:cubicBezTo>
                        <a:pt x="840599" y="106240"/>
                        <a:pt x="860792" y="221492"/>
                        <a:pt x="804118" y="310170"/>
                      </a:cubicBezTo>
                      <a:lnTo>
                        <a:pt x="600950" y="628400"/>
                      </a:lnTo>
                      <a:cubicBezTo>
                        <a:pt x="596664" y="635068"/>
                        <a:pt x="587805" y="636973"/>
                        <a:pt x="581233" y="632782"/>
                      </a:cubicBezTo>
                      <a:cubicBezTo>
                        <a:pt x="574566" y="628496"/>
                        <a:pt x="572660" y="619733"/>
                        <a:pt x="576851" y="613065"/>
                      </a:cubicBezTo>
                      <a:lnTo>
                        <a:pt x="780020" y="294835"/>
                      </a:lnTo>
                      <a:cubicBezTo>
                        <a:pt x="828597" y="218730"/>
                        <a:pt x="811262" y="119861"/>
                        <a:pt x="739729" y="64806"/>
                      </a:cubicBezTo>
                      <a:cubicBezTo>
                        <a:pt x="668196" y="9752"/>
                        <a:pt x="568184" y="18419"/>
                        <a:pt x="507128" y="84904"/>
                      </a:cubicBezTo>
                      <a:lnTo>
                        <a:pt x="32307" y="601921"/>
                      </a:lnTo>
                      <a:cubicBezTo>
                        <a:pt x="29355" y="606017"/>
                        <a:pt x="28116" y="610970"/>
                        <a:pt x="28688" y="616113"/>
                      </a:cubicBezTo>
                      <a:cubicBezTo>
                        <a:pt x="29355" y="621352"/>
                        <a:pt x="32022" y="626019"/>
                        <a:pt x="36213" y="629258"/>
                      </a:cubicBezTo>
                      <a:lnTo>
                        <a:pt x="374827" y="889671"/>
                      </a:lnTo>
                      <a:cubicBezTo>
                        <a:pt x="383303" y="896243"/>
                        <a:pt x="395496" y="894719"/>
                        <a:pt x="402259" y="886433"/>
                      </a:cubicBezTo>
                      <a:lnTo>
                        <a:pt x="529226" y="687551"/>
                      </a:lnTo>
                      <a:cubicBezTo>
                        <a:pt x="533513" y="680883"/>
                        <a:pt x="542371" y="678978"/>
                        <a:pt x="548943" y="683169"/>
                      </a:cubicBezTo>
                      <a:cubicBezTo>
                        <a:pt x="555611" y="687455"/>
                        <a:pt x="557516" y="696218"/>
                        <a:pt x="553325" y="702886"/>
                      </a:cubicBezTo>
                      <a:lnTo>
                        <a:pt x="425880" y="902435"/>
                      </a:lnTo>
                      <a:cubicBezTo>
                        <a:pt x="425690" y="902816"/>
                        <a:pt x="425404" y="903101"/>
                        <a:pt x="425118" y="903482"/>
                      </a:cubicBezTo>
                      <a:cubicBezTo>
                        <a:pt x="415689" y="915865"/>
                        <a:pt x="401401" y="922342"/>
                        <a:pt x="386828" y="9223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95" name="Google Shape;2895;p20"/>
              <p:cNvGrpSpPr/>
              <p:nvPr/>
            </p:nvGrpSpPr>
            <p:grpSpPr>
              <a:xfrm>
                <a:off x="9017765" y="1062485"/>
                <a:ext cx="43394" cy="51843"/>
                <a:chOff x="9017765" y="1062485"/>
                <a:chExt cx="43394" cy="51843"/>
              </a:xfrm>
            </p:grpSpPr>
            <p:sp>
              <p:nvSpPr>
                <p:cNvPr id="2896" name="Google Shape;2896;p20"/>
                <p:cNvSpPr/>
                <p:nvPr/>
              </p:nvSpPr>
              <p:spPr>
                <a:xfrm>
                  <a:off x="9032081" y="1076800"/>
                  <a:ext cx="14858" cy="23240"/>
                </a:xfrm>
                <a:custGeom>
                  <a:avLst/>
                  <a:gdLst/>
                  <a:ahLst/>
                  <a:cxnLst/>
                  <a:rect l="l" t="t" r="r" b="b"/>
                  <a:pathLst>
                    <a:path w="14858" h="23240" extrusionOk="0">
                      <a:moveTo>
                        <a:pt x="14859" y="0"/>
                      </a:moveTo>
                      <a:lnTo>
                        <a:pt x="0" y="23241"/>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7" name="Google Shape;2897;p20"/>
                <p:cNvSpPr/>
                <p:nvPr/>
              </p:nvSpPr>
              <p:spPr>
                <a:xfrm>
                  <a:off x="9017765" y="1062485"/>
                  <a:ext cx="43394" cy="51843"/>
                </a:xfrm>
                <a:custGeom>
                  <a:avLst/>
                  <a:gdLst/>
                  <a:ahLst/>
                  <a:cxnLst/>
                  <a:rect l="l" t="t" r="r" b="b"/>
                  <a:pathLst>
                    <a:path w="43394" h="51843" extrusionOk="0">
                      <a:moveTo>
                        <a:pt x="14315" y="51844"/>
                      </a:moveTo>
                      <a:cubicBezTo>
                        <a:pt x="11648" y="51844"/>
                        <a:pt x="8981" y="51082"/>
                        <a:pt x="6600" y="49558"/>
                      </a:cubicBezTo>
                      <a:cubicBezTo>
                        <a:pt x="-67" y="45272"/>
                        <a:pt x="-1973" y="36508"/>
                        <a:pt x="2218" y="29841"/>
                      </a:cubicBezTo>
                      <a:lnTo>
                        <a:pt x="17077" y="6600"/>
                      </a:lnTo>
                      <a:cubicBezTo>
                        <a:pt x="21364" y="-68"/>
                        <a:pt x="30127" y="-1973"/>
                        <a:pt x="36794" y="2218"/>
                      </a:cubicBezTo>
                      <a:cubicBezTo>
                        <a:pt x="43462" y="6505"/>
                        <a:pt x="45367" y="15268"/>
                        <a:pt x="41176" y="21935"/>
                      </a:cubicBezTo>
                      <a:lnTo>
                        <a:pt x="26317" y="45176"/>
                      </a:lnTo>
                      <a:cubicBezTo>
                        <a:pt x="23650" y="49558"/>
                        <a:pt x="18983" y="51844"/>
                        <a:pt x="14315" y="518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98" name="Google Shape;2898;p20"/>
              <p:cNvGrpSpPr/>
              <p:nvPr/>
            </p:nvGrpSpPr>
            <p:grpSpPr>
              <a:xfrm>
                <a:off x="8715085" y="603328"/>
                <a:ext cx="436817" cy="522335"/>
                <a:chOff x="8715085" y="603328"/>
                <a:chExt cx="436817" cy="522335"/>
              </a:xfrm>
            </p:grpSpPr>
            <p:sp>
              <p:nvSpPr>
                <p:cNvPr id="2899" name="Google Shape;2899;p20"/>
                <p:cNvSpPr/>
                <p:nvPr/>
              </p:nvSpPr>
              <p:spPr>
                <a:xfrm>
                  <a:off x="8729477" y="617605"/>
                  <a:ext cx="408231" cy="493699"/>
                </a:xfrm>
                <a:custGeom>
                  <a:avLst/>
                  <a:gdLst/>
                  <a:ahLst/>
                  <a:cxnLst/>
                  <a:rect l="l" t="t" r="r" b="b"/>
                  <a:pathLst>
                    <a:path w="408231" h="493699" extrusionOk="0">
                      <a:moveTo>
                        <a:pt x="24093" y="480912"/>
                      </a:moveTo>
                      <a:lnTo>
                        <a:pt x="24093" y="480912"/>
                      </a:lnTo>
                      <a:cubicBezTo>
                        <a:pt x="-2863" y="460148"/>
                        <a:pt x="-8006" y="421095"/>
                        <a:pt x="12759" y="394044"/>
                      </a:cubicBezTo>
                      <a:lnTo>
                        <a:pt x="297270" y="24093"/>
                      </a:lnTo>
                      <a:cubicBezTo>
                        <a:pt x="318035" y="-2862"/>
                        <a:pt x="357087" y="-8006"/>
                        <a:pt x="384138" y="12759"/>
                      </a:cubicBezTo>
                      <a:lnTo>
                        <a:pt x="384138" y="12759"/>
                      </a:lnTo>
                      <a:cubicBezTo>
                        <a:pt x="411094" y="33523"/>
                        <a:pt x="416237" y="72576"/>
                        <a:pt x="395473" y="99627"/>
                      </a:cubicBezTo>
                      <a:lnTo>
                        <a:pt x="110961" y="469578"/>
                      </a:lnTo>
                      <a:cubicBezTo>
                        <a:pt x="90102" y="496629"/>
                        <a:pt x="51049" y="501677"/>
                        <a:pt x="24093" y="4809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0" name="Google Shape;2900;p20"/>
                <p:cNvSpPr/>
                <p:nvPr/>
              </p:nvSpPr>
              <p:spPr>
                <a:xfrm>
                  <a:off x="8715085" y="603328"/>
                  <a:ext cx="436817" cy="522335"/>
                </a:xfrm>
                <a:custGeom>
                  <a:avLst/>
                  <a:gdLst/>
                  <a:ahLst/>
                  <a:cxnLst/>
                  <a:rect l="l" t="t" r="r" b="b"/>
                  <a:pathLst>
                    <a:path w="436817" h="522335" extrusionOk="0">
                      <a:moveTo>
                        <a:pt x="76108" y="522336"/>
                      </a:moveTo>
                      <a:cubicBezTo>
                        <a:pt x="59916" y="522336"/>
                        <a:pt x="43533" y="517192"/>
                        <a:pt x="29722" y="506524"/>
                      </a:cubicBezTo>
                      <a:cubicBezTo>
                        <a:pt x="-3616" y="480902"/>
                        <a:pt x="-9807" y="432991"/>
                        <a:pt x="15720" y="399654"/>
                      </a:cubicBezTo>
                      <a:lnTo>
                        <a:pt x="300231" y="29703"/>
                      </a:lnTo>
                      <a:cubicBezTo>
                        <a:pt x="325854" y="-3635"/>
                        <a:pt x="373765" y="-9826"/>
                        <a:pt x="407102" y="15796"/>
                      </a:cubicBezTo>
                      <a:cubicBezTo>
                        <a:pt x="423200" y="28179"/>
                        <a:pt x="433486" y="46086"/>
                        <a:pt x="436153" y="66374"/>
                      </a:cubicBezTo>
                      <a:cubicBezTo>
                        <a:pt x="438820" y="86662"/>
                        <a:pt x="433391" y="106569"/>
                        <a:pt x="421104" y="122667"/>
                      </a:cubicBezTo>
                      <a:lnTo>
                        <a:pt x="136592" y="492618"/>
                      </a:lnTo>
                      <a:cubicBezTo>
                        <a:pt x="121638" y="512049"/>
                        <a:pt x="98968" y="522336"/>
                        <a:pt x="76108" y="522336"/>
                      </a:cubicBezTo>
                      <a:close/>
                      <a:moveTo>
                        <a:pt x="360810" y="28560"/>
                      </a:moveTo>
                      <a:cubicBezTo>
                        <a:pt x="346523" y="28560"/>
                        <a:pt x="332331" y="34941"/>
                        <a:pt x="322996" y="47133"/>
                      </a:cubicBezTo>
                      <a:lnTo>
                        <a:pt x="38485" y="417084"/>
                      </a:lnTo>
                      <a:cubicBezTo>
                        <a:pt x="22483" y="437944"/>
                        <a:pt x="26388" y="467853"/>
                        <a:pt x="47247" y="483855"/>
                      </a:cubicBezTo>
                      <a:lnTo>
                        <a:pt x="47247" y="483855"/>
                      </a:lnTo>
                      <a:cubicBezTo>
                        <a:pt x="57249" y="491570"/>
                        <a:pt x="69726" y="494904"/>
                        <a:pt x="82395" y="493284"/>
                      </a:cubicBezTo>
                      <a:cubicBezTo>
                        <a:pt x="95063" y="491665"/>
                        <a:pt x="106303" y="485188"/>
                        <a:pt x="114018" y="475187"/>
                      </a:cubicBezTo>
                      <a:lnTo>
                        <a:pt x="398530" y="105236"/>
                      </a:lnTo>
                      <a:cubicBezTo>
                        <a:pt x="406245" y="95235"/>
                        <a:pt x="409578" y="82757"/>
                        <a:pt x="407959" y="70089"/>
                      </a:cubicBezTo>
                      <a:cubicBezTo>
                        <a:pt x="406340" y="57420"/>
                        <a:pt x="399863" y="46181"/>
                        <a:pt x="389862" y="38466"/>
                      </a:cubicBezTo>
                      <a:cubicBezTo>
                        <a:pt x="381099" y="31798"/>
                        <a:pt x="370907" y="28560"/>
                        <a:pt x="360810" y="28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01" name="Google Shape;2901;p20"/>
              <p:cNvSpPr/>
              <p:nvPr/>
            </p:nvSpPr>
            <p:spPr>
              <a:xfrm>
                <a:off x="8435816" y="1106899"/>
                <a:ext cx="115538" cy="196310"/>
              </a:xfrm>
              <a:custGeom>
                <a:avLst/>
                <a:gdLst/>
                <a:ahLst/>
                <a:cxnLst/>
                <a:rect l="l" t="t" r="r" b="b"/>
                <a:pathLst>
                  <a:path w="115538" h="196310" extrusionOk="0">
                    <a:moveTo>
                      <a:pt x="60388" y="196310"/>
                    </a:moveTo>
                    <a:lnTo>
                      <a:pt x="0" y="149828"/>
                    </a:lnTo>
                    <a:lnTo>
                      <a:pt x="55150" y="0"/>
                    </a:lnTo>
                    <a:lnTo>
                      <a:pt x="115538" y="4638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2" name="Google Shape;2902;p20"/>
              <p:cNvSpPr/>
              <p:nvPr/>
            </p:nvSpPr>
            <p:spPr>
              <a:xfrm>
                <a:off x="8466611" y="460493"/>
                <a:ext cx="768161" cy="683935"/>
              </a:xfrm>
              <a:custGeom>
                <a:avLst/>
                <a:gdLst/>
                <a:ahLst/>
                <a:cxnLst/>
                <a:rect l="l" t="t" r="r" b="b"/>
                <a:pathLst>
                  <a:path w="768161" h="683935" extrusionOk="0">
                    <a:moveTo>
                      <a:pt x="768162" y="72716"/>
                    </a:moveTo>
                    <a:cubicBezTo>
                      <a:pt x="697010" y="42617"/>
                      <a:pt x="612332" y="59190"/>
                      <a:pt x="557850" y="118626"/>
                    </a:cubicBezTo>
                    <a:lnTo>
                      <a:pt x="82552" y="636215"/>
                    </a:lnTo>
                    <a:cubicBezTo>
                      <a:pt x="71122" y="651074"/>
                      <a:pt x="73884" y="672600"/>
                      <a:pt x="88743" y="683935"/>
                    </a:cubicBezTo>
                    <a:lnTo>
                      <a:pt x="13210" y="625833"/>
                    </a:lnTo>
                    <a:cubicBezTo>
                      <a:pt x="-1554" y="614498"/>
                      <a:pt x="-4411" y="592971"/>
                      <a:pt x="7019" y="578113"/>
                    </a:cubicBezTo>
                    <a:lnTo>
                      <a:pt x="482316" y="60524"/>
                    </a:lnTo>
                    <a:cubicBezTo>
                      <a:pt x="547943" y="-10914"/>
                      <a:pt x="657291" y="-20343"/>
                      <a:pt x="734157" y="38807"/>
                    </a:cubicBezTo>
                    <a:cubicBezTo>
                      <a:pt x="747207" y="48808"/>
                      <a:pt x="758637" y="60143"/>
                      <a:pt x="768162" y="7271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3" name="Google Shape;2903;p20"/>
              <p:cNvSpPr/>
              <p:nvPr/>
            </p:nvSpPr>
            <p:spPr>
              <a:xfrm>
                <a:off x="8725685" y="613189"/>
                <a:ext cx="390596" cy="484128"/>
              </a:xfrm>
              <a:custGeom>
                <a:avLst/>
                <a:gdLst/>
                <a:ahLst/>
                <a:cxnLst/>
                <a:rect l="l" t="t" r="r" b="b"/>
                <a:pathLst>
                  <a:path w="390596" h="484128" extrusionOk="0">
                    <a:moveTo>
                      <a:pt x="44172" y="483995"/>
                    </a:moveTo>
                    <a:cubicBezTo>
                      <a:pt x="33695" y="484757"/>
                      <a:pt x="23789" y="482280"/>
                      <a:pt x="15788" y="476089"/>
                    </a:cubicBezTo>
                    <a:cubicBezTo>
                      <a:pt x="-5167" y="459992"/>
                      <a:pt x="-5262" y="424845"/>
                      <a:pt x="15502" y="397794"/>
                    </a:cubicBezTo>
                    <a:lnTo>
                      <a:pt x="300014" y="27843"/>
                    </a:lnTo>
                    <a:cubicBezTo>
                      <a:pt x="320779" y="792"/>
                      <a:pt x="354878" y="-8067"/>
                      <a:pt x="375738" y="8031"/>
                    </a:cubicBezTo>
                    <a:cubicBezTo>
                      <a:pt x="383739" y="14222"/>
                      <a:pt x="388692" y="23175"/>
                      <a:pt x="390597" y="33462"/>
                    </a:cubicBezTo>
                    <a:cubicBezTo>
                      <a:pt x="373833" y="34796"/>
                      <a:pt x="356021" y="44511"/>
                      <a:pt x="343257" y="61180"/>
                    </a:cubicBezTo>
                    <a:lnTo>
                      <a:pt x="58746" y="431131"/>
                    </a:lnTo>
                    <a:cubicBezTo>
                      <a:pt x="45982" y="447705"/>
                      <a:pt x="41125" y="467421"/>
                      <a:pt x="44172" y="483995"/>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904" name="Google Shape;2904;p20"/>
          <p:cNvGrpSpPr/>
          <p:nvPr/>
        </p:nvGrpSpPr>
        <p:grpSpPr>
          <a:xfrm>
            <a:off x="681449" y="7284913"/>
            <a:ext cx="2325543" cy="2324720"/>
            <a:chOff x="1209799" y="5559338"/>
            <a:chExt cx="2325543" cy="2324720"/>
          </a:xfrm>
        </p:grpSpPr>
        <p:grpSp>
          <p:nvGrpSpPr>
            <p:cNvPr id="2905" name="Google Shape;2905;p20"/>
            <p:cNvGrpSpPr/>
            <p:nvPr/>
          </p:nvGrpSpPr>
          <p:grpSpPr>
            <a:xfrm rot="8502245">
              <a:off x="1543643" y="5895190"/>
              <a:ext cx="1657853" cy="1653015"/>
              <a:chOff x="8171157" y="5416867"/>
              <a:chExt cx="1032469" cy="1029366"/>
            </a:xfrm>
          </p:grpSpPr>
          <p:grpSp>
            <p:nvGrpSpPr>
              <p:cNvPr id="2906" name="Google Shape;2906;p20"/>
              <p:cNvGrpSpPr/>
              <p:nvPr/>
            </p:nvGrpSpPr>
            <p:grpSpPr>
              <a:xfrm>
                <a:off x="8171157" y="5416867"/>
                <a:ext cx="705666" cy="1029366"/>
                <a:chOff x="8171157" y="5416867"/>
                <a:chExt cx="705666" cy="1029366"/>
              </a:xfrm>
            </p:grpSpPr>
            <p:grpSp>
              <p:nvGrpSpPr>
                <p:cNvPr id="2907" name="Google Shape;2907;p20"/>
                <p:cNvGrpSpPr/>
                <p:nvPr/>
              </p:nvGrpSpPr>
              <p:grpSpPr>
                <a:xfrm>
                  <a:off x="8171157" y="5416867"/>
                  <a:ext cx="705666" cy="1029366"/>
                  <a:chOff x="8171157" y="5416867"/>
                  <a:chExt cx="705666" cy="1029366"/>
                </a:xfrm>
              </p:grpSpPr>
              <p:sp>
                <p:nvSpPr>
                  <p:cNvPr id="2908" name="Google Shape;2908;p20"/>
                  <p:cNvSpPr/>
                  <p:nvPr/>
                </p:nvSpPr>
                <p:spPr>
                  <a:xfrm>
                    <a:off x="8185308" y="5431154"/>
                    <a:ext cx="677037" cy="1000696"/>
                  </a:xfrm>
                  <a:custGeom>
                    <a:avLst/>
                    <a:gdLst/>
                    <a:ahLst/>
                    <a:cxnLst/>
                    <a:rect l="l" t="t" r="r" b="b"/>
                    <a:pathLst>
                      <a:path w="677037" h="1000696" extrusionOk="0">
                        <a:moveTo>
                          <a:pt x="197930" y="292512"/>
                        </a:moveTo>
                        <a:lnTo>
                          <a:pt x="677037" y="1000697"/>
                        </a:lnTo>
                        <a:lnTo>
                          <a:pt x="677037" y="0"/>
                        </a:lnTo>
                        <a:lnTo>
                          <a:pt x="0" y="0"/>
                        </a:lnTo>
                        <a:lnTo>
                          <a:pt x="91440" y="135160"/>
                        </a:lnTo>
                        <a:moveTo>
                          <a:pt x="134398" y="198501"/>
                        </a:moveTo>
                        <a:lnTo>
                          <a:pt x="198025" y="292512"/>
                        </a:lnTo>
                        <a:moveTo>
                          <a:pt x="509874" y="447389"/>
                        </a:moveTo>
                        <a:lnTo>
                          <a:pt x="326041" y="175546"/>
                        </a:lnTo>
                        <a:lnTo>
                          <a:pt x="509874" y="175546"/>
                        </a:lnTo>
                        <a:lnTo>
                          <a:pt x="509874" y="44738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9" name="Google Shape;2909;p20"/>
                  <p:cNvSpPr/>
                  <p:nvPr/>
                </p:nvSpPr>
                <p:spPr>
                  <a:xfrm>
                    <a:off x="8171157" y="5416867"/>
                    <a:ext cx="705666" cy="1029366"/>
                  </a:xfrm>
                  <a:custGeom>
                    <a:avLst/>
                    <a:gdLst/>
                    <a:ahLst/>
                    <a:cxnLst/>
                    <a:rect l="l" t="t" r="r" b="b"/>
                    <a:pathLst>
                      <a:path w="705666" h="1029366" extrusionOk="0">
                        <a:moveTo>
                          <a:pt x="691189" y="1029367"/>
                        </a:moveTo>
                        <a:cubicBezTo>
                          <a:pt x="686521" y="1029367"/>
                          <a:pt x="682044" y="1027081"/>
                          <a:pt x="679378" y="1023080"/>
                        </a:cubicBezTo>
                        <a:lnTo>
                          <a:pt x="200270" y="314896"/>
                        </a:lnTo>
                        <a:cubicBezTo>
                          <a:pt x="200270" y="314896"/>
                          <a:pt x="200270" y="314896"/>
                          <a:pt x="200270" y="314896"/>
                        </a:cubicBezTo>
                        <a:lnTo>
                          <a:pt x="136738" y="220885"/>
                        </a:lnTo>
                        <a:cubicBezTo>
                          <a:pt x="132357" y="214313"/>
                          <a:pt x="134071" y="205454"/>
                          <a:pt x="140548" y="201073"/>
                        </a:cubicBezTo>
                        <a:cubicBezTo>
                          <a:pt x="147025" y="196691"/>
                          <a:pt x="155979" y="198311"/>
                          <a:pt x="160360" y="204883"/>
                        </a:cubicBezTo>
                        <a:lnTo>
                          <a:pt x="223892" y="298895"/>
                        </a:lnTo>
                        <a:lnTo>
                          <a:pt x="223892" y="298895"/>
                        </a:lnTo>
                        <a:lnTo>
                          <a:pt x="676901" y="968502"/>
                        </a:lnTo>
                        <a:lnTo>
                          <a:pt x="676901" y="28575"/>
                        </a:lnTo>
                        <a:lnTo>
                          <a:pt x="41107" y="28575"/>
                        </a:lnTo>
                        <a:lnTo>
                          <a:pt x="117498" y="141446"/>
                        </a:lnTo>
                        <a:cubicBezTo>
                          <a:pt x="121879" y="148018"/>
                          <a:pt x="120165" y="156876"/>
                          <a:pt x="113688" y="161258"/>
                        </a:cubicBezTo>
                        <a:cubicBezTo>
                          <a:pt x="107211" y="165640"/>
                          <a:pt x="98257" y="164020"/>
                          <a:pt x="93876" y="157448"/>
                        </a:cubicBezTo>
                        <a:lnTo>
                          <a:pt x="2436" y="22288"/>
                        </a:lnTo>
                        <a:cubicBezTo>
                          <a:pt x="-517" y="17907"/>
                          <a:pt x="-802" y="12287"/>
                          <a:pt x="1674" y="7620"/>
                        </a:cubicBezTo>
                        <a:cubicBezTo>
                          <a:pt x="4150" y="2953"/>
                          <a:pt x="9008" y="0"/>
                          <a:pt x="14342" y="0"/>
                        </a:cubicBezTo>
                        <a:lnTo>
                          <a:pt x="691379" y="0"/>
                        </a:lnTo>
                        <a:cubicBezTo>
                          <a:pt x="699285" y="0"/>
                          <a:pt x="705667" y="6382"/>
                          <a:pt x="705667" y="14288"/>
                        </a:cubicBezTo>
                        <a:lnTo>
                          <a:pt x="705667" y="1014984"/>
                        </a:lnTo>
                        <a:cubicBezTo>
                          <a:pt x="705667" y="1021270"/>
                          <a:pt x="701571" y="1026795"/>
                          <a:pt x="695570" y="1028605"/>
                        </a:cubicBezTo>
                        <a:cubicBezTo>
                          <a:pt x="694046" y="1029081"/>
                          <a:pt x="692618" y="1029367"/>
                          <a:pt x="691189" y="1029367"/>
                        </a:cubicBezTo>
                        <a:close/>
                        <a:moveTo>
                          <a:pt x="524025" y="475964"/>
                        </a:moveTo>
                        <a:cubicBezTo>
                          <a:pt x="519358" y="475964"/>
                          <a:pt x="514881" y="473678"/>
                          <a:pt x="512214" y="469678"/>
                        </a:cubicBezTo>
                        <a:lnTo>
                          <a:pt x="328382" y="197834"/>
                        </a:lnTo>
                        <a:cubicBezTo>
                          <a:pt x="325429" y="193453"/>
                          <a:pt x="325143" y="187833"/>
                          <a:pt x="327619" y="183166"/>
                        </a:cubicBezTo>
                        <a:cubicBezTo>
                          <a:pt x="330096" y="178498"/>
                          <a:pt x="334954" y="175546"/>
                          <a:pt x="340288" y="175546"/>
                        </a:cubicBezTo>
                        <a:lnTo>
                          <a:pt x="524120" y="175546"/>
                        </a:lnTo>
                        <a:cubicBezTo>
                          <a:pt x="532026" y="175546"/>
                          <a:pt x="538408" y="181927"/>
                          <a:pt x="538408" y="189833"/>
                        </a:cubicBezTo>
                        <a:lnTo>
                          <a:pt x="538408" y="461676"/>
                        </a:lnTo>
                        <a:cubicBezTo>
                          <a:pt x="538408" y="467963"/>
                          <a:pt x="534312" y="473487"/>
                          <a:pt x="528311" y="475297"/>
                        </a:cubicBezTo>
                        <a:cubicBezTo>
                          <a:pt x="526882" y="475774"/>
                          <a:pt x="525454" y="475964"/>
                          <a:pt x="524025" y="475964"/>
                        </a:cubicBezTo>
                        <a:close/>
                        <a:moveTo>
                          <a:pt x="367148" y="204121"/>
                        </a:moveTo>
                        <a:lnTo>
                          <a:pt x="509833" y="415004"/>
                        </a:lnTo>
                        <a:lnTo>
                          <a:pt x="509833" y="204121"/>
                        </a:lnTo>
                        <a:lnTo>
                          <a:pt x="367148" y="204121"/>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10" name="Google Shape;2910;p20"/>
                <p:cNvGrpSpPr/>
                <p:nvPr/>
              </p:nvGrpSpPr>
              <p:grpSpPr>
                <a:xfrm>
                  <a:off x="8751951" y="6169342"/>
                  <a:ext cx="120300" cy="28575"/>
                  <a:chOff x="8751951" y="6169342"/>
                  <a:chExt cx="120300" cy="28575"/>
                </a:xfrm>
              </p:grpSpPr>
              <p:sp>
                <p:nvSpPr>
                  <p:cNvPr id="2911" name="Google Shape;2911;p20"/>
                  <p:cNvSpPr/>
                  <p:nvPr/>
                </p:nvSpPr>
                <p:spPr>
                  <a:xfrm>
                    <a:off x="8766238" y="6183629"/>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2" name="Google Shape;2912;p20"/>
                  <p:cNvSpPr/>
                  <p:nvPr/>
                </p:nvSpPr>
                <p:spPr>
                  <a:xfrm>
                    <a:off x="8751951" y="6169342"/>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13" name="Google Shape;2913;p20"/>
                <p:cNvGrpSpPr/>
                <p:nvPr/>
              </p:nvGrpSpPr>
              <p:grpSpPr>
                <a:xfrm>
                  <a:off x="8751951" y="6060756"/>
                  <a:ext cx="120300" cy="28575"/>
                  <a:chOff x="8751951" y="6060756"/>
                  <a:chExt cx="120300" cy="28575"/>
                </a:xfrm>
              </p:grpSpPr>
              <p:sp>
                <p:nvSpPr>
                  <p:cNvPr id="2914" name="Google Shape;2914;p20"/>
                  <p:cNvSpPr/>
                  <p:nvPr/>
                </p:nvSpPr>
                <p:spPr>
                  <a:xfrm>
                    <a:off x="8766238" y="6075044"/>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5" name="Google Shape;2915;p20"/>
                  <p:cNvSpPr/>
                  <p:nvPr/>
                </p:nvSpPr>
                <p:spPr>
                  <a:xfrm>
                    <a:off x="8751951" y="606075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16" name="Google Shape;2916;p20"/>
                <p:cNvGrpSpPr/>
                <p:nvPr/>
              </p:nvGrpSpPr>
              <p:grpSpPr>
                <a:xfrm>
                  <a:off x="8751951" y="5952076"/>
                  <a:ext cx="120300" cy="28575"/>
                  <a:chOff x="8751951" y="5952076"/>
                  <a:chExt cx="120300" cy="28575"/>
                </a:xfrm>
              </p:grpSpPr>
              <p:sp>
                <p:nvSpPr>
                  <p:cNvPr id="2917" name="Google Shape;2917;p20"/>
                  <p:cNvSpPr/>
                  <p:nvPr/>
                </p:nvSpPr>
                <p:spPr>
                  <a:xfrm>
                    <a:off x="8766238" y="5966364"/>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8" name="Google Shape;2918;p20"/>
                  <p:cNvSpPr/>
                  <p:nvPr/>
                </p:nvSpPr>
                <p:spPr>
                  <a:xfrm>
                    <a:off x="8751951" y="595207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19" name="Google Shape;2919;p20"/>
                <p:cNvGrpSpPr/>
                <p:nvPr/>
              </p:nvGrpSpPr>
              <p:grpSpPr>
                <a:xfrm>
                  <a:off x="8751951" y="5843396"/>
                  <a:ext cx="120300" cy="28575"/>
                  <a:chOff x="8751951" y="5843396"/>
                  <a:chExt cx="120300" cy="28575"/>
                </a:xfrm>
              </p:grpSpPr>
              <p:sp>
                <p:nvSpPr>
                  <p:cNvPr id="2920" name="Google Shape;2920;p20"/>
                  <p:cNvSpPr/>
                  <p:nvPr/>
                </p:nvSpPr>
                <p:spPr>
                  <a:xfrm>
                    <a:off x="8766238" y="5857684"/>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1" name="Google Shape;2921;p20"/>
                  <p:cNvSpPr/>
                  <p:nvPr/>
                </p:nvSpPr>
                <p:spPr>
                  <a:xfrm>
                    <a:off x="8751951" y="584339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22" name="Google Shape;2922;p20"/>
                <p:cNvGrpSpPr/>
                <p:nvPr/>
              </p:nvGrpSpPr>
              <p:grpSpPr>
                <a:xfrm>
                  <a:off x="8751951" y="5734716"/>
                  <a:ext cx="120300" cy="28575"/>
                  <a:chOff x="8751951" y="5734716"/>
                  <a:chExt cx="120300" cy="28575"/>
                </a:xfrm>
              </p:grpSpPr>
              <p:sp>
                <p:nvSpPr>
                  <p:cNvPr id="2923" name="Google Shape;2923;p20"/>
                  <p:cNvSpPr/>
                  <p:nvPr/>
                </p:nvSpPr>
                <p:spPr>
                  <a:xfrm>
                    <a:off x="8766238" y="5749099"/>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4" name="Google Shape;2924;p20"/>
                  <p:cNvSpPr/>
                  <p:nvPr/>
                </p:nvSpPr>
                <p:spPr>
                  <a:xfrm>
                    <a:off x="8751951" y="573471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25" name="Google Shape;2925;p20"/>
                <p:cNvGrpSpPr/>
                <p:nvPr/>
              </p:nvGrpSpPr>
              <p:grpSpPr>
                <a:xfrm>
                  <a:off x="8751951" y="5626131"/>
                  <a:ext cx="120300" cy="28575"/>
                  <a:chOff x="8751951" y="5626131"/>
                  <a:chExt cx="120300" cy="28575"/>
                </a:xfrm>
              </p:grpSpPr>
              <p:sp>
                <p:nvSpPr>
                  <p:cNvPr id="2926" name="Google Shape;2926;p20"/>
                  <p:cNvSpPr/>
                  <p:nvPr/>
                </p:nvSpPr>
                <p:spPr>
                  <a:xfrm>
                    <a:off x="8766238" y="5640418"/>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7" name="Google Shape;2927;p20"/>
                  <p:cNvSpPr/>
                  <p:nvPr/>
                </p:nvSpPr>
                <p:spPr>
                  <a:xfrm>
                    <a:off x="8751951" y="5626131"/>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28" name="Google Shape;2928;p20"/>
                <p:cNvGrpSpPr/>
                <p:nvPr/>
              </p:nvGrpSpPr>
              <p:grpSpPr>
                <a:xfrm>
                  <a:off x="8751951" y="5517451"/>
                  <a:ext cx="120300" cy="28575"/>
                  <a:chOff x="8751951" y="5517451"/>
                  <a:chExt cx="120300" cy="28575"/>
                </a:xfrm>
              </p:grpSpPr>
              <p:sp>
                <p:nvSpPr>
                  <p:cNvPr id="2929" name="Google Shape;2929;p20"/>
                  <p:cNvSpPr/>
                  <p:nvPr/>
                </p:nvSpPr>
                <p:spPr>
                  <a:xfrm>
                    <a:off x="8766238" y="5531738"/>
                    <a:ext cx="91725" cy="9525"/>
                  </a:xfrm>
                  <a:custGeom>
                    <a:avLst/>
                    <a:gdLst/>
                    <a:ahLst/>
                    <a:cxnLst/>
                    <a:rect l="l" t="t" r="r" b="b"/>
                    <a:pathLst>
                      <a:path w="91725" h="9525" extrusionOk="0">
                        <a:moveTo>
                          <a:pt x="91725"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0" name="Google Shape;2930;p20"/>
                  <p:cNvSpPr/>
                  <p:nvPr/>
                </p:nvSpPr>
                <p:spPr>
                  <a:xfrm>
                    <a:off x="8751951" y="5517451"/>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931" name="Google Shape;2931;p20"/>
              <p:cNvGrpSpPr/>
              <p:nvPr/>
            </p:nvGrpSpPr>
            <p:grpSpPr>
              <a:xfrm>
                <a:off x="8924353" y="5425249"/>
                <a:ext cx="279273" cy="1014793"/>
                <a:chOff x="8924353" y="5425249"/>
                <a:chExt cx="279273" cy="1014793"/>
              </a:xfrm>
            </p:grpSpPr>
            <p:sp>
              <p:nvSpPr>
                <p:cNvPr id="2932" name="Google Shape;2932;p20"/>
                <p:cNvSpPr/>
                <p:nvPr/>
              </p:nvSpPr>
              <p:spPr>
                <a:xfrm>
                  <a:off x="8938641" y="5439536"/>
                  <a:ext cx="250698" cy="986218"/>
                </a:xfrm>
                <a:custGeom>
                  <a:avLst/>
                  <a:gdLst/>
                  <a:ahLst/>
                  <a:cxnLst/>
                  <a:rect l="l" t="t" r="r" b="b"/>
                  <a:pathLst>
                    <a:path w="250698" h="986218" extrusionOk="0">
                      <a:moveTo>
                        <a:pt x="0" y="613410"/>
                      </a:moveTo>
                      <a:lnTo>
                        <a:pt x="0" y="0"/>
                      </a:lnTo>
                      <a:lnTo>
                        <a:pt x="250698" y="0"/>
                      </a:lnTo>
                      <a:lnTo>
                        <a:pt x="250698" y="986218"/>
                      </a:lnTo>
                      <a:lnTo>
                        <a:pt x="0" y="986218"/>
                      </a:lnTo>
                      <a:lnTo>
                        <a:pt x="0" y="715042"/>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3" name="Google Shape;2933;p20"/>
                <p:cNvSpPr/>
                <p:nvPr/>
              </p:nvSpPr>
              <p:spPr>
                <a:xfrm>
                  <a:off x="8924353" y="5425249"/>
                  <a:ext cx="279273" cy="1014793"/>
                </a:xfrm>
                <a:custGeom>
                  <a:avLst/>
                  <a:gdLst/>
                  <a:ahLst/>
                  <a:cxnLst/>
                  <a:rect l="l" t="t" r="r" b="b"/>
                  <a:pathLst>
                    <a:path w="279273" h="1014793" extrusionOk="0">
                      <a:moveTo>
                        <a:pt x="264986" y="1014793"/>
                      </a:moveTo>
                      <a:lnTo>
                        <a:pt x="14288" y="1014793"/>
                      </a:lnTo>
                      <a:cubicBezTo>
                        <a:pt x="6382" y="1014793"/>
                        <a:pt x="0" y="1008412"/>
                        <a:pt x="0" y="1000506"/>
                      </a:cubicBezTo>
                      <a:lnTo>
                        <a:pt x="0" y="729329"/>
                      </a:lnTo>
                      <a:cubicBezTo>
                        <a:pt x="0" y="721423"/>
                        <a:pt x="6382" y="715042"/>
                        <a:pt x="14288" y="715042"/>
                      </a:cubicBezTo>
                      <a:cubicBezTo>
                        <a:pt x="22193" y="715042"/>
                        <a:pt x="28575" y="721423"/>
                        <a:pt x="28575" y="729329"/>
                      </a:cubicBezTo>
                      <a:lnTo>
                        <a:pt x="28575" y="986218"/>
                      </a:lnTo>
                      <a:lnTo>
                        <a:pt x="250698" y="986218"/>
                      </a:lnTo>
                      <a:lnTo>
                        <a:pt x="250698" y="28575"/>
                      </a:lnTo>
                      <a:lnTo>
                        <a:pt x="28575" y="28575"/>
                      </a:lnTo>
                      <a:lnTo>
                        <a:pt x="28575" y="627602"/>
                      </a:lnTo>
                      <a:cubicBezTo>
                        <a:pt x="28575" y="635508"/>
                        <a:pt x="22193" y="641889"/>
                        <a:pt x="14288" y="641889"/>
                      </a:cubicBezTo>
                      <a:cubicBezTo>
                        <a:pt x="6382" y="641889"/>
                        <a:pt x="0" y="635508"/>
                        <a:pt x="0" y="627602"/>
                      </a:cubicBezTo>
                      <a:lnTo>
                        <a:pt x="0" y="14288"/>
                      </a:lnTo>
                      <a:cubicBezTo>
                        <a:pt x="0" y="6382"/>
                        <a:pt x="6382" y="0"/>
                        <a:pt x="14288" y="0"/>
                      </a:cubicBezTo>
                      <a:lnTo>
                        <a:pt x="264986" y="0"/>
                      </a:lnTo>
                      <a:cubicBezTo>
                        <a:pt x="272891" y="0"/>
                        <a:pt x="279273" y="6382"/>
                        <a:pt x="279273" y="14288"/>
                      </a:cubicBezTo>
                      <a:lnTo>
                        <a:pt x="279273" y="1000506"/>
                      </a:lnTo>
                      <a:cubicBezTo>
                        <a:pt x="279273" y="1008412"/>
                        <a:pt x="272891" y="1014793"/>
                        <a:pt x="264986" y="101479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34" name="Google Shape;2934;p20"/>
              <p:cNvGrpSpPr/>
              <p:nvPr/>
            </p:nvGrpSpPr>
            <p:grpSpPr>
              <a:xfrm>
                <a:off x="9085421" y="6300691"/>
                <a:ext cx="118205" cy="28575"/>
                <a:chOff x="9085421" y="6300691"/>
                <a:chExt cx="118205" cy="28575"/>
              </a:xfrm>
            </p:grpSpPr>
            <p:sp>
              <p:nvSpPr>
                <p:cNvPr id="2935" name="Google Shape;2935;p20"/>
                <p:cNvSpPr/>
                <p:nvPr/>
              </p:nvSpPr>
              <p:spPr>
                <a:xfrm>
                  <a:off x="9099708" y="6314979"/>
                  <a:ext cx="89630" cy="9525"/>
                </a:xfrm>
                <a:custGeom>
                  <a:avLst/>
                  <a:gdLst/>
                  <a:ahLst/>
                  <a:cxnLst/>
                  <a:rect l="l" t="t" r="r" b="b"/>
                  <a:pathLst>
                    <a:path w="89630" h="9525" extrusionOk="0">
                      <a:moveTo>
                        <a:pt x="89630"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6" name="Google Shape;2936;p20"/>
                <p:cNvSpPr/>
                <p:nvPr/>
              </p:nvSpPr>
              <p:spPr>
                <a:xfrm>
                  <a:off x="9085421" y="6300691"/>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37" name="Google Shape;2937;p20"/>
              <p:cNvGrpSpPr/>
              <p:nvPr/>
            </p:nvGrpSpPr>
            <p:grpSpPr>
              <a:xfrm>
                <a:off x="9027794" y="6192107"/>
                <a:ext cx="175831" cy="28575"/>
                <a:chOff x="9027794" y="6192107"/>
                <a:chExt cx="175831" cy="28575"/>
              </a:xfrm>
            </p:grpSpPr>
            <p:sp>
              <p:nvSpPr>
                <p:cNvPr id="2938" name="Google Shape;2938;p20"/>
                <p:cNvSpPr/>
                <p:nvPr/>
              </p:nvSpPr>
              <p:spPr>
                <a:xfrm>
                  <a:off x="9042082" y="6206394"/>
                  <a:ext cx="147256" cy="9525"/>
                </a:xfrm>
                <a:custGeom>
                  <a:avLst/>
                  <a:gdLst/>
                  <a:ahLst/>
                  <a:cxnLst/>
                  <a:rect l="l" t="t" r="r" b="b"/>
                  <a:pathLst>
                    <a:path w="147256" h="9525" extrusionOk="0">
                      <a:moveTo>
                        <a:pt x="147257"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9" name="Google Shape;2939;p20"/>
                <p:cNvSpPr/>
                <p:nvPr/>
              </p:nvSpPr>
              <p:spPr>
                <a:xfrm>
                  <a:off x="9027794" y="6192107"/>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40" name="Google Shape;2940;p20"/>
              <p:cNvGrpSpPr/>
              <p:nvPr/>
            </p:nvGrpSpPr>
            <p:grpSpPr>
              <a:xfrm>
                <a:off x="9085421" y="6083426"/>
                <a:ext cx="118205" cy="28575"/>
                <a:chOff x="9085421" y="6083426"/>
                <a:chExt cx="118205" cy="28575"/>
              </a:xfrm>
            </p:grpSpPr>
            <p:sp>
              <p:nvSpPr>
                <p:cNvPr id="2941" name="Google Shape;2941;p20"/>
                <p:cNvSpPr/>
                <p:nvPr/>
              </p:nvSpPr>
              <p:spPr>
                <a:xfrm>
                  <a:off x="9099708" y="6097713"/>
                  <a:ext cx="89630" cy="9525"/>
                </a:xfrm>
                <a:custGeom>
                  <a:avLst/>
                  <a:gdLst/>
                  <a:ahLst/>
                  <a:cxnLst/>
                  <a:rect l="l" t="t" r="r" b="b"/>
                  <a:pathLst>
                    <a:path w="89630" h="9525" extrusionOk="0">
                      <a:moveTo>
                        <a:pt x="89630"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2" name="Google Shape;2942;p20"/>
                <p:cNvSpPr/>
                <p:nvPr/>
              </p:nvSpPr>
              <p:spPr>
                <a:xfrm>
                  <a:off x="9085421" y="6083426"/>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43" name="Google Shape;2943;p20"/>
              <p:cNvGrpSpPr/>
              <p:nvPr/>
            </p:nvGrpSpPr>
            <p:grpSpPr>
              <a:xfrm>
                <a:off x="9027794" y="5974746"/>
                <a:ext cx="175831" cy="28575"/>
                <a:chOff x="9027794" y="5974746"/>
                <a:chExt cx="175831" cy="28575"/>
              </a:xfrm>
            </p:grpSpPr>
            <p:sp>
              <p:nvSpPr>
                <p:cNvPr id="2944" name="Google Shape;2944;p20"/>
                <p:cNvSpPr/>
                <p:nvPr/>
              </p:nvSpPr>
              <p:spPr>
                <a:xfrm>
                  <a:off x="9042082" y="5989033"/>
                  <a:ext cx="147256" cy="9525"/>
                </a:xfrm>
                <a:custGeom>
                  <a:avLst/>
                  <a:gdLst/>
                  <a:ahLst/>
                  <a:cxnLst/>
                  <a:rect l="l" t="t" r="r" b="b"/>
                  <a:pathLst>
                    <a:path w="147256" h="9525" extrusionOk="0">
                      <a:moveTo>
                        <a:pt x="147257"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5" name="Google Shape;2945;p20"/>
                <p:cNvSpPr/>
                <p:nvPr/>
              </p:nvSpPr>
              <p:spPr>
                <a:xfrm>
                  <a:off x="9027794" y="5974746"/>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46" name="Google Shape;2946;p20"/>
              <p:cNvGrpSpPr/>
              <p:nvPr/>
            </p:nvGrpSpPr>
            <p:grpSpPr>
              <a:xfrm>
                <a:off x="9085421" y="5866065"/>
                <a:ext cx="118205" cy="28575"/>
                <a:chOff x="9085421" y="5866065"/>
                <a:chExt cx="118205" cy="28575"/>
              </a:xfrm>
            </p:grpSpPr>
            <p:sp>
              <p:nvSpPr>
                <p:cNvPr id="2947" name="Google Shape;2947;p20"/>
                <p:cNvSpPr/>
                <p:nvPr/>
              </p:nvSpPr>
              <p:spPr>
                <a:xfrm>
                  <a:off x="9099708" y="5880353"/>
                  <a:ext cx="89630" cy="9525"/>
                </a:xfrm>
                <a:custGeom>
                  <a:avLst/>
                  <a:gdLst/>
                  <a:ahLst/>
                  <a:cxnLst/>
                  <a:rect l="l" t="t" r="r" b="b"/>
                  <a:pathLst>
                    <a:path w="89630" h="9525" extrusionOk="0">
                      <a:moveTo>
                        <a:pt x="89630"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8" name="Google Shape;2948;p20"/>
                <p:cNvSpPr/>
                <p:nvPr/>
              </p:nvSpPr>
              <p:spPr>
                <a:xfrm>
                  <a:off x="9085421" y="5866065"/>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49" name="Google Shape;2949;p20"/>
              <p:cNvGrpSpPr/>
              <p:nvPr/>
            </p:nvGrpSpPr>
            <p:grpSpPr>
              <a:xfrm>
                <a:off x="9027794" y="5757481"/>
                <a:ext cx="175831" cy="28575"/>
                <a:chOff x="9027794" y="5757481"/>
                <a:chExt cx="175831" cy="28575"/>
              </a:xfrm>
            </p:grpSpPr>
            <p:sp>
              <p:nvSpPr>
                <p:cNvPr id="2950" name="Google Shape;2950;p20"/>
                <p:cNvSpPr/>
                <p:nvPr/>
              </p:nvSpPr>
              <p:spPr>
                <a:xfrm>
                  <a:off x="9042082" y="5771768"/>
                  <a:ext cx="147256" cy="9525"/>
                </a:xfrm>
                <a:custGeom>
                  <a:avLst/>
                  <a:gdLst/>
                  <a:ahLst/>
                  <a:cxnLst/>
                  <a:rect l="l" t="t" r="r" b="b"/>
                  <a:pathLst>
                    <a:path w="147256" h="9525" extrusionOk="0">
                      <a:moveTo>
                        <a:pt x="147257"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1" name="Google Shape;2951;p20"/>
                <p:cNvSpPr/>
                <p:nvPr/>
              </p:nvSpPr>
              <p:spPr>
                <a:xfrm>
                  <a:off x="9027794" y="5757481"/>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52" name="Google Shape;2952;p20"/>
              <p:cNvGrpSpPr/>
              <p:nvPr/>
            </p:nvGrpSpPr>
            <p:grpSpPr>
              <a:xfrm>
                <a:off x="9085421" y="5648800"/>
                <a:ext cx="118205" cy="28575"/>
                <a:chOff x="9085421" y="5648800"/>
                <a:chExt cx="118205" cy="28575"/>
              </a:xfrm>
            </p:grpSpPr>
            <p:sp>
              <p:nvSpPr>
                <p:cNvPr id="2953" name="Google Shape;2953;p20"/>
                <p:cNvSpPr/>
                <p:nvPr/>
              </p:nvSpPr>
              <p:spPr>
                <a:xfrm>
                  <a:off x="9099708" y="5663088"/>
                  <a:ext cx="89630" cy="9525"/>
                </a:xfrm>
                <a:custGeom>
                  <a:avLst/>
                  <a:gdLst/>
                  <a:ahLst/>
                  <a:cxnLst/>
                  <a:rect l="l" t="t" r="r" b="b"/>
                  <a:pathLst>
                    <a:path w="89630" h="9525" extrusionOk="0">
                      <a:moveTo>
                        <a:pt x="89630"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4" name="Google Shape;2954;p20"/>
                <p:cNvSpPr/>
                <p:nvPr/>
              </p:nvSpPr>
              <p:spPr>
                <a:xfrm>
                  <a:off x="9085421" y="5648800"/>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55" name="Google Shape;2955;p20"/>
              <p:cNvGrpSpPr/>
              <p:nvPr/>
            </p:nvGrpSpPr>
            <p:grpSpPr>
              <a:xfrm>
                <a:off x="9027794" y="5540120"/>
                <a:ext cx="175831" cy="28575"/>
                <a:chOff x="9027794" y="5540120"/>
                <a:chExt cx="175831" cy="28575"/>
              </a:xfrm>
            </p:grpSpPr>
            <p:sp>
              <p:nvSpPr>
                <p:cNvPr id="2956" name="Google Shape;2956;p20"/>
                <p:cNvSpPr/>
                <p:nvPr/>
              </p:nvSpPr>
              <p:spPr>
                <a:xfrm>
                  <a:off x="9042082" y="5554408"/>
                  <a:ext cx="147256" cy="9525"/>
                </a:xfrm>
                <a:custGeom>
                  <a:avLst/>
                  <a:gdLst/>
                  <a:ahLst/>
                  <a:cxnLst/>
                  <a:rect l="l" t="t" r="r" b="b"/>
                  <a:pathLst>
                    <a:path w="147256" h="9525" extrusionOk="0">
                      <a:moveTo>
                        <a:pt x="147257" y="0"/>
                      </a:moveTo>
                      <a:lnTo>
                        <a:pt x="0" y="0"/>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7" name="Google Shape;2957;p20"/>
                <p:cNvSpPr/>
                <p:nvPr/>
              </p:nvSpPr>
              <p:spPr>
                <a:xfrm>
                  <a:off x="9027794" y="5540120"/>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58" name="Google Shape;2958;p20"/>
              <p:cNvSpPr/>
              <p:nvPr/>
            </p:nvSpPr>
            <p:spPr>
              <a:xfrm>
                <a:off x="8189594" y="5435345"/>
                <a:ext cx="676941" cy="1000696"/>
              </a:xfrm>
              <a:custGeom>
                <a:avLst/>
                <a:gdLst/>
                <a:ahLst/>
                <a:cxnLst/>
                <a:rect l="l" t="t" r="r" b="b"/>
                <a:pathLst>
                  <a:path w="676941" h="1000696" extrusionOk="0">
                    <a:moveTo>
                      <a:pt x="676942" y="1000697"/>
                    </a:moveTo>
                    <a:lnTo>
                      <a:pt x="676942" y="877157"/>
                    </a:lnTo>
                    <a:lnTo>
                      <a:pt x="592646" y="752475"/>
                    </a:lnTo>
                    <a:lnTo>
                      <a:pt x="83534" y="0"/>
                    </a:lnTo>
                    <a:lnTo>
                      <a:pt x="0" y="0"/>
                    </a:lnTo>
                    <a:lnTo>
                      <a:pt x="164306" y="242792"/>
                    </a:lnTo>
                    <a:moveTo>
                      <a:pt x="164211" y="242888"/>
                    </a:moveTo>
                    <a:lnTo>
                      <a:pt x="238125" y="352139"/>
                    </a:lnTo>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9" name="Google Shape;2959;p20"/>
              <p:cNvSpPr/>
              <p:nvPr/>
            </p:nvSpPr>
            <p:spPr>
              <a:xfrm>
                <a:off x="8941784" y="5443727"/>
                <a:ext cx="75247" cy="986218"/>
              </a:xfrm>
              <a:custGeom>
                <a:avLst/>
                <a:gdLst/>
                <a:ahLst/>
                <a:cxnLst/>
                <a:rect l="l" t="t" r="r" b="b"/>
                <a:pathLst>
                  <a:path w="75247" h="986218" extrusionOk="0">
                    <a:moveTo>
                      <a:pt x="0" y="0"/>
                    </a:moveTo>
                    <a:lnTo>
                      <a:pt x="75248" y="0"/>
                    </a:lnTo>
                    <a:lnTo>
                      <a:pt x="75248" y="986219"/>
                    </a:lnTo>
                    <a:lnTo>
                      <a:pt x="0" y="98621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60" name="Google Shape;2960;p20"/>
            <p:cNvGrpSpPr/>
            <p:nvPr/>
          </p:nvGrpSpPr>
          <p:grpSpPr>
            <a:xfrm rot="8502245">
              <a:off x="1543643" y="5895190"/>
              <a:ext cx="1657853" cy="1653015"/>
              <a:chOff x="8171157" y="5416867"/>
              <a:chExt cx="1032469" cy="1029366"/>
            </a:xfrm>
          </p:grpSpPr>
          <p:grpSp>
            <p:nvGrpSpPr>
              <p:cNvPr id="2961" name="Google Shape;2961;p20"/>
              <p:cNvGrpSpPr/>
              <p:nvPr/>
            </p:nvGrpSpPr>
            <p:grpSpPr>
              <a:xfrm>
                <a:off x="8171157" y="5416867"/>
                <a:ext cx="705666" cy="1029366"/>
                <a:chOff x="8171157" y="5416867"/>
                <a:chExt cx="705666" cy="1029366"/>
              </a:xfrm>
            </p:grpSpPr>
            <p:grpSp>
              <p:nvGrpSpPr>
                <p:cNvPr id="2962" name="Google Shape;2962;p20"/>
                <p:cNvGrpSpPr/>
                <p:nvPr/>
              </p:nvGrpSpPr>
              <p:grpSpPr>
                <a:xfrm>
                  <a:off x="8171157" y="5416867"/>
                  <a:ext cx="705666" cy="1029366"/>
                  <a:chOff x="8171157" y="5416867"/>
                  <a:chExt cx="705666" cy="1029366"/>
                </a:xfrm>
              </p:grpSpPr>
              <p:sp>
                <p:nvSpPr>
                  <p:cNvPr id="2963" name="Google Shape;2963;p20"/>
                  <p:cNvSpPr/>
                  <p:nvPr/>
                </p:nvSpPr>
                <p:spPr>
                  <a:xfrm>
                    <a:off x="8185308" y="5431154"/>
                    <a:ext cx="677037" cy="1000696"/>
                  </a:xfrm>
                  <a:custGeom>
                    <a:avLst/>
                    <a:gdLst/>
                    <a:ahLst/>
                    <a:cxnLst/>
                    <a:rect l="l" t="t" r="r" b="b"/>
                    <a:pathLst>
                      <a:path w="677037" h="1000696" extrusionOk="0">
                        <a:moveTo>
                          <a:pt x="197930" y="292512"/>
                        </a:moveTo>
                        <a:lnTo>
                          <a:pt x="677037" y="1000697"/>
                        </a:lnTo>
                        <a:lnTo>
                          <a:pt x="677037" y="0"/>
                        </a:lnTo>
                        <a:lnTo>
                          <a:pt x="0" y="0"/>
                        </a:lnTo>
                        <a:lnTo>
                          <a:pt x="91440" y="135160"/>
                        </a:lnTo>
                        <a:moveTo>
                          <a:pt x="134398" y="198501"/>
                        </a:moveTo>
                        <a:lnTo>
                          <a:pt x="198025" y="292512"/>
                        </a:lnTo>
                        <a:moveTo>
                          <a:pt x="509874" y="447389"/>
                        </a:moveTo>
                        <a:lnTo>
                          <a:pt x="326041" y="175546"/>
                        </a:lnTo>
                        <a:lnTo>
                          <a:pt x="509874" y="175546"/>
                        </a:lnTo>
                        <a:lnTo>
                          <a:pt x="509874" y="44738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4" name="Google Shape;2964;p20"/>
                  <p:cNvSpPr/>
                  <p:nvPr/>
                </p:nvSpPr>
                <p:spPr>
                  <a:xfrm>
                    <a:off x="8171157" y="5416867"/>
                    <a:ext cx="705666" cy="1029366"/>
                  </a:xfrm>
                  <a:custGeom>
                    <a:avLst/>
                    <a:gdLst/>
                    <a:ahLst/>
                    <a:cxnLst/>
                    <a:rect l="l" t="t" r="r" b="b"/>
                    <a:pathLst>
                      <a:path w="705666" h="1029366" extrusionOk="0">
                        <a:moveTo>
                          <a:pt x="691189" y="1029367"/>
                        </a:moveTo>
                        <a:cubicBezTo>
                          <a:pt x="686521" y="1029367"/>
                          <a:pt x="682044" y="1027081"/>
                          <a:pt x="679378" y="1023080"/>
                        </a:cubicBezTo>
                        <a:lnTo>
                          <a:pt x="200270" y="314896"/>
                        </a:lnTo>
                        <a:cubicBezTo>
                          <a:pt x="200270" y="314896"/>
                          <a:pt x="200270" y="314896"/>
                          <a:pt x="200270" y="314896"/>
                        </a:cubicBezTo>
                        <a:lnTo>
                          <a:pt x="136738" y="220885"/>
                        </a:lnTo>
                        <a:cubicBezTo>
                          <a:pt x="132357" y="214313"/>
                          <a:pt x="134071" y="205454"/>
                          <a:pt x="140548" y="201073"/>
                        </a:cubicBezTo>
                        <a:cubicBezTo>
                          <a:pt x="147025" y="196691"/>
                          <a:pt x="155979" y="198311"/>
                          <a:pt x="160360" y="204883"/>
                        </a:cubicBezTo>
                        <a:lnTo>
                          <a:pt x="223892" y="298895"/>
                        </a:lnTo>
                        <a:lnTo>
                          <a:pt x="223892" y="298895"/>
                        </a:lnTo>
                        <a:lnTo>
                          <a:pt x="676901" y="968502"/>
                        </a:lnTo>
                        <a:lnTo>
                          <a:pt x="676901" y="28575"/>
                        </a:lnTo>
                        <a:lnTo>
                          <a:pt x="41107" y="28575"/>
                        </a:lnTo>
                        <a:lnTo>
                          <a:pt x="117498" y="141446"/>
                        </a:lnTo>
                        <a:cubicBezTo>
                          <a:pt x="121879" y="148018"/>
                          <a:pt x="120165" y="156876"/>
                          <a:pt x="113688" y="161258"/>
                        </a:cubicBezTo>
                        <a:cubicBezTo>
                          <a:pt x="107211" y="165640"/>
                          <a:pt x="98257" y="164020"/>
                          <a:pt x="93876" y="157448"/>
                        </a:cubicBezTo>
                        <a:lnTo>
                          <a:pt x="2436" y="22288"/>
                        </a:lnTo>
                        <a:cubicBezTo>
                          <a:pt x="-517" y="17907"/>
                          <a:pt x="-802" y="12287"/>
                          <a:pt x="1674" y="7620"/>
                        </a:cubicBezTo>
                        <a:cubicBezTo>
                          <a:pt x="4150" y="2953"/>
                          <a:pt x="9008" y="0"/>
                          <a:pt x="14342" y="0"/>
                        </a:cubicBezTo>
                        <a:lnTo>
                          <a:pt x="691379" y="0"/>
                        </a:lnTo>
                        <a:cubicBezTo>
                          <a:pt x="699285" y="0"/>
                          <a:pt x="705667" y="6382"/>
                          <a:pt x="705667" y="14288"/>
                        </a:cubicBezTo>
                        <a:lnTo>
                          <a:pt x="705667" y="1014984"/>
                        </a:lnTo>
                        <a:cubicBezTo>
                          <a:pt x="705667" y="1021270"/>
                          <a:pt x="701571" y="1026795"/>
                          <a:pt x="695570" y="1028605"/>
                        </a:cubicBezTo>
                        <a:cubicBezTo>
                          <a:pt x="694046" y="1029081"/>
                          <a:pt x="692618" y="1029367"/>
                          <a:pt x="691189" y="1029367"/>
                        </a:cubicBezTo>
                        <a:close/>
                        <a:moveTo>
                          <a:pt x="524025" y="475964"/>
                        </a:moveTo>
                        <a:cubicBezTo>
                          <a:pt x="519358" y="475964"/>
                          <a:pt x="514881" y="473678"/>
                          <a:pt x="512214" y="469678"/>
                        </a:cubicBezTo>
                        <a:lnTo>
                          <a:pt x="328382" y="197834"/>
                        </a:lnTo>
                        <a:cubicBezTo>
                          <a:pt x="325429" y="193453"/>
                          <a:pt x="325143" y="187833"/>
                          <a:pt x="327619" y="183166"/>
                        </a:cubicBezTo>
                        <a:cubicBezTo>
                          <a:pt x="330096" y="178498"/>
                          <a:pt x="334954" y="175546"/>
                          <a:pt x="340288" y="175546"/>
                        </a:cubicBezTo>
                        <a:lnTo>
                          <a:pt x="524120" y="175546"/>
                        </a:lnTo>
                        <a:cubicBezTo>
                          <a:pt x="532026" y="175546"/>
                          <a:pt x="538408" y="181927"/>
                          <a:pt x="538408" y="189833"/>
                        </a:cubicBezTo>
                        <a:lnTo>
                          <a:pt x="538408" y="461676"/>
                        </a:lnTo>
                        <a:cubicBezTo>
                          <a:pt x="538408" y="467963"/>
                          <a:pt x="534312" y="473487"/>
                          <a:pt x="528311" y="475297"/>
                        </a:cubicBezTo>
                        <a:cubicBezTo>
                          <a:pt x="526882" y="475774"/>
                          <a:pt x="525454" y="475964"/>
                          <a:pt x="524025" y="475964"/>
                        </a:cubicBezTo>
                        <a:close/>
                        <a:moveTo>
                          <a:pt x="367148" y="204121"/>
                        </a:moveTo>
                        <a:lnTo>
                          <a:pt x="509833" y="415004"/>
                        </a:lnTo>
                        <a:lnTo>
                          <a:pt x="509833" y="204121"/>
                        </a:lnTo>
                        <a:lnTo>
                          <a:pt x="367148" y="20412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65" name="Google Shape;2965;p20"/>
                <p:cNvGrpSpPr/>
                <p:nvPr/>
              </p:nvGrpSpPr>
              <p:grpSpPr>
                <a:xfrm>
                  <a:off x="8751951" y="6169342"/>
                  <a:ext cx="120300" cy="28575"/>
                  <a:chOff x="8751951" y="6169342"/>
                  <a:chExt cx="120300" cy="28575"/>
                </a:xfrm>
              </p:grpSpPr>
              <p:sp>
                <p:nvSpPr>
                  <p:cNvPr id="2966" name="Google Shape;2966;p20"/>
                  <p:cNvSpPr/>
                  <p:nvPr/>
                </p:nvSpPr>
                <p:spPr>
                  <a:xfrm>
                    <a:off x="8766238" y="6183629"/>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7" name="Google Shape;2967;p20"/>
                  <p:cNvSpPr/>
                  <p:nvPr/>
                </p:nvSpPr>
                <p:spPr>
                  <a:xfrm>
                    <a:off x="8751951" y="6169342"/>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68" name="Google Shape;2968;p20"/>
                <p:cNvGrpSpPr/>
                <p:nvPr/>
              </p:nvGrpSpPr>
              <p:grpSpPr>
                <a:xfrm>
                  <a:off x="8751951" y="6060756"/>
                  <a:ext cx="120300" cy="28575"/>
                  <a:chOff x="8751951" y="6060756"/>
                  <a:chExt cx="120300" cy="28575"/>
                </a:xfrm>
              </p:grpSpPr>
              <p:sp>
                <p:nvSpPr>
                  <p:cNvPr id="2969" name="Google Shape;2969;p20"/>
                  <p:cNvSpPr/>
                  <p:nvPr/>
                </p:nvSpPr>
                <p:spPr>
                  <a:xfrm>
                    <a:off x="8766238" y="6075044"/>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0" name="Google Shape;2970;p20"/>
                  <p:cNvSpPr/>
                  <p:nvPr/>
                </p:nvSpPr>
                <p:spPr>
                  <a:xfrm>
                    <a:off x="8751951" y="606075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71" name="Google Shape;2971;p20"/>
                <p:cNvGrpSpPr/>
                <p:nvPr/>
              </p:nvGrpSpPr>
              <p:grpSpPr>
                <a:xfrm>
                  <a:off x="8751951" y="5952076"/>
                  <a:ext cx="120300" cy="28575"/>
                  <a:chOff x="8751951" y="5952076"/>
                  <a:chExt cx="120300" cy="28575"/>
                </a:xfrm>
              </p:grpSpPr>
              <p:sp>
                <p:nvSpPr>
                  <p:cNvPr id="2972" name="Google Shape;2972;p20"/>
                  <p:cNvSpPr/>
                  <p:nvPr/>
                </p:nvSpPr>
                <p:spPr>
                  <a:xfrm>
                    <a:off x="8766238" y="5966364"/>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3" name="Google Shape;2973;p20"/>
                  <p:cNvSpPr/>
                  <p:nvPr/>
                </p:nvSpPr>
                <p:spPr>
                  <a:xfrm>
                    <a:off x="8751951" y="595207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74" name="Google Shape;2974;p20"/>
                <p:cNvGrpSpPr/>
                <p:nvPr/>
              </p:nvGrpSpPr>
              <p:grpSpPr>
                <a:xfrm>
                  <a:off x="8751951" y="5843396"/>
                  <a:ext cx="120300" cy="28575"/>
                  <a:chOff x="8751951" y="5843396"/>
                  <a:chExt cx="120300" cy="28575"/>
                </a:xfrm>
              </p:grpSpPr>
              <p:sp>
                <p:nvSpPr>
                  <p:cNvPr id="2975" name="Google Shape;2975;p20"/>
                  <p:cNvSpPr/>
                  <p:nvPr/>
                </p:nvSpPr>
                <p:spPr>
                  <a:xfrm>
                    <a:off x="8766238" y="5857684"/>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6" name="Google Shape;2976;p20"/>
                  <p:cNvSpPr/>
                  <p:nvPr/>
                </p:nvSpPr>
                <p:spPr>
                  <a:xfrm>
                    <a:off x="8751951" y="584339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77" name="Google Shape;2977;p20"/>
                <p:cNvGrpSpPr/>
                <p:nvPr/>
              </p:nvGrpSpPr>
              <p:grpSpPr>
                <a:xfrm>
                  <a:off x="8751951" y="5734716"/>
                  <a:ext cx="120300" cy="28575"/>
                  <a:chOff x="8751951" y="5734716"/>
                  <a:chExt cx="120300" cy="28575"/>
                </a:xfrm>
              </p:grpSpPr>
              <p:sp>
                <p:nvSpPr>
                  <p:cNvPr id="2978" name="Google Shape;2978;p20"/>
                  <p:cNvSpPr/>
                  <p:nvPr/>
                </p:nvSpPr>
                <p:spPr>
                  <a:xfrm>
                    <a:off x="8766238" y="5749099"/>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9" name="Google Shape;2979;p20"/>
                  <p:cNvSpPr/>
                  <p:nvPr/>
                </p:nvSpPr>
                <p:spPr>
                  <a:xfrm>
                    <a:off x="8751951" y="5734716"/>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80" name="Google Shape;2980;p20"/>
                <p:cNvGrpSpPr/>
                <p:nvPr/>
              </p:nvGrpSpPr>
              <p:grpSpPr>
                <a:xfrm>
                  <a:off x="8751951" y="5626131"/>
                  <a:ext cx="120300" cy="28575"/>
                  <a:chOff x="8751951" y="5626131"/>
                  <a:chExt cx="120300" cy="28575"/>
                </a:xfrm>
              </p:grpSpPr>
              <p:sp>
                <p:nvSpPr>
                  <p:cNvPr id="2981" name="Google Shape;2981;p20"/>
                  <p:cNvSpPr/>
                  <p:nvPr/>
                </p:nvSpPr>
                <p:spPr>
                  <a:xfrm>
                    <a:off x="8766238" y="5640418"/>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2" name="Google Shape;2982;p20"/>
                  <p:cNvSpPr/>
                  <p:nvPr/>
                </p:nvSpPr>
                <p:spPr>
                  <a:xfrm>
                    <a:off x="8751951" y="5626131"/>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83" name="Google Shape;2983;p20"/>
                <p:cNvGrpSpPr/>
                <p:nvPr/>
              </p:nvGrpSpPr>
              <p:grpSpPr>
                <a:xfrm>
                  <a:off x="8751951" y="5517451"/>
                  <a:ext cx="120300" cy="28575"/>
                  <a:chOff x="8751951" y="5517451"/>
                  <a:chExt cx="120300" cy="28575"/>
                </a:xfrm>
              </p:grpSpPr>
              <p:sp>
                <p:nvSpPr>
                  <p:cNvPr id="2984" name="Google Shape;2984;p20"/>
                  <p:cNvSpPr/>
                  <p:nvPr/>
                </p:nvSpPr>
                <p:spPr>
                  <a:xfrm>
                    <a:off x="8766238" y="5531738"/>
                    <a:ext cx="91725" cy="9525"/>
                  </a:xfrm>
                  <a:custGeom>
                    <a:avLst/>
                    <a:gdLst/>
                    <a:ahLst/>
                    <a:cxnLst/>
                    <a:rect l="l" t="t" r="r" b="b"/>
                    <a:pathLst>
                      <a:path w="91725" h="9525" extrusionOk="0">
                        <a:moveTo>
                          <a:pt x="91725"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5" name="Google Shape;2985;p20"/>
                  <p:cNvSpPr/>
                  <p:nvPr/>
                </p:nvSpPr>
                <p:spPr>
                  <a:xfrm>
                    <a:off x="8751951" y="5517451"/>
                    <a:ext cx="120300" cy="28575"/>
                  </a:xfrm>
                  <a:custGeom>
                    <a:avLst/>
                    <a:gdLst/>
                    <a:ahLst/>
                    <a:cxnLst/>
                    <a:rect l="l" t="t" r="r" b="b"/>
                    <a:pathLst>
                      <a:path w="120300" h="28575" extrusionOk="0">
                        <a:moveTo>
                          <a:pt x="106013" y="28575"/>
                        </a:moveTo>
                        <a:lnTo>
                          <a:pt x="14288" y="28575"/>
                        </a:lnTo>
                        <a:cubicBezTo>
                          <a:pt x="6382" y="28575"/>
                          <a:pt x="0" y="22193"/>
                          <a:pt x="0" y="14288"/>
                        </a:cubicBezTo>
                        <a:cubicBezTo>
                          <a:pt x="0" y="6382"/>
                          <a:pt x="6382" y="0"/>
                          <a:pt x="14288" y="0"/>
                        </a:cubicBezTo>
                        <a:lnTo>
                          <a:pt x="106013" y="0"/>
                        </a:lnTo>
                        <a:cubicBezTo>
                          <a:pt x="113919" y="0"/>
                          <a:pt x="120300" y="6382"/>
                          <a:pt x="120300" y="14288"/>
                        </a:cubicBezTo>
                        <a:cubicBezTo>
                          <a:pt x="120300" y="22193"/>
                          <a:pt x="113919" y="28575"/>
                          <a:pt x="106013"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986" name="Google Shape;2986;p20"/>
              <p:cNvGrpSpPr/>
              <p:nvPr/>
            </p:nvGrpSpPr>
            <p:grpSpPr>
              <a:xfrm>
                <a:off x="8924353" y="5425249"/>
                <a:ext cx="279273" cy="1014793"/>
                <a:chOff x="8924353" y="5425249"/>
                <a:chExt cx="279273" cy="1014793"/>
              </a:xfrm>
            </p:grpSpPr>
            <p:sp>
              <p:nvSpPr>
                <p:cNvPr id="2987" name="Google Shape;2987;p20"/>
                <p:cNvSpPr/>
                <p:nvPr/>
              </p:nvSpPr>
              <p:spPr>
                <a:xfrm>
                  <a:off x="8938641" y="5439536"/>
                  <a:ext cx="250698" cy="986218"/>
                </a:xfrm>
                <a:custGeom>
                  <a:avLst/>
                  <a:gdLst/>
                  <a:ahLst/>
                  <a:cxnLst/>
                  <a:rect l="l" t="t" r="r" b="b"/>
                  <a:pathLst>
                    <a:path w="250698" h="986218" extrusionOk="0">
                      <a:moveTo>
                        <a:pt x="0" y="613410"/>
                      </a:moveTo>
                      <a:lnTo>
                        <a:pt x="0" y="0"/>
                      </a:lnTo>
                      <a:lnTo>
                        <a:pt x="250698" y="0"/>
                      </a:lnTo>
                      <a:lnTo>
                        <a:pt x="250698" y="986218"/>
                      </a:lnTo>
                      <a:lnTo>
                        <a:pt x="0" y="986218"/>
                      </a:lnTo>
                      <a:lnTo>
                        <a:pt x="0" y="715042"/>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8" name="Google Shape;2988;p20"/>
                <p:cNvSpPr/>
                <p:nvPr/>
              </p:nvSpPr>
              <p:spPr>
                <a:xfrm>
                  <a:off x="8924353" y="5425249"/>
                  <a:ext cx="279273" cy="1014793"/>
                </a:xfrm>
                <a:custGeom>
                  <a:avLst/>
                  <a:gdLst/>
                  <a:ahLst/>
                  <a:cxnLst/>
                  <a:rect l="l" t="t" r="r" b="b"/>
                  <a:pathLst>
                    <a:path w="279273" h="1014793" extrusionOk="0">
                      <a:moveTo>
                        <a:pt x="264986" y="1014793"/>
                      </a:moveTo>
                      <a:lnTo>
                        <a:pt x="14288" y="1014793"/>
                      </a:lnTo>
                      <a:cubicBezTo>
                        <a:pt x="6382" y="1014793"/>
                        <a:pt x="0" y="1008412"/>
                        <a:pt x="0" y="1000506"/>
                      </a:cubicBezTo>
                      <a:lnTo>
                        <a:pt x="0" y="729329"/>
                      </a:lnTo>
                      <a:cubicBezTo>
                        <a:pt x="0" y="721423"/>
                        <a:pt x="6382" y="715042"/>
                        <a:pt x="14288" y="715042"/>
                      </a:cubicBezTo>
                      <a:cubicBezTo>
                        <a:pt x="22193" y="715042"/>
                        <a:pt x="28575" y="721423"/>
                        <a:pt x="28575" y="729329"/>
                      </a:cubicBezTo>
                      <a:lnTo>
                        <a:pt x="28575" y="986218"/>
                      </a:lnTo>
                      <a:lnTo>
                        <a:pt x="250698" y="986218"/>
                      </a:lnTo>
                      <a:lnTo>
                        <a:pt x="250698" y="28575"/>
                      </a:lnTo>
                      <a:lnTo>
                        <a:pt x="28575" y="28575"/>
                      </a:lnTo>
                      <a:lnTo>
                        <a:pt x="28575" y="627602"/>
                      </a:lnTo>
                      <a:cubicBezTo>
                        <a:pt x="28575" y="635508"/>
                        <a:pt x="22193" y="641889"/>
                        <a:pt x="14288" y="641889"/>
                      </a:cubicBezTo>
                      <a:cubicBezTo>
                        <a:pt x="6382" y="641889"/>
                        <a:pt x="0" y="635508"/>
                        <a:pt x="0" y="627602"/>
                      </a:cubicBezTo>
                      <a:lnTo>
                        <a:pt x="0" y="14288"/>
                      </a:lnTo>
                      <a:cubicBezTo>
                        <a:pt x="0" y="6382"/>
                        <a:pt x="6382" y="0"/>
                        <a:pt x="14288" y="0"/>
                      </a:cubicBezTo>
                      <a:lnTo>
                        <a:pt x="264986" y="0"/>
                      </a:lnTo>
                      <a:cubicBezTo>
                        <a:pt x="272891" y="0"/>
                        <a:pt x="279273" y="6382"/>
                        <a:pt x="279273" y="14288"/>
                      </a:cubicBezTo>
                      <a:lnTo>
                        <a:pt x="279273" y="1000506"/>
                      </a:lnTo>
                      <a:cubicBezTo>
                        <a:pt x="279273" y="1008412"/>
                        <a:pt x="272891" y="1014793"/>
                        <a:pt x="264986" y="1014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89" name="Google Shape;2989;p20"/>
              <p:cNvGrpSpPr/>
              <p:nvPr/>
            </p:nvGrpSpPr>
            <p:grpSpPr>
              <a:xfrm>
                <a:off x="9085421" y="6300691"/>
                <a:ext cx="118205" cy="28575"/>
                <a:chOff x="9085421" y="6300691"/>
                <a:chExt cx="118205" cy="28575"/>
              </a:xfrm>
            </p:grpSpPr>
            <p:sp>
              <p:nvSpPr>
                <p:cNvPr id="2990" name="Google Shape;2990;p20"/>
                <p:cNvSpPr/>
                <p:nvPr/>
              </p:nvSpPr>
              <p:spPr>
                <a:xfrm>
                  <a:off x="9099708" y="6314979"/>
                  <a:ext cx="89630" cy="9525"/>
                </a:xfrm>
                <a:custGeom>
                  <a:avLst/>
                  <a:gdLst/>
                  <a:ahLst/>
                  <a:cxnLst/>
                  <a:rect l="l" t="t" r="r" b="b"/>
                  <a:pathLst>
                    <a:path w="89630" h="9525" extrusionOk="0">
                      <a:moveTo>
                        <a:pt x="89630"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1" name="Google Shape;2991;p20"/>
                <p:cNvSpPr/>
                <p:nvPr/>
              </p:nvSpPr>
              <p:spPr>
                <a:xfrm>
                  <a:off x="9085421" y="6300691"/>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92" name="Google Shape;2992;p20"/>
              <p:cNvGrpSpPr/>
              <p:nvPr/>
            </p:nvGrpSpPr>
            <p:grpSpPr>
              <a:xfrm>
                <a:off x="9027794" y="6192107"/>
                <a:ext cx="175831" cy="28575"/>
                <a:chOff x="9027794" y="6192107"/>
                <a:chExt cx="175831" cy="28575"/>
              </a:xfrm>
            </p:grpSpPr>
            <p:sp>
              <p:nvSpPr>
                <p:cNvPr id="2993" name="Google Shape;2993;p20"/>
                <p:cNvSpPr/>
                <p:nvPr/>
              </p:nvSpPr>
              <p:spPr>
                <a:xfrm>
                  <a:off x="9042082" y="6206394"/>
                  <a:ext cx="147256" cy="9525"/>
                </a:xfrm>
                <a:custGeom>
                  <a:avLst/>
                  <a:gdLst/>
                  <a:ahLst/>
                  <a:cxnLst/>
                  <a:rect l="l" t="t" r="r" b="b"/>
                  <a:pathLst>
                    <a:path w="147256" h="9525" extrusionOk="0">
                      <a:moveTo>
                        <a:pt x="147257"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4" name="Google Shape;2994;p20"/>
                <p:cNvSpPr/>
                <p:nvPr/>
              </p:nvSpPr>
              <p:spPr>
                <a:xfrm>
                  <a:off x="9027794" y="6192107"/>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95" name="Google Shape;2995;p20"/>
              <p:cNvGrpSpPr/>
              <p:nvPr/>
            </p:nvGrpSpPr>
            <p:grpSpPr>
              <a:xfrm>
                <a:off x="9085421" y="6083426"/>
                <a:ext cx="118205" cy="28575"/>
                <a:chOff x="9085421" y="6083426"/>
                <a:chExt cx="118205" cy="28575"/>
              </a:xfrm>
            </p:grpSpPr>
            <p:sp>
              <p:nvSpPr>
                <p:cNvPr id="2996" name="Google Shape;2996;p20"/>
                <p:cNvSpPr/>
                <p:nvPr/>
              </p:nvSpPr>
              <p:spPr>
                <a:xfrm>
                  <a:off x="9099708" y="6097713"/>
                  <a:ext cx="89630" cy="9525"/>
                </a:xfrm>
                <a:custGeom>
                  <a:avLst/>
                  <a:gdLst/>
                  <a:ahLst/>
                  <a:cxnLst/>
                  <a:rect l="l" t="t" r="r" b="b"/>
                  <a:pathLst>
                    <a:path w="89630" h="9525" extrusionOk="0">
                      <a:moveTo>
                        <a:pt x="89630"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7" name="Google Shape;2997;p20"/>
                <p:cNvSpPr/>
                <p:nvPr/>
              </p:nvSpPr>
              <p:spPr>
                <a:xfrm>
                  <a:off x="9085421" y="6083426"/>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98" name="Google Shape;2998;p20"/>
              <p:cNvGrpSpPr/>
              <p:nvPr/>
            </p:nvGrpSpPr>
            <p:grpSpPr>
              <a:xfrm>
                <a:off x="9027794" y="5974746"/>
                <a:ext cx="175831" cy="28575"/>
                <a:chOff x="9027794" y="5974746"/>
                <a:chExt cx="175831" cy="28575"/>
              </a:xfrm>
            </p:grpSpPr>
            <p:sp>
              <p:nvSpPr>
                <p:cNvPr id="2999" name="Google Shape;2999;p20"/>
                <p:cNvSpPr/>
                <p:nvPr/>
              </p:nvSpPr>
              <p:spPr>
                <a:xfrm>
                  <a:off x="9042082" y="5989033"/>
                  <a:ext cx="147256" cy="9525"/>
                </a:xfrm>
                <a:custGeom>
                  <a:avLst/>
                  <a:gdLst/>
                  <a:ahLst/>
                  <a:cxnLst/>
                  <a:rect l="l" t="t" r="r" b="b"/>
                  <a:pathLst>
                    <a:path w="147256" h="9525" extrusionOk="0">
                      <a:moveTo>
                        <a:pt x="147257"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0" name="Google Shape;3000;p20"/>
                <p:cNvSpPr/>
                <p:nvPr/>
              </p:nvSpPr>
              <p:spPr>
                <a:xfrm>
                  <a:off x="9027794" y="5974746"/>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01" name="Google Shape;3001;p20"/>
              <p:cNvGrpSpPr/>
              <p:nvPr/>
            </p:nvGrpSpPr>
            <p:grpSpPr>
              <a:xfrm>
                <a:off x="9085421" y="5866065"/>
                <a:ext cx="118205" cy="28575"/>
                <a:chOff x="9085421" y="5866065"/>
                <a:chExt cx="118205" cy="28575"/>
              </a:xfrm>
            </p:grpSpPr>
            <p:sp>
              <p:nvSpPr>
                <p:cNvPr id="3002" name="Google Shape;3002;p20"/>
                <p:cNvSpPr/>
                <p:nvPr/>
              </p:nvSpPr>
              <p:spPr>
                <a:xfrm>
                  <a:off x="9099708" y="5880353"/>
                  <a:ext cx="89630" cy="9525"/>
                </a:xfrm>
                <a:custGeom>
                  <a:avLst/>
                  <a:gdLst/>
                  <a:ahLst/>
                  <a:cxnLst/>
                  <a:rect l="l" t="t" r="r" b="b"/>
                  <a:pathLst>
                    <a:path w="89630" h="9525" extrusionOk="0">
                      <a:moveTo>
                        <a:pt x="89630"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3" name="Google Shape;3003;p20"/>
                <p:cNvSpPr/>
                <p:nvPr/>
              </p:nvSpPr>
              <p:spPr>
                <a:xfrm>
                  <a:off x="9085421" y="5866065"/>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04" name="Google Shape;3004;p20"/>
              <p:cNvGrpSpPr/>
              <p:nvPr/>
            </p:nvGrpSpPr>
            <p:grpSpPr>
              <a:xfrm>
                <a:off x="9027794" y="5757481"/>
                <a:ext cx="175831" cy="28575"/>
                <a:chOff x="9027794" y="5757481"/>
                <a:chExt cx="175831" cy="28575"/>
              </a:xfrm>
            </p:grpSpPr>
            <p:sp>
              <p:nvSpPr>
                <p:cNvPr id="3005" name="Google Shape;3005;p20"/>
                <p:cNvSpPr/>
                <p:nvPr/>
              </p:nvSpPr>
              <p:spPr>
                <a:xfrm>
                  <a:off x="9042082" y="5771768"/>
                  <a:ext cx="147256" cy="9525"/>
                </a:xfrm>
                <a:custGeom>
                  <a:avLst/>
                  <a:gdLst/>
                  <a:ahLst/>
                  <a:cxnLst/>
                  <a:rect l="l" t="t" r="r" b="b"/>
                  <a:pathLst>
                    <a:path w="147256" h="9525" extrusionOk="0">
                      <a:moveTo>
                        <a:pt x="147257"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6" name="Google Shape;3006;p20"/>
                <p:cNvSpPr/>
                <p:nvPr/>
              </p:nvSpPr>
              <p:spPr>
                <a:xfrm>
                  <a:off x="9027794" y="5757481"/>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07" name="Google Shape;3007;p20"/>
              <p:cNvGrpSpPr/>
              <p:nvPr/>
            </p:nvGrpSpPr>
            <p:grpSpPr>
              <a:xfrm>
                <a:off x="9085421" y="5648800"/>
                <a:ext cx="118205" cy="28575"/>
                <a:chOff x="9085421" y="5648800"/>
                <a:chExt cx="118205" cy="28575"/>
              </a:xfrm>
            </p:grpSpPr>
            <p:sp>
              <p:nvSpPr>
                <p:cNvPr id="3008" name="Google Shape;3008;p20"/>
                <p:cNvSpPr/>
                <p:nvPr/>
              </p:nvSpPr>
              <p:spPr>
                <a:xfrm>
                  <a:off x="9099708" y="5663088"/>
                  <a:ext cx="89630" cy="9525"/>
                </a:xfrm>
                <a:custGeom>
                  <a:avLst/>
                  <a:gdLst/>
                  <a:ahLst/>
                  <a:cxnLst/>
                  <a:rect l="l" t="t" r="r" b="b"/>
                  <a:pathLst>
                    <a:path w="89630" h="9525" extrusionOk="0">
                      <a:moveTo>
                        <a:pt x="89630"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9" name="Google Shape;3009;p20"/>
                <p:cNvSpPr/>
                <p:nvPr/>
              </p:nvSpPr>
              <p:spPr>
                <a:xfrm>
                  <a:off x="9085421" y="5648800"/>
                  <a:ext cx="118205" cy="28575"/>
                </a:xfrm>
                <a:custGeom>
                  <a:avLst/>
                  <a:gdLst/>
                  <a:ahLst/>
                  <a:cxnLst/>
                  <a:rect l="l" t="t" r="r" b="b"/>
                  <a:pathLst>
                    <a:path w="118205" h="28575" extrusionOk="0">
                      <a:moveTo>
                        <a:pt x="103918" y="28575"/>
                      </a:moveTo>
                      <a:lnTo>
                        <a:pt x="14288" y="28575"/>
                      </a:lnTo>
                      <a:cubicBezTo>
                        <a:pt x="6382" y="28575"/>
                        <a:pt x="0" y="22193"/>
                        <a:pt x="0" y="14288"/>
                      </a:cubicBezTo>
                      <a:cubicBezTo>
                        <a:pt x="0" y="6382"/>
                        <a:pt x="6382" y="0"/>
                        <a:pt x="14288" y="0"/>
                      </a:cubicBezTo>
                      <a:lnTo>
                        <a:pt x="103918" y="0"/>
                      </a:lnTo>
                      <a:cubicBezTo>
                        <a:pt x="111824" y="0"/>
                        <a:pt x="118206" y="6382"/>
                        <a:pt x="118206" y="14288"/>
                      </a:cubicBezTo>
                      <a:cubicBezTo>
                        <a:pt x="118206" y="22193"/>
                        <a:pt x="111824" y="28575"/>
                        <a:pt x="103918"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10" name="Google Shape;3010;p20"/>
              <p:cNvGrpSpPr/>
              <p:nvPr/>
            </p:nvGrpSpPr>
            <p:grpSpPr>
              <a:xfrm>
                <a:off x="9027794" y="5540120"/>
                <a:ext cx="175831" cy="28575"/>
                <a:chOff x="9027794" y="5540120"/>
                <a:chExt cx="175831" cy="28575"/>
              </a:xfrm>
            </p:grpSpPr>
            <p:sp>
              <p:nvSpPr>
                <p:cNvPr id="3011" name="Google Shape;3011;p20"/>
                <p:cNvSpPr/>
                <p:nvPr/>
              </p:nvSpPr>
              <p:spPr>
                <a:xfrm>
                  <a:off x="9042082" y="5554408"/>
                  <a:ext cx="147256" cy="9525"/>
                </a:xfrm>
                <a:custGeom>
                  <a:avLst/>
                  <a:gdLst/>
                  <a:ahLst/>
                  <a:cxnLst/>
                  <a:rect l="l" t="t" r="r" b="b"/>
                  <a:pathLst>
                    <a:path w="147256" h="9525" extrusionOk="0">
                      <a:moveTo>
                        <a:pt x="147257" y="0"/>
                      </a:moveTo>
                      <a:lnTo>
                        <a:pt x="0" y="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2" name="Google Shape;3012;p20"/>
                <p:cNvSpPr/>
                <p:nvPr/>
              </p:nvSpPr>
              <p:spPr>
                <a:xfrm>
                  <a:off x="9027794" y="5540120"/>
                  <a:ext cx="175831" cy="28575"/>
                </a:xfrm>
                <a:custGeom>
                  <a:avLst/>
                  <a:gdLst/>
                  <a:ahLst/>
                  <a:cxnLst/>
                  <a:rect l="l" t="t" r="r" b="b"/>
                  <a:pathLst>
                    <a:path w="175831" h="28575" extrusionOk="0">
                      <a:moveTo>
                        <a:pt x="161544" y="28575"/>
                      </a:moveTo>
                      <a:lnTo>
                        <a:pt x="14288" y="28575"/>
                      </a:lnTo>
                      <a:cubicBezTo>
                        <a:pt x="6382" y="28575"/>
                        <a:pt x="0" y="22193"/>
                        <a:pt x="0" y="14288"/>
                      </a:cubicBezTo>
                      <a:cubicBezTo>
                        <a:pt x="0" y="6382"/>
                        <a:pt x="6382" y="0"/>
                        <a:pt x="14288" y="0"/>
                      </a:cubicBezTo>
                      <a:lnTo>
                        <a:pt x="161544" y="0"/>
                      </a:lnTo>
                      <a:cubicBezTo>
                        <a:pt x="169450" y="0"/>
                        <a:pt x="175832" y="6382"/>
                        <a:pt x="175832" y="14288"/>
                      </a:cubicBezTo>
                      <a:cubicBezTo>
                        <a:pt x="175832" y="22193"/>
                        <a:pt x="169450" y="28575"/>
                        <a:pt x="16154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13" name="Google Shape;3013;p20"/>
              <p:cNvSpPr/>
              <p:nvPr/>
            </p:nvSpPr>
            <p:spPr>
              <a:xfrm>
                <a:off x="8189594" y="5435345"/>
                <a:ext cx="676941" cy="1000696"/>
              </a:xfrm>
              <a:custGeom>
                <a:avLst/>
                <a:gdLst/>
                <a:ahLst/>
                <a:cxnLst/>
                <a:rect l="l" t="t" r="r" b="b"/>
                <a:pathLst>
                  <a:path w="676941" h="1000696" extrusionOk="0">
                    <a:moveTo>
                      <a:pt x="676942" y="1000697"/>
                    </a:moveTo>
                    <a:lnTo>
                      <a:pt x="676942" y="877157"/>
                    </a:lnTo>
                    <a:lnTo>
                      <a:pt x="592646" y="752475"/>
                    </a:lnTo>
                    <a:lnTo>
                      <a:pt x="83534" y="0"/>
                    </a:lnTo>
                    <a:lnTo>
                      <a:pt x="0" y="0"/>
                    </a:lnTo>
                    <a:lnTo>
                      <a:pt x="164306" y="242792"/>
                    </a:lnTo>
                    <a:moveTo>
                      <a:pt x="164211" y="242888"/>
                    </a:moveTo>
                    <a:lnTo>
                      <a:pt x="238125" y="352139"/>
                    </a:lnTo>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4" name="Google Shape;3014;p20"/>
              <p:cNvSpPr/>
              <p:nvPr/>
            </p:nvSpPr>
            <p:spPr>
              <a:xfrm>
                <a:off x="8941784" y="5443727"/>
                <a:ext cx="75247" cy="986218"/>
              </a:xfrm>
              <a:custGeom>
                <a:avLst/>
                <a:gdLst/>
                <a:ahLst/>
                <a:cxnLst/>
                <a:rect l="l" t="t" r="r" b="b"/>
                <a:pathLst>
                  <a:path w="75247" h="986218" extrusionOk="0">
                    <a:moveTo>
                      <a:pt x="0" y="0"/>
                    </a:moveTo>
                    <a:lnTo>
                      <a:pt x="75248" y="0"/>
                    </a:lnTo>
                    <a:lnTo>
                      <a:pt x="75248" y="986219"/>
                    </a:lnTo>
                    <a:lnTo>
                      <a:pt x="0" y="98621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015" name="Google Shape;3015;p20"/>
          <p:cNvGrpSpPr/>
          <p:nvPr/>
        </p:nvGrpSpPr>
        <p:grpSpPr>
          <a:xfrm>
            <a:off x="16189108" y="7786428"/>
            <a:ext cx="1661977" cy="1823204"/>
            <a:chOff x="848858" y="802503"/>
            <a:chExt cx="1661977" cy="1823204"/>
          </a:xfrm>
        </p:grpSpPr>
        <p:grpSp>
          <p:nvGrpSpPr>
            <p:cNvPr id="3016" name="Google Shape;3016;p20"/>
            <p:cNvGrpSpPr/>
            <p:nvPr/>
          </p:nvGrpSpPr>
          <p:grpSpPr>
            <a:xfrm rot="1662196">
              <a:off x="1130426" y="972965"/>
              <a:ext cx="1098840" cy="1482279"/>
              <a:chOff x="8283797" y="2441867"/>
              <a:chExt cx="597407" cy="805871"/>
            </a:xfrm>
          </p:grpSpPr>
          <p:grpSp>
            <p:nvGrpSpPr>
              <p:cNvPr id="3017" name="Google Shape;3017;p20"/>
              <p:cNvGrpSpPr/>
              <p:nvPr/>
            </p:nvGrpSpPr>
            <p:grpSpPr>
              <a:xfrm>
                <a:off x="8284787" y="2441867"/>
                <a:ext cx="419765" cy="628420"/>
                <a:chOff x="8284787" y="2441867"/>
                <a:chExt cx="419765" cy="628420"/>
              </a:xfrm>
            </p:grpSpPr>
            <p:sp>
              <p:nvSpPr>
                <p:cNvPr id="3018" name="Google Shape;3018;p20"/>
                <p:cNvSpPr/>
                <p:nvPr/>
              </p:nvSpPr>
              <p:spPr>
                <a:xfrm>
                  <a:off x="8299028" y="2456115"/>
                  <a:ext cx="391200" cy="599979"/>
                </a:xfrm>
                <a:custGeom>
                  <a:avLst/>
                  <a:gdLst/>
                  <a:ahLst/>
                  <a:cxnLst/>
                  <a:rect l="l" t="t" r="r" b="b"/>
                  <a:pathLst>
                    <a:path w="391200" h="599979" extrusionOk="0">
                      <a:moveTo>
                        <a:pt x="29060" y="0"/>
                      </a:moveTo>
                      <a:cubicBezTo>
                        <a:pt x="10296" y="41910"/>
                        <a:pt x="-12659" y="111919"/>
                        <a:pt x="8391" y="186214"/>
                      </a:cubicBezTo>
                      <a:cubicBezTo>
                        <a:pt x="23345" y="238887"/>
                        <a:pt x="54301" y="272129"/>
                        <a:pt x="70494" y="289655"/>
                      </a:cubicBezTo>
                      <a:cubicBezTo>
                        <a:pt x="137740" y="362807"/>
                        <a:pt x="220227" y="461105"/>
                        <a:pt x="329098" y="599980"/>
                      </a:cubicBezTo>
                      <a:cubicBezTo>
                        <a:pt x="349767" y="586169"/>
                        <a:pt x="370436" y="572357"/>
                        <a:pt x="391201" y="558641"/>
                      </a:cubicBezTo>
                      <a:cubicBezTo>
                        <a:pt x="270424" y="372332"/>
                        <a:pt x="149742" y="186119"/>
                        <a:pt x="29060"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9" name="Google Shape;3019;p20"/>
                <p:cNvSpPr/>
                <p:nvPr/>
              </p:nvSpPr>
              <p:spPr>
                <a:xfrm>
                  <a:off x="8284787" y="2441867"/>
                  <a:ext cx="419765" cy="628420"/>
                </a:xfrm>
                <a:custGeom>
                  <a:avLst/>
                  <a:gdLst/>
                  <a:ahLst/>
                  <a:cxnLst/>
                  <a:rect l="l" t="t" r="r" b="b"/>
                  <a:pathLst>
                    <a:path w="419765" h="628420" extrusionOk="0">
                      <a:moveTo>
                        <a:pt x="343339" y="628421"/>
                      </a:moveTo>
                      <a:cubicBezTo>
                        <a:pt x="339053" y="628421"/>
                        <a:pt x="334862" y="626516"/>
                        <a:pt x="332099" y="622991"/>
                      </a:cubicBezTo>
                      <a:cubicBezTo>
                        <a:pt x="228086" y="490308"/>
                        <a:pt x="143695" y="389057"/>
                        <a:pt x="74258" y="313524"/>
                      </a:cubicBezTo>
                      <a:cubicBezTo>
                        <a:pt x="56541" y="294284"/>
                        <a:pt x="24633" y="259613"/>
                        <a:pt x="9011" y="204368"/>
                      </a:cubicBezTo>
                      <a:cubicBezTo>
                        <a:pt x="-8038" y="144074"/>
                        <a:pt x="-894" y="78161"/>
                        <a:pt x="30443" y="8438"/>
                      </a:cubicBezTo>
                      <a:cubicBezTo>
                        <a:pt x="32538" y="3676"/>
                        <a:pt x="37206" y="437"/>
                        <a:pt x="42349" y="56"/>
                      </a:cubicBezTo>
                      <a:cubicBezTo>
                        <a:pt x="47588" y="-420"/>
                        <a:pt x="52636" y="2152"/>
                        <a:pt x="55398" y="6533"/>
                      </a:cubicBezTo>
                      <a:lnTo>
                        <a:pt x="417443" y="565079"/>
                      </a:lnTo>
                      <a:cubicBezTo>
                        <a:pt x="421730" y="571652"/>
                        <a:pt x="419920" y="580415"/>
                        <a:pt x="413348" y="584701"/>
                      </a:cubicBezTo>
                      <a:lnTo>
                        <a:pt x="351245" y="626039"/>
                      </a:lnTo>
                      <a:cubicBezTo>
                        <a:pt x="348768" y="627659"/>
                        <a:pt x="346006" y="628421"/>
                        <a:pt x="343339" y="628421"/>
                      </a:cubicBezTo>
                      <a:close/>
                      <a:moveTo>
                        <a:pt x="46254" y="45014"/>
                      </a:moveTo>
                      <a:cubicBezTo>
                        <a:pt x="26538" y="99116"/>
                        <a:pt x="23204" y="149980"/>
                        <a:pt x="36443" y="196557"/>
                      </a:cubicBezTo>
                      <a:cubicBezTo>
                        <a:pt x="50255" y="245325"/>
                        <a:pt x="79115" y="276662"/>
                        <a:pt x="94641" y="293522"/>
                      </a:cubicBezTo>
                      <a:cubicBezTo>
                        <a:pt x="163412" y="368293"/>
                        <a:pt x="245613" y="466686"/>
                        <a:pt x="346387" y="594988"/>
                      </a:cubicBezTo>
                      <a:lnTo>
                        <a:pt x="385725" y="568794"/>
                      </a:lnTo>
                      <a:lnTo>
                        <a:pt x="46254" y="4501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20" name="Google Shape;3020;p20"/>
              <p:cNvSpPr/>
              <p:nvPr/>
            </p:nvSpPr>
            <p:spPr>
              <a:xfrm>
                <a:off x="8299028" y="2465640"/>
                <a:ext cx="391200" cy="599979"/>
              </a:xfrm>
              <a:custGeom>
                <a:avLst/>
                <a:gdLst/>
                <a:ahLst/>
                <a:cxnLst/>
                <a:rect l="l" t="t" r="r" b="b"/>
                <a:pathLst>
                  <a:path w="391200" h="599979" extrusionOk="0">
                    <a:moveTo>
                      <a:pt x="29060" y="0"/>
                    </a:moveTo>
                    <a:cubicBezTo>
                      <a:pt x="10296" y="41910"/>
                      <a:pt x="-12659" y="111919"/>
                      <a:pt x="8391" y="186214"/>
                    </a:cubicBezTo>
                    <a:cubicBezTo>
                      <a:pt x="23345" y="238887"/>
                      <a:pt x="54301" y="272129"/>
                      <a:pt x="70494" y="289655"/>
                    </a:cubicBezTo>
                    <a:cubicBezTo>
                      <a:pt x="137740" y="362807"/>
                      <a:pt x="220227" y="461105"/>
                      <a:pt x="329098" y="599980"/>
                    </a:cubicBezTo>
                    <a:cubicBezTo>
                      <a:pt x="349767" y="586169"/>
                      <a:pt x="370436" y="572357"/>
                      <a:pt x="391201" y="558641"/>
                    </a:cubicBezTo>
                    <a:cubicBezTo>
                      <a:pt x="270424" y="372332"/>
                      <a:pt x="149742" y="186119"/>
                      <a:pt x="29060"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21" name="Google Shape;3021;p20"/>
              <p:cNvGrpSpPr/>
              <p:nvPr/>
            </p:nvGrpSpPr>
            <p:grpSpPr>
              <a:xfrm>
                <a:off x="8460611" y="2441867"/>
                <a:ext cx="419676" cy="628420"/>
                <a:chOff x="8460611" y="2441867"/>
                <a:chExt cx="419676" cy="628420"/>
              </a:xfrm>
            </p:grpSpPr>
            <p:sp>
              <p:nvSpPr>
                <p:cNvPr id="3022" name="Google Shape;3022;p20"/>
                <p:cNvSpPr/>
                <p:nvPr/>
              </p:nvSpPr>
              <p:spPr>
                <a:xfrm>
                  <a:off x="8474773" y="2456115"/>
                  <a:ext cx="391200" cy="599979"/>
                </a:xfrm>
                <a:custGeom>
                  <a:avLst/>
                  <a:gdLst/>
                  <a:ahLst/>
                  <a:cxnLst/>
                  <a:rect l="l" t="t" r="r" b="b"/>
                  <a:pathLst>
                    <a:path w="391200" h="599979" extrusionOk="0">
                      <a:moveTo>
                        <a:pt x="362141" y="0"/>
                      </a:moveTo>
                      <a:cubicBezTo>
                        <a:pt x="380905" y="41910"/>
                        <a:pt x="403860" y="111919"/>
                        <a:pt x="382810" y="186214"/>
                      </a:cubicBezTo>
                      <a:cubicBezTo>
                        <a:pt x="367855" y="238887"/>
                        <a:pt x="336899" y="272129"/>
                        <a:pt x="320707" y="289655"/>
                      </a:cubicBezTo>
                      <a:cubicBezTo>
                        <a:pt x="253460" y="362807"/>
                        <a:pt x="170974" y="461105"/>
                        <a:pt x="62103" y="599980"/>
                      </a:cubicBezTo>
                      <a:cubicBezTo>
                        <a:pt x="41434" y="586169"/>
                        <a:pt x="20764" y="572357"/>
                        <a:pt x="0" y="558641"/>
                      </a:cubicBezTo>
                      <a:cubicBezTo>
                        <a:pt x="120777" y="372332"/>
                        <a:pt x="241459" y="186119"/>
                        <a:pt x="362141"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3" name="Google Shape;3023;p20"/>
                <p:cNvSpPr/>
                <p:nvPr/>
              </p:nvSpPr>
              <p:spPr>
                <a:xfrm>
                  <a:off x="8460611" y="2441867"/>
                  <a:ext cx="419676" cy="628420"/>
                </a:xfrm>
                <a:custGeom>
                  <a:avLst/>
                  <a:gdLst/>
                  <a:ahLst/>
                  <a:cxnLst/>
                  <a:rect l="l" t="t" r="r" b="b"/>
                  <a:pathLst>
                    <a:path w="419676" h="628420" extrusionOk="0">
                      <a:moveTo>
                        <a:pt x="76360" y="628421"/>
                      </a:moveTo>
                      <a:cubicBezTo>
                        <a:pt x="73598" y="628421"/>
                        <a:pt x="70836" y="627659"/>
                        <a:pt x="68455" y="626039"/>
                      </a:cubicBezTo>
                      <a:lnTo>
                        <a:pt x="6351" y="584701"/>
                      </a:lnTo>
                      <a:cubicBezTo>
                        <a:pt x="-126" y="580319"/>
                        <a:pt x="-1935" y="571556"/>
                        <a:pt x="2256" y="565079"/>
                      </a:cubicBezTo>
                      <a:lnTo>
                        <a:pt x="364301" y="6533"/>
                      </a:lnTo>
                      <a:cubicBezTo>
                        <a:pt x="367158" y="2152"/>
                        <a:pt x="372207" y="-420"/>
                        <a:pt x="377350" y="56"/>
                      </a:cubicBezTo>
                      <a:cubicBezTo>
                        <a:pt x="382589" y="437"/>
                        <a:pt x="387161" y="3676"/>
                        <a:pt x="389256" y="8438"/>
                      </a:cubicBezTo>
                      <a:cubicBezTo>
                        <a:pt x="420499" y="78161"/>
                        <a:pt x="427737" y="144074"/>
                        <a:pt x="410688" y="204368"/>
                      </a:cubicBezTo>
                      <a:cubicBezTo>
                        <a:pt x="394971" y="259708"/>
                        <a:pt x="363158" y="294284"/>
                        <a:pt x="346013" y="312857"/>
                      </a:cubicBezTo>
                      <a:cubicBezTo>
                        <a:pt x="275909" y="389057"/>
                        <a:pt x="191613" y="490213"/>
                        <a:pt x="87505" y="622991"/>
                      </a:cubicBezTo>
                      <a:cubicBezTo>
                        <a:pt x="84743" y="626516"/>
                        <a:pt x="80551" y="628421"/>
                        <a:pt x="76360" y="628421"/>
                      </a:cubicBezTo>
                      <a:close/>
                      <a:moveTo>
                        <a:pt x="33974" y="568699"/>
                      </a:moveTo>
                      <a:lnTo>
                        <a:pt x="73312" y="594893"/>
                      </a:lnTo>
                      <a:cubicBezTo>
                        <a:pt x="174087" y="466686"/>
                        <a:pt x="256287" y="368198"/>
                        <a:pt x="324487" y="294188"/>
                      </a:cubicBezTo>
                      <a:cubicBezTo>
                        <a:pt x="340584" y="276662"/>
                        <a:pt x="369444" y="245325"/>
                        <a:pt x="383351" y="196557"/>
                      </a:cubicBezTo>
                      <a:cubicBezTo>
                        <a:pt x="396591" y="149980"/>
                        <a:pt x="393257" y="99116"/>
                        <a:pt x="373540" y="45014"/>
                      </a:cubicBezTo>
                      <a:lnTo>
                        <a:pt x="33974" y="56869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24" name="Google Shape;3024;p20"/>
              <p:cNvGrpSpPr/>
              <p:nvPr/>
            </p:nvGrpSpPr>
            <p:grpSpPr>
              <a:xfrm>
                <a:off x="8283797" y="2970942"/>
                <a:ext cx="597407" cy="276796"/>
                <a:chOff x="8283797" y="2970942"/>
                <a:chExt cx="597407" cy="276796"/>
              </a:xfrm>
            </p:grpSpPr>
            <p:grpSp>
              <p:nvGrpSpPr>
                <p:cNvPr id="3025" name="Google Shape;3025;p20"/>
                <p:cNvGrpSpPr/>
                <p:nvPr/>
              </p:nvGrpSpPr>
              <p:grpSpPr>
                <a:xfrm>
                  <a:off x="8283797" y="2970942"/>
                  <a:ext cx="276796" cy="276796"/>
                  <a:chOff x="8283797" y="2970942"/>
                  <a:chExt cx="276796" cy="276796"/>
                </a:xfrm>
              </p:grpSpPr>
              <p:sp>
                <p:nvSpPr>
                  <p:cNvPr id="3026" name="Google Shape;3026;p20"/>
                  <p:cNvSpPr/>
                  <p:nvPr/>
                </p:nvSpPr>
                <p:spPr>
                  <a:xfrm>
                    <a:off x="8298084" y="2985229"/>
                    <a:ext cx="248221" cy="248221"/>
                  </a:xfrm>
                  <a:custGeom>
                    <a:avLst/>
                    <a:gdLst/>
                    <a:ahLst/>
                    <a:cxnLst/>
                    <a:rect l="l" t="t" r="r" b="b"/>
                    <a:pathLst>
                      <a:path w="248221" h="248221" extrusionOk="0">
                        <a:moveTo>
                          <a:pt x="124110" y="0"/>
                        </a:moveTo>
                        <a:cubicBezTo>
                          <a:pt x="55531" y="0"/>
                          <a:pt x="0" y="55531"/>
                          <a:pt x="0" y="124111"/>
                        </a:cubicBezTo>
                        <a:cubicBezTo>
                          <a:pt x="0" y="192691"/>
                          <a:pt x="55531" y="248221"/>
                          <a:pt x="124110" y="248221"/>
                        </a:cubicBezTo>
                        <a:cubicBezTo>
                          <a:pt x="192691" y="248221"/>
                          <a:pt x="248221" y="192691"/>
                          <a:pt x="248221" y="124111"/>
                        </a:cubicBezTo>
                        <a:cubicBezTo>
                          <a:pt x="248221" y="55531"/>
                          <a:pt x="192691" y="0"/>
                          <a:pt x="124110" y="0"/>
                        </a:cubicBezTo>
                        <a:close/>
                        <a:moveTo>
                          <a:pt x="124110" y="175831"/>
                        </a:moveTo>
                        <a:cubicBezTo>
                          <a:pt x="95535" y="175831"/>
                          <a:pt x="72390" y="152686"/>
                          <a:pt x="72390" y="124111"/>
                        </a:cubicBezTo>
                        <a:cubicBezTo>
                          <a:pt x="72390" y="95536"/>
                          <a:pt x="95535" y="72390"/>
                          <a:pt x="124110" y="72390"/>
                        </a:cubicBezTo>
                        <a:cubicBezTo>
                          <a:pt x="152685" y="72390"/>
                          <a:pt x="175832" y="95536"/>
                          <a:pt x="175832" y="124111"/>
                        </a:cubicBezTo>
                        <a:cubicBezTo>
                          <a:pt x="175832" y="152686"/>
                          <a:pt x="152685" y="175831"/>
                          <a:pt x="124110" y="17583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7" name="Google Shape;3027;p20"/>
                  <p:cNvSpPr/>
                  <p:nvPr/>
                </p:nvSpPr>
                <p:spPr>
                  <a:xfrm>
                    <a:off x="8283797" y="2970942"/>
                    <a:ext cx="276796" cy="276796"/>
                  </a:xfrm>
                  <a:custGeom>
                    <a:avLst/>
                    <a:gdLst/>
                    <a:ahLst/>
                    <a:cxnLst/>
                    <a:rect l="l" t="t" r="r" b="b"/>
                    <a:pathLst>
                      <a:path w="276796" h="276796" extrusionOk="0">
                        <a:moveTo>
                          <a:pt x="138398" y="276796"/>
                        </a:moveTo>
                        <a:cubicBezTo>
                          <a:pt x="62103" y="276796"/>
                          <a:pt x="0" y="214693"/>
                          <a:pt x="0" y="138398"/>
                        </a:cubicBezTo>
                        <a:cubicBezTo>
                          <a:pt x="0" y="62103"/>
                          <a:pt x="62103" y="0"/>
                          <a:pt x="138398" y="0"/>
                        </a:cubicBezTo>
                        <a:cubicBezTo>
                          <a:pt x="214693" y="0"/>
                          <a:pt x="276796" y="62103"/>
                          <a:pt x="276796" y="138398"/>
                        </a:cubicBezTo>
                        <a:cubicBezTo>
                          <a:pt x="276796" y="214693"/>
                          <a:pt x="214693" y="276796"/>
                          <a:pt x="138398" y="276796"/>
                        </a:cubicBezTo>
                        <a:close/>
                        <a:moveTo>
                          <a:pt x="138398" y="28575"/>
                        </a:moveTo>
                        <a:cubicBezTo>
                          <a:pt x="77819" y="28575"/>
                          <a:pt x="28575" y="77819"/>
                          <a:pt x="28575" y="138398"/>
                        </a:cubicBezTo>
                        <a:cubicBezTo>
                          <a:pt x="28575" y="198977"/>
                          <a:pt x="77819" y="248221"/>
                          <a:pt x="138398" y="248221"/>
                        </a:cubicBezTo>
                        <a:cubicBezTo>
                          <a:pt x="198977" y="248221"/>
                          <a:pt x="248221" y="198977"/>
                          <a:pt x="248221" y="138398"/>
                        </a:cubicBezTo>
                        <a:cubicBezTo>
                          <a:pt x="248221" y="77819"/>
                          <a:pt x="198977" y="28575"/>
                          <a:pt x="138398" y="28575"/>
                        </a:cubicBezTo>
                        <a:close/>
                        <a:moveTo>
                          <a:pt x="138398" y="204406"/>
                        </a:moveTo>
                        <a:cubicBezTo>
                          <a:pt x="102013" y="204406"/>
                          <a:pt x="72390" y="174784"/>
                          <a:pt x="72390" y="138398"/>
                        </a:cubicBezTo>
                        <a:cubicBezTo>
                          <a:pt x="72390" y="102013"/>
                          <a:pt x="102013" y="72390"/>
                          <a:pt x="138398" y="72390"/>
                        </a:cubicBezTo>
                        <a:cubicBezTo>
                          <a:pt x="174784" y="72390"/>
                          <a:pt x="204407" y="102013"/>
                          <a:pt x="204407" y="138398"/>
                        </a:cubicBezTo>
                        <a:cubicBezTo>
                          <a:pt x="204407" y="174784"/>
                          <a:pt x="174784" y="204406"/>
                          <a:pt x="138398" y="204406"/>
                        </a:cubicBezTo>
                        <a:close/>
                        <a:moveTo>
                          <a:pt x="138398" y="100965"/>
                        </a:moveTo>
                        <a:cubicBezTo>
                          <a:pt x="117729" y="100965"/>
                          <a:pt x="100965" y="117729"/>
                          <a:pt x="100965" y="138398"/>
                        </a:cubicBezTo>
                        <a:cubicBezTo>
                          <a:pt x="100965" y="159067"/>
                          <a:pt x="117729" y="175831"/>
                          <a:pt x="138398" y="175831"/>
                        </a:cubicBezTo>
                        <a:cubicBezTo>
                          <a:pt x="159068" y="175831"/>
                          <a:pt x="175832" y="159067"/>
                          <a:pt x="175832" y="138398"/>
                        </a:cubicBezTo>
                        <a:cubicBezTo>
                          <a:pt x="175832" y="117729"/>
                          <a:pt x="159068" y="100965"/>
                          <a:pt x="138398" y="10096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28" name="Google Shape;3028;p20"/>
                <p:cNvGrpSpPr/>
                <p:nvPr/>
              </p:nvGrpSpPr>
              <p:grpSpPr>
                <a:xfrm>
                  <a:off x="8604408" y="2970942"/>
                  <a:ext cx="276796" cy="276796"/>
                  <a:chOff x="8604408" y="2970942"/>
                  <a:chExt cx="276796" cy="276796"/>
                </a:xfrm>
              </p:grpSpPr>
              <p:sp>
                <p:nvSpPr>
                  <p:cNvPr id="3029" name="Google Shape;3029;p20"/>
                  <p:cNvSpPr/>
                  <p:nvPr/>
                </p:nvSpPr>
                <p:spPr>
                  <a:xfrm>
                    <a:off x="8618696" y="2985229"/>
                    <a:ext cx="248221" cy="248221"/>
                  </a:xfrm>
                  <a:custGeom>
                    <a:avLst/>
                    <a:gdLst/>
                    <a:ahLst/>
                    <a:cxnLst/>
                    <a:rect l="l" t="t" r="r" b="b"/>
                    <a:pathLst>
                      <a:path w="248221" h="248221" extrusionOk="0">
                        <a:moveTo>
                          <a:pt x="124111" y="0"/>
                        </a:moveTo>
                        <a:cubicBezTo>
                          <a:pt x="55531" y="0"/>
                          <a:pt x="0" y="55531"/>
                          <a:pt x="0" y="124111"/>
                        </a:cubicBezTo>
                        <a:cubicBezTo>
                          <a:pt x="0" y="192691"/>
                          <a:pt x="55531" y="248221"/>
                          <a:pt x="124111" y="248221"/>
                        </a:cubicBezTo>
                        <a:cubicBezTo>
                          <a:pt x="192691" y="248221"/>
                          <a:pt x="248221" y="192691"/>
                          <a:pt x="248221" y="124111"/>
                        </a:cubicBezTo>
                        <a:cubicBezTo>
                          <a:pt x="248221" y="55531"/>
                          <a:pt x="192691" y="0"/>
                          <a:pt x="124111" y="0"/>
                        </a:cubicBezTo>
                        <a:close/>
                        <a:moveTo>
                          <a:pt x="124111" y="175831"/>
                        </a:moveTo>
                        <a:cubicBezTo>
                          <a:pt x="95536" y="175831"/>
                          <a:pt x="72390" y="152686"/>
                          <a:pt x="72390" y="124111"/>
                        </a:cubicBezTo>
                        <a:cubicBezTo>
                          <a:pt x="72390" y="95536"/>
                          <a:pt x="95536" y="72390"/>
                          <a:pt x="124111" y="72390"/>
                        </a:cubicBezTo>
                        <a:cubicBezTo>
                          <a:pt x="152686" y="72390"/>
                          <a:pt x="175832" y="95536"/>
                          <a:pt x="175832" y="124111"/>
                        </a:cubicBezTo>
                        <a:cubicBezTo>
                          <a:pt x="175832" y="152686"/>
                          <a:pt x="152686" y="175831"/>
                          <a:pt x="124111" y="17583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0" name="Google Shape;3030;p20"/>
                  <p:cNvSpPr/>
                  <p:nvPr/>
                </p:nvSpPr>
                <p:spPr>
                  <a:xfrm>
                    <a:off x="8604408" y="2970942"/>
                    <a:ext cx="276796" cy="276796"/>
                  </a:xfrm>
                  <a:custGeom>
                    <a:avLst/>
                    <a:gdLst/>
                    <a:ahLst/>
                    <a:cxnLst/>
                    <a:rect l="l" t="t" r="r" b="b"/>
                    <a:pathLst>
                      <a:path w="276796" h="276796" extrusionOk="0">
                        <a:moveTo>
                          <a:pt x="138399" y="276796"/>
                        </a:moveTo>
                        <a:cubicBezTo>
                          <a:pt x="62103" y="276796"/>
                          <a:pt x="0" y="214693"/>
                          <a:pt x="0" y="138398"/>
                        </a:cubicBezTo>
                        <a:cubicBezTo>
                          <a:pt x="0" y="62103"/>
                          <a:pt x="62103" y="0"/>
                          <a:pt x="138399" y="0"/>
                        </a:cubicBezTo>
                        <a:cubicBezTo>
                          <a:pt x="214694" y="0"/>
                          <a:pt x="276796" y="62103"/>
                          <a:pt x="276796" y="138398"/>
                        </a:cubicBezTo>
                        <a:cubicBezTo>
                          <a:pt x="276796" y="214693"/>
                          <a:pt x="214694" y="276796"/>
                          <a:pt x="138399" y="276796"/>
                        </a:cubicBezTo>
                        <a:close/>
                        <a:moveTo>
                          <a:pt x="138399" y="28575"/>
                        </a:moveTo>
                        <a:cubicBezTo>
                          <a:pt x="77820" y="28575"/>
                          <a:pt x="28575" y="77819"/>
                          <a:pt x="28575" y="138398"/>
                        </a:cubicBezTo>
                        <a:cubicBezTo>
                          <a:pt x="28575" y="198977"/>
                          <a:pt x="77820" y="248221"/>
                          <a:pt x="138399" y="248221"/>
                        </a:cubicBezTo>
                        <a:cubicBezTo>
                          <a:pt x="198977" y="248221"/>
                          <a:pt x="248221" y="198977"/>
                          <a:pt x="248221" y="138398"/>
                        </a:cubicBezTo>
                        <a:cubicBezTo>
                          <a:pt x="248221" y="77819"/>
                          <a:pt x="198977" y="28575"/>
                          <a:pt x="138399" y="28575"/>
                        </a:cubicBezTo>
                        <a:close/>
                        <a:moveTo>
                          <a:pt x="138399" y="204406"/>
                        </a:moveTo>
                        <a:cubicBezTo>
                          <a:pt x="102013" y="204406"/>
                          <a:pt x="72390" y="174784"/>
                          <a:pt x="72390" y="138398"/>
                        </a:cubicBezTo>
                        <a:cubicBezTo>
                          <a:pt x="72390" y="102013"/>
                          <a:pt x="102013" y="72390"/>
                          <a:pt x="138399" y="72390"/>
                        </a:cubicBezTo>
                        <a:cubicBezTo>
                          <a:pt x="174784" y="72390"/>
                          <a:pt x="204407" y="102013"/>
                          <a:pt x="204407" y="138398"/>
                        </a:cubicBezTo>
                        <a:cubicBezTo>
                          <a:pt x="204407" y="174784"/>
                          <a:pt x="174784" y="204406"/>
                          <a:pt x="138399" y="204406"/>
                        </a:cubicBezTo>
                        <a:close/>
                        <a:moveTo>
                          <a:pt x="138399" y="100965"/>
                        </a:moveTo>
                        <a:cubicBezTo>
                          <a:pt x="117729" y="100965"/>
                          <a:pt x="100965" y="117729"/>
                          <a:pt x="100965" y="138398"/>
                        </a:cubicBezTo>
                        <a:cubicBezTo>
                          <a:pt x="100965" y="159067"/>
                          <a:pt x="117729" y="175831"/>
                          <a:pt x="138399" y="175831"/>
                        </a:cubicBezTo>
                        <a:cubicBezTo>
                          <a:pt x="159068" y="175831"/>
                          <a:pt x="175832" y="159067"/>
                          <a:pt x="175832" y="138398"/>
                        </a:cubicBezTo>
                        <a:cubicBezTo>
                          <a:pt x="175832" y="117729"/>
                          <a:pt x="159068" y="100965"/>
                          <a:pt x="138399" y="10096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031" name="Google Shape;3031;p20"/>
              <p:cNvSpPr/>
              <p:nvPr/>
            </p:nvSpPr>
            <p:spPr>
              <a:xfrm>
                <a:off x="8294846" y="2985229"/>
                <a:ext cx="248221" cy="248221"/>
              </a:xfrm>
              <a:custGeom>
                <a:avLst/>
                <a:gdLst/>
                <a:ahLst/>
                <a:cxnLst/>
                <a:rect l="l" t="t" r="r" b="b"/>
                <a:pathLst>
                  <a:path w="248221" h="248221" extrusionOk="0">
                    <a:moveTo>
                      <a:pt x="124111" y="0"/>
                    </a:moveTo>
                    <a:cubicBezTo>
                      <a:pt x="55531" y="0"/>
                      <a:pt x="0" y="55531"/>
                      <a:pt x="0" y="124111"/>
                    </a:cubicBezTo>
                    <a:cubicBezTo>
                      <a:pt x="0" y="192691"/>
                      <a:pt x="55531" y="248221"/>
                      <a:pt x="124111" y="248221"/>
                    </a:cubicBezTo>
                    <a:cubicBezTo>
                      <a:pt x="192691" y="248221"/>
                      <a:pt x="248221" y="192691"/>
                      <a:pt x="248221" y="124111"/>
                    </a:cubicBezTo>
                    <a:cubicBezTo>
                      <a:pt x="248221" y="55531"/>
                      <a:pt x="192691" y="0"/>
                      <a:pt x="124111" y="0"/>
                    </a:cubicBezTo>
                    <a:close/>
                    <a:moveTo>
                      <a:pt x="124111" y="175831"/>
                    </a:moveTo>
                    <a:cubicBezTo>
                      <a:pt x="95536" y="175831"/>
                      <a:pt x="72390" y="152686"/>
                      <a:pt x="72390" y="124111"/>
                    </a:cubicBezTo>
                    <a:cubicBezTo>
                      <a:pt x="72390" y="95536"/>
                      <a:pt x="95536" y="72390"/>
                      <a:pt x="124111" y="72390"/>
                    </a:cubicBezTo>
                    <a:cubicBezTo>
                      <a:pt x="152686" y="72390"/>
                      <a:pt x="175832" y="95536"/>
                      <a:pt x="175832" y="124111"/>
                    </a:cubicBezTo>
                    <a:cubicBezTo>
                      <a:pt x="175832" y="152686"/>
                      <a:pt x="152686" y="175831"/>
                      <a:pt x="124111" y="17583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32" name="Google Shape;3032;p20"/>
            <p:cNvGrpSpPr/>
            <p:nvPr/>
          </p:nvGrpSpPr>
          <p:grpSpPr>
            <a:xfrm rot="1662196">
              <a:off x="1130426" y="972965"/>
              <a:ext cx="1098840" cy="1482279"/>
              <a:chOff x="8283797" y="2441867"/>
              <a:chExt cx="597407" cy="805871"/>
            </a:xfrm>
          </p:grpSpPr>
          <p:grpSp>
            <p:nvGrpSpPr>
              <p:cNvPr id="3033" name="Google Shape;3033;p20"/>
              <p:cNvGrpSpPr/>
              <p:nvPr/>
            </p:nvGrpSpPr>
            <p:grpSpPr>
              <a:xfrm>
                <a:off x="8284787" y="2441867"/>
                <a:ext cx="419765" cy="628420"/>
                <a:chOff x="8284787" y="2441867"/>
                <a:chExt cx="419765" cy="628420"/>
              </a:xfrm>
            </p:grpSpPr>
            <p:sp>
              <p:nvSpPr>
                <p:cNvPr id="3034" name="Google Shape;3034;p20"/>
                <p:cNvSpPr/>
                <p:nvPr/>
              </p:nvSpPr>
              <p:spPr>
                <a:xfrm>
                  <a:off x="8299028" y="2456115"/>
                  <a:ext cx="391200" cy="599979"/>
                </a:xfrm>
                <a:custGeom>
                  <a:avLst/>
                  <a:gdLst/>
                  <a:ahLst/>
                  <a:cxnLst/>
                  <a:rect l="l" t="t" r="r" b="b"/>
                  <a:pathLst>
                    <a:path w="391200" h="599979" extrusionOk="0">
                      <a:moveTo>
                        <a:pt x="29060" y="0"/>
                      </a:moveTo>
                      <a:cubicBezTo>
                        <a:pt x="10296" y="41910"/>
                        <a:pt x="-12659" y="111919"/>
                        <a:pt x="8391" y="186214"/>
                      </a:cubicBezTo>
                      <a:cubicBezTo>
                        <a:pt x="23345" y="238887"/>
                        <a:pt x="54301" y="272129"/>
                        <a:pt x="70494" y="289655"/>
                      </a:cubicBezTo>
                      <a:cubicBezTo>
                        <a:pt x="137740" y="362807"/>
                        <a:pt x="220227" y="461105"/>
                        <a:pt x="329098" y="599980"/>
                      </a:cubicBezTo>
                      <a:cubicBezTo>
                        <a:pt x="349767" y="586169"/>
                        <a:pt x="370436" y="572357"/>
                        <a:pt x="391201" y="558641"/>
                      </a:cubicBezTo>
                      <a:cubicBezTo>
                        <a:pt x="270424" y="372332"/>
                        <a:pt x="149742" y="186119"/>
                        <a:pt x="29060" y="0"/>
                      </a:cubicBezTo>
                      <a:close/>
                    </a:path>
                  </a:pathLst>
                </a:custGeom>
                <a:solidFill>
                  <a:srgbClr val="D3D3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5" name="Google Shape;3035;p20"/>
                <p:cNvSpPr/>
                <p:nvPr/>
              </p:nvSpPr>
              <p:spPr>
                <a:xfrm>
                  <a:off x="8284787" y="2441867"/>
                  <a:ext cx="419765" cy="628420"/>
                </a:xfrm>
                <a:custGeom>
                  <a:avLst/>
                  <a:gdLst/>
                  <a:ahLst/>
                  <a:cxnLst/>
                  <a:rect l="l" t="t" r="r" b="b"/>
                  <a:pathLst>
                    <a:path w="419765" h="628420" extrusionOk="0">
                      <a:moveTo>
                        <a:pt x="343339" y="628421"/>
                      </a:moveTo>
                      <a:cubicBezTo>
                        <a:pt x="339053" y="628421"/>
                        <a:pt x="334862" y="626516"/>
                        <a:pt x="332099" y="622991"/>
                      </a:cubicBezTo>
                      <a:cubicBezTo>
                        <a:pt x="228086" y="490308"/>
                        <a:pt x="143695" y="389057"/>
                        <a:pt x="74258" y="313524"/>
                      </a:cubicBezTo>
                      <a:cubicBezTo>
                        <a:pt x="56541" y="294284"/>
                        <a:pt x="24633" y="259613"/>
                        <a:pt x="9011" y="204368"/>
                      </a:cubicBezTo>
                      <a:cubicBezTo>
                        <a:pt x="-8038" y="144074"/>
                        <a:pt x="-894" y="78161"/>
                        <a:pt x="30443" y="8438"/>
                      </a:cubicBezTo>
                      <a:cubicBezTo>
                        <a:pt x="32538" y="3676"/>
                        <a:pt x="37206" y="437"/>
                        <a:pt x="42349" y="56"/>
                      </a:cubicBezTo>
                      <a:cubicBezTo>
                        <a:pt x="47588" y="-420"/>
                        <a:pt x="52636" y="2152"/>
                        <a:pt x="55398" y="6533"/>
                      </a:cubicBezTo>
                      <a:lnTo>
                        <a:pt x="417443" y="565079"/>
                      </a:lnTo>
                      <a:cubicBezTo>
                        <a:pt x="421730" y="571652"/>
                        <a:pt x="419920" y="580415"/>
                        <a:pt x="413348" y="584701"/>
                      </a:cubicBezTo>
                      <a:lnTo>
                        <a:pt x="351245" y="626039"/>
                      </a:lnTo>
                      <a:cubicBezTo>
                        <a:pt x="348768" y="627659"/>
                        <a:pt x="346006" y="628421"/>
                        <a:pt x="343339" y="628421"/>
                      </a:cubicBezTo>
                      <a:close/>
                      <a:moveTo>
                        <a:pt x="46254" y="45014"/>
                      </a:moveTo>
                      <a:cubicBezTo>
                        <a:pt x="26538" y="99116"/>
                        <a:pt x="23204" y="149980"/>
                        <a:pt x="36443" y="196557"/>
                      </a:cubicBezTo>
                      <a:cubicBezTo>
                        <a:pt x="50255" y="245325"/>
                        <a:pt x="79115" y="276662"/>
                        <a:pt x="94641" y="293522"/>
                      </a:cubicBezTo>
                      <a:cubicBezTo>
                        <a:pt x="163412" y="368293"/>
                        <a:pt x="245613" y="466686"/>
                        <a:pt x="346387" y="594988"/>
                      </a:cubicBezTo>
                      <a:lnTo>
                        <a:pt x="385725" y="568794"/>
                      </a:lnTo>
                      <a:lnTo>
                        <a:pt x="46254" y="4501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36" name="Google Shape;3036;p20"/>
              <p:cNvSpPr/>
              <p:nvPr/>
            </p:nvSpPr>
            <p:spPr>
              <a:xfrm>
                <a:off x="8299028" y="2465640"/>
                <a:ext cx="391200" cy="599979"/>
              </a:xfrm>
              <a:custGeom>
                <a:avLst/>
                <a:gdLst/>
                <a:ahLst/>
                <a:cxnLst/>
                <a:rect l="l" t="t" r="r" b="b"/>
                <a:pathLst>
                  <a:path w="391200" h="599979" extrusionOk="0">
                    <a:moveTo>
                      <a:pt x="29060" y="0"/>
                    </a:moveTo>
                    <a:cubicBezTo>
                      <a:pt x="10296" y="41910"/>
                      <a:pt x="-12659" y="111919"/>
                      <a:pt x="8391" y="186214"/>
                    </a:cubicBezTo>
                    <a:cubicBezTo>
                      <a:pt x="23345" y="238887"/>
                      <a:pt x="54301" y="272129"/>
                      <a:pt x="70494" y="289655"/>
                    </a:cubicBezTo>
                    <a:cubicBezTo>
                      <a:pt x="137740" y="362807"/>
                      <a:pt x="220227" y="461105"/>
                      <a:pt x="329098" y="599980"/>
                    </a:cubicBezTo>
                    <a:cubicBezTo>
                      <a:pt x="349767" y="586169"/>
                      <a:pt x="370436" y="572357"/>
                      <a:pt x="391201" y="558641"/>
                    </a:cubicBezTo>
                    <a:cubicBezTo>
                      <a:pt x="270424" y="372332"/>
                      <a:pt x="149742" y="186119"/>
                      <a:pt x="29060" y="0"/>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37" name="Google Shape;3037;p20"/>
              <p:cNvGrpSpPr/>
              <p:nvPr/>
            </p:nvGrpSpPr>
            <p:grpSpPr>
              <a:xfrm>
                <a:off x="8460611" y="2441867"/>
                <a:ext cx="419676" cy="628420"/>
                <a:chOff x="8460611" y="2441867"/>
                <a:chExt cx="419676" cy="628420"/>
              </a:xfrm>
            </p:grpSpPr>
            <p:sp>
              <p:nvSpPr>
                <p:cNvPr id="3038" name="Google Shape;3038;p20"/>
                <p:cNvSpPr/>
                <p:nvPr/>
              </p:nvSpPr>
              <p:spPr>
                <a:xfrm>
                  <a:off x="8474773" y="2456115"/>
                  <a:ext cx="391200" cy="599979"/>
                </a:xfrm>
                <a:custGeom>
                  <a:avLst/>
                  <a:gdLst/>
                  <a:ahLst/>
                  <a:cxnLst/>
                  <a:rect l="l" t="t" r="r" b="b"/>
                  <a:pathLst>
                    <a:path w="391200" h="599979" extrusionOk="0">
                      <a:moveTo>
                        <a:pt x="362141" y="0"/>
                      </a:moveTo>
                      <a:cubicBezTo>
                        <a:pt x="380905" y="41910"/>
                        <a:pt x="403860" y="111919"/>
                        <a:pt x="382810" y="186214"/>
                      </a:cubicBezTo>
                      <a:cubicBezTo>
                        <a:pt x="367855" y="238887"/>
                        <a:pt x="336899" y="272129"/>
                        <a:pt x="320707" y="289655"/>
                      </a:cubicBezTo>
                      <a:cubicBezTo>
                        <a:pt x="253460" y="362807"/>
                        <a:pt x="170974" y="461105"/>
                        <a:pt x="62103" y="599980"/>
                      </a:cubicBezTo>
                      <a:cubicBezTo>
                        <a:pt x="41434" y="586169"/>
                        <a:pt x="20764" y="572357"/>
                        <a:pt x="0" y="558641"/>
                      </a:cubicBezTo>
                      <a:cubicBezTo>
                        <a:pt x="120777" y="372332"/>
                        <a:pt x="241459" y="186119"/>
                        <a:pt x="362141" y="0"/>
                      </a:cubicBezTo>
                      <a:close/>
                    </a:path>
                  </a:pathLst>
                </a:custGeom>
                <a:solidFill>
                  <a:srgbClr val="D3D3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9" name="Google Shape;3039;p20"/>
                <p:cNvSpPr/>
                <p:nvPr/>
              </p:nvSpPr>
              <p:spPr>
                <a:xfrm>
                  <a:off x="8460611" y="2441867"/>
                  <a:ext cx="419676" cy="628420"/>
                </a:xfrm>
                <a:custGeom>
                  <a:avLst/>
                  <a:gdLst/>
                  <a:ahLst/>
                  <a:cxnLst/>
                  <a:rect l="l" t="t" r="r" b="b"/>
                  <a:pathLst>
                    <a:path w="419676" h="628420" extrusionOk="0">
                      <a:moveTo>
                        <a:pt x="76360" y="628421"/>
                      </a:moveTo>
                      <a:cubicBezTo>
                        <a:pt x="73598" y="628421"/>
                        <a:pt x="70836" y="627659"/>
                        <a:pt x="68455" y="626039"/>
                      </a:cubicBezTo>
                      <a:lnTo>
                        <a:pt x="6351" y="584701"/>
                      </a:lnTo>
                      <a:cubicBezTo>
                        <a:pt x="-126" y="580319"/>
                        <a:pt x="-1935" y="571556"/>
                        <a:pt x="2256" y="565079"/>
                      </a:cubicBezTo>
                      <a:lnTo>
                        <a:pt x="364301" y="6533"/>
                      </a:lnTo>
                      <a:cubicBezTo>
                        <a:pt x="367158" y="2152"/>
                        <a:pt x="372207" y="-420"/>
                        <a:pt x="377350" y="56"/>
                      </a:cubicBezTo>
                      <a:cubicBezTo>
                        <a:pt x="382589" y="437"/>
                        <a:pt x="387161" y="3676"/>
                        <a:pt x="389256" y="8438"/>
                      </a:cubicBezTo>
                      <a:cubicBezTo>
                        <a:pt x="420499" y="78161"/>
                        <a:pt x="427737" y="144074"/>
                        <a:pt x="410688" y="204368"/>
                      </a:cubicBezTo>
                      <a:cubicBezTo>
                        <a:pt x="394971" y="259708"/>
                        <a:pt x="363158" y="294284"/>
                        <a:pt x="346013" y="312857"/>
                      </a:cubicBezTo>
                      <a:cubicBezTo>
                        <a:pt x="275909" y="389057"/>
                        <a:pt x="191613" y="490213"/>
                        <a:pt x="87505" y="622991"/>
                      </a:cubicBezTo>
                      <a:cubicBezTo>
                        <a:pt x="84743" y="626516"/>
                        <a:pt x="80551" y="628421"/>
                        <a:pt x="76360" y="628421"/>
                      </a:cubicBezTo>
                      <a:close/>
                      <a:moveTo>
                        <a:pt x="33974" y="568699"/>
                      </a:moveTo>
                      <a:lnTo>
                        <a:pt x="73312" y="594893"/>
                      </a:lnTo>
                      <a:cubicBezTo>
                        <a:pt x="174087" y="466686"/>
                        <a:pt x="256287" y="368198"/>
                        <a:pt x="324487" y="294188"/>
                      </a:cubicBezTo>
                      <a:cubicBezTo>
                        <a:pt x="340584" y="276662"/>
                        <a:pt x="369444" y="245325"/>
                        <a:pt x="383351" y="196557"/>
                      </a:cubicBezTo>
                      <a:cubicBezTo>
                        <a:pt x="396591" y="149980"/>
                        <a:pt x="393257" y="99116"/>
                        <a:pt x="373540" y="45014"/>
                      </a:cubicBezTo>
                      <a:lnTo>
                        <a:pt x="33974" y="56869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40" name="Google Shape;3040;p20"/>
              <p:cNvGrpSpPr/>
              <p:nvPr/>
            </p:nvGrpSpPr>
            <p:grpSpPr>
              <a:xfrm>
                <a:off x="8283797" y="2970942"/>
                <a:ext cx="597407" cy="276796"/>
                <a:chOff x="8283797" y="2970942"/>
                <a:chExt cx="597407" cy="276796"/>
              </a:xfrm>
            </p:grpSpPr>
            <p:grpSp>
              <p:nvGrpSpPr>
                <p:cNvPr id="3041" name="Google Shape;3041;p20"/>
                <p:cNvGrpSpPr/>
                <p:nvPr/>
              </p:nvGrpSpPr>
              <p:grpSpPr>
                <a:xfrm>
                  <a:off x="8283797" y="2970942"/>
                  <a:ext cx="276796" cy="276796"/>
                  <a:chOff x="8283797" y="2970942"/>
                  <a:chExt cx="276796" cy="276796"/>
                </a:xfrm>
              </p:grpSpPr>
              <p:sp>
                <p:nvSpPr>
                  <p:cNvPr id="3042" name="Google Shape;3042;p20"/>
                  <p:cNvSpPr/>
                  <p:nvPr/>
                </p:nvSpPr>
                <p:spPr>
                  <a:xfrm>
                    <a:off x="8298084" y="2985229"/>
                    <a:ext cx="248221" cy="248221"/>
                  </a:xfrm>
                  <a:custGeom>
                    <a:avLst/>
                    <a:gdLst/>
                    <a:ahLst/>
                    <a:cxnLst/>
                    <a:rect l="l" t="t" r="r" b="b"/>
                    <a:pathLst>
                      <a:path w="248221" h="248221" extrusionOk="0">
                        <a:moveTo>
                          <a:pt x="124110" y="0"/>
                        </a:moveTo>
                        <a:cubicBezTo>
                          <a:pt x="55531" y="0"/>
                          <a:pt x="0" y="55531"/>
                          <a:pt x="0" y="124111"/>
                        </a:cubicBezTo>
                        <a:cubicBezTo>
                          <a:pt x="0" y="192691"/>
                          <a:pt x="55531" y="248221"/>
                          <a:pt x="124110" y="248221"/>
                        </a:cubicBezTo>
                        <a:cubicBezTo>
                          <a:pt x="192691" y="248221"/>
                          <a:pt x="248221" y="192691"/>
                          <a:pt x="248221" y="124111"/>
                        </a:cubicBezTo>
                        <a:cubicBezTo>
                          <a:pt x="248221" y="55531"/>
                          <a:pt x="192691" y="0"/>
                          <a:pt x="124110" y="0"/>
                        </a:cubicBezTo>
                        <a:close/>
                        <a:moveTo>
                          <a:pt x="124110" y="175831"/>
                        </a:moveTo>
                        <a:cubicBezTo>
                          <a:pt x="95535" y="175831"/>
                          <a:pt x="72390" y="152686"/>
                          <a:pt x="72390" y="124111"/>
                        </a:cubicBezTo>
                        <a:cubicBezTo>
                          <a:pt x="72390" y="95536"/>
                          <a:pt x="95535" y="72390"/>
                          <a:pt x="124110" y="72390"/>
                        </a:cubicBezTo>
                        <a:cubicBezTo>
                          <a:pt x="152685" y="72390"/>
                          <a:pt x="175832" y="95536"/>
                          <a:pt x="175832" y="124111"/>
                        </a:cubicBezTo>
                        <a:cubicBezTo>
                          <a:pt x="175832" y="152686"/>
                          <a:pt x="152685" y="175831"/>
                          <a:pt x="124110" y="1758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3" name="Google Shape;3043;p20"/>
                  <p:cNvSpPr/>
                  <p:nvPr/>
                </p:nvSpPr>
                <p:spPr>
                  <a:xfrm>
                    <a:off x="8283797" y="2970942"/>
                    <a:ext cx="276796" cy="276796"/>
                  </a:xfrm>
                  <a:custGeom>
                    <a:avLst/>
                    <a:gdLst/>
                    <a:ahLst/>
                    <a:cxnLst/>
                    <a:rect l="l" t="t" r="r" b="b"/>
                    <a:pathLst>
                      <a:path w="276796" h="276796" extrusionOk="0">
                        <a:moveTo>
                          <a:pt x="138398" y="276796"/>
                        </a:moveTo>
                        <a:cubicBezTo>
                          <a:pt x="62103" y="276796"/>
                          <a:pt x="0" y="214693"/>
                          <a:pt x="0" y="138398"/>
                        </a:cubicBezTo>
                        <a:cubicBezTo>
                          <a:pt x="0" y="62103"/>
                          <a:pt x="62103" y="0"/>
                          <a:pt x="138398" y="0"/>
                        </a:cubicBezTo>
                        <a:cubicBezTo>
                          <a:pt x="214693" y="0"/>
                          <a:pt x="276796" y="62103"/>
                          <a:pt x="276796" y="138398"/>
                        </a:cubicBezTo>
                        <a:cubicBezTo>
                          <a:pt x="276796" y="214693"/>
                          <a:pt x="214693" y="276796"/>
                          <a:pt x="138398" y="276796"/>
                        </a:cubicBezTo>
                        <a:close/>
                        <a:moveTo>
                          <a:pt x="138398" y="28575"/>
                        </a:moveTo>
                        <a:cubicBezTo>
                          <a:pt x="77819" y="28575"/>
                          <a:pt x="28575" y="77819"/>
                          <a:pt x="28575" y="138398"/>
                        </a:cubicBezTo>
                        <a:cubicBezTo>
                          <a:pt x="28575" y="198977"/>
                          <a:pt x="77819" y="248221"/>
                          <a:pt x="138398" y="248221"/>
                        </a:cubicBezTo>
                        <a:cubicBezTo>
                          <a:pt x="198977" y="248221"/>
                          <a:pt x="248221" y="198977"/>
                          <a:pt x="248221" y="138398"/>
                        </a:cubicBezTo>
                        <a:cubicBezTo>
                          <a:pt x="248221" y="77819"/>
                          <a:pt x="198977" y="28575"/>
                          <a:pt x="138398" y="28575"/>
                        </a:cubicBezTo>
                        <a:close/>
                        <a:moveTo>
                          <a:pt x="138398" y="204406"/>
                        </a:moveTo>
                        <a:cubicBezTo>
                          <a:pt x="102013" y="204406"/>
                          <a:pt x="72390" y="174784"/>
                          <a:pt x="72390" y="138398"/>
                        </a:cubicBezTo>
                        <a:cubicBezTo>
                          <a:pt x="72390" y="102013"/>
                          <a:pt x="102013" y="72390"/>
                          <a:pt x="138398" y="72390"/>
                        </a:cubicBezTo>
                        <a:cubicBezTo>
                          <a:pt x="174784" y="72390"/>
                          <a:pt x="204407" y="102013"/>
                          <a:pt x="204407" y="138398"/>
                        </a:cubicBezTo>
                        <a:cubicBezTo>
                          <a:pt x="204407" y="174784"/>
                          <a:pt x="174784" y="204406"/>
                          <a:pt x="138398" y="204406"/>
                        </a:cubicBezTo>
                        <a:close/>
                        <a:moveTo>
                          <a:pt x="138398" y="100965"/>
                        </a:moveTo>
                        <a:cubicBezTo>
                          <a:pt x="117729" y="100965"/>
                          <a:pt x="100965" y="117729"/>
                          <a:pt x="100965" y="138398"/>
                        </a:cubicBezTo>
                        <a:cubicBezTo>
                          <a:pt x="100965" y="159067"/>
                          <a:pt x="117729" y="175831"/>
                          <a:pt x="138398" y="175831"/>
                        </a:cubicBezTo>
                        <a:cubicBezTo>
                          <a:pt x="159068" y="175831"/>
                          <a:pt x="175832" y="159067"/>
                          <a:pt x="175832" y="138398"/>
                        </a:cubicBezTo>
                        <a:cubicBezTo>
                          <a:pt x="175832" y="117729"/>
                          <a:pt x="159068" y="100965"/>
                          <a:pt x="138398" y="1009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44" name="Google Shape;3044;p20"/>
                <p:cNvGrpSpPr/>
                <p:nvPr/>
              </p:nvGrpSpPr>
              <p:grpSpPr>
                <a:xfrm>
                  <a:off x="8604408" y="2970942"/>
                  <a:ext cx="276796" cy="276796"/>
                  <a:chOff x="8604408" y="2970942"/>
                  <a:chExt cx="276796" cy="276796"/>
                </a:xfrm>
              </p:grpSpPr>
              <p:sp>
                <p:nvSpPr>
                  <p:cNvPr id="3045" name="Google Shape;3045;p20"/>
                  <p:cNvSpPr/>
                  <p:nvPr/>
                </p:nvSpPr>
                <p:spPr>
                  <a:xfrm>
                    <a:off x="8618696" y="2985229"/>
                    <a:ext cx="248221" cy="248221"/>
                  </a:xfrm>
                  <a:custGeom>
                    <a:avLst/>
                    <a:gdLst/>
                    <a:ahLst/>
                    <a:cxnLst/>
                    <a:rect l="l" t="t" r="r" b="b"/>
                    <a:pathLst>
                      <a:path w="248221" h="248221" extrusionOk="0">
                        <a:moveTo>
                          <a:pt x="124111" y="0"/>
                        </a:moveTo>
                        <a:cubicBezTo>
                          <a:pt x="55531" y="0"/>
                          <a:pt x="0" y="55531"/>
                          <a:pt x="0" y="124111"/>
                        </a:cubicBezTo>
                        <a:cubicBezTo>
                          <a:pt x="0" y="192691"/>
                          <a:pt x="55531" y="248221"/>
                          <a:pt x="124111" y="248221"/>
                        </a:cubicBezTo>
                        <a:cubicBezTo>
                          <a:pt x="192691" y="248221"/>
                          <a:pt x="248221" y="192691"/>
                          <a:pt x="248221" y="124111"/>
                        </a:cubicBezTo>
                        <a:cubicBezTo>
                          <a:pt x="248221" y="55531"/>
                          <a:pt x="192691" y="0"/>
                          <a:pt x="124111" y="0"/>
                        </a:cubicBezTo>
                        <a:close/>
                        <a:moveTo>
                          <a:pt x="124111" y="175831"/>
                        </a:moveTo>
                        <a:cubicBezTo>
                          <a:pt x="95536" y="175831"/>
                          <a:pt x="72390" y="152686"/>
                          <a:pt x="72390" y="124111"/>
                        </a:cubicBezTo>
                        <a:cubicBezTo>
                          <a:pt x="72390" y="95536"/>
                          <a:pt x="95536" y="72390"/>
                          <a:pt x="124111" y="72390"/>
                        </a:cubicBezTo>
                        <a:cubicBezTo>
                          <a:pt x="152686" y="72390"/>
                          <a:pt x="175832" y="95536"/>
                          <a:pt x="175832" y="124111"/>
                        </a:cubicBezTo>
                        <a:cubicBezTo>
                          <a:pt x="175832" y="152686"/>
                          <a:pt x="152686" y="175831"/>
                          <a:pt x="124111" y="1758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6" name="Google Shape;3046;p20"/>
                  <p:cNvSpPr/>
                  <p:nvPr/>
                </p:nvSpPr>
                <p:spPr>
                  <a:xfrm>
                    <a:off x="8604408" y="2970942"/>
                    <a:ext cx="276796" cy="276796"/>
                  </a:xfrm>
                  <a:custGeom>
                    <a:avLst/>
                    <a:gdLst/>
                    <a:ahLst/>
                    <a:cxnLst/>
                    <a:rect l="l" t="t" r="r" b="b"/>
                    <a:pathLst>
                      <a:path w="276796" h="276796" extrusionOk="0">
                        <a:moveTo>
                          <a:pt x="138399" y="276796"/>
                        </a:moveTo>
                        <a:cubicBezTo>
                          <a:pt x="62103" y="276796"/>
                          <a:pt x="0" y="214693"/>
                          <a:pt x="0" y="138398"/>
                        </a:cubicBezTo>
                        <a:cubicBezTo>
                          <a:pt x="0" y="62103"/>
                          <a:pt x="62103" y="0"/>
                          <a:pt x="138399" y="0"/>
                        </a:cubicBezTo>
                        <a:cubicBezTo>
                          <a:pt x="214694" y="0"/>
                          <a:pt x="276796" y="62103"/>
                          <a:pt x="276796" y="138398"/>
                        </a:cubicBezTo>
                        <a:cubicBezTo>
                          <a:pt x="276796" y="214693"/>
                          <a:pt x="214694" y="276796"/>
                          <a:pt x="138399" y="276796"/>
                        </a:cubicBezTo>
                        <a:close/>
                        <a:moveTo>
                          <a:pt x="138399" y="28575"/>
                        </a:moveTo>
                        <a:cubicBezTo>
                          <a:pt x="77820" y="28575"/>
                          <a:pt x="28575" y="77819"/>
                          <a:pt x="28575" y="138398"/>
                        </a:cubicBezTo>
                        <a:cubicBezTo>
                          <a:pt x="28575" y="198977"/>
                          <a:pt x="77820" y="248221"/>
                          <a:pt x="138399" y="248221"/>
                        </a:cubicBezTo>
                        <a:cubicBezTo>
                          <a:pt x="198977" y="248221"/>
                          <a:pt x="248221" y="198977"/>
                          <a:pt x="248221" y="138398"/>
                        </a:cubicBezTo>
                        <a:cubicBezTo>
                          <a:pt x="248221" y="77819"/>
                          <a:pt x="198977" y="28575"/>
                          <a:pt x="138399" y="28575"/>
                        </a:cubicBezTo>
                        <a:close/>
                        <a:moveTo>
                          <a:pt x="138399" y="204406"/>
                        </a:moveTo>
                        <a:cubicBezTo>
                          <a:pt x="102013" y="204406"/>
                          <a:pt x="72390" y="174784"/>
                          <a:pt x="72390" y="138398"/>
                        </a:cubicBezTo>
                        <a:cubicBezTo>
                          <a:pt x="72390" y="102013"/>
                          <a:pt x="102013" y="72390"/>
                          <a:pt x="138399" y="72390"/>
                        </a:cubicBezTo>
                        <a:cubicBezTo>
                          <a:pt x="174784" y="72390"/>
                          <a:pt x="204407" y="102013"/>
                          <a:pt x="204407" y="138398"/>
                        </a:cubicBezTo>
                        <a:cubicBezTo>
                          <a:pt x="204407" y="174784"/>
                          <a:pt x="174784" y="204406"/>
                          <a:pt x="138399" y="204406"/>
                        </a:cubicBezTo>
                        <a:close/>
                        <a:moveTo>
                          <a:pt x="138399" y="100965"/>
                        </a:moveTo>
                        <a:cubicBezTo>
                          <a:pt x="117729" y="100965"/>
                          <a:pt x="100965" y="117729"/>
                          <a:pt x="100965" y="138398"/>
                        </a:cubicBezTo>
                        <a:cubicBezTo>
                          <a:pt x="100965" y="159067"/>
                          <a:pt x="117729" y="175831"/>
                          <a:pt x="138399" y="175831"/>
                        </a:cubicBezTo>
                        <a:cubicBezTo>
                          <a:pt x="159068" y="175831"/>
                          <a:pt x="175832" y="159067"/>
                          <a:pt x="175832" y="138398"/>
                        </a:cubicBezTo>
                        <a:cubicBezTo>
                          <a:pt x="175832" y="117729"/>
                          <a:pt x="159068" y="100965"/>
                          <a:pt x="138399" y="1009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047" name="Google Shape;3047;p20"/>
              <p:cNvSpPr/>
              <p:nvPr/>
            </p:nvSpPr>
            <p:spPr>
              <a:xfrm>
                <a:off x="8294846" y="2985229"/>
                <a:ext cx="248221" cy="248221"/>
              </a:xfrm>
              <a:custGeom>
                <a:avLst/>
                <a:gdLst/>
                <a:ahLst/>
                <a:cxnLst/>
                <a:rect l="l" t="t" r="r" b="b"/>
                <a:pathLst>
                  <a:path w="248221" h="248221" extrusionOk="0">
                    <a:moveTo>
                      <a:pt x="124111" y="0"/>
                    </a:moveTo>
                    <a:cubicBezTo>
                      <a:pt x="55531" y="0"/>
                      <a:pt x="0" y="55531"/>
                      <a:pt x="0" y="124111"/>
                    </a:cubicBezTo>
                    <a:cubicBezTo>
                      <a:pt x="0" y="192691"/>
                      <a:pt x="55531" y="248221"/>
                      <a:pt x="124111" y="248221"/>
                    </a:cubicBezTo>
                    <a:cubicBezTo>
                      <a:pt x="192691" y="248221"/>
                      <a:pt x="248221" y="192691"/>
                      <a:pt x="248221" y="124111"/>
                    </a:cubicBezTo>
                    <a:cubicBezTo>
                      <a:pt x="248221" y="55531"/>
                      <a:pt x="192691" y="0"/>
                      <a:pt x="124111" y="0"/>
                    </a:cubicBezTo>
                    <a:close/>
                    <a:moveTo>
                      <a:pt x="124111" y="175831"/>
                    </a:moveTo>
                    <a:cubicBezTo>
                      <a:pt x="95536" y="175831"/>
                      <a:pt x="72390" y="152686"/>
                      <a:pt x="72390" y="124111"/>
                    </a:cubicBezTo>
                    <a:cubicBezTo>
                      <a:pt x="72390" y="95536"/>
                      <a:pt x="95536" y="72390"/>
                      <a:pt x="124111" y="72390"/>
                    </a:cubicBezTo>
                    <a:cubicBezTo>
                      <a:pt x="152686" y="72390"/>
                      <a:pt x="175832" y="95536"/>
                      <a:pt x="175832" y="124111"/>
                    </a:cubicBezTo>
                    <a:cubicBezTo>
                      <a:pt x="175832" y="152686"/>
                      <a:pt x="152686" y="175831"/>
                      <a:pt x="124111" y="175831"/>
                    </a:cubicBezTo>
                    <a:close/>
                  </a:path>
                </a:pathLst>
              </a:custGeom>
              <a:solidFill>
                <a:srgbClr val="000000">
                  <a:alpha val="9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048" name="Google Shape;3048;p20"/>
          <p:cNvGrpSpPr/>
          <p:nvPr/>
        </p:nvGrpSpPr>
        <p:grpSpPr>
          <a:xfrm rot="142713">
            <a:off x="16579979" y="5797835"/>
            <a:ext cx="1385334" cy="1640104"/>
            <a:chOff x="15662019" y="7573647"/>
            <a:chExt cx="1385387" cy="1640167"/>
          </a:xfrm>
        </p:grpSpPr>
        <p:grpSp>
          <p:nvGrpSpPr>
            <p:cNvPr id="3049" name="Google Shape;3049;p20"/>
            <p:cNvGrpSpPr/>
            <p:nvPr/>
          </p:nvGrpSpPr>
          <p:grpSpPr>
            <a:xfrm>
              <a:off x="15662019" y="7580072"/>
              <a:ext cx="1385387" cy="1633742"/>
              <a:chOff x="4444301" y="5303307"/>
              <a:chExt cx="837446" cy="987573"/>
            </a:xfrm>
          </p:grpSpPr>
          <p:grpSp>
            <p:nvGrpSpPr>
              <p:cNvPr id="3050" name="Google Shape;3050;p20"/>
              <p:cNvGrpSpPr/>
              <p:nvPr/>
            </p:nvGrpSpPr>
            <p:grpSpPr>
              <a:xfrm>
                <a:off x="4447958" y="5864581"/>
                <a:ext cx="411276" cy="403725"/>
                <a:chOff x="4447958" y="5864581"/>
                <a:chExt cx="411276" cy="403725"/>
              </a:xfrm>
            </p:grpSpPr>
            <p:sp>
              <p:nvSpPr>
                <p:cNvPr id="3051" name="Google Shape;3051;p20"/>
                <p:cNvSpPr/>
                <p:nvPr/>
              </p:nvSpPr>
              <p:spPr>
                <a:xfrm>
                  <a:off x="4462272" y="5878734"/>
                  <a:ext cx="382714" cy="375285"/>
                </a:xfrm>
                <a:custGeom>
                  <a:avLst/>
                  <a:gdLst/>
                  <a:ahLst/>
                  <a:cxnLst/>
                  <a:rect l="l" t="t" r="r" b="b"/>
                  <a:pathLst>
                    <a:path w="382714" h="375285" extrusionOk="0">
                      <a:moveTo>
                        <a:pt x="310324" y="326327"/>
                      </a:moveTo>
                      <a:lnTo>
                        <a:pt x="382714" y="232600"/>
                      </a:lnTo>
                      <a:lnTo>
                        <a:pt x="81629" y="0"/>
                      </a:lnTo>
                      <a:lnTo>
                        <a:pt x="9239" y="93726"/>
                      </a:lnTo>
                      <a:lnTo>
                        <a:pt x="0" y="252222"/>
                      </a:lnTo>
                      <a:cubicBezTo>
                        <a:pt x="53530" y="293561"/>
                        <a:pt x="106204" y="334233"/>
                        <a:pt x="159258" y="375285"/>
                      </a:cubicBezTo>
                      <a:lnTo>
                        <a:pt x="310324" y="326327"/>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2" name="Google Shape;3052;p20"/>
                <p:cNvSpPr/>
                <p:nvPr/>
              </p:nvSpPr>
              <p:spPr>
                <a:xfrm>
                  <a:off x="4447958" y="5864581"/>
                  <a:ext cx="411276" cy="403725"/>
                </a:xfrm>
                <a:custGeom>
                  <a:avLst/>
                  <a:gdLst/>
                  <a:ahLst/>
                  <a:cxnLst/>
                  <a:rect l="l" t="t" r="r" b="b"/>
                  <a:pathLst>
                    <a:path w="411276" h="403725" extrusionOk="0">
                      <a:moveTo>
                        <a:pt x="173571" y="403726"/>
                      </a:moveTo>
                      <a:cubicBezTo>
                        <a:pt x="170428" y="403726"/>
                        <a:pt x="167380" y="402678"/>
                        <a:pt x="164808" y="400773"/>
                      </a:cubicBezTo>
                      <a:lnTo>
                        <a:pt x="5550" y="277710"/>
                      </a:lnTo>
                      <a:cubicBezTo>
                        <a:pt x="1836" y="274852"/>
                        <a:pt x="-260" y="270280"/>
                        <a:pt x="26" y="265613"/>
                      </a:cubicBezTo>
                      <a:lnTo>
                        <a:pt x="9265" y="107117"/>
                      </a:lnTo>
                      <a:cubicBezTo>
                        <a:pt x="9456" y="104260"/>
                        <a:pt x="10408" y="101497"/>
                        <a:pt x="12218" y="99211"/>
                      </a:cubicBezTo>
                      <a:lnTo>
                        <a:pt x="84608" y="5580"/>
                      </a:lnTo>
                      <a:cubicBezTo>
                        <a:pt x="89465" y="-706"/>
                        <a:pt x="98419" y="-1849"/>
                        <a:pt x="104610" y="3009"/>
                      </a:cubicBezTo>
                      <a:lnTo>
                        <a:pt x="405696" y="235609"/>
                      </a:lnTo>
                      <a:cubicBezTo>
                        <a:pt x="411982" y="240467"/>
                        <a:pt x="413125" y="249421"/>
                        <a:pt x="408267" y="255612"/>
                      </a:cubicBezTo>
                      <a:lnTo>
                        <a:pt x="335877" y="349338"/>
                      </a:lnTo>
                      <a:cubicBezTo>
                        <a:pt x="334163" y="351624"/>
                        <a:pt x="331686" y="353338"/>
                        <a:pt x="329019" y="354196"/>
                      </a:cubicBezTo>
                      <a:lnTo>
                        <a:pt x="177953" y="403154"/>
                      </a:lnTo>
                      <a:cubicBezTo>
                        <a:pt x="176619" y="403440"/>
                        <a:pt x="175095" y="403726"/>
                        <a:pt x="173571" y="403726"/>
                      </a:cubicBezTo>
                      <a:close/>
                      <a:moveTo>
                        <a:pt x="28982" y="259707"/>
                      </a:moveTo>
                      <a:lnTo>
                        <a:pt x="176333" y="373531"/>
                      </a:lnTo>
                      <a:lnTo>
                        <a:pt x="315970" y="328287"/>
                      </a:lnTo>
                      <a:lnTo>
                        <a:pt x="376930" y="249421"/>
                      </a:lnTo>
                      <a:lnTo>
                        <a:pt x="98419" y="34346"/>
                      </a:lnTo>
                      <a:lnTo>
                        <a:pt x="37459" y="113213"/>
                      </a:lnTo>
                      <a:lnTo>
                        <a:pt x="28982" y="259707"/>
                      </a:lnTo>
                      <a:close/>
                      <a:moveTo>
                        <a:pt x="324638" y="340480"/>
                      </a:moveTo>
                      <a:lnTo>
                        <a:pt x="324638" y="340480"/>
                      </a:lnTo>
                      <a:lnTo>
                        <a:pt x="324638" y="34048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53" name="Google Shape;3053;p20"/>
              <p:cNvGrpSpPr/>
              <p:nvPr/>
            </p:nvGrpSpPr>
            <p:grpSpPr>
              <a:xfrm>
                <a:off x="4444301" y="6116630"/>
                <a:ext cx="191552" cy="174250"/>
                <a:chOff x="4444301" y="6116630"/>
                <a:chExt cx="191552" cy="174250"/>
              </a:xfrm>
            </p:grpSpPr>
            <p:sp>
              <p:nvSpPr>
                <p:cNvPr id="3054" name="Google Shape;3054;p20"/>
                <p:cNvSpPr/>
                <p:nvPr/>
              </p:nvSpPr>
              <p:spPr>
                <a:xfrm>
                  <a:off x="4458610" y="6130956"/>
                  <a:ext cx="162919" cy="145708"/>
                </a:xfrm>
                <a:custGeom>
                  <a:avLst/>
                  <a:gdLst/>
                  <a:ahLst/>
                  <a:cxnLst/>
                  <a:rect l="l" t="t" r="r" b="b"/>
                  <a:pathLst>
                    <a:path w="162919" h="145708" extrusionOk="0">
                      <a:moveTo>
                        <a:pt x="3662" y="0"/>
                      </a:moveTo>
                      <a:lnTo>
                        <a:pt x="137" y="60389"/>
                      </a:lnTo>
                      <a:cubicBezTo>
                        <a:pt x="-3101" y="116967"/>
                        <a:pt x="51477" y="159163"/>
                        <a:pt x="105389" y="141732"/>
                      </a:cubicBezTo>
                      <a:lnTo>
                        <a:pt x="162920" y="123063"/>
                      </a:lnTo>
                      <a:cubicBezTo>
                        <a:pt x="109866" y="82011"/>
                        <a:pt x="57192" y="41339"/>
                        <a:pt x="3662" y="0"/>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5" name="Google Shape;3055;p20"/>
                <p:cNvSpPr/>
                <p:nvPr/>
              </p:nvSpPr>
              <p:spPr>
                <a:xfrm>
                  <a:off x="4444301" y="6116630"/>
                  <a:ext cx="191552" cy="174250"/>
                </a:xfrm>
                <a:custGeom>
                  <a:avLst/>
                  <a:gdLst/>
                  <a:ahLst/>
                  <a:cxnLst/>
                  <a:rect l="l" t="t" r="r" b="b"/>
                  <a:pathLst>
                    <a:path w="191552" h="174250" extrusionOk="0">
                      <a:moveTo>
                        <a:pt x="94838" y="174250"/>
                      </a:moveTo>
                      <a:cubicBezTo>
                        <a:pt x="74169" y="174250"/>
                        <a:pt x="53690" y="167487"/>
                        <a:pt x="36830" y="154438"/>
                      </a:cubicBezTo>
                      <a:cubicBezTo>
                        <a:pt x="12065" y="135293"/>
                        <a:pt x="-1650" y="105194"/>
                        <a:pt x="159" y="73857"/>
                      </a:cubicBezTo>
                      <a:lnTo>
                        <a:pt x="3684" y="13468"/>
                      </a:lnTo>
                      <a:cubicBezTo>
                        <a:pt x="3969" y="8134"/>
                        <a:pt x="7208" y="3467"/>
                        <a:pt x="12065" y="1276"/>
                      </a:cubicBezTo>
                      <a:cubicBezTo>
                        <a:pt x="16923" y="-914"/>
                        <a:pt x="22543" y="-248"/>
                        <a:pt x="26734" y="2991"/>
                      </a:cubicBezTo>
                      <a:lnTo>
                        <a:pt x="185992" y="126054"/>
                      </a:lnTo>
                      <a:cubicBezTo>
                        <a:pt x="190183" y="129292"/>
                        <a:pt x="192278" y="134626"/>
                        <a:pt x="191326" y="139770"/>
                      </a:cubicBezTo>
                      <a:cubicBezTo>
                        <a:pt x="190469" y="145009"/>
                        <a:pt x="186659" y="149295"/>
                        <a:pt x="181706" y="150914"/>
                      </a:cubicBezTo>
                      <a:lnTo>
                        <a:pt x="124175" y="169583"/>
                      </a:lnTo>
                      <a:cubicBezTo>
                        <a:pt x="114554" y="172726"/>
                        <a:pt x="104648" y="174250"/>
                        <a:pt x="94838" y="174250"/>
                      </a:cubicBezTo>
                      <a:close/>
                      <a:moveTo>
                        <a:pt x="30639" y="42139"/>
                      </a:moveTo>
                      <a:lnTo>
                        <a:pt x="28734" y="75476"/>
                      </a:lnTo>
                      <a:cubicBezTo>
                        <a:pt x="27496" y="97669"/>
                        <a:pt x="36830" y="118148"/>
                        <a:pt x="54356" y="131769"/>
                      </a:cubicBezTo>
                      <a:cubicBezTo>
                        <a:pt x="71978" y="145389"/>
                        <a:pt x="94171" y="149200"/>
                        <a:pt x="115317" y="142341"/>
                      </a:cubicBezTo>
                      <a:lnTo>
                        <a:pt x="147130" y="132055"/>
                      </a:lnTo>
                      <a:lnTo>
                        <a:pt x="30639" y="42139"/>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56" name="Google Shape;3056;p20"/>
              <p:cNvGrpSpPr/>
              <p:nvPr/>
            </p:nvGrpSpPr>
            <p:grpSpPr>
              <a:xfrm>
                <a:off x="4462311" y="5636933"/>
                <a:ext cx="572525" cy="575651"/>
                <a:chOff x="4462311" y="5636933"/>
                <a:chExt cx="572525" cy="575651"/>
              </a:xfrm>
            </p:grpSpPr>
            <p:sp>
              <p:nvSpPr>
                <p:cNvPr id="3057" name="Google Shape;3057;p20"/>
                <p:cNvSpPr/>
                <p:nvPr/>
              </p:nvSpPr>
              <p:spPr>
                <a:xfrm>
                  <a:off x="4476654" y="5651277"/>
                  <a:ext cx="544067" cy="547116"/>
                </a:xfrm>
                <a:custGeom>
                  <a:avLst/>
                  <a:gdLst/>
                  <a:ahLst/>
                  <a:cxnLst/>
                  <a:rect l="l" t="t" r="r" b="b"/>
                  <a:pathLst>
                    <a:path w="544067" h="547116" extrusionOk="0">
                      <a:moveTo>
                        <a:pt x="544068" y="232600"/>
                      </a:moveTo>
                      <a:lnTo>
                        <a:pt x="301180" y="547116"/>
                      </a:lnTo>
                      <a:lnTo>
                        <a:pt x="297847" y="544544"/>
                      </a:lnTo>
                      <a:cubicBezTo>
                        <a:pt x="272987" y="525399"/>
                        <a:pt x="306610" y="481870"/>
                        <a:pt x="281845" y="462725"/>
                      </a:cubicBezTo>
                      <a:cubicBezTo>
                        <a:pt x="256985" y="443579"/>
                        <a:pt x="223457" y="487013"/>
                        <a:pt x="198596" y="467868"/>
                      </a:cubicBezTo>
                      <a:cubicBezTo>
                        <a:pt x="173736" y="448723"/>
                        <a:pt x="207359" y="405193"/>
                        <a:pt x="182594" y="386049"/>
                      </a:cubicBezTo>
                      <a:cubicBezTo>
                        <a:pt x="157734" y="366903"/>
                        <a:pt x="124206" y="410337"/>
                        <a:pt x="99346" y="391192"/>
                      </a:cubicBezTo>
                      <a:cubicBezTo>
                        <a:pt x="74486" y="372046"/>
                        <a:pt x="108109" y="328517"/>
                        <a:pt x="83249" y="309372"/>
                      </a:cubicBezTo>
                      <a:cubicBezTo>
                        <a:pt x="58388" y="290227"/>
                        <a:pt x="24860" y="333661"/>
                        <a:pt x="0" y="314516"/>
                      </a:cubicBezTo>
                      <a:lnTo>
                        <a:pt x="242888" y="0"/>
                      </a:lnTo>
                      <a:lnTo>
                        <a:pt x="544068" y="23260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8" name="Google Shape;3058;p20"/>
                <p:cNvSpPr/>
                <p:nvPr/>
              </p:nvSpPr>
              <p:spPr>
                <a:xfrm>
                  <a:off x="4462311" y="5636933"/>
                  <a:ext cx="572525" cy="575651"/>
                </a:xfrm>
                <a:custGeom>
                  <a:avLst/>
                  <a:gdLst/>
                  <a:ahLst/>
                  <a:cxnLst/>
                  <a:rect l="l" t="t" r="r" b="b"/>
                  <a:pathLst>
                    <a:path w="572525" h="575651" extrusionOk="0">
                      <a:moveTo>
                        <a:pt x="315429" y="575652"/>
                      </a:moveTo>
                      <a:cubicBezTo>
                        <a:pt x="312381" y="575652"/>
                        <a:pt x="309333" y="574700"/>
                        <a:pt x="306666" y="572699"/>
                      </a:cubicBezTo>
                      <a:lnTo>
                        <a:pt x="303332" y="570127"/>
                      </a:lnTo>
                      <a:cubicBezTo>
                        <a:pt x="284282" y="555459"/>
                        <a:pt x="287521" y="532599"/>
                        <a:pt x="289902" y="515835"/>
                      </a:cubicBezTo>
                      <a:cubicBezTo>
                        <a:pt x="292092" y="500119"/>
                        <a:pt x="292569" y="492308"/>
                        <a:pt x="287330" y="488308"/>
                      </a:cubicBezTo>
                      <a:cubicBezTo>
                        <a:pt x="282091" y="484212"/>
                        <a:pt x="274567" y="486689"/>
                        <a:pt x="259898" y="492784"/>
                      </a:cubicBezTo>
                      <a:cubicBezTo>
                        <a:pt x="244372" y="499261"/>
                        <a:pt x="223036" y="508120"/>
                        <a:pt x="204082" y="493451"/>
                      </a:cubicBezTo>
                      <a:cubicBezTo>
                        <a:pt x="185127" y="478783"/>
                        <a:pt x="188270" y="455923"/>
                        <a:pt x="190651" y="439158"/>
                      </a:cubicBezTo>
                      <a:cubicBezTo>
                        <a:pt x="192842" y="423443"/>
                        <a:pt x="193318" y="415632"/>
                        <a:pt x="188080" y="411632"/>
                      </a:cubicBezTo>
                      <a:cubicBezTo>
                        <a:pt x="182841" y="407536"/>
                        <a:pt x="175316" y="410012"/>
                        <a:pt x="160648" y="416108"/>
                      </a:cubicBezTo>
                      <a:cubicBezTo>
                        <a:pt x="145122" y="422585"/>
                        <a:pt x="123786" y="431443"/>
                        <a:pt x="104831" y="416775"/>
                      </a:cubicBezTo>
                      <a:cubicBezTo>
                        <a:pt x="85876" y="402107"/>
                        <a:pt x="89019" y="379246"/>
                        <a:pt x="91401" y="362578"/>
                      </a:cubicBezTo>
                      <a:cubicBezTo>
                        <a:pt x="93592" y="346861"/>
                        <a:pt x="94068" y="339051"/>
                        <a:pt x="88829" y="334955"/>
                      </a:cubicBezTo>
                      <a:cubicBezTo>
                        <a:pt x="83590" y="330859"/>
                        <a:pt x="76066" y="333336"/>
                        <a:pt x="61397" y="339432"/>
                      </a:cubicBezTo>
                      <a:cubicBezTo>
                        <a:pt x="45871" y="345909"/>
                        <a:pt x="24535" y="354767"/>
                        <a:pt x="5581" y="340099"/>
                      </a:cubicBezTo>
                      <a:cubicBezTo>
                        <a:pt x="-706" y="335241"/>
                        <a:pt x="-1849" y="326287"/>
                        <a:pt x="3009" y="320096"/>
                      </a:cubicBezTo>
                      <a:lnTo>
                        <a:pt x="245896" y="5581"/>
                      </a:lnTo>
                      <a:cubicBezTo>
                        <a:pt x="250754" y="-706"/>
                        <a:pt x="259708" y="-1849"/>
                        <a:pt x="265899" y="3009"/>
                      </a:cubicBezTo>
                      <a:lnTo>
                        <a:pt x="566984" y="235609"/>
                      </a:lnTo>
                      <a:cubicBezTo>
                        <a:pt x="569937" y="237896"/>
                        <a:pt x="571937" y="241325"/>
                        <a:pt x="572413" y="245134"/>
                      </a:cubicBezTo>
                      <a:cubicBezTo>
                        <a:pt x="572890" y="248849"/>
                        <a:pt x="571842" y="252659"/>
                        <a:pt x="569556" y="255707"/>
                      </a:cubicBezTo>
                      <a:lnTo>
                        <a:pt x="326668" y="570223"/>
                      </a:lnTo>
                      <a:cubicBezTo>
                        <a:pt x="323906" y="573747"/>
                        <a:pt x="319715" y="575652"/>
                        <a:pt x="315429" y="575652"/>
                      </a:cubicBezTo>
                      <a:close/>
                      <a:moveTo>
                        <a:pt x="281520" y="457732"/>
                      </a:moveTo>
                      <a:cubicBezTo>
                        <a:pt x="289330" y="457732"/>
                        <a:pt x="297236" y="459828"/>
                        <a:pt x="304856" y="465638"/>
                      </a:cubicBezTo>
                      <a:cubicBezTo>
                        <a:pt x="323811" y="480307"/>
                        <a:pt x="320572" y="503071"/>
                        <a:pt x="318286" y="519740"/>
                      </a:cubicBezTo>
                      <a:cubicBezTo>
                        <a:pt x="317334" y="526693"/>
                        <a:pt x="316667" y="532123"/>
                        <a:pt x="316762" y="536314"/>
                      </a:cubicBezTo>
                      <a:lnTo>
                        <a:pt x="538314" y="249516"/>
                      </a:lnTo>
                      <a:lnTo>
                        <a:pt x="259803" y="34441"/>
                      </a:lnTo>
                      <a:lnTo>
                        <a:pt x="41871" y="316572"/>
                      </a:lnTo>
                      <a:cubicBezTo>
                        <a:pt x="44442" y="315619"/>
                        <a:pt x="47205" y="314477"/>
                        <a:pt x="50443" y="313143"/>
                      </a:cubicBezTo>
                      <a:cubicBezTo>
                        <a:pt x="65969" y="306666"/>
                        <a:pt x="87305" y="297808"/>
                        <a:pt x="106260" y="312476"/>
                      </a:cubicBezTo>
                      <a:cubicBezTo>
                        <a:pt x="125215" y="327145"/>
                        <a:pt x="122071" y="350005"/>
                        <a:pt x="119690" y="366673"/>
                      </a:cubicBezTo>
                      <a:cubicBezTo>
                        <a:pt x="117499" y="382390"/>
                        <a:pt x="117023" y="390200"/>
                        <a:pt x="122357" y="394296"/>
                      </a:cubicBezTo>
                      <a:cubicBezTo>
                        <a:pt x="127596" y="398392"/>
                        <a:pt x="135121" y="395915"/>
                        <a:pt x="149789" y="389819"/>
                      </a:cubicBezTo>
                      <a:cubicBezTo>
                        <a:pt x="165315" y="383342"/>
                        <a:pt x="186651" y="374484"/>
                        <a:pt x="205606" y="389152"/>
                      </a:cubicBezTo>
                      <a:cubicBezTo>
                        <a:pt x="224560" y="403821"/>
                        <a:pt x="221322" y="426586"/>
                        <a:pt x="219036" y="443255"/>
                      </a:cubicBezTo>
                      <a:cubicBezTo>
                        <a:pt x="216845" y="458971"/>
                        <a:pt x="216369" y="466877"/>
                        <a:pt x="221608" y="470877"/>
                      </a:cubicBezTo>
                      <a:cubicBezTo>
                        <a:pt x="226846" y="474973"/>
                        <a:pt x="234371" y="472496"/>
                        <a:pt x="249040" y="466400"/>
                      </a:cubicBezTo>
                      <a:cubicBezTo>
                        <a:pt x="258374" y="462495"/>
                        <a:pt x="269804" y="457732"/>
                        <a:pt x="281520" y="457732"/>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59" name="Google Shape;3059;p20"/>
              <p:cNvGrpSpPr/>
              <p:nvPr/>
            </p:nvGrpSpPr>
            <p:grpSpPr>
              <a:xfrm>
                <a:off x="4751814" y="5483009"/>
                <a:ext cx="402028" cy="354862"/>
                <a:chOff x="4751814" y="5483009"/>
                <a:chExt cx="402028" cy="354862"/>
              </a:xfrm>
            </p:grpSpPr>
            <p:sp>
              <p:nvSpPr>
                <p:cNvPr id="3060" name="Google Shape;3060;p20"/>
                <p:cNvSpPr/>
                <p:nvPr/>
              </p:nvSpPr>
              <p:spPr>
                <a:xfrm rot="-3138037">
                  <a:off x="4893835" y="5470086"/>
                  <a:ext cx="118585" cy="381135"/>
                </a:xfrm>
                <a:custGeom>
                  <a:avLst/>
                  <a:gdLst/>
                  <a:ahLst/>
                  <a:cxnLst/>
                  <a:rect l="l" t="t" r="r" b="b"/>
                  <a:pathLst>
                    <a:path w="118395" h="380524" extrusionOk="0">
                      <a:moveTo>
                        <a:pt x="0" y="0"/>
                      </a:moveTo>
                      <a:lnTo>
                        <a:pt x="118396" y="0"/>
                      </a:lnTo>
                      <a:lnTo>
                        <a:pt x="118396" y="380524"/>
                      </a:lnTo>
                      <a:lnTo>
                        <a:pt x="0" y="380524"/>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1" name="Google Shape;3061;p20"/>
                <p:cNvSpPr/>
                <p:nvPr/>
              </p:nvSpPr>
              <p:spPr>
                <a:xfrm>
                  <a:off x="4751814" y="5483009"/>
                  <a:ext cx="402028" cy="354862"/>
                </a:xfrm>
                <a:custGeom>
                  <a:avLst/>
                  <a:gdLst/>
                  <a:ahLst/>
                  <a:cxnLst/>
                  <a:rect l="l" t="t" r="r" b="b"/>
                  <a:pathLst>
                    <a:path w="402028" h="354862" extrusionOk="0">
                      <a:moveTo>
                        <a:pt x="315390" y="354862"/>
                      </a:moveTo>
                      <a:cubicBezTo>
                        <a:pt x="312342" y="354862"/>
                        <a:pt x="309294" y="353910"/>
                        <a:pt x="306627" y="351910"/>
                      </a:cubicBezTo>
                      <a:lnTo>
                        <a:pt x="5542" y="119309"/>
                      </a:lnTo>
                      <a:cubicBezTo>
                        <a:pt x="2589" y="117023"/>
                        <a:pt x="589" y="113594"/>
                        <a:pt x="113" y="109784"/>
                      </a:cubicBezTo>
                      <a:cubicBezTo>
                        <a:pt x="-364" y="106069"/>
                        <a:pt x="684" y="102259"/>
                        <a:pt x="2970" y="99211"/>
                      </a:cubicBezTo>
                      <a:lnTo>
                        <a:pt x="75360" y="5580"/>
                      </a:lnTo>
                      <a:cubicBezTo>
                        <a:pt x="80218" y="-706"/>
                        <a:pt x="89171" y="-1849"/>
                        <a:pt x="95363" y="3009"/>
                      </a:cubicBezTo>
                      <a:lnTo>
                        <a:pt x="396448" y="235609"/>
                      </a:lnTo>
                      <a:cubicBezTo>
                        <a:pt x="402734" y="240467"/>
                        <a:pt x="403878" y="249421"/>
                        <a:pt x="399020" y="255612"/>
                      </a:cubicBezTo>
                      <a:lnTo>
                        <a:pt x="326630" y="349242"/>
                      </a:lnTo>
                      <a:cubicBezTo>
                        <a:pt x="323867" y="352957"/>
                        <a:pt x="319676" y="354862"/>
                        <a:pt x="315390" y="354862"/>
                      </a:cubicBezTo>
                      <a:close/>
                      <a:moveTo>
                        <a:pt x="34308" y="105403"/>
                      </a:moveTo>
                      <a:lnTo>
                        <a:pt x="312818" y="320477"/>
                      </a:lnTo>
                      <a:lnTo>
                        <a:pt x="367682" y="249421"/>
                      </a:lnTo>
                      <a:lnTo>
                        <a:pt x="89171" y="34251"/>
                      </a:lnTo>
                      <a:lnTo>
                        <a:pt x="34308" y="10540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62" name="Google Shape;3062;p20"/>
              <p:cNvGrpSpPr/>
              <p:nvPr/>
            </p:nvGrpSpPr>
            <p:grpSpPr>
              <a:xfrm>
                <a:off x="4865542" y="5303307"/>
                <a:ext cx="416205" cy="387402"/>
                <a:chOff x="4865542" y="5303307"/>
                <a:chExt cx="416205" cy="387402"/>
              </a:xfrm>
            </p:grpSpPr>
            <p:sp>
              <p:nvSpPr>
                <p:cNvPr id="3063" name="Google Shape;3063;p20"/>
                <p:cNvSpPr/>
                <p:nvPr/>
              </p:nvSpPr>
              <p:spPr>
                <a:xfrm>
                  <a:off x="4879848" y="5317553"/>
                  <a:ext cx="387730" cy="358870"/>
                </a:xfrm>
                <a:custGeom>
                  <a:avLst/>
                  <a:gdLst/>
                  <a:ahLst/>
                  <a:cxnLst/>
                  <a:rect l="l" t="t" r="r" b="b"/>
                  <a:pathLst>
                    <a:path w="387730" h="358870" extrusionOk="0">
                      <a:moveTo>
                        <a:pt x="301085" y="358870"/>
                      </a:moveTo>
                      <a:lnTo>
                        <a:pt x="0" y="126270"/>
                      </a:lnTo>
                      <a:lnTo>
                        <a:pt x="61913" y="46069"/>
                      </a:lnTo>
                      <a:cubicBezTo>
                        <a:pt x="101917" y="-5747"/>
                        <a:pt x="176308" y="-15272"/>
                        <a:pt x="228124" y="24733"/>
                      </a:cubicBezTo>
                      <a:lnTo>
                        <a:pt x="341662" y="112459"/>
                      </a:lnTo>
                      <a:cubicBezTo>
                        <a:pt x="393478" y="152464"/>
                        <a:pt x="403003" y="226854"/>
                        <a:pt x="362998" y="278670"/>
                      </a:cubicBezTo>
                      <a:lnTo>
                        <a:pt x="301085" y="35887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4" name="Google Shape;3064;p20"/>
                <p:cNvSpPr/>
                <p:nvPr/>
              </p:nvSpPr>
              <p:spPr>
                <a:xfrm>
                  <a:off x="4865542" y="5303307"/>
                  <a:ext cx="416205" cy="387402"/>
                </a:xfrm>
                <a:custGeom>
                  <a:avLst/>
                  <a:gdLst/>
                  <a:ahLst/>
                  <a:cxnLst/>
                  <a:rect l="l" t="t" r="r" b="b"/>
                  <a:pathLst>
                    <a:path w="416205" h="387402" extrusionOk="0">
                      <a:moveTo>
                        <a:pt x="315390" y="387403"/>
                      </a:moveTo>
                      <a:cubicBezTo>
                        <a:pt x="312247" y="387403"/>
                        <a:pt x="309199" y="386355"/>
                        <a:pt x="306627" y="384450"/>
                      </a:cubicBezTo>
                      <a:lnTo>
                        <a:pt x="5542" y="151849"/>
                      </a:lnTo>
                      <a:cubicBezTo>
                        <a:pt x="2589" y="149563"/>
                        <a:pt x="589" y="146135"/>
                        <a:pt x="113" y="142324"/>
                      </a:cubicBezTo>
                      <a:cubicBezTo>
                        <a:pt x="-363" y="138515"/>
                        <a:pt x="684" y="134800"/>
                        <a:pt x="2970" y="131752"/>
                      </a:cubicBezTo>
                      <a:lnTo>
                        <a:pt x="64883" y="51551"/>
                      </a:lnTo>
                      <a:cubicBezTo>
                        <a:pt x="109650" y="-6361"/>
                        <a:pt x="193185" y="-17124"/>
                        <a:pt x="251096" y="27644"/>
                      </a:cubicBezTo>
                      <a:lnTo>
                        <a:pt x="364634" y="115369"/>
                      </a:lnTo>
                      <a:cubicBezTo>
                        <a:pt x="392733" y="137086"/>
                        <a:pt x="410640" y="168328"/>
                        <a:pt x="415117" y="203571"/>
                      </a:cubicBezTo>
                      <a:cubicBezTo>
                        <a:pt x="419594" y="238718"/>
                        <a:pt x="410164" y="273579"/>
                        <a:pt x="388542" y="301678"/>
                      </a:cubicBezTo>
                      <a:lnTo>
                        <a:pt x="326630" y="381878"/>
                      </a:lnTo>
                      <a:cubicBezTo>
                        <a:pt x="324344" y="384831"/>
                        <a:pt x="320915" y="386832"/>
                        <a:pt x="317105" y="387308"/>
                      </a:cubicBezTo>
                      <a:cubicBezTo>
                        <a:pt x="316629" y="387308"/>
                        <a:pt x="315962" y="387403"/>
                        <a:pt x="315390" y="387403"/>
                      </a:cubicBezTo>
                      <a:close/>
                      <a:moveTo>
                        <a:pt x="34308" y="137943"/>
                      </a:moveTo>
                      <a:lnTo>
                        <a:pt x="312818" y="353113"/>
                      </a:lnTo>
                      <a:lnTo>
                        <a:pt x="366063" y="284247"/>
                      </a:lnTo>
                      <a:cubicBezTo>
                        <a:pt x="383113" y="262244"/>
                        <a:pt x="390543" y="234908"/>
                        <a:pt x="386923" y="207285"/>
                      </a:cubicBezTo>
                      <a:cubicBezTo>
                        <a:pt x="383304" y="179663"/>
                        <a:pt x="369302" y="155088"/>
                        <a:pt x="347299" y="138134"/>
                      </a:cubicBezTo>
                      <a:lnTo>
                        <a:pt x="233761" y="50408"/>
                      </a:lnTo>
                      <a:cubicBezTo>
                        <a:pt x="188231" y="15261"/>
                        <a:pt x="122700" y="23739"/>
                        <a:pt x="87647" y="69172"/>
                      </a:cubicBezTo>
                      <a:lnTo>
                        <a:pt x="34308" y="13794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65" name="Google Shape;3065;p20"/>
              <p:cNvGrpSpPr/>
              <p:nvPr/>
            </p:nvGrpSpPr>
            <p:grpSpPr>
              <a:xfrm>
                <a:off x="4804248" y="5401592"/>
                <a:ext cx="421233" cy="357222"/>
                <a:chOff x="4804248" y="5401592"/>
                <a:chExt cx="421233" cy="357222"/>
              </a:xfrm>
            </p:grpSpPr>
            <p:sp>
              <p:nvSpPr>
                <p:cNvPr id="3066" name="Google Shape;3066;p20"/>
                <p:cNvSpPr/>
                <p:nvPr/>
              </p:nvSpPr>
              <p:spPr>
                <a:xfrm>
                  <a:off x="4818528" y="5415840"/>
                  <a:ext cx="392578" cy="328665"/>
                </a:xfrm>
                <a:custGeom>
                  <a:avLst/>
                  <a:gdLst/>
                  <a:ahLst/>
                  <a:cxnLst/>
                  <a:rect l="l" t="t" r="r" b="b"/>
                  <a:pathLst>
                    <a:path w="392578" h="328665" extrusionOk="0">
                      <a:moveTo>
                        <a:pt x="315828" y="320781"/>
                      </a:moveTo>
                      <a:lnTo>
                        <a:pt x="14743" y="88180"/>
                      </a:lnTo>
                      <a:cubicBezTo>
                        <a:pt x="-1831" y="75417"/>
                        <a:pt x="-4879" y="51318"/>
                        <a:pt x="7885" y="34745"/>
                      </a:cubicBezTo>
                      <a:lnTo>
                        <a:pt x="23315" y="14743"/>
                      </a:lnTo>
                      <a:cubicBezTo>
                        <a:pt x="36079" y="-1831"/>
                        <a:pt x="60177" y="-4879"/>
                        <a:pt x="76750" y="7884"/>
                      </a:cubicBezTo>
                      <a:lnTo>
                        <a:pt x="377836" y="240485"/>
                      </a:lnTo>
                      <a:cubicBezTo>
                        <a:pt x="394409" y="253248"/>
                        <a:pt x="397457" y="277347"/>
                        <a:pt x="384694" y="293920"/>
                      </a:cubicBezTo>
                      <a:lnTo>
                        <a:pt x="369263" y="313923"/>
                      </a:lnTo>
                      <a:cubicBezTo>
                        <a:pt x="356500" y="330496"/>
                        <a:pt x="332402" y="333544"/>
                        <a:pt x="315828" y="32078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7" name="Google Shape;3067;p20"/>
                <p:cNvSpPr/>
                <p:nvPr/>
              </p:nvSpPr>
              <p:spPr>
                <a:xfrm>
                  <a:off x="4804248" y="5401592"/>
                  <a:ext cx="421233" cy="357222"/>
                </a:xfrm>
                <a:custGeom>
                  <a:avLst/>
                  <a:gdLst/>
                  <a:ahLst/>
                  <a:cxnLst/>
                  <a:rect l="l" t="t" r="r" b="b"/>
                  <a:pathLst>
                    <a:path w="421233" h="357222" extrusionOk="0">
                      <a:moveTo>
                        <a:pt x="353253" y="357222"/>
                      </a:moveTo>
                      <a:cubicBezTo>
                        <a:pt x="341729" y="357222"/>
                        <a:pt x="330584" y="353412"/>
                        <a:pt x="321440" y="346364"/>
                      </a:cubicBezTo>
                      <a:lnTo>
                        <a:pt x="20355" y="113763"/>
                      </a:lnTo>
                      <a:cubicBezTo>
                        <a:pt x="9306" y="105191"/>
                        <a:pt x="2257" y="92903"/>
                        <a:pt x="448" y="78997"/>
                      </a:cubicBezTo>
                      <a:cubicBezTo>
                        <a:pt x="-1362" y="65091"/>
                        <a:pt x="2353" y="51374"/>
                        <a:pt x="10925" y="40326"/>
                      </a:cubicBezTo>
                      <a:lnTo>
                        <a:pt x="26356" y="20323"/>
                      </a:lnTo>
                      <a:cubicBezTo>
                        <a:pt x="44072" y="-2537"/>
                        <a:pt x="76933" y="-6728"/>
                        <a:pt x="99793" y="10893"/>
                      </a:cubicBezTo>
                      <a:lnTo>
                        <a:pt x="400878" y="243494"/>
                      </a:lnTo>
                      <a:cubicBezTo>
                        <a:pt x="411928" y="252066"/>
                        <a:pt x="418976" y="264353"/>
                        <a:pt x="420786" y="278260"/>
                      </a:cubicBezTo>
                      <a:cubicBezTo>
                        <a:pt x="422596" y="292167"/>
                        <a:pt x="418881" y="305883"/>
                        <a:pt x="410309" y="316932"/>
                      </a:cubicBezTo>
                      <a:lnTo>
                        <a:pt x="394878" y="336934"/>
                      </a:lnTo>
                      <a:cubicBezTo>
                        <a:pt x="386305" y="347983"/>
                        <a:pt x="374018" y="355032"/>
                        <a:pt x="360112" y="356841"/>
                      </a:cubicBezTo>
                      <a:cubicBezTo>
                        <a:pt x="357826" y="357032"/>
                        <a:pt x="355540" y="357222"/>
                        <a:pt x="353253" y="357222"/>
                      </a:cubicBezTo>
                      <a:close/>
                      <a:moveTo>
                        <a:pt x="67885" y="28515"/>
                      </a:moveTo>
                      <a:cubicBezTo>
                        <a:pt x="60741" y="28515"/>
                        <a:pt x="53692" y="31658"/>
                        <a:pt x="49025" y="37754"/>
                      </a:cubicBezTo>
                      <a:lnTo>
                        <a:pt x="33595" y="57756"/>
                      </a:lnTo>
                      <a:cubicBezTo>
                        <a:pt x="29689" y="62709"/>
                        <a:pt x="28070" y="68996"/>
                        <a:pt x="28832" y="75282"/>
                      </a:cubicBezTo>
                      <a:cubicBezTo>
                        <a:pt x="29689" y="81664"/>
                        <a:pt x="32833" y="87189"/>
                        <a:pt x="37881" y="91094"/>
                      </a:cubicBezTo>
                      <a:lnTo>
                        <a:pt x="338966" y="323694"/>
                      </a:lnTo>
                      <a:lnTo>
                        <a:pt x="338966" y="323694"/>
                      </a:lnTo>
                      <a:cubicBezTo>
                        <a:pt x="344014" y="327599"/>
                        <a:pt x="350206" y="329219"/>
                        <a:pt x="356492" y="328457"/>
                      </a:cubicBezTo>
                      <a:cubicBezTo>
                        <a:pt x="362874" y="327599"/>
                        <a:pt x="368398" y="324456"/>
                        <a:pt x="372303" y="319408"/>
                      </a:cubicBezTo>
                      <a:lnTo>
                        <a:pt x="387734" y="299406"/>
                      </a:lnTo>
                      <a:cubicBezTo>
                        <a:pt x="391639" y="294453"/>
                        <a:pt x="393259" y="288166"/>
                        <a:pt x="392497" y="281880"/>
                      </a:cubicBezTo>
                      <a:cubicBezTo>
                        <a:pt x="391639" y="275593"/>
                        <a:pt x="388496" y="269973"/>
                        <a:pt x="383448" y="266068"/>
                      </a:cubicBezTo>
                      <a:lnTo>
                        <a:pt x="82363" y="33467"/>
                      </a:lnTo>
                      <a:cubicBezTo>
                        <a:pt x="78076" y="30134"/>
                        <a:pt x="72933" y="28515"/>
                        <a:pt x="67885" y="28515"/>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68" name="Google Shape;3068;p20"/>
              <p:cNvGrpSpPr/>
              <p:nvPr/>
            </p:nvGrpSpPr>
            <p:grpSpPr>
              <a:xfrm>
                <a:off x="4680264" y="5562151"/>
                <a:ext cx="421201" cy="357254"/>
                <a:chOff x="4680264" y="5562151"/>
                <a:chExt cx="421201" cy="357254"/>
              </a:xfrm>
            </p:grpSpPr>
            <p:sp>
              <p:nvSpPr>
                <p:cNvPr id="3069" name="Google Shape;3069;p20"/>
                <p:cNvSpPr/>
                <p:nvPr/>
              </p:nvSpPr>
              <p:spPr>
                <a:xfrm>
                  <a:off x="4694512" y="5576431"/>
                  <a:ext cx="392578" cy="328665"/>
                </a:xfrm>
                <a:custGeom>
                  <a:avLst/>
                  <a:gdLst/>
                  <a:ahLst/>
                  <a:cxnLst/>
                  <a:rect l="l" t="t" r="r" b="b"/>
                  <a:pathLst>
                    <a:path w="392578" h="328665" extrusionOk="0">
                      <a:moveTo>
                        <a:pt x="315828" y="320781"/>
                      </a:moveTo>
                      <a:lnTo>
                        <a:pt x="14743" y="88180"/>
                      </a:lnTo>
                      <a:cubicBezTo>
                        <a:pt x="-1831" y="75417"/>
                        <a:pt x="-4879" y="51319"/>
                        <a:pt x="7885" y="34745"/>
                      </a:cubicBezTo>
                      <a:lnTo>
                        <a:pt x="23315" y="14743"/>
                      </a:lnTo>
                      <a:cubicBezTo>
                        <a:pt x="36078" y="-1831"/>
                        <a:pt x="60177" y="-4879"/>
                        <a:pt x="76750" y="7885"/>
                      </a:cubicBezTo>
                      <a:lnTo>
                        <a:pt x="377836" y="240485"/>
                      </a:lnTo>
                      <a:cubicBezTo>
                        <a:pt x="394409" y="253248"/>
                        <a:pt x="397457" y="277347"/>
                        <a:pt x="384694" y="293920"/>
                      </a:cubicBezTo>
                      <a:lnTo>
                        <a:pt x="369263" y="313923"/>
                      </a:lnTo>
                      <a:cubicBezTo>
                        <a:pt x="356404" y="330497"/>
                        <a:pt x="332401" y="333544"/>
                        <a:pt x="315828" y="32078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0" name="Google Shape;3070;p20"/>
                <p:cNvSpPr/>
                <p:nvPr/>
              </p:nvSpPr>
              <p:spPr>
                <a:xfrm>
                  <a:off x="4680264" y="5562151"/>
                  <a:ext cx="421201" cy="357254"/>
                </a:xfrm>
                <a:custGeom>
                  <a:avLst/>
                  <a:gdLst/>
                  <a:ahLst/>
                  <a:cxnLst/>
                  <a:rect l="l" t="t" r="r" b="b"/>
                  <a:pathLst>
                    <a:path w="421201" h="357254" extrusionOk="0">
                      <a:moveTo>
                        <a:pt x="353317" y="357254"/>
                      </a:moveTo>
                      <a:cubicBezTo>
                        <a:pt x="342173" y="357254"/>
                        <a:pt x="330838" y="353730"/>
                        <a:pt x="321408" y="346396"/>
                      </a:cubicBezTo>
                      <a:lnTo>
                        <a:pt x="321408" y="346396"/>
                      </a:lnTo>
                      <a:lnTo>
                        <a:pt x="20323" y="113795"/>
                      </a:lnTo>
                      <a:cubicBezTo>
                        <a:pt x="-2537" y="96174"/>
                        <a:pt x="-6728" y="63218"/>
                        <a:pt x="10893" y="40357"/>
                      </a:cubicBezTo>
                      <a:lnTo>
                        <a:pt x="26324" y="20355"/>
                      </a:lnTo>
                      <a:cubicBezTo>
                        <a:pt x="34896" y="9306"/>
                        <a:pt x="47184" y="2257"/>
                        <a:pt x="61090" y="448"/>
                      </a:cubicBezTo>
                      <a:cubicBezTo>
                        <a:pt x="74997" y="-1362"/>
                        <a:pt x="88713" y="2353"/>
                        <a:pt x="99762" y="10925"/>
                      </a:cubicBezTo>
                      <a:lnTo>
                        <a:pt x="400847" y="243430"/>
                      </a:lnTo>
                      <a:cubicBezTo>
                        <a:pt x="411896" y="252003"/>
                        <a:pt x="418944" y="264290"/>
                        <a:pt x="420754" y="278196"/>
                      </a:cubicBezTo>
                      <a:cubicBezTo>
                        <a:pt x="422564" y="292103"/>
                        <a:pt x="418849" y="305819"/>
                        <a:pt x="410277" y="316868"/>
                      </a:cubicBezTo>
                      <a:lnTo>
                        <a:pt x="394846" y="336871"/>
                      </a:lnTo>
                      <a:cubicBezTo>
                        <a:pt x="384464" y="350301"/>
                        <a:pt x="368938" y="357254"/>
                        <a:pt x="353317" y="357254"/>
                      </a:cubicBezTo>
                      <a:close/>
                      <a:moveTo>
                        <a:pt x="338839" y="323726"/>
                      </a:moveTo>
                      <a:cubicBezTo>
                        <a:pt x="349221" y="331727"/>
                        <a:pt x="364176" y="329822"/>
                        <a:pt x="372177" y="319440"/>
                      </a:cubicBezTo>
                      <a:lnTo>
                        <a:pt x="387607" y="299438"/>
                      </a:lnTo>
                      <a:cubicBezTo>
                        <a:pt x="391512" y="294484"/>
                        <a:pt x="393132" y="288198"/>
                        <a:pt x="392370" y="281911"/>
                      </a:cubicBezTo>
                      <a:cubicBezTo>
                        <a:pt x="391512" y="275530"/>
                        <a:pt x="388369" y="270005"/>
                        <a:pt x="383321" y="266100"/>
                      </a:cubicBezTo>
                      <a:lnTo>
                        <a:pt x="82236" y="33499"/>
                      </a:lnTo>
                      <a:cubicBezTo>
                        <a:pt x="77187" y="29594"/>
                        <a:pt x="70901" y="27975"/>
                        <a:pt x="64710" y="28737"/>
                      </a:cubicBezTo>
                      <a:cubicBezTo>
                        <a:pt x="58328" y="29594"/>
                        <a:pt x="52803" y="32738"/>
                        <a:pt x="48898" y="37785"/>
                      </a:cubicBezTo>
                      <a:lnTo>
                        <a:pt x="33468" y="57788"/>
                      </a:lnTo>
                      <a:cubicBezTo>
                        <a:pt x="25467" y="68170"/>
                        <a:pt x="27372" y="83125"/>
                        <a:pt x="37754" y="91126"/>
                      </a:cubicBezTo>
                      <a:lnTo>
                        <a:pt x="338839" y="323726"/>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71" name="Google Shape;3071;p20"/>
              <p:cNvSpPr/>
              <p:nvPr/>
            </p:nvSpPr>
            <p:spPr>
              <a:xfrm>
                <a:off x="4464025" y="5942775"/>
                <a:ext cx="326343" cy="268571"/>
              </a:xfrm>
              <a:custGeom>
                <a:avLst/>
                <a:gdLst/>
                <a:ahLst/>
                <a:cxnLst/>
                <a:rect l="l" t="t" r="r" b="b"/>
                <a:pathLst>
                  <a:path w="326343" h="268571" extrusionOk="0">
                    <a:moveTo>
                      <a:pt x="312095" y="268571"/>
                    </a:moveTo>
                    <a:cubicBezTo>
                      <a:pt x="309047" y="268571"/>
                      <a:pt x="305999" y="267619"/>
                      <a:pt x="303332" y="265618"/>
                    </a:cubicBezTo>
                    <a:cubicBezTo>
                      <a:pt x="284377" y="250950"/>
                      <a:pt x="287521" y="228090"/>
                      <a:pt x="289902" y="211421"/>
                    </a:cubicBezTo>
                    <a:cubicBezTo>
                      <a:pt x="292092" y="195705"/>
                      <a:pt x="292569" y="187895"/>
                      <a:pt x="287330" y="183894"/>
                    </a:cubicBezTo>
                    <a:cubicBezTo>
                      <a:pt x="282091" y="179798"/>
                      <a:pt x="274566" y="182275"/>
                      <a:pt x="259898" y="188371"/>
                    </a:cubicBezTo>
                    <a:cubicBezTo>
                      <a:pt x="244372" y="194848"/>
                      <a:pt x="223036" y="203706"/>
                      <a:pt x="204082" y="189038"/>
                    </a:cubicBezTo>
                    <a:cubicBezTo>
                      <a:pt x="185127" y="174369"/>
                      <a:pt x="188270" y="151509"/>
                      <a:pt x="190651" y="134745"/>
                    </a:cubicBezTo>
                    <a:cubicBezTo>
                      <a:pt x="192842" y="119029"/>
                      <a:pt x="193318" y="111219"/>
                      <a:pt x="188080" y="107218"/>
                    </a:cubicBezTo>
                    <a:cubicBezTo>
                      <a:pt x="182841" y="103122"/>
                      <a:pt x="175316" y="105599"/>
                      <a:pt x="160648" y="111695"/>
                    </a:cubicBezTo>
                    <a:cubicBezTo>
                      <a:pt x="145122" y="118172"/>
                      <a:pt x="123786" y="127030"/>
                      <a:pt x="104831" y="112362"/>
                    </a:cubicBezTo>
                    <a:cubicBezTo>
                      <a:pt x="85876" y="97693"/>
                      <a:pt x="89020" y="74833"/>
                      <a:pt x="91401" y="58164"/>
                    </a:cubicBezTo>
                    <a:cubicBezTo>
                      <a:pt x="93591" y="42448"/>
                      <a:pt x="94068" y="34637"/>
                      <a:pt x="88829" y="30542"/>
                    </a:cubicBezTo>
                    <a:cubicBezTo>
                      <a:pt x="83590" y="26446"/>
                      <a:pt x="76065" y="28922"/>
                      <a:pt x="61397" y="35019"/>
                    </a:cubicBezTo>
                    <a:cubicBezTo>
                      <a:pt x="45871" y="41496"/>
                      <a:pt x="24535" y="50354"/>
                      <a:pt x="5581" y="35685"/>
                    </a:cubicBezTo>
                    <a:cubicBezTo>
                      <a:pt x="-706" y="30828"/>
                      <a:pt x="-1849" y="21874"/>
                      <a:pt x="3009" y="15683"/>
                    </a:cubicBezTo>
                    <a:cubicBezTo>
                      <a:pt x="7866" y="9396"/>
                      <a:pt x="16820" y="8253"/>
                      <a:pt x="23011" y="13111"/>
                    </a:cubicBezTo>
                    <a:cubicBezTo>
                      <a:pt x="28250" y="17206"/>
                      <a:pt x="35775" y="14730"/>
                      <a:pt x="50443" y="8634"/>
                    </a:cubicBezTo>
                    <a:cubicBezTo>
                      <a:pt x="65969" y="2157"/>
                      <a:pt x="87305" y="-6701"/>
                      <a:pt x="106260" y="7967"/>
                    </a:cubicBezTo>
                    <a:cubicBezTo>
                      <a:pt x="125215" y="22636"/>
                      <a:pt x="122071" y="45496"/>
                      <a:pt x="119690" y="62165"/>
                    </a:cubicBezTo>
                    <a:cubicBezTo>
                      <a:pt x="117499" y="77881"/>
                      <a:pt x="117023" y="85691"/>
                      <a:pt x="122262" y="89787"/>
                    </a:cubicBezTo>
                    <a:cubicBezTo>
                      <a:pt x="127500" y="93883"/>
                      <a:pt x="135025" y="91406"/>
                      <a:pt x="149694" y="85310"/>
                    </a:cubicBezTo>
                    <a:cubicBezTo>
                      <a:pt x="165220" y="78833"/>
                      <a:pt x="186556" y="69975"/>
                      <a:pt x="205510" y="84643"/>
                    </a:cubicBezTo>
                    <a:cubicBezTo>
                      <a:pt x="224465" y="99312"/>
                      <a:pt x="221227" y="122077"/>
                      <a:pt x="218940" y="138745"/>
                    </a:cubicBezTo>
                    <a:cubicBezTo>
                      <a:pt x="216750" y="154462"/>
                      <a:pt x="216274" y="162368"/>
                      <a:pt x="221512" y="166368"/>
                    </a:cubicBezTo>
                    <a:cubicBezTo>
                      <a:pt x="226751" y="170464"/>
                      <a:pt x="234276" y="167987"/>
                      <a:pt x="248944" y="161891"/>
                    </a:cubicBezTo>
                    <a:cubicBezTo>
                      <a:pt x="264470" y="155414"/>
                      <a:pt x="285806" y="146556"/>
                      <a:pt x="304761" y="161225"/>
                    </a:cubicBezTo>
                    <a:cubicBezTo>
                      <a:pt x="323716" y="175893"/>
                      <a:pt x="320477" y="198658"/>
                      <a:pt x="318191" y="215327"/>
                    </a:cubicBezTo>
                    <a:cubicBezTo>
                      <a:pt x="316000" y="231043"/>
                      <a:pt x="315524" y="238949"/>
                      <a:pt x="320763" y="242949"/>
                    </a:cubicBezTo>
                    <a:cubicBezTo>
                      <a:pt x="327049" y="247807"/>
                      <a:pt x="328192" y="256760"/>
                      <a:pt x="323334" y="262952"/>
                    </a:cubicBezTo>
                    <a:cubicBezTo>
                      <a:pt x="320572" y="266666"/>
                      <a:pt x="316286" y="268571"/>
                      <a:pt x="312095" y="268571"/>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72" name="Google Shape;3072;p20"/>
              <p:cNvGrpSpPr/>
              <p:nvPr/>
            </p:nvGrpSpPr>
            <p:grpSpPr>
              <a:xfrm>
                <a:off x="4661227" y="5807423"/>
                <a:ext cx="195857" cy="208030"/>
                <a:chOff x="4661227" y="5807423"/>
                <a:chExt cx="195857" cy="208030"/>
              </a:xfrm>
            </p:grpSpPr>
            <p:sp>
              <p:nvSpPr>
                <p:cNvPr id="3073" name="Google Shape;3073;p20"/>
                <p:cNvSpPr/>
                <p:nvPr/>
              </p:nvSpPr>
              <p:spPr>
                <a:xfrm rot="-3138037">
                  <a:off x="4670240" y="5856391"/>
                  <a:ext cx="177831" cy="110094"/>
                </a:xfrm>
                <a:custGeom>
                  <a:avLst/>
                  <a:gdLst/>
                  <a:ahLst/>
                  <a:cxnLst/>
                  <a:rect l="l" t="t" r="r" b="b"/>
                  <a:pathLst>
                    <a:path w="177546" h="109918" extrusionOk="0">
                      <a:moveTo>
                        <a:pt x="177546" y="54959"/>
                      </a:moveTo>
                      <a:cubicBezTo>
                        <a:pt x="177546" y="85313"/>
                        <a:pt x="137801" y="109919"/>
                        <a:pt x="88773" y="109919"/>
                      </a:cubicBezTo>
                      <a:cubicBezTo>
                        <a:pt x="39745" y="109919"/>
                        <a:pt x="0" y="85313"/>
                        <a:pt x="0" y="54959"/>
                      </a:cubicBezTo>
                      <a:cubicBezTo>
                        <a:pt x="0" y="24606"/>
                        <a:pt x="39745" y="0"/>
                        <a:pt x="88773" y="0"/>
                      </a:cubicBezTo>
                      <a:cubicBezTo>
                        <a:pt x="137801" y="0"/>
                        <a:pt x="177546" y="24606"/>
                        <a:pt x="177546" y="54959"/>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4" name="Google Shape;3074;p20"/>
                <p:cNvSpPr/>
                <p:nvPr/>
              </p:nvSpPr>
              <p:spPr>
                <a:xfrm>
                  <a:off x="4675124" y="5819105"/>
                  <a:ext cx="167770" cy="184501"/>
                </a:xfrm>
                <a:custGeom>
                  <a:avLst/>
                  <a:gdLst/>
                  <a:ahLst/>
                  <a:cxnLst/>
                  <a:rect l="l" t="t" r="r" b="b"/>
                  <a:pathLst>
                    <a:path w="167770" h="184501" extrusionOk="0">
                      <a:moveTo>
                        <a:pt x="53657" y="184502"/>
                      </a:moveTo>
                      <a:cubicBezTo>
                        <a:pt x="41465" y="184502"/>
                        <a:pt x="30225" y="181073"/>
                        <a:pt x="20891" y="173834"/>
                      </a:cubicBezTo>
                      <a:cubicBezTo>
                        <a:pt x="-9875" y="150117"/>
                        <a:pt x="-6256" y="95633"/>
                        <a:pt x="29082" y="49914"/>
                      </a:cubicBezTo>
                      <a:cubicBezTo>
                        <a:pt x="45179" y="29054"/>
                        <a:pt x="65563" y="13243"/>
                        <a:pt x="86518" y="5432"/>
                      </a:cubicBezTo>
                      <a:cubicBezTo>
                        <a:pt x="109759" y="-3331"/>
                        <a:pt x="131285" y="-1426"/>
                        <a:pt x="146906" y="10671"/>
                      </a:cubicBezTo>
                      <a:cubicBezTo>
                        <a:pt x="162623" y="22768"/>
                        <a:pt x="169766" y="43056"/>
                        <a:pt x="167290" y="67821"/>
                      </a:cubicBezTo>
                      <a:cubicBezTo>
                        <a:pt x="165004" y="90014"/>
                        <a:pt x="154812" y="113731"/>
                        <a:pt x="138715" y="134591"/>
                      </a:cubicBezTo>
                      <a:lnTo>
                        <a:pt x="138715" y="134591"/>
                      </a:lnTo>
                      <a:cubicBezTo>
                        <a:pt x="114045" y="166499"/>
                        <a:pt x="81565" y="184502"/>
                        <a:pt x="53657" y="184502"/>
                      </a:cubicBezTo>
                      <a:close/>
                      <a:moveTo>
                        <a:pt x="114236" y="28673"/>
                      </a:moveTo>
                      <a:cubicBezTo>
                        <a:pt x="107568" y="28673"/>
                        <a:pt x="100996" y="30578"/>
                        <a:pt x="96519" y="32197"/>
                      </a:cubicBezTo>
                      <a:cubicBezTo>
                        <a:pt x="80707" y="38103"/>
                        <a:pt x="64420" y="50962"/>
                        <a:pt x="51656" y="67440"/>
                      </a:cubicBezTo>
                      <a:cubicBezTo>
                        <a:pt x="24796" y="102206"/>
                        <a:pt x="23081" y="139544"/>
                        <a:pt x="38321" y="151260"/>
                      </a:cubicBezTo>
                      <a:cubicBezTo>
                        <a:pt x="53561" y="162975"/>
                        <a:pt x="89185" y="151927"/>
                        <a:pt x="116045" y="117160"/>
                      </a:cubicBezTo>
                      <a:lnTo>
                        <a:pt x="116045" y="117160"/>
                      </a:lnTo>
                      <a:cubicBezTo>
                        <a:pt x="128714" y="100682"/>
                        <a:pt x="137000" y="81632"/>
                        <a:pt x="138810" y="64868"/>
                      </a:cubicBezTo>
                      <a:cubicBezTo>
                        <a:pt x="139667" y="56486"/>
                        <a:pt x="139572" y="41151"/>
                        <a:pt x="129380" y="33340"/>
                      </a:cubicBezTo>
                      <a:cubicBezTo>
                        <a:pt x="124904" y="29911"/>
                        <a:pt x="119474" y="28673"/>
                        <a:pt x="114236" y="28673"/>
                      </a:cubicBezTo>
                      <a:close/>
                      <a:moveTo>
                        <a:pt x="127380" y="125923"/>
                      </a:moveTo>
                      <a:lnTo>
                        <a:pt x="127380" y="125923"/>
                      </a:lnTo>
                      <a:lnTo>
                        <a:pt x="127380" y="125923"/>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75" name="Google Shape;3075;p20"/>
              <p:cNvSpPr/>
              <p:nvPr/>
            </p:nvSpPr>
            <p:spPr>
              <a:xfrm>
                <a:off x="4462652" y="5435059"/>
                <a:ext cx="812248" cy="844788"/>
              </a:xfrm>
              <a:custGeom>
                <a:avLst/>
                <a:gdLst/>
                <a:ahLst/>
                <a:cxnLst/>
                <a:rect l="l" t="t" r="r" b="b"/>
                <a:pathLst>
                  <a:path w="812248" h="844788" extrusionOk="0">
                    <a:moveTo>
                      <a:pt x="673703" y="304800"/>
                    </a:moveTo>
                    <a:lnTo>
                      <a:pt x="611696" y="385096"/>
                    </a:lnTo>
                    <a:lnTo>
                      <a:pt x="615125" y="387763"/>
                    </a:lnTo>
                    <a:cubicBezTo>
                      <a:pt x="629793" y="399098"/>
                      <a:pt x="632555" y="420434"/>
                      <a:pt x="621221" y="435102"/>
                    </a:cubicBezTo>
                    <a:lnTo>
                      <a:pt x="600456" y="461963"/>
                    </a:lnTo>
                    <a:cubicBezTo>
                      <a:pt x="589121" y="476726"/>
                      <a:pt x="567690" y="479393"/>
                      <a:pt x="553117" y="468059"/>
                    </a:cubicBezTo>
                    <a:lnTo>
                      <a:pt x="549688" y="465391"/>
                    </a:lnTo>
                    <a:lnTo>
                      <a:pt x="311944" y="773239"/>
                    </a:lnTo>
                    <a:lnTo>
                      <a:pt x="160973" y="822198"/>
                    </a:lnTo>
                    <a:lnTo>
                      <a:pt x="103442" y="840772"/>
                    </a:lnTo>
                    <a:cubicBezTo>
                      <a:pt x="56960" y="855916"/>
                      <a:pt x="9716" y="826484"/>
                      <a:pt x="0" y="781812"/>
                    </a:cubicBezTo>
                    <a:cubicBezTo>
                      <a:pt x="17812" y="790575"/>
                      <a:pt x="39148" y="793052"/>
                      <a:pt x="60293" y="786099"/>
                    </a:cubicBezTo>
                    <a:lnTo>
                      <a:pt x="117824" y="767525"/>
                    </a:lnTo>
                    <a:lnTo>
                      <a:pt x="268796" y="718566"/>
                    </a:lnTo>
                    <a:lnTo>
                      <a:pt x="506540" y="410718"/>
                    </a:lnTo>
                    <a:lnTo>
                      <a:pt x="509969" y="413385"/>
                    </a:lnTo>
                    <a:cubicBezTo>
                      <a:pt x="524637" y="424720"/>
                      <a:pt x="545973" y="421957"/>
                      <a:pt x="557308" y="407289"/>
                    </a:cubicBezTo>
                    <a:lnTo>
                      <a:pt x="578072" y="380429"/>
                    </a:lnTo>
                    <a:cubicBezTo>
                      <a:pt x="589407" y="365760"/>
                      <a:pt x="586645" y="344424"/>
                      <a:pt x="571976" y="333090"/>
                    </a:cubicBezTo>
                    <a:lnTo>
                      <a:pt x="568547" y="330422"/>
                    </a:lnTo>
                    <a:lnTo>
                      <a:pt x="630555" y="250127"/>
                    </a:lnTo>
                    <a:lnTo>
                      <a:pt x="633984" y="252794"/>
                    </a:lnTo>
                    <a:cubicBezTo>
                      <a:pt x="648653" y="264129"/>
                      <a:pt x="669988" y="261366"/>
                      <a:pt x="681323" y="246698"/>
                    </a:cubicBezTo>
                    <a:lnTo>
                      <a:pt x="702088" y="219837"/>
                    </a:lnTo>
                    <a:cubicBezTo>
                      <a:pt x="713422" y="205169"/>
                      <a:pt x="710660" y="183832"/>
                      <a:pt x="695992" y="172498"/>
                    </a:cubicBezTo>
                    <a:lnTo>
                      <a:pt x="692563" y="169831"/>
                    </a:lnTo>
                    <a:lnTo>
                      <a:pt x="747141" y="99156"/>
                    </a:lnTo>
                    <a:cubicBezTo>
                      <a:pt x="769716" y="69914"/>
                      <a:pt x="774478" y="32481"/>
                      <a:pt x="763143" y="0"/>
                    </a:cubicBezTo>
                    <a:lnTo>
                      <a:pt x="771335" y="6382"/>
                    </a:lnTo>
                    <a:cubicBezTo>
                      <a:pt x="817341" y="41910"/>
                      <a:pt x="825817" y="107918"/>
                      <a:pt x="790289" y="153924"/>
                    </a:cubicBezTo>
                    <a:lnTo>
                      <a:pt x="735711" y="224600"/>
                    </a:lnTo>
                    <a:lnTo>
                      <a:pt x="739140" y="227266"/>
                    </a:lnTo>
                    <a:cubicBezTo>
                      <a:pt x="753808" y="238601"/>
                      <a:pt x="756571" y="259938"/>
                      <a:pt x="745236" y="274606"/>
                    </a:cubicBezTo>
                    <a:lnTo>
                      <a:pt x="724472" y="301466"/>
                    </a:lnTo>
                    <a:cubicBezTo>
                      <a:pt x="713137" y="316230"/>
                      <a:pt x="691801" y="318897"/>
                      <a:pt x="677132" y="307563"/>
                    </a:cubicBezTo>
                    <a:lnTo>
                      <a:pt x="673703" y="30480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76" name="Google Shape;3076;p20"/>
            <p:cNvGrpSpPr/>
            <p:nvPr/>
          </p:nvGrpSpPr>
          <p:grpSpPr>
            <a:xfrm>
              <a:off x="15662019" y="7573647"/>
              <a:ext cx="1385387" cy="1633742"/>
              <a:chOff x="4444301" y="5303307"/>
              <a:chExt cx="837446" cy="987573"/>
            </a:xfrm>
          </p:grpSpPr>
          <p:grpSp>
            <p:nvGrpSpPr>
              <p:cNvPr id="3077" name="Google Shape;3077;p20"/>
              <p:cNvGrpSpPr/>
              <p:nvPr/>
            </p:nvGrpSpPr>
            <p:grpSpPr>
              <a:xfrm>
                <a:off x="4447958" y="5864581"/>
                <a:ext cx="411276" cy="403725"/>
                <a:chOff x="4447958" y="5864581"/>
                <a:chExt cx="411276" cy="403725"/>
              </a:xfrm>
            </p:grpSpPr>
            <p:sp>
              <p:nvSpPr>
                <p:cNvPr id="3078" name="Google Shape;3078;p20"/>
                <p:cNvSpPr/>
                <p:nvPr/>
              </p:nvSpPr>
              <p:spPr>
                <a:xfrm>
                  <a:off x="4462272" y="5878734"/>
                  <a:ext cx="382714" cy="375285"/>
                </a:xfrm>
                <a:custGeom>
                  <a:avLst/>
                  <a:gdLst/>
                  <a:ahLst/>
                  <a:cxnLst/>
                  <a:rect l="l" t="t" r="r" b="b"/>
                  <a:pathLst>
                    <a:path w="382714" h="375285" extrusionOk="0">
                      <a:moveTo>
                        <a:pt x="310324" y="326327"/>
                      </a:moveTo>
                      <a:lnTo>
                        <a:pt x="382714" y="232600"/>
                      </a:lnTo>
                      <a:lnTo>
                        <a:pt x="81629" y="0"/>
                      </a:lnTo>
                      <a:lnTo>
                        <a:pt x="9239" y="93726"/>
                      </a:lnTo>
                      <a:lnTo>
                        <a:pt x="0" y="252222"/>
                      </a:lnTo>
                      <a:cubicBezTo>
                        <a:pt x="53530" y="293561"/>
                        <a:pt x="106204" y="334233"/>
                        <a:pt x="159258" y="375285"/>
                      </a:cubicBezTo>
                      <a:lnTo>
                        <a:pt x="310324" y="3263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9" name="Google Shape;3079;p20"/>
                <p:cNvSpPr/>
                <p:nvPr/>
              </p:nvSpPr>
              <p:spPr>
                <a:xfrm>
                  <a:off x="4447958" y="5864581"/>
                  <a:ext cx="411276" cy="403725"/>
                </a:xfrm>
                <a:custGeom>
                  <a:avLst/>
                  <a:gdLst/>
                  <a:ahLst/>
                  <a:cxnLst/>
                  <a:rect l="l" t="t" r="r" b="b"/>
                  <a:pathLst>
                    <a:path w="411276" h="403725" extrusionOk="0">
                      <a:moveTo>
                        <a:pt x="173571" y="403726"/>
                      </a:moveTo>
                      <a:cubicBezTo>
                        <a:pt x="170428" y="403726"/>
                        <a:pt x="167380" y="402678"/>
                        <a:pt x="164808" y="400773"/>
                      </a:cubicBezTo>
                      <a:lnTo>
                        <a:pt x="5550" y="277710"/>
                      </a:lnTo>
                      <a:cubicBezTo>
                        <a:pt x="1836" y="274852"/>
                        <a:pt x="-260" y="270280"/>
                        <a:pt x="26" y="265613"/>
                      </a:cubicBezTo>
                      <a:lnTo>
                        <a:pt x="9265" y="107117"/>
                      </a:lnTo>
                      <a:cubicBezTo>
                        <a:pt x="9456" y="104260"/>
                        <a:pt x="10408" y="101497"/>
                        <a:pt x="12218" y="99211"/>
                      </a:cubicBezTo>
                      <a:lnTo>
                        <a:pt x="84608" y="5580"/>
                      </a:lnTo>
                      <a:cubicBezTo>
                        <a:pt x="89465" y="-706"/>
                        <a:pt x="98419" y="-1849"/>
                        <a:pt x="104610" y="3009"/>
                      </a:cubicBezTo>
                      <a:lnTo>
                        <a:pt x="405696" y="235609"/>
                      </a:lnTo>
                      <a:cubicBezTo>
                        <a:pt x="411982" y="240467"/>
                        <a:pt x="413125" y="249421"/>
                        <a:pt x="408267" y="255612"/>
                      </a:cubicBezTo>
                      <a:lnTo>
                        <a:pt x="335877" y="349338"/>
                      </a:lnTo>
                      <a:cubicBezTo>
                        <a:pt x="334163" y="351624"/>
                        <a:pt x="331686" y="353338"/>
                        <a:pt x="329019" y="354196"/>
                      </a:cubicBezTo>
                      <a:lnTo>
                        <a:pt x="177953" y="403154"/>
                      </a:lnTo>
                      <a:cubicBezTo>
                        <a:pt x="176619" y="403440"/>
                        <a:pt x="175095" y="403726"/>
                        <a:pt x="173571" y="403726"/>
                      </a:cubicBezTo>
                      <a:close/>
                      <a:moveTo>
                        <a:pt x="28982" y="259707"/>
                      </a:moveTo>
                      <a:lnTo>
                        <a:pt x="176333" y="373531"/>
                      </a:lnTo>
                      <a:lnTo>
                        <a:pt x="315970" y="328287"/>
                      </a:lnTo>
                      <a:lnTo>
                        <a:pt x="376930" y="249421"/>
                      </a:lnTo>
                      <a:lnTo>
                        <a:pt x="98419" y="34346"/>
                      </a:lnTo>
                      <a:lnTo>
                        <a:pt x="37459" y="113213"/>
                      </a:lnTo>
                      <a:lnTo>
                        <a:pt x="28982" y="259707"/>
                      </a:lnTo>
                      <a:close/>
                      <a:moveTo>
                        <a:pt x="324638" y="340480"/>
                      </a:moveTo>
                      <a:lnTo>
                        <a:pt x="324638" y="340480"/>
                      </a:lnTo>
                      <a:lnTo>
                        <a:pt x="324638" y="340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80" name="Google Shape;3080;p20"/>
              <p:cNvGrpSpPr/>
              <p:nvPr/>
            </p:nvGrpSpPr>
            <p:grpSpPr>
              <a:xfrm>
                <a:off x="4444301" y="6116630"/>
                <a:ext cx="191552" cy="174250"/>
                <a:chOff x="4444301" y="6116630"/>
                <a:chExt cx="191552" cy="174250"/>
              </a:xfrm>
            </p:grpSpPr>
            <p:sp>
              <p:nvSpPr>
                <p:cNvPr id="3081" name="Google Shape;3081;p20"/>
                <p:cNvSpPr/>
                <p:nvPr/>
              </p:nvSpPr>
              <p:spPr>
                <a:xfrm>
                  <a:off x="4458610" y="6130956"/>
                  <a:ext cx="162919" cy="145708"/>
                </a:xfrm>
                <a:custGeom>
                  <a:avLst/>
                  <a:gdLst/>
                  <a:ahLst/>
                  <a:cxnLst/>
                  <a:rect l="l" t="t" r="r" b="b"/>
                  <a:pathLst>
                    <a:path w="162919" h="145708" extrusionOk="0">
                      <a:moveTo>
                        <a:pt x="3662" y="0"/>
                      </a:moveTo>
                      <a:lnTo>
                        <a:pt x="137" y="60389"/>
                      </a:lnTo>
                      <a:cubicBezTo>
                        <a:pt x="-3101" y="116967"/>
                        <a:pt x="51477" y="159163"/>
                        <a:pt x="105389" y="141732"/>
                      </a:cubicBezTo>
                      <a:lnTo>
                        <a:pt x="162920" y="123063"/>
                      </a:lnTo>
                      <a:cubicBezTo>
                        <a:pt x="109866" y="82011"/>
                        <a:pt x="57192" y="41339"/>
                        <a:pt x="3662"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2" name="Google Shape;3082;p20"/>
                <p:cNvSpPr/>
                <p:nvPr/>
              </p:nvSpPr>
              <p:spPr>
                <a:xfrm>
                  <a:off x="4444301" y="6116630"/>
                  <a:ext cx="191552" cy="174250"/>
                </a:xfrm>
                <a:custGeom>
                  <a:avLst/>
                  <a:gdLst/>
                  <a:ahLst/>
                  <a:cxnLst/>
                  <a:rect l="l" t="t" r="r" b="b"/>
                  <a:pathLst>
                    <a:path w="191552" h="174250" extrusionOk="0">
                      <a:moveTo>
                        <a:pt x="94838" y="174250"/>
                      </a:moveTo>
                      <a:cubicBezTo>
                        <a:pt x="74169" y="174250"/>
                        <a:pt x="53690" y="167487"/>
                        <a:pt x="36830" y="154438"/>
                      </a:cubicBezTo>
                      <a:cubicBezTo>
                        <a:pt x="12065" y="135293"/>
                        <a:pt x="-1650" y="105194"/>
                        <a:pt x="159" y="73857"/>
                      </a:cubicBezTo>
                      <a:lnTo>
                        <a:pt x="3684" y="13468"/>
                      </a:lnTo>
                      <a:cubicBezTo>
                        <a:pt x="3969" y="8134"/>
                        <a:pt x="7208" y="3467"/>
                        <a:pt x="12065" y="1276"/>
                      </a:cubicBezTo>
                      <a:cubicBezTo>
                        <a:pt x="16923" y="-914"/>
                        <a:pt x="22543" y="-248"/>
                        <a:pt x="26734" y="2991"/>
                      </a:cubicBezTo>
                      <a:lnTo>
                        <a:pt x="185992" y="126054"/>
                      </a:lnTo>
                      <a:cubicBezTo>
                        <a:pt x="190183" y="129292"/>
                        <a:pt x="192278" y="134626"/>
                        <a:pt x="191326" y="139770"/>
                      </a:cubicBezTo>
                      <a:cubicBezTo>
                        <a:pt x="190469" y="145009"/>
                        <a:pt x="186659" y="149295"/>
                        <a:pt x="181706" y="150914"/>
                      </a:cubicBezTo>
                      <a:lnTo>
                        <a:pt x="124175" y="169583"/>
                      </a:lnTo>
                      <a:cubicBezTo>
                        <a:pt x="114554" y="172726"/>
                        <a:pt x="104648" y="174250"/>
                        <a:pt x="94838" y="174250"/>
                      </a:cubicBezTo>
                      <a:close/>
                      <a:moveTo>
                        <a:pt x="30639" y="42139"/>
                      </a:moveTo>
                      <a:lnTo>
                        <a:pt x="28734" y="75476"/>
                      </a:lnTo>
                      <a:cubicBezTo>
                        <a:pt x="27496" y="97669"/>
                        <a:pt x="36830" y="118148"/>
                        <a:pt x="54356" y="131769"/>
                      </a:cubicBezTo>
                      <a:cubicBezTo>
                        <a:pt x="71978" y="145389"/>
                        <a:pt x="94171" y="149200"/>
                        <a:pt x="115317" y="142341"/>
                      </a:cubicBezTo>
                      <a:lnTo>
                        <a:pt x="147130" y="132055"/>
                      </a:lnTo>
                      <a:lnTo>
                        <a:pt x="30639" y="421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83" name="Google Shape;3083;p20"/>
              <p:cNvGrpSpPr/>
              <p:nvPr/>
            </p:nvGrpSpPr>
            <p:grpSpPr>
              <a:xfrm>
                <a:off x="4462311" y="5636933"/>
                <a:ext cx="572525" cy="575651"/>
                <a:chOff x="4462311" y="5636933"/>
                <a:chExt cx="572525" cy="575651"/>
              </a:xfrm>
            </p:grpSpPr>
            <p:sp>
              <p:nvSpPr>
                <p:cNvPr id="3084" name="Google Shape;3084;p20"/>
                <p:cNvSpPr/>
                <p:nvPr/>
              </p:nvSpPr>
              <p:spPr>
                <a:xfrm>
                  <a:off x="4476654" y="5651277"/>
                  <a:ext cx="544067" cy="547116"/>
                </a:xfrm>
                <a:custGeom>
                  <a:avLst/>
                  <a:gdLst/>
                  <a:ahLst/>
                  <a:cxnLst/>
                  <a:rect l="l" t="t" r="r" b="b"/>
                  <a:pathLst>
                    <a:path w="544067" h="547116" extrusionOk="0">
                      <a:moveTo>
                        <a:pt x="544068" y="232600"/>
                      </a:moveTo>
                      <a:lnTo>
                        <a:pt x="301180" y="547116"/>
                      </a:lnTo>
                      <a:lnTo>
                        <a:pt x="297847" y="544544"/>
                      </a:lnTo>
                      <a:cubicBezTo>
                        <a:pt x="272987" y="525399"/>
                        <a:pt x="306610" y="481870"/>
                        <a:pt x="281845" y="462725"/>
                      </a:cubicBezTo>
                      <a:cubicBezTo>
                        <a:pt x="256985" y="443579"/>
                        <a:pt x="223457" y="487013"/>
                        <a:pt x="198596" y="467868"/>
                      </a:cubicBezTo>
                      <a:cubicBezTo>
                        <a:pt x="173736" y="448723"/>
                        <a:pt x="207359" y="405193"/>
                        <a:pt x="182594" y="386049"/>
                      </a:cubicBezTo>
                      <a:cubicBezTo>
                        <a:pt x="157734" y="366903"/>
                        <a:pt x="124206" y="410337"/>
                        <a:pt x="99346" y="391192"/>
                      </a:cubicBezTo>
                      <a:cubicBezTo>
                        <a:pt x="74486" y="372046"/>
                        <a:pt x="108109" y="328517"/>
                        <a:pt x="83249" y="309372"/>
                      </a:cubicBezTo>
                      <a:cubicBezTo>
                        <a:pt x="58388" y="290227"/>
                        <a:pt x="24860" y="333661"/>
                        <a:pt x="0" y="314516"/>
                      </a:cubicBezTo>
                      <a:lnTo>
                        <a:pt x="242888" y="0"/>
                      </a:lnTo>
                      <a:lnTo>
                        <a:pt x="544068" y="2326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5" name="Google Shape;3085;p20"/>
                <p:cNvSpPr/>
                <p:nvPr/>
              </p:nvSpPr>
              <p:spPr>
                <a:xfrm>
                  <a:off x="4462311" y="5636933"/>
                  <a:ext cx="572525" cy="575651"/>
                </a:xfrm>
                <a:custGeom>
                  <a:avLst/>
                  <a:gdLst/>
                  <a:ahLst/>
                  <a:cxnLst/>
                  <a:rect l="l" t="t" r="r" b="b"/>
                  <a:pathLst>
                    <a:path w="572525" h="575651" extrusionOk="0">
                      <a:moveTo>
                        <a:pt x="315429" y="575652"/>
                      </a:moveTo>
                      <a:cubicBezTo>
                        <a:pt x="312381" y="575652"/>
                        <a:pt x="309333" y="574700"/>
                        <a:pt x="306666" y="572699"/>
                      </a:cubicBezTo>
                      <a:lnTo>
                        <a:pt x="303332" y="570127"/>
                      </a:lnTo>
                      <a:cubicBezTo>
                        <a:pt x="284282" y="555459"/>
                        <a:pt x="287521" y="532599"/>
                        <a:pt x="289902" y="515835"/>
                      </a:cubicBezTo>
                      <a:cubicBezTo>
                        <a:pt x="292092" y="500119"/>
                        <a:pt x="292569" y="492308"/>
                        <a:pt x="287330" y="488308"/>
                      </a:cubicBezTo>
                      <a:cubicBezTo>
                        <a:pt x="282091" y="484212"/>
                        <a:pt x="274567" y="486689"/>
                        <a:pt x="259898" y="492784"/>
                      </a:cubicBezTo>
                      <a:cubicBezTo>
                        <a:pt x="244372" y="499261"/>
                        <a:pt x="223036" y="508120"/>
                        <a:pt x="204082" y="493451"/>
                      </a:cubicBezTo>
                      <a:cubicBezTo>
                        <a:pt x="185127" y="478783"/>
                        <a:pt x="188270" y="455923"/>
                        <a:pt x="190651" y="439158"/>
                      </a:cubicBezTo>
                      <a:cubicBezTo>
                        <a:pt x="192842" y="423443"/>
                        <a:pt x="193318" y="415632"/>
                        <a:pt x="188080" y="411632"/>
                      </a:cubicBezTo>
                      <a:cubicBezTo>
                        <a:pt x="182841" y="407536"/>
                        <a:pt x="175316" y="410012"/>
                        <a:pt x="160648" y="416108"/>
                      </a:cubicBezTo>
                      <a:cubicBezTo>
                        <a:pt x="145122" y="422585"/>
                        <a:pt x="123786" y="431443"/>
                        <a:pt x="104831" y="416775"/>
                      </a:cubicBezTo>
                      <a:cubicBezTo>
                        <a:pt x="85876" y="402107"/>
                        <a:pt x="89019" y="379246"/>
                        <a:pt x="91401" y="362578"/>
                      </a:cubicBezTo>
                      <a:cubicBezTo>
                        <a:pt x="93592" y="346861"/>
                        <a:pt x="94068" y="339051"/>
                        <a:pt x="88829" y="334955"/>
                      </a:cubicBezTo>
                      <a:cubicBezTo>
                        <a:pt x="83590" y="330859"/>
                        <a:pt x="76066" y="333336"/>
                        <a:pt x="61397" y="339432"/>
                      </a:cubicBezTo>
                      <a:cubicBezTo>
                        <a:pt x="45871" y="345909"/>
                        <a:pt x="24535" y="354767"/>
                        <a:pt x="5581" y="340099"/>
                      </a:cubicBezTo>
                      <a:cubicBezTo>
                        <a:pt x="-706" y="335241"/>
                        <a:pt x="-1849" y="326287"/>
                        <a:pt x="3009" y="320096"/>
                      </a:cubicBezTo>
                      <a:lnTo>
                        <a:pt x="245896" y="5581"/>
                      </a:lnTo>
                      <a:cubicBezTo>
                        <a:pt x="250754" y="-706"/>
                        <a:pt x="259708" y="-1849"/>
                        <a:pt x="265899" y="3009"/>
                      </a:cubicBezTo>
                      <a:lnTo>
                        <a:pt x="566984" y="235609"/>
                      </a:lnTo>
                      <a:cubicBezTo>
                        <a:pt x="569937" y="237896"/>
                        <a:pt x="571937" y="241325"/>
                        <a:pt x="572413" y="245134"/>
                      </a:cubicBezTo>
                      <a:cubicBezTo>
                        <a:pt x="572890" y="248849"/>
                        <a:pt x="571842" y="252659"/>
                        <a:pt x="569556" y="255707"/>
                      </a:cubicBezTo>
                      <a:lnTo>
                        <a:pt x="326668" y="570223"/>
                      </a:lnTo>
                      <a:cubicBezTo>
                        <a:pt x="323906" y="573747"/>
                        <a:pt x="319715" y="575652"/>
                        <a:pt x="315429" y="575652"/>
                      </a:cubicBezTo>
                      <a:close/>
                      <a:moveTo>
                        <a:pt x="281520" y="457732"/>
                      </a:moveTo>
                      <a:cubicBezTo>
                        <a:pt x="289330" y="457732"/>
                        <a:pt x="297236" y="459828"/>
                        <a:pt x="304856" y="465638"/>
                      </a:cubicBezTo>
                      <a:cubicBezTo>
                        <a:pt x="323811" y="480307"/>
                        <a:pt x="320572" y="503071"/>
                        <a:pt x="318286" y="519740"/>
                      </a:cubicBezTo>
                      <a:cubicBezTo>
                        <a:pt x="317334" y="526693"/>
                        <a:pt x="316667" y="532123"/>
                        <a:pt x="316762" y="536314"/>
                      </a:cubicBezTo>
                      <a:lnTo>
                        <a:pt x="538314" y="249516"/>
                      </a:lnTo>
                      <a:lnTo>
                        <a:pt x="259803" y="34441"/>
                      </a:lnTo>
                      <a:lnTo>
                        <a:pt x="41871" y="316572"/>
                      </a:lnTo>
                      <a:cubicBezTo>
                        <a:pt x="44442" y="315619"/>
                        <a:pt x="47205" y="314477"/>
                        <a:pt x="50443" y="313143"/>
                      </a:cubicBezTo>
                      <a:cubicBezTo>
                        <a:pt x="65969" y="306666"/>
                        <a:pt x="87305" y="297808"/>
                        <a:pt x="106260" y="312476"/>
                      </a:cubicBezTo>
                      <a:cubicBezTo>
                        <a:pt x="125215" y="327145"/>
                        <a:pt x="122071" y="350005"/>
                        <a:pt x="119690" y="366673"/>
                      </a:cubicBezTo>
                      <a:cubicBezTo>
                        <a:pt x="117499" y="382390"/>
                        <a:pt x="117023" y="390200"/>
                        <a:pt x="122357" y="394296"/>
                      </a:cubicBezTo>
                      <a:cubicBezTo>
                        <a:pt x="127596" y="398392"/>
                        <a:pt x="135121" y="395915"/>
                        <a:pt x="149789" y="389819"/>
                      </a:cubicBezTo>
                      <a:cubicBezTo>
                        <a:pt x="165315" y="383342"/>
                        <a:pt x="186651" y="374484"/>
                        <a:pt x="205606" y="389152"/>
                      </a:cubicBezTo>
                      <a:cubicBezTo>
                        <a:pt x="224560" y="403821"/>
                        <a:pt x="221322" y="426586"/>
                        <a:pt x="219036" y="443255"/>
                      </a:cubicBezTo>
                      <a:cubicBezTo>
                        <a:pt x="216845" y="458971"/>
                        <a:pt x="216369" y="466877"/>
                        <a:pt x="221608" y="470877"/>
                      </a:cubicBezTo>
                      <a:cubicBezTo>
                        <a:pt x="226846" y="474973"/>
                        <a:pt x="234371" y="472496"/>
                        <a:pt x="249040" y="466400"/>
                      </a:cubicBezTo>
                      <a:cubicBezTo>
                        <a:pt x="258374" y="462495"/>
                        <a:pt x="269804" y="457732"/>
                        <a:pt x="281520" y="4577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86" name="Google Shape;3086;p20"/>
              <p:cNvGrpSpPr/>
              <p:nvPr/>
            </p:nvGrpSpPr>
            <p:grpSpPr>
              <a:xfrm>
                <a:off x="4751814" y="5483009"/>
                <a:ext cx="402028" cy="354862"/>
                <a:chOff x="4751814" y="5483009"/>
                <a:chExt cx="402028" cy="354862"/>
              </a:xfrm>
            </p:grpSpPr>
            <p:sp>
              <p:nvSpPr>
                <p:cNvPr id="3087" name="Google Shape;3087;p20"/>
                <p:cNvSpPr/>
                <p:nvPr/>
              </p:nvSpPr>
              <p:spPr>
                <a:xfrm rot="-3138037">
                  <a:off x="4893835" y="5470086"/>
                  <a:ext cx="118585" cy="381135"/>
                </a:xfrm>
                <a:custGeom>
                  <a:avLst/>
                  <a:gdLst/>
                  <a:ahLst/>
                  <a:cxnLst/>
                  <a:rect l="l" t="t" r="r" b="b"/>
                  <a:pathLst>
                    <a:path w="118395" h="380524" extrusionOk="0">
                      <a:moveTo>
                        <a:pt x="0" y="0"/>
                      </a:moveTo>
                      <a:lnTo>
                        <a:pt x="118396" y="0"/>
                      </a:lnTo>
                      <a:lnTo>
                        <a:pt x="118396" y="380524"/>
                      </a:lnTo>
                      <a:lnTo>
                        <a:pt x="0" y="380524"/>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8" name="Google Shape;3088;p20"/>
                <p:cNvSpPr/>
                <p:nvPr/>
              </p:nvSpPr>
              <p:spPr>
                <a:xfrm>
                  <a:off x="4751814" y="5483009"/>
                  <a:ext cx="402028" cy="354862"/>
                </a:xfrm>
                <a:custGeom>
                  <a:avLst/>
                  <a:gdLst/>
                  <a:ahLst/>
                  <a:cxnLst/>
                  <a:rect l="l" t="t" r="r" b="b"/>
                  <a:pathLst>
                    <a:path w="402028" h="354862" extrusionOk="0">
                      <a:moveTo>
                        <a:pt x="315390" y="354862"/>
                      </a:moveTo>
                      <a:cubicBezTo>
                        <a:pt x="312342" y="354862"/>
                        <a:pt x="309294" y="353910"/>
                        <a:pt x="306627" y="351910"/>
                      </a:cubicBezTo>
                      <a:lnTo>
                        <a:pt x="5542" y="119309"/>
                      </a:lnTo>
                      <a:cubicBezTo>
                        <a:pt x="2589" y="117023"/>
                        <a:pt x="589" y="113594"/>
                        <a:pt x="113" y="109784"/>
                      </a:cubicBezTo>
                      <a:cubicBezTo>
                        <a:pt x="-364" y="106069"/>
                        <a:pt x="684" y="102259"/>
                        <a:pt x="2970" y="99211"/>
                      </a:cubicBezTo>
                      <a:lnTo>
                        <a:pt x="75360" y="5580"/>
                      </a:lnTo>
                      <a:cubicBezTo>
                        <a:pt x="80218" y="-706"/>
                        <a:pt x="89171" y="-1849"/>
                        <a:pt x="95363" y="3009"/>
                      </a:cubicBezTo>
                      <a:lnTo>
                        <a:pt x="396448" y="235609"/>
                      </a:lnTo>
                      <a:cubicBezTo>
                        <a:pt x="402734" y="240467"/>
                        <a:pt x="403878" y="249421"/>
                        <a:pt x="399020" y="255612"/>
                      </a:cubicBezTo>
                      <a:lnTo>
                        <a:pt x="326630" y="349242"/>
                      </a:lnTo>
                      <a:cubicBezTo>
                        <a:pt x="323867" y="352957"/>
                        <a:pt x="319676" y="354862"/>
                        <a:pt x="315390" y="354862"/>
                      </a:cubicBezTo>
                      <a:close/>
                      <a:moveTo>
                        <a:pt x="34308" y="105403"/>
                      </a:moveTo>
                      <a:lnTo>
                        <a:pt x="312818" y="320477"/>
                      </a:lnTo>
                      <a:lnTo>
                        <a:pt x="367682" y="249421"/>
                      </a:lnTo>
                      <a:lnTo>
                        <a:pt x="89171" y="34251"/>
                      </a:lnTo>
                      <a:lnTo>
                        <a:pt x="34308" y="1054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89" name="Google Shape;3089;p20"/>
              <p:cNvGrpSpPr/>
              <p:nvPr/>
            </p:nvGrpSpPr>
            <p:grpSpPr>
              <a:xfrm>
                <a:off x="4865542" y="5303307"/>
                <a:ext cx="416205" cy="387402"/>
                <a:chOff x="4865542" y="5303307"/>
                <a:chExt cx="416205" cy="387402"/>
              </a:xfrm>
            </p:grpSpPr>
            <p:sp>
              <p:nvSpPr>
                <p:cNvPr id="3090" name="Google Shape;3090;p20"/>
                <p:cNvSpPr/>
                <p:nvPr/>
              </p:nvSpPr>
              <p:spPr>
                <a:xfrm>
                  <a:off x="4879848" y="5317553"/>
                  <a:ext cx="387730" cy="358870"/>
                </a:xfrm>
                <a:custGeom>
                  <a:avLst/>
                  <a:gdLst/>
                  <a:ahLst/>
                  <a:cxnLst/>
                  <a:rect l="l" t="t" r="r" b="b"/>
                  <a:pathLst>
                    <a:path w="387730" h="358870" extrusionOk="0">
                      <a:moveTo>
                        <a:pt x="301085" y="358870"/>
                      </a:moveTo>
                      <a:lnTo>
                        <a:pt x="0" y="126270"/>
                      </a:lnTo>
                      <a:lnTo>
                        <a:pt x="61913" y="46069"/>
                      </a:lnTo>
                      <a:cubicBezTo>
                        <a:pt x="101917" y="-5747"/>
                        <a:pt x="176308" y="-15272"/>
                        <a:pt x="228124" y="24733"/>
                      </a:cubicBezTo>
                      <a:lnTo>
                        <a:pt x="341662" y="112459"/>
                      </a:lnTo>
                      <a:cubicBezTo>
                        <a:pt x="393478" y="152464"/>
                        <a:pt x="403003" y="226854"/>
                        <a:pt x="362998" y="278670"/>
                      </a:cubicBezTo>
                      <a:lnTo>
                        <a:pt x="301085" y="35887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1" name="Google Shape;3091;p20"/>
                <p:cNvSpPr/>
                <p:nvPr/>
              </p:nvSpPr>
              <p:spPr>
                <a:xfrm>
                  <a:off x="4865542" y="5303307"/>
                  <a:ext cx="416205" cy="387402"/>
                </a:xfrm>
                <a:custGeom>
                  <a:avLst/>
                  <a:gdLst/>
                  <a:ahLst/>
                  <a:cxnLst/>
                  <a:rect l="l" t="t" r="r" b="b"/>
                  <a:pathLst>
                    <a:path w="416205" h="387402" extrusionOk="0">
                      <a:moveTo>
                        <a:pt x="315390" y="387403"/>
                      </a:moveTo>
                      <a:cubicBezTo>
                        <a:pt x="312247" y="387403"/>
                        <a:pt x="309199" y="386355"/>
                        <a:pt x="306627" y="384450"/>
                      </a:cubicBezTo>
                      <a:lnTo>
                        <a:pt x="5542" y="151849"/>
                      </a:lnTo>
                      <a:cubicBezTo>
                        <a:pt x="2589" y="149563"/>
                        <a:pt x="589" y="146135"/>
                        <a:pt x="113" y="142324"/>
                      </a:cubicBezTo>
                      <a:cubicBezTo>
                        <a:pt x="-363" y="138515"/>
                        <a:pt x="684" y="134800"/>
                        <a:pt x="2970" y="131752"/>
                      </a:cubicBezTo>
                      <a:lnTo>
                        <a:pt x="64883" y="51551"/>
                      </a:lnTo>
                      <a:cubicBezTo>
                        <a:pt x="109650" y="-6361"/>
                        <a:pt x="193185" y="-17124"/>
                        <a:pt x="251096" y="27644"/>
                      </a:cubicBezTo>
                      <a:lnTo>
                        <a:pt x="364634" y="115369"/>
                      </a:lnTo>
                      <a:cubicBezTo>
                        <a:pt x="392733" y="137086"/>
                        <a:pt x="410640" y="168328"/>
                        <a:pt x="415117" y="203571"/>
                      </a:cubicBezTo>
                      <a:cubicBezTo>
                        <a:pt x="419594" y="238718"/>
                        <a:pt x="410164" y="273579"/>
                        <a:pt x="388542" y="301678"/>
                      </a:cubicBezTo>
                      <a:lnTo>
                        <a:pt x="326630" y="381878"/>
                      </a:lnTo>
                      <a:cubicBezTo>
                        <a:pt x="324344" y="384831"/>
                        <a:pt x="320915" y="386832"/>
                        <a:pt x="317105" y="387308"/>
                      </a:cubicBezTo>
                      <a:cubicBezTo>
                        <a:pt x="316629" y="387308"/>
                        <a:pt x="315962" y="387403"/>
                        <a:pt x="315390" y="387403"/>
                      </a:cubicBezTo>
                      <a:close/>
                      <a:moveTo>
                        <a:pt x="34308" y="137943"/>
                      </a:moveTo>
                      <a:lnTo>
                        <a:pt x="312818" y="353113"/>
                      </a:lnTo>
                      <a:lnTo>
                        <a:pt x="366063" y="284247"/>
                      </a:lnTo>
                      <a:cubicBezTo>
                        <a:pt x="383113" y="262244"/>
                        <a:pt x="390543" y="234908"/>
                        <a:pt x="386923" y="207285"/>
                      </a:cubicBezTo>
                      <a:cubicBezTo>
                        <a:pt x="383304" y="179663"/>
                        <a:pt x="369302" y="155088"/>
                        <a:pt x="347299" y="138134"/>
                      </a:cubicBezTo>
                      <a:lnTo>
                        <a:pt x="233761" y="50408"/>
                      </a:lnTo>
                      <a:cubicBezTo>
                        <a:pt x="188231" y="15261"/>
                        <a:pt x="122700" y="23739"/>
                        <a:pt x="87647" y="69172"/>
                      </a:cubicBezTo>
                      <a:lnTo>
                        <a:pt x="34308" y="1379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92" name="Google Shape;3092;p20"/>
              <p:cNvGrpSpPr/>
              <p:nvPr/>
            </p:nvGrpSpPr>
            <p:grpSpPr>
              <a:xfrm>
                <a:off x="4804248" y="5401592"/>
                <a:ext cx="421233" cy="357222"/>
                <a:chOff x="4804248" y="5401592"/>
                <a:chExt cx="421233" cy="357222"/>
              </a:xfrm>
            </p:grpSpPr>
            <p:sp>
              <p:nvSpPr>
                <p:cNvPr id="3093" name="Google Shape;3093;p20"/>
                <p:cNvSpPr/>
                <p:nvPr/>
              </p:nvSpPr>
              <p:spPr>
                <a:xfrm>
                  <a:off x="4818528" y="5415840"/>
                  <a:ext cx="392578" cy="328665"/>
                </a:xfrm>
                <a:custGeom>
                  <a:avLst/>
                  <a:gdLst/>
                  <a:ahLst/>
                  <a:cxnLst/>
                  <a:rect l="l" t="t" r="r" b="b"/>
                  <a:pathLst>
                    <a:path w="392578" h="328665" extrusionOk="0">
                      <a:moveTo>
                        <a:pt x="315828" y="320781"/>
                      </a:moveTo>
                      <a:lnTo>
                        <a:pt x="14743" y="88180"/>
                      </a:lnTo>
                      <a:cubicBezTo>
                        <a:pt x="-1831" y="75417"/>
                        <a:pt x="-4879" y="51318"/>
                        <a:pt x="7885" y="34745"/>
                      </a:cubicBezTo>
                      <a:lnTo>
                        <a:pt x="23315" y="14743"/>
                      </a:lnTo>
                      <a:cubicBezTo>
                        <a:pt x="36079" y="-1831"/>
                        <a:pt x="60177" y="-4879"/>
                        <a:pt x="76750" y="7884"/>
                      </a:cubicBezTo>
                      <a:lnTo>
                        <a:pt x="377836" y="240485"/>
                      </a:lnTo>
                      <a:cubicBezTo>
                        <a:pt x="394409" y="253248"/>
                        <a:pt x="397457" y="277347"/>
                        <a:pt x="384694" y="293920"/>
                      </a:cubicBezTo>
                      <a:lnTo>
                        <a:pt x="369263" y="313923"/>
                      </a:lnTo>
                      <a:cubicBezTo>
                        <a:pt x="356500" y="330496"/>
                        <a:pt x="332402" y="333544"/>
                        <a:pt x="315828" y="3207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4" name="Google Shape;3094;p20"/>
                <p:cNvSpPr/>
                <p:nvPr/>
              </p:nvSpPr>
              <p:spPr>
                <a:xfrm>
                  <a:off x="4804248" y="5401592"/>
                  <a:ext cx="421233" cy="357222"/>
                </a:xfrm>
                <a:custGeom>
                  <a:avLst/>
                  <a:gdLst/>
                  <a:ahLst/>
                  <a:cxnLst/>
                  <a:rect l="l" t="t" r="r" b="b"/>
                  <a:pathLst>
                    <a:path w="421233" h="357222" extrusionOk="0">
                      <a:moveTo>
                        <a:pt x="353253" y="357222"/>
                      </a:moveTo>
                      <a:cubicBezTo>
                        <a:pt x="341729" y="357222"/>
                        <a:pt x="330584" y="353412"/>
                        <a:pt x="321440" y="346364"/>
                      </a:cubicBezTo>
                      <a:lnTo>
                        <a:pt x="20355" y="113763"/>
                      </a:lnTo>
                      <a:cubicBezTo>
                        <a:pt x="9306" y="105191"/>
                        <a:pt x="2257" y="92903"/>
                        <a:pt x="448" y="78997"/>
                      </a:cubicBezTo>
                      <a:cubicBezTo>
                        <a:pt x="-1362" y="65091"/>
                        <a:pt x="2353" y="51374"/>
                        <a:pt x="10925" y="40326"/>
                      </a:cubicBezTo>
                      <a:lnTo>
                        <a:pt x="26356" y="20323"/>
                      </a:lnTo>
                      <a:cubicBezTo>
                        <a:pt x="44072" y="-2537"/>
                        <a:pt x="76933" y="-6728"/>
                        <a:pt x="99793" y="10893"/>
                      </a:cubicBezTo>
                      <a:lnTo>
                        <a:pt x="400878" y="243494"/>
                      </a:lnTo>
                      <a:cubicBezTo>
                        <a:pt x="411928" y="252066"/>
                        <a:pt x="418976" y="264353"/>
                        <a:pt x="420786" y="278260"/>
                      </a:cubicBezTo>
                      <a:cubicBezTo>
                        <a:pt x="422596" y="292167"/>
                        <a:pt x="418881" y="305883"/>
                        <a:pt x="410309" y="316932"/>
                      </a:cubicBezTo>
                      <a:lnTo>
                        <a:pt x="394878" y="336934"/>
                      </a:lnTo>
                      <a:cubicBezTo>
                        <a:pt x="386305" y="347983"/>
                        <a:pt x="374018" y="355032"/>
                        <a:pt x="360112" y="356841"/>
                      </a:cubicBezTo>
                      <a:cubicBezTo>
                        <a:pt x="357826" y="357032"/>
                        <a:pt x="355540" y="357222"/>
                        <a:pt x="353253" y="357222"/>
                      </a:cubicBezTo>
                      <a:close/>
                      <a:moveTo>
                        <a:pt x="67885" y="28515"/>
                      </a:moveTo>
                      <a:cubicBezTo>
                        <a:pt x="60741" y="28515"/>
                        <a:pt x="53692" y="31658"/>
                        <a:pt x="49025" y="37754"/>
                      </a:cubicBezTo>
                      <a:lnTo>
                        <a:pt x="33595" y="57756"/>
                      </a:lnTo>
                      <a:cubicBezTo>
                        <a:pt x="29689" y="62709"/>
                        <a:pt x="28070" y="68996"/>
                        <a:pt x="28832" y="75282"/>
                      </a:cubicBezTo>
                      <a:cubicBezTo>
                        <a:pt x="29689" y="81664"/>
                        <a:pt x="32833" y="87189"/>
                        <a:pt x="37881" y="91094"/>
                      </a:cubicBezTo>
                      <a:lnTo>
                        <a:pt x="338966" y="323694"/>
                      </a:lnTo>
                      <a:lnTo>
                        <a:pt x="338966" y="323694"/>
                      </a:lnTo>
                      <a:cubicBezTo>
                        <a:pt x="344014" y="327599"/>
                        <a:pt x="350206" y="329219"/>
                        <a:pt x="356492" y="328457"/>
                      </a:cubicBezTo>
                      <a:cubicBezTo>
                        <a:pt x="362874" y="327599"/>
                        <a:pt x="368398" y="324456"/>
                        <a:pt x="372303" y="319408"/>
                      </a:cubicBezTo>
                      <a:lnTo>
                        <a:pt x="387734" y="299406"/>
                      </a:lnTo>
                      <a:cubicBezTo>
                        <a:pt x="391639" y="294453"/>
                        <a:pt x="393259" y="288166"/>
                        <a:pt x="392497" y="281880"/>
                      </a:cubicBezTo>
                      <a:cubicBezTo>
                        <a:pt x="391639" y="275593"/>
                        <a:pt x="388496" y="269973"/>
                        <a:pt x="383448" y="266068"/>
                      </a:cubicBezTo>
                      <a:lnTo>
                        <a:pt x="82363" y="33467"/>
                      </a:lnTo>
                      <a:cubicBezTo>
                        <a:pt x="78076" y="30134"/>
                        <a:pt x="72933" y="28515"/>
                        <a:pt x="67885" y="28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95" name="Google Shape;3095;p20"/>
              <p:cNvGrpSpPr/>
              <p:nvPr/>
            </p:nvGrpSpPr>
            <p:grpSpPr>
              <a:xfrm>
                <a:off x="4680264" y="5562151"/>
                <a:ext cx="421201" cy="357254"/>
                <a:chOff x="4680264" y="5562151"/>
                <a:chExt cx="421201" cy="357254"/>
              </a:xfrm>
            </p:grpSpPr>
            <p:sp>
              <p:nvSpPr>
                <p:cNvPr id="3096" name="Google Shape;3096;p20"/>
                <p:cNvSpPr/>
                <p:nvPr/>
              </p:nvSpPr>
              <p:spPr>
                <a:xfrm>
                  <a:off x="4694512" y="5576431"/>
                  <a:ext cx="392578" cy="328665"/>
                </a:xfrm>
                <a:custGeom>
                  <a:avLst/>
                  <a:gdLst/>
                  <a:ahLst/>
                  <a:cxnLst/>
                  <a:rect l="l" t="t" r="r" b="b"/>
                  <a:pathLst>
                    <a:path w="392578" h="328665" extrusionOk="0">
                      <a:moveTo>
                        <a:pt x="315828" y="320781"/>
                      </a:moveTo>
                      <a:lnTo>
                        <a:pt x="14743" y="88180"/>
                      </a:lnTo>
                      <a:cubicBezTo>
                        <a:pt x="-1831" y="75417"/>
                        <a:pt x="-4879" y="51319"/>
                        <a:pt x="7885" y="34745"/>
                      </a:cubicBezTo>
                      <a:lnTo>
                        <a:pt x="23315" y="14743"/>
                      </a:lnTo>
                      <a:cubicBezTo>
                        <a:pt x="36078" y="-1831"/>
                        <a:pt x="60177" y="-4879"/>
                        <a:pt x="76750" y="7885"/>
                      </a:cubicBezTo>
                      <a:lnTo>
                        <a:pt x="377836" y="240485"/>
                      </a:lnTo>
                      <a:cubicBezTo>
                        <a:pt x="394409" y="253248"/>
                        <a:pt x="397457" y="277347"/>
                        <a:pt x="384694" y="293920"/>
                      </a:cubicBezTo>
                      <a:lnTo>
                        <a:pt x="369263" y="313923"/>
                      </a:lnTo>
                      <a:cubicBezTo>
                        <a:pt x="356404" y="330497"/>
                        <a:pt x="332401" y="333544"/>
                        <a:pt x="315828" y="3207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7" name="Google Shape;3097;p20"/>
                <p:cNvSpPr/>
                <p:nvPr/>
              </p:nvSpPr>
              <p:spPr>
                <a:xfrm>
                  <a:off x="4680264" y="5562151"/>
                  <a:ext cx="421201" cy="357254"/>
                </a:xfrm>
                <a:custGeom>
                  <a:avLst/>
                  <a:gdLst/>
                  <a:ahLst/>
                  <a:cxnLst/>
                  <a:rect l="l" t="t" r="r" b="b"/>
                  <a:pathLst>
                    <a:path w="421201" h="357254" extrusionOk="0">
                      <a:moveTo>
                        <a:pt x="353317" y="357254"/>
                      </a:moveTo>
                      <a:cubicBezTo>
                        <a:pt x="342173" y="357254"/>
                        <a:pt x="330838" y="353730"/>
                        <a:pt x="321408" y="346396"/>
                      </a:cubicBezTo>
                      <a:lnTo>
                        <a:pt x="321408" y="346396"/>
                      </a:lnTo>
                      <a:lnTo>
                        <a:pt x="20323" y="113795"/>
                      </a:lnTo>
                      <a:cubicBezTo>
                        <a:pt x="-2537" y="96174"/>
                        <a:pt x="-6728" y="63218"/>
                        <a:pt x="10893" y="40357"/>
                      </a:cubicBezTo>
                      <a:lnTo>
                        <a:pt x="26324" y="20355"/>
                      </a:lnTo>
                      <a:cubicBezTo>
                        <a:pt x="34896" y="9306"/>
                        <a:pt x="47184" y="2257"/>
                        <a:pt x="61090" y="448"/>
                      </a:cubicBezTo>
                      <a:cubicBezTo>
                        <a:pt x="74997" y="-1362"/>
                        <a:pt x="88713" y="2353"/>
                        <a:pt x="99762" y="10925"/>
                      </a:cubicBezTo>
                      <a:lnTo>
                        <a:pt x="400847" y="243430"/>
                      </a:lnTo>
                      <a:cubicBezTo>
                        <a:pt x="411896" y="252003"/>
                        <a:pt x="418944" y="264290"/>
                        <a:pt x="420754" y="278196"/>
                      </a:cubicBezTo>
                      <a:cubicBezTo>
                        <a:pt x="422564" y="292103"/>
                        <a:pt x="418849" y="305819"/>
                        <a:pt x="410277" y="316868"/>
                      </a:cubicBezTo>
                      <a:lnTo>
                        <a:pt x="394846" y="336871"/>
                      </a:lnTo>
                      <a:cubicBezTo>
                        <a:pt x="384464" y="350301"/>
                        <a:pt x="368938" y="357254"/>
                        <a:pt x="353317" y="357254"/>
                      </a:cubicBezTo>
                      <a:close/>
                      <a:moveTo>
                        <a:pt x="338839" y="323726"/>
                      </a:moveTo>
                      <a:cubicBezTo>
                        <a:pt x="349221" y="331727"/>
                        <a:pt x="364176" y="329822"/>
                        <a:pt x="372177" y="319440"/>
                      </a:cubicBezTo>
                      <a:lnTo>
                        <a:pt x="387607" y="299438"/>
                      </a:lnTo>
                      <a:cubicBezTo>
                        <a:pt x="391512" y="294484"/>
                        <a:pt x="393132" y="288198"/>
                        <a:pt x="392370" y="281911"/>
                      </a:cubicBezTo>
                      <a:cubicBezTo>
                        <a:pt x="391512" y="275530"/>
                        <a:pt x="388369" y="270005"/>
                        <a:pt x="383321" y="266100"/>
                      </a:cubicBezTo>
                      <a:lnTo>
                        <a:pt x="82236" y="33499"/>
                      </a:lnTo>
                      <a:cubicBezTo>
                        <a:pt x="77187" y="29594"/>
                        <a:pt x="70901" y="27975"/>
                        <a:pt x="64710" y="28737"/>
                      </a:cubicBezTo>
                      <a:cubicBezTo>
                        <a:pt x="58328" y="29594"/>
                        <a:pt x="52803" y="32738"/>
                        <a:pt x="48898" y="37785"/>
                      </a:cubicBezTo>
                      <a:lnTo>
                        <a:pt x="33468" y="57788"/>
                      </a:lnTo>
                      <a:cubicBezTo>
                        <a:pt x="25467" y="68170"/>
                        <a:pt x="27372" y="83125"/>
                        <a:pt x="37754" y="91126"/>
                      </a:cubicBezTo>
                      <a:lnTo>
                        <a:pt x="338839" y="32372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98" name="Google Shape;3098;p20"/>
              <p:cNvSpPr/>
              <p:nvPr/>
            </p:nvSpPr>
            <p:spPr>
              <a:xfrm>
                <a:off x="4464025" y="5942775"/>
                <a:ext cx="326343" cy="268571"/>
              </a:xfrm>
              <a:custGeom>
                <a:avLst/>
                <a:gdLst/>
                <a:ahLst/>
                <a:cxnLst/>
                <a:rect l="l" t="t" r="r" b="b"/>
                <a:pathLst>
                  <a:path w="326343" h="268571" extrusionOk="0">
                    <a:moveTo>
                      <a:pt x="312095" y="268571"/>
                    </a:moveTo>
                    <a:cubicBezTo>
                      <a:pt x="309047" y="268571"/>
                      <a:pt x="305999" y="267619"/>
                      <a:pt x="303332" y="265618"/>
                    </a:cubicBezTo>
                    <a:cubicBezTo>
                      <a:pt x="284377" y="250950"/>
                      <a:pt x="287521" y="228090"/>
                      <a:pt x="289902" y="211421"/>
                    </a:cubicBezTo>
                    <a:cubicBezTo>
                      <a:pt x="292092" y="195705"/>
                      <a:pt x="292569" y="187895"/>
                      <a:pt x="287330" y="183894"/>
                    </a:cubicBezTo>
                    <a:cubicBezTo>
                      <a:pt x="282091" y="179798"/>
                      <a:pt x="274566" y="182275"/>
                      <a:pt x="259898" y="188371"/>
                    </a:cubicBezTo>
                    <a:cubicBezTo>
                      <a:pt x="244372" y="194848"/>
                      <a:pt x="223036" y="203706"/>
                      <a:pt x="204082" y="189038"/>
                    </a:cubicBezTo>
                    <a:cubicBezTo>
                      <a:pt x="185127" y="174369"/>
                      <a:pt x="188270" y="151509"/>
                      <a:pt x="190651" y="134745"/>
                    </a:cubicBezTo>
                    <a:cubicBezTo>
                      <a:pt x="192842" y="119029"/>
                      <a:pt x="193318" y="111219"/>
                      <a:pt x="188080" y="107218"/>
                    </a:cubicBezTo>
                    <a:cubicBezTo>
                      <a:pt x="182841" y="103122"/>
                      <a:pt x="175316" y="105599"/>
                      <a:pt x="160648" y="111695"/>
                    </a:cubicBezTo>
                    <a:cubicBezTo>
                      <a:pt x="145122" y="118172"/>
                      <a:pt x="123786" y="127030"/>
                      <a:pt x="104831" y="112362"/>
                    </a:cubicBezTo>
                    <a:cubicBezTo>
                      <a:pt x="85876" y="97693"/>
                      <a:pt x="89020" y="74833"/>
                      <a:pt x="91401" y="58164"/>
                    </a:cubicBezTo>
                    <a:cubicBezTo>
                      <a:pt x="93591" y="42448"/>
                      <a:pt x="94068" y="34637"/>
                      <a:pt x="88829" y="30542"/>
                    </a:cubicBezTo>
                    <a:cubicBezTo>
                      <a:pt x="83590" y="26446"/>
                      <a:pt x="76065" y="28922"/>
                      <a:pt x="61397" y="35019"/>
                    </a:cubicBezTo>
                    <a:cubicBezTo>
                      <a:pt x="45871" y="41496"/>
                      <a:pt x="24535" y="50354"/>
                      <a:pt x="5581" y="35685"/>
                    </a:cubicBezTo>
                    <a:cubicBezTo>
                      <a:pt x="-706" y="30828"/>
                      <a:pt x="-1849" y="21874"/>
                      <a:pt x="3009" y="15683"/>
                    </a:cubicBezTo>
                    <a:cubicBezTo>
                      <a:pt x="7866" y="9396"/>
                      <a:pt x="16820" y="8253"/>
                      <a:pt x="23011" y="13111"/>
                    </a:cubicBezTo>
                    <a:cubicBezTo>
                      <a:pt x="28250" y="17206"/>
                      <a:pt x="35775" y="14730"/>
                      <a:pt x="50443" y="8634"/>
                    </a:cubicBezTo>
                    <a:cubicBezTo>
                      <a:pt x="65969" y="2157"/>
                      <a:pt x="87305" y="-6701"/>
                      <a:pt x="106260" y="7967"/>
                    </a:cubicBezTo>
                    <a:cubicBezTo>
                      <a:pt x="125215" y="22636"/>
                      <a:pt x="122071" y="45496"/>
                      <a:pt x="119690" y="62165"/>
                    </a:cubicBezTo>
                    <a:cubicBezTo>
                      <a:pt x="117499" y="77881"/>
                      <a:pt x="117023" y="85691"/>
                      <a:pt x="122262" y="89787"/>
                    </a:cubicBezTo>
                    <a:cubicBezTo>
                      <a:pt x="127500" y="93883"/>
                      <a:pt x="135025" y="91406"/>
                      <a:pt x="149694" y="85310"/>
                    </a:cubicBezTo>
                    <a:cubicBezTo>
                      <a:pt x="165220" y="78833"/>
                      <a:pt x="186556" y="69975"/>
                      <a:pt x="205510" y="84643"/>
                    </a:cubicBezTo>
                    <a:cubicBezTo>
                      <a:pt x="224465" y="99312"/>
                      <a:pt x="221227" y="122077"/>
                      <a:pt x="218940" y="138745"/>
                    </a:cubicBezTo>
                    <a:cubicBezTo>
                      <a:pt x="216750" y="154462"/>
                      <a:pt x="216274" y="162368"/>
                      <a:pt x="221512" y="166368"/>
                    </a:cubicBezTo>
                    <a:cubicBezTo>
                      <a:pt x="226751" y="170464"/>
                      <a:pt x="234276" y="167987"/>
                      <a:pt x="248944" y="161891"/>
                    </a:cubicBezTo>
                    <a:cubicBezTo>
                      <a:pt x="264470" y="155414"/>
                      <a:pt x="285806" y="146556"/>
                      <a:pt x="304761" y="161225"/>
                    </a:cubicBezTo>
                    <a:cubicBezTo>
                      <a:pt x="323716" y="175893"/>
                      <a:pt x="320477" y="198658"/>
                      <a:pt x="318191" y="215327"/>
                    </a:cubicBezTo>
                    <a:cubicBezTo>
                      <a:pt x="316000" y="231043"/>
                      <a:pt x="315524" y="238949"/>
                      <a:pt x="320763" y="242949"/>
                    </a:cubicBezTo>
                    <a:cubicBezTo>
                      <a:pt x="327049" y="247807"/>
                      <a:pt x="328192" y="256760"/>
                      <a:pt x="323334" y="262952"/>
                    </a:cubicBezTo>
                    <a:cubicBezTo>
                      <a:pt x="320572" y="266666"/>
                      <a:pt x="316286" y="268571"/>
                      <a:pt x="312095" y="2685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99" name="Google Shape;3099;p20"/>
              <p:cNvGrpSpPr/>
              <p:nvPr/>
            </p:nvGrpSpPr>
            <p:grpSpPr>
              <a:xfrm>
                <a:off x="4661227" y="5807423"/>
                <a:ext cx="195857" cy="208030"/>
                <a:chOff x="4661227" y="5807423"/>
                <a:chExt cx="195857" cy="208030"/>
              </a:xfrm>
            </p:grpSpPr>
            <p:sp>
              <p:nvSpPr>
                <p:cNvPr id="3100" name="Google Shape;3100;p20"/>
                <p:cNvSpPr/>
                <p:nvPr/>
              </p:nvSpPr>
              <p:spPr>
                <a:xfrm rot="-3138037">
                  <a:off x="4670240" y="5856391"/>
                  <a:ext cx="177831" cy="110094"/>
                </a:xfrm>
                <a:custGeom>
                  <a:avLst/>
                  <a:gdLst/>
                  <a:ahLst/>
                  <a:cxnLst/>
                  <a:rect l="l" t="t" r="r" b="b"/>
                  <a:pathLst>
                    <a:path w="177546" h="109918" extrusionOk="0">
                      <a:moveTo>
                        <a:pt x="177546" y="54959"/>
                      </a:moveTo>
                      <a:cubicBezTo>
                        <a:pt x="177546" y="85313"/>
                        <a:pt x="137801" y="109919"/>
                        <a:pt x="88773" y="109919"/>
                      </a:cubicBezTo>
                      <a:cubicBezTo>
                        <a:pt x="39745" y="109919"/>
                        <a:pt x="0" y="85313"/>
                        <a:pt x="0" y="54959"/>
                      </a:cubicBezTo>
                      <a:cubicBezTo>
                        <a:pt x="0" y="24606"/>
                        <a:pt x="39745" y="0"/>
                        <a:pt x="88773" y="0"/>
                      </a:cubicBezTo>
                      <a:cubicBezTo>
                        <a:pt x="137801" y="0"/>
                        <a:pt x="177546" y="24606"/>
                        <a:pt x="177546" y="54959"/>
                      </a:cubicBezTo>
                      <a:close/>
                    </a:path>
                  </a:pathLst>
                </a:custGeom>
                <a:solidFill>
                  <a:srgbClr val="D8D7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1" name="Google Shape;3101;p20"/>
                <p:cNvSpPr/>
                <p:nvPr/>
              </p:nvSpPr>
              <p:spPr>
                <a:xfrm>
                  <a:off x="4675124" y="5819105"/>
                  <a:ext cx="167770" cy="184501"/>
                </a:xfrm>
                <a:custGeom>
                  <a:avLst/>
                  <a:gdLst/>
                  <a:ahLst/>
                  <a:cxnLst/>
                  <a:rect l="l" t="t" r="r" b="b"/>
                  <a:pathLst>
                    <a:path w="167770" h="184501" extrusionOk="0">
                      <a:moveTo>
                        <a:pt x="53657" y="184502"/>
                      </a:moveTo>
                      <a:cubicBezTo>
                        <a:pt x="41465" y="184502"/>
                        <a:pt x="30225" y="181073"/>
                        <a:pt x="20891" y="173834"/>
                      </a:cubicBezTo>
                      <a:cubicBezTo>
                        <a:pt x="-9875" y="150117"/>
                        <a:pt x="-6256" y="95633"/>
                        <a:pt x="29082" y="49914"/>
                      </a:cubicBezTo>
                      <a:cubicBezTo>
                        <a:pt x="45179" y="29054"/>
                        <a:pt x="65563" y="13243"/>
                        <a:pt x="86518" y="5432"/>
                      </a:cubicBezTo>
                      <a:cubicBezTo>
                        <a:pt x="109759" y="-3331"/>
                        <a:pt x="131285" y="-1426"/>
                        <a:pt x="146906" y="10671"/>
                      </a:cubicBezTo>
                      <a:cubicBezTo>
                        <a:pt x="162623" y="22768"/>
                        <a:pt x="169766" y="43056"/>
                        <a:pt x="167290" y="67821"/>
                      </a:cubicBezTo>
                      <a:cubicBezTo>
                        <a:pt x="165004" y="90014"/>
                        <a:pt x="154812" y="113731"/>
                        <a:pt x="138715" y="134591"/>
                      </a:cubicBezTo>
                      <a:lnTo>
                        <a:pt x="138715" y="134591"/>
                      </a:lnTo>
                      <a:cubicBezTo>
                        <a:pt x="114045" y="166499"/>
                        <a:pt x="81565" y="184502"/>
                        <a:pt x="53657" y="184502"/>
                      </a:cubicBezTo>
                      <a:close/>
                      <a:moveTo>
                        <a:pt x="114236" y="28673"/>
                      </a:moveTo>
                      <a:cubicBezTo>
                        <a:pt x="107568" y="28673"/>
                        <a:pt x="100996" y="30578"/>
                        <a:pt x="96519" y="32197"/>
                      </a:cubicBezTo>
                      <a:cubicBezTo>
                        <a:pt x="80707" y="38103"/>
                        <a:pt x="64420" y="50962"/>
                        <a:pt x="51656" y="67440"/>
                      </a:cubicBezTo>
                      <a:cubicBezTo>
                        <a:pt x="24796" y="102206"/>
                        <a:pt x="23081" y="139544"/>
                        <a:pt x="38321" y="151260"/>
                      </a:cubicBezTo>
                      <a:cubicBezTo>
                        <a:pt x="53561" y="162975"/>
                        <a:pt x="89185" y="151927"/>
                        <a:pt x="116045" y="117160"/>
                      </a:cubicBezTo>
                      <a:lnTo>
                        <a:pt x="116045" y="117160"/>
                      </a:lnTo>
                      <a:cubicBezTo>
                        <a:pt x="128714" y="100682"/>
                        <a:pt x="137000" y="81632"/>
                        <a:pt x="138810" y="64868"/>
                      </a:cubicBezTo>
                      <a:cubicBezTo>
                        <a:pt x="139667" y="56486"/>
                        <a:pt x="139572" y="41151"/>
                        <a:pt x="129380" y="33340"/>
                      </a:cubicBezTo>
                      <a:cubicBezTo>
                        <a:pt x="124904" y="29911"/>
                        <a:pt x="119474" y="28673"/>
                        <a:pt x="114236" y="28673"/>
                      </a:cubicBezTo>
                      <a:close/>
                      <a:moveTo>
                        <a:pt x="127380" y="125923"/>
                      </a:moveTo>
                      <a:lnTo>
                        <a:pt x="127380" y="125923"/>
                      </a:lnTo>
                      <a:lnTo>
                        <a:pt x="127380" y="12592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02" name="Google Shape;3102;p20"/>
              <p:cNvSpPr/>
              <p:nvPr/>
            </p:nvSpPr>
            <p:spPr>
              <a:xfrm>
                <a:off x="4462652" y="5435059"/>
                <a:ext cx="812248" cy="844788"/>
              </a:xfrm>
              <a:custGeom>
                <a:avLst/>
                <a:gdLst/>
                <a:ahLst/>
                <a:cxnLst/>
                <a:rect l="l" t="t" r="r" b="b"/>
                <a:pathLst>
                  <a:path w="812248" h="844788" extrusionOk="0">
                    <a:moveTo>
                      <a:pt x="673703" y="304800"/>
                    </a:moveTo>
                    <a:lnTo>
                      <a:pt x="611696" y="385096"/>
                    </a:lnTo>
                    <a:lnTo>
                      <a:pt x="615125" y="387763"/>
                    </a:lnTo>
                    <a:cubicBezTo>
                      <a:pt x="629793" y="399098"/>
                      <a:pt x="632555" y="420434"/>
                      <a:pt x="621221" y="435102"/>
                    </a:cubicBezTo>
                    <a:lnTo>
                      <a:pt x="600456" y="461963"/>
                    </a:lnTo>
                    <a:cubicBezTo>
                      <a:pt x="589121" y="476726"/>
                      <a:pt x="567690" y="479393"/>
                      <a:pt x="553117" y="468059"/>
                    </a:cubicBezTo>
                    <a:lnTo>
                      <a:pt x="549688" y="465391"/>
                    </a:lnTo>
                    <a:lnTo>
                      <a:pt x="311944" y="773239"/>
                    </a:lnTo>
                    <a:lnTo>
                      <a:pt x="160973" y="822198"/>
                    </a:lnTo>
                    <a:lnTo>
                      <a:pt x="103442" y="840772"/>
                    </a:lnTo>
                    <a:cubicBezTo>
                      <a:pt x="56960" y="855916"/>
                      <a:pt x="9716" y="826484"/>
                      <a:pt x="0" y="781812"/>
                    </a:cubicBezTo>
                    <a:cubicBezTo>
                      <a:pt x="17812" y="790575"/>
                      <a:pt x="39148" y="793052"/>
                      <a:pt x="60293" y="786099"/>
                    </a:cubicBezTo>
                    <a:lnTo>
                      <a:pt x="117824" y="767525"/>
                    </a:lnTo>
                    <a:lnTo>
                      <a:pt x="268796" y="718566"/>
                    </a:lnTo>
                    <a:lnTo>
                      <a:pt x="506540" y="410718"/>
                    </a:lnTo>
                    <a:lnTo>
                      <a:pt x="509969" y="413385"/>
                    </a:lnTo>
                    <a:cubicBezTo>
                      <a:pt x="524637" y="424720"/>
                      <a:pt x="545973" y="421957"/>
                      <a:pt x="557308" y="407289"/>
                    </a:cubicBezTo>
                    <a:lnTo>
                      <a:pt x="578072" y="380429"/>
                    </a:lnTo>
                    <a:cubicBezTo>
                      <a:pt x="589407" y="365760"/>
                      <a:pt x="586645" y="344424"/>
                      <a:pt x="571976" y="333090"/>
                    </a:cubicBezTo>
                    <a:lnTo>
                      <a:pt x="568547" y="330422"/>
                    </a:lnTo>
                    <a:lnTo>
                      <a:pt x="630555" y="250127"/>
                    </a:lnTo>
                    <a:lnTo>
                      <a:pt x="633984" y="252794"/>
                    </a:lnTo>
                    <a:cubicBezTo>
                      <a:pt x="648653" y="264129"/>
                      <a:pt x="669988" y="261366"/>
                      <a:pt x="681323" y="246698"/>
                    </a:cubicBezTo>
                    <a:lnTo>
                      <a:pt x="702088" y="219837"/>
                    </a:lnTo>
                    <a:cubicBezTo>
                      <a:pt x="713422" y="205169"/>
                      <a:pt x="710660" y="183832"/>
                      <a:pt x="695992" y="172498"/>
                    </a:cubicBezTo>
                    <a:lnTo>
                      <a:pt x="692563" y="169831"/>
                    </a:lnTo>
                    <a:lnTo>
                      <a:pt x="747141" y="99156"/>
                    </a:lnTo>
                    <a:cubicBezTo>
                      <a:pt x="769716" y="69914"/>
                      <a:pt x="774478" y="32481"/>
                      <a:pt x="763143" y="0"/>
                    </a:cubicBezTo>
                    <a:lnTo>
                      <a:pt x="771335" y="6382"/>
                    </a:lnTo>
                    <a:cubicBezTo>
                      <a:pt x="817341" y="41910"/>
                      <a:pt x="825817" y="107918"/>
                      <a:pt x="790289" y="153924"/>
                    </a:cubicBezTo>
                    <a:lnTo>
                      <a:pt x="735711" y="224600"/>
                    </a:lnTo>
                    <a:lnTo>
                      <a:pt x="739140" y="227266"/>
                    </a:lnTo>
                    <a:cubicBezTo>
                      <a:pt x="753808" y="238601"/>
                      <a:pt x="756571" y="259938"/>
                      <a:pt x="745236" y="274606"/>
                    </a:cubicBezTo>
                    <a:lnTo>
                      <a:pt x="724472" y="301466"/>
                    </a:lnTo>
                    <a:cubicBezTo>
                      <a:pt x="713137" y="316230"/>
                      <a:pt x="691801" y="318897"/>
                      <a:pt x="677132" y="307563"/>
                    </a:cubicBezTo>
                    <a:lnTo>
                      <a:pt x="673703" y="3048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740548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443700" y="436200"/>
            <a:ext cx="17400600" cy="9414600"/>
          </a:xfrm>
          <a:prstGeom prst="rect">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 name="Google Shape;7;p1"/>
          <p:cNvGraphicFramePr/>
          <p:nvPr/>
        </p:nvGraphicFramePr>
        <p:xfrm>
          <a:off x="485050" y="436250"/>
          <a:ext cx="17317900" cy="9414500"/>
        </p:xfrm>
        <a:graphic>
          <a:graphicData uri="http://schemas.openxmlformats.org/drawingml/2006/table">
            <a:tbl>
              <a:tblPr>
                <a:noFill/>
                <a:tableStyleId>{C5EA680D-5670-44C0-824B-049F2EA2BB10}</a:tableStyleId>
              </a:tblPr>
              <a:tblGrid>
                <a:gridCol w="17317900"/>
              </a:tblGrid>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r>
              <a:tr h="470725">
                <a:tc>
                  <a:txBody>
                    <a:bodyPr/>
                    <a:lstStyle/>
                    <a:p>
                      <a:pPr marL="0" lvl="0" indent="0" algn="l" rtl="0">
                        <a:spcBef>
                          <a:spcPts val="0"/>
                        </a:spcBef>
                        <a:spcAft>
                          <a:spcPts val="0"/>
                        </a:spcAft>
                        <a:buNone/>
                      </a:pPr>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r>
            </a:tbl>
          </a:graphicData>
        </a:graphic>
      </p:graphicFrame>
      <p:sp>
        <p:nvSpPr>
          <p:cNvPr id="8" name="Google Shape;8;p1"/>
          <p:cNvSpPr/>
          <p:nvPr/>
        </p:nvSpPr>
        <p:spPr>
          <a:xfrm>
            <a:off x="443700" y="436200"/>
            <a:ext cx="17400600" cy="9414600"/>
          </a:xfrm>
          <a:prstGeom prst="rect">
            <a:avLst/>
          </a:prstGeom>
          <a:solidFill>
            <a:srgbClr val="FFFFF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rot="5400000">
            <a:off x="-696551" y="9144368"/>
            <a:ext cx="1777500" cy="187111"/>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61" r:id="rId4"/>
    <p:sldLayoutId id="2147483669" r:id="rId5"/>
    <p:sldLayoutId id="2147483670" r:id="rId6"/>
    <p:sldLayoutId id="2147483671" r:id="rId7"/>
    <p:sldLayoutId id="214748367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17"/>
        <p:cNvGrpSpPr/>
        <p:nvPr/>
      </p:nvGrpSpPr>
      <p:grpSpPr>
        <a:xfrm>
          <a:off x="0" y="0"/>
          <a:ext cx="0" cy="0"/>
          <a:chOff x="0" y="0"/>
          <a:chExt cx="0" cy="0"/>
        </a:xfrm>
      </p:grpSpPr>
      <p:sp>
        <p:nvSpPr>
          <p:cNvPr id="3119" name="Google Shape;3119;p22"/>
          <p:cNvSpPr txBox="1"/>
          <p:nvPr/>
        </p:nvSpPr>
        <p:spPr>
          <a:xfrm>
            <a:off x="2860875" y="5250504"/>
            <a:ext cx="12706500" cy="1754306"/>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 sz="9600" b="1" dirty="0" smtClean="0">
                <a:solidFill>
                  <a:schemeClr val="dk2"/>
                </a:solidFill>
                <a:latin typeface="Pompiere"/>
                <a:ea typeface="Pompiere"/>
                <a:cs typeface="Pompiere"/>
                <a:sym typeface="Pompiere"/>
              </a:rPr>
              <a:t>SAMPAH</a:t>
            </a:r>
            <a:endParaRPr sz="9600" b="1" dirty="0">
              <a:solidFill>
                <a:schemeClr val="dk2"/>
              </a:solidFill>
              <a:latin typeface="Pompiere"/>
              <a:ea typeface="Pompiere"/>
              <a:cs typeface="Pompiere"/>
              <a:sym typeface="Pompiere"/>
            </a:endParaRPr>
          </a:p>
        </p:txBody>
      </p:sp>
      <p:sp>
        <p:nvSpPr>
          <p:cNvPr id="3120" name="Google Shape;3120;p22"/>
          <p:cNvSpPr/>
          <p:nvPr/>
        </p:nvSpPr>
        <p:spPr>
          <a:xfrm>
            <a:off x="5189150" y="7860800"/>
            <a:ext cx="8506500" cy="1192500"/>
          </a:xfrm>
          <a:prstGeom prst="roundRect">
            <a:avLst>
              <a:gd name="adj" fmla="val 0"/>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4000" b="1" dirty="0" smtClean="0">
                <a:solidFill>
                  <a:schemeClr val="dk1"/>
                </a:solidFill>
                <a:latin typeface="Shadows Into Light Two"/>
                <a:ea typeface="Shadows Into Light Two"/>
                <a:cs typeface="Shadows Into Light Two"/>
                <a:sym typeface="Shadows Into Light Two"/>
              </a:rPr>
              <a:t>PERTEMUAN 2</a:t>
            </a:r>
            <a:endParaRPr sz="4000" b="1" dirty="0">
              <a:solidFill>
                <a:schemeClr val="dk1"/>
              </a:solidFill>
              <a:latin typeface="Shadows Into Light Two"/>
              <a:ea typeface="Shadows Into Light Two"/>
              <a:cs typeface="Shadows Into Light Two"/>
              <a:sym typeface="Shadows Into Light Two"/>
            </a:endParaRPr>
          </a:p>
        </p:txBody>
      </p:sp>
      <p:sp>
        <p:nvSpPr>
          <p:cNvPr id="5" name="Google Shape;3119;p22"/>
          <p:cNvSpPr txBox="1"/>
          <p:nvPr/>
        </p:nvSpPr>
        <p:spPr>
          <a:xfrm>
            <a:off x="2860875" y="3126504"/>
            <a:ext cx="12706500" cy="1754306"/>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 sz="9600" b="1" dirty="0" smtClean="0">
                <a:solidFill>
                  <a:schemeClr val="dk2"/>
                </a:solidFill>
                <a:latin typeface="Pompiere"/>
                <a:ea typeface="Pompiere"/>
                <a:cs typeface="Pompiere"/>
                <a:sym typeface="Pompiere"/>
              </a:rPr>
              <a:t>SUMBER DAN KARAKTERISTIK</a:t>
            </a:r>
            <a:endParaRPr sz="9600" b="1" dirty="0">
              <a:solidFill>
                <a:schemeClr val="dk2"/>
              </a:solidFill>
              <a:latin typeface="Pompiere"/>
              <a:ea typeface="Pompiere"/>
              <a:cs typeface="Pompiere"/>
              <a:sym typeface="Pompier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63"/>
        <p:cNvGrpSpPr/>
        <p:nvPr/>
      </p:nvGrpSpPr>
      <p:grpSpPr>
        <a:xfrm>
          <a:off x="0" y="0"/>
          <a:ext cx="0" cy="0"/>
          <a:chOff x="0" y="0"/>
          <a:chExt cx="0" cy="0"/>
        </a:xfrm>
      </p:grpSpPr>
      <p:sp>
        <p:nvSpPr>
          <p:cNvPr id="3364" name="Google Shape;3364;p34"/>
          <p:cNvSpPr/>
          <p:nvPr/>
        </p:nvSpPr>
        <p:spPr>
          <a:xfrm>
            <a:off x="36651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5" name="Google Shape;3365;p34"/>
          <p:cNvSpPr txBox="1"/>
          <p:nvPr/>
        </p:nvSpPr>
        <p:spPr>
          <a:xfrm>
            <a:off x="1383900" y="4306550"/>
            <a:ext cx="7214100" cy="45804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400" dirty="0">
                <a:latin typeface="Tahoma" pitchFamily="34" charset="0"/>
                <a:ea typeface="Tahoma" pitchFamily="34" charset="0"/>
                <a:cs typeface="Tahoma" pitchFamily="34" charset="0"/>
                <a:sym typeface="Questrial"/>
              </a:rPr>
              <a:t> </a:t>
            </a:r>
            <a:r>
              <a:rPr lang="en" sz="2400" dirty="0" smtClean="0">
                <a:latin typeface="Tahoma" pitchFamily="34" charset="0"/>
                <a:ea typeface="Tahoma" pitchFamily="34" charset="0"/>
                <a:cs typeface="Tahoma" pitchFamily="34" charset="0"/>
                <a:sym typeface="Questrial"/>
              </a:rPr>
              <a:t>     Dapat dikatakan sebagai besaran potensial timbulnya sampah dari seluruh wilayah kota dari seluruh lokasi atau aktivitas yang berpotensi menimbulkan sampah.</a:t>
            </a:r>
          </a:p>
          <a:p>
            <a:pPr marL="0" lvl="0" indent="0" algn="l" rtl="0">
              <a:spcBef>
                <a:spcPts val="0"/>
              </a:spcBef>
              <a:spcAft>
                <a:spcPts val="0"/>
              </a:spcAft>
              <a:buNone/>
            </a:pPr>
            <a:r>
              <a:rPr lang="en" sz="2400" b="1" dirty="0" smtClean="0">
                <a:latin typeface="Tahoma" pitchFamily="34" charset="0"/>
                <a:ea typeface="Tahoma" pitchFamily="34" charset="0"/>
                <a:cs typeface="Tahoma" pitchFamily="34" charset="0"/>
                <a:sym typeface="Questrial"/>
              </a:rPr>
              <a:t>Timbulan sampah </a:t>
            </a:r>
            <a:r>
              <a:rPr lang="en" sz="2400" dirty="0" smtClean="0">
                <a:latin typeface="Tahoma" pitchFamily="34" charset="0"/>
                <a:ea typeface="Tahoma" pitchFamily="34" charset="0"/>
                <a:cs typeface="Tahoma" pitchFamily="34" charset="0"/>
                <a:sym typeface="Questrial"/>
              </a:rPr>
              <a:t>bisa dinyatakan dengan satuan</a:t>
            </a:r>
            <a:r>
              <a:rPr lang="en" sz="2400" b="1" dirty="0" smtClean="0">
                <a:latin typeface="Tahoma" pitchFamily="34" charset="0"/>
                <a:ea typeface="Tahoma" pitchFamily="34" charset="0"/>
                <a:cs typeface="Tahoma" pitchFamily="34" charset="0"/>
                <a:sym typeface="Questrial"/>
              </a:rPr>
              <a:t> Volume </a:t>
            </a:r>
            <a:r>
              <a:rPr lang="en" sz="2400" dirty="0" smtClean="0">
                <a:latin typeface="Tahoma" pitchFamily="34" charset="0"/>
                <a:ea typeface="Tahoma" pitchFamily="34" charset="0"/>
                <a:cs typeface="Tahoma" pitchFamily="34" charset="0"/>
                <a:sym typeface="Questrial"/>
              </a:rPr>
              <a:t>atau satuan </a:t>
            </a:r>
            <a:r>
              <a:rPr lang="en" sz="2400" b="1" dirty="0" smtClean="0">
                <a:latin typeface="Tahoma" pitchFamily="34" charset="0"/>
                <a:ea typeface="Tahoma" pitchFamily="34" charset="0"/>
                <a:cs typeface="Tahoma" pitchFamily="34" charset="0"/>
                <a:sym typeface="Questrial"/>
              </a:rPr>
              <a:t>Berat </a:t>
            </a:r>
          </a:p>
          <a:p>
            <a:pPr marL="457200" lvl="0" indent="-457200" algn="l" rtl="0">
              <a:spcBef>
                <a:spcPts val="0"/>
              </a:spcBef>
              <a:spcAft>
                <a:spcPts val="0"/>
              </a:spcAft>
              <a:buFont typeface="Arial" pitchFamily="34" charset="0"/>
              <a:buChar char="•"/>
            </a:pPr>
            <a:r>
              <a:rPr lang="en" sz="2400" b="1" dirty="0" smtClean="0">
                <a:latin typeface="Tahoma" pitchFamily="34" charset="0"/>
                <a:ea typeface="Tahoma" pitchFamily="34" charset="0"/>
                <a:cs typeface="Tahoma" pitchFamily="34" charset="0"/>
                <a:sym typeface="Questrial"/>
              </a:rPr>
              <a:t>Satuan Volume : L/org/hari, L/m</a:t>
            </a:r>
            <a:r>
              <a:rPr lang="en" sz="2400" b="1" baseline="30000" dirty="0" smtClean="0">
                <a:latin typeface="Tahoma" pitchFamily="34" charset="0"/>
                <a:ea typeface="Tahoma" pitchFamily="34" charset="0"/>
                <a:cs typeface="Tahoma" pitchFamily="34" charset="0"/>
                <a:sym typeface="Questrial"/>
              </a:rPr>
              <a:t>2</a:t>
            </a:r>
            <a:r>
              <a:rPr lang="en" sz="2400" b="1" dirty="0" smtClean="0">
                <a:latin typeface="Tahoma" pitchFamily="34" charset="0"/>
                <a:ea typeface="Tahoma" pitchFamily="34" charset="0"/>
                <a:cs typeface="Tahoma" pitchFamily="34" charset="0"/>
                <a:sym typeface="Questrial"/>
              </a:rPr>
              <a:t>/hari, L/bed/hari, dan sebagainya.</a:t>
            </a:r>
          </a:p>
          <a:p>
            <a:pPr marL="457200" indent="-457200">
              <a:buFont typeface="Arial" pitchFamily="34" charset="0"/>
              <a:buChar char="•"/>
            </a:pPr>
            <a:r>
              <a:rPr lang="en" sz="2400" b="1" dirty="0" smtClean="0">
                <a:latin typeface="Tahoma" pitchFamily="34" charset="0"/>
                <a:ea typeface="Tahoma" pitchFamily="34" charset="0"/>
                <a:cs typeface="Tahoma" pitchFamily="34" charset="0"/>
                <a:sym typeface="Questrial"/>
              </a:rPr>
              <a:t>Satuan Berat : kg/org/hari, </a:t>
            </a:r>
            <a:r>
              <a:rPr lang="en" sz="2800" b="1" dirty="0">
                <a:latin typeface="Tahoma" pitchFamily="34" charset="0"/>
                <a:ea typeface="Tahoma" pitchFamily="34" charset="0"/>
                <a:cs typeface="Tahoma" pitchFamily="34" charset="0"/>
                <a:sym typeface="Questrial"/>
              </a:rPr>
              <a:t>, </a:t>
            </a:r>
            <a:r>
              <a:rPr lang="en" sz="2400" b="1" dirty="0" smtClean="0">
                <a:latin typeface="Tahoma" pitchFamily="34" charset="0"/>
                <a:ea typeface="Tahoma" pitchFamily="34" charset="0"/>
                <a:cs typeface="Tahoma" pitchFamily="34" charset="0"/>
                <a:sym typeface="Questrial"/>
              </a:rPr>
              <a:t>kg/m</a:t>
            </a:r>
            <a:r>
              <a:rPr lang="en" sz="2400" b="1" baseline="30000" dirty="0" smtClean="0">
                <a:latin typeface="Tahoma" pitchFamily="34" charset="0"/>
                <a:ea typeface="Tahoma" pitchFamily="34" charset="0"/>
                <a:cs typeface="Tahoma" pitchFamily="34" charset="0"/>
                <a:sym typeface="Questrial"/>
              </a:rPr>
              <a:t>2</a:t>
            </a:r>
            <a:r>
              <a:rPr lang="en" sz="2400" b="1" dirty="0" smtClean="0">
                <a:latin typeface="Tahoma" pitchFamily="34" charset="0"/>
                <a:ea typeface="Tahoma" pitchFamily="34" charset="0"/>
                <a:cs typeface="Tahoma" pitchFamily="34" charset="0"/>
                <a:sym typeface="Questrial"/>
              </a:rPr>
              <a:t>/hari</a:t>
            </a:r>
            <a:r>
              <a:rPr lang="en" sz="2400" b="1" dirty="0">
                <a:latin typeface="Tahoma" pitchFamily="34" charset="0"/>
                <a:ea typeface="Tahoma" pitchFamily="34" charset="0"/>
                <a:cs typeface="Tahoma" pitchFamily="34" charset="0"/>
                <a:sym typeface="Questrial"/>
              </a:rPr>
              <a:t>, </a:t>
            </a:r>
            <a:r>
              <a:rPr lang="en" sz="2400" b="1" dirty="0" smtClean="0">
                <a:latin typeface="Tahoma" pitchFamily="34" charset="0"/>
                <a:ea typeface="Tahoma" pitchFamily="34" charset="0"/>
                <a:cs typeface="Tahoma" pitchFamily="34" charset="0"/>
                <a:sym typeface="Questrial"/>
              </a:rPr>
              <a:t>kg/bed/hari</a:t>
            </a:r>
            <a:r>
              <a:rPr lang="en" sz="2400" b="1" dirty="0">
                <a:latin typeface="Tahoma" pitchFamily="34" charset="0"/>
                <a:ea typeface="Tahoma" pitchFamily="34" charset="0"/>
                <a:cs typeface="Tahoma" pitchFamily="34" charset="0"/>
                <a:sym typeface="Questrial"/>
              </a:rPr>
              <a:t>, dan sebagainya.</a:t>
            </a:r>
          </a:p>
          <a:p>
            <a:pPr marL="457200" lvl="0" indent="-457200" algn="l" rtl="0">
              <a:spcBef>
                <a:spcPts val="0"/>
              </a:spcBef>
              <a:spcAft>
                <a:spcPts val="0"/>
              </a:spcAft>
              <a:buFont typeface="Arial" pitchFamily="34" charset="0"/>
              <a:buChar char="•"/>
            </a:pPr>
            <a:endParaRPr sz="2800" b="1" dirty="0">
              <a:latin typeface="Tahoma" pitchFamily="34" charset="0"/>
              <a:ea typeface="Tahoma" pitchFamily="34" charset="0"/>
              <a:cs typeface="Tahoma" pitchFamily="34" charset="0"/>
              <a:sym typeface="Questrial"/>
            </a:endParaRPr>
          </a:p>
        </p:txBody>
      </p:sp>
      <p:sp>
        <p:nvSpPr>
          <p:cNvPr id="3366" name="Google Shape;3366;p34"/>
          <p:cNvSpPr txBox="1"/>
          <p:nvPr/>
        </p:nvSpPr>
        <p:spPr>
          <a:xfrm>
            <a:off x="1383902" y="3578600"/>
            <a:ext cx="7290000" cy="815700"/>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US" sz="3500" b="1" dirty="0" err="1" smtClean="0">
                <a:solidFill>
                  <a:schemeClr val="dk1"/>
                </a:solidFill>
                <a:latin typeface="Shadows Into Light Two"/>
                <a:ea typeface="Shadows Into Light Two"/>
                <a:cs typeface="Shadows Into Light Two"/>
                <a:sym typeface="Shadows Into Light Two"/>
              </a:rPr>
              <a:t>Timbulan</a:t>
            </a:r>
            <a:r>
              <a:rPr lang="en" sz="3500" b="1" dirty="0" smtClean="0">
                <a:solidFill>
                  <a:schemeClr val="dk1"/>
                </a:solidFill>
                <a:latin typeface="Shadows Into Light Two"/>
                <a:ea typeface="Shadows Into Light Two"/>
                <a:cs typeface="Shadows Into Light Two"/>
                <a:sym typeface="Shadows Into Light Two"/>
              </a:rPr>
              <a:t> Sampah</a:t>
            </a:r>
            <a:endParaRPr sz="3500" b="1" dirty="0">
              <a:solidFill>
                <a:schemeClr val="dk1"/>
              </a:solidFill>
              <a:latin typeface="Shadows Into Light Two"/>
              <a:ea typeface="Shadows Into Light Two"/>
              <a:cs typeface="Shadows Into Light Two"/>
              <a:sym typeface="Shadows Into Light Two"/>
            </a:endParaRPr>
          </a:p>
        </p:txBody>
      </p:sp>
      <p:sp>
        <p:nvSpPr>
          <p:cNvPr id="3368" name="Google Shape;3368;p34"/>
          <p:cNvSpPr/>
          <p:nvPr/>
        </p:nvSpPr>
        <p:spPr>
          <a:xfrm>
            <a:off x="36190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9" name="Google Shape;3369;p34"/>
          <p:cNvSpPr txBox="1"/>
          <p:nvPr/>
        </p:nvSpPr>
        <p:spPr>
          <a:xfrm>
            <a:off x="4731026" y="1120200"/>
            <a:ext cx="9004852" cy="16287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6600" b="1" dirty="0" smtClean="0">
                <a:solidFill>
                  <a:schemeClr val="dk1"/>
                </a:solidFill>
                <a:latin typeface="Pompiere"/>
                <a:ea typeface="Pompiere"/>
                <a:cs typeface="Pompiere"/>
                <a:sym typeface="Pompiere"/>
              </a:rPr>
              <a:t>Timbulan Sampah</a:t>
            </a:r>
            <a:endParaRPr sz="6600" b="1" dirty="0">
              <a:solidFill>
                <a:schemeClr val="dk1"/>
              </a:solidFill>
              <a:latin typeface="Pompiere"/>
              <a:ea typeface="Pompiere"/>
              <a:cs typeface="Pompiere"/>
              <a:sym typeface="Pompiere"/>
            </a:endParaRPr>
          </a:p>
        </p:txBody>
      </p:sp>
      <p:sp>
        <p:nvSpPr>
          <p:cNvPr id="3370" name="Google Shape;3370;p34"/>
          <p:cNvSpPr txBox="1"/>
          <p:nvPr/>
        </p:nvSpPr>
        <p:spPr>
          <a:xfrm>
            <a:off x="9657075" y="4306550"/>
            <a:ext cx="7214100" cy="45804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US" sz="2400" dirty="0" smtClean="0">
                <a:latin typeface="Tahoma" pitchFamily="34" charset="0"/>
                <a:ea typeface="Tahoma" pitchFamily="34" charset="0"/>
                <a:cs typeface="Tahoma" pitchFamily="34" charset="0"/>
                <a:sym typeface="Questrial"/>
              </a:rPr>
              <a:t>D</a:t>
            </a:r>
            <a:r>
              <a:rPr lang="en" sz="2400" dirty="0" smtClean="0">
                <a:latin typeface="Tahoma" pitchFamily="34" charset="0"/>
                <a:ea typeface="Tahoma" pitchFamily="34" charset="0"/>
                <a:cs typeface="Tahoma" pitchFamily="34" charset="0"/>
                <a:sym typeface="Questrial"/>
              </a:rPr>
              <a:t>i Indonesia umumnya menerapkan satuan volume. </a:t>
            </a:r>
          </a:p>
          <a:p>
            <a:pPr marL="0" lvl="0" indent="0" algn="just" rtl="0">
              <a:spcBef>
                <a:spcPts val="0"/>
              </a:spcBef>
              <a:spcAft>
                <a:spcPts val="0"/>
              </a:spcAft>
              <a:buNone/>
            </a:pPr>
            <a:r>
              <a:rPr lang="en" sz="2400" dirty="0" smtClean="0">
                <a:latin typeface="Tahoma" pitchFamily="34" charset="0"/>
                <a:ea typeface="Tahoma" pitchFamily="34" charset="0"/>
                <a:cs typeface="Tahoma" pitchFamily="34" charset="0"/>
                <a:sym typeface="Questrial"/>
              </a:rPr>
              <a:t>Penggunaan satuan volume dapat menimbulkan kesalahan dalam interpretasi karena terdapat faktor kompaksi yang harus diperhitungkan. Jika menggunakan satuan volume densitas sampah harus dicantumkan, disertai informasi wadah yang digunakan saat pengukuran dilakukan, misal di wadah 40 L, di gerobak, di truk dll</a:t>
            </a:r>
            <a:endParaRPr sz="2400" dirty="0">
              <a:latin typeface="Tahoma" pitchFamily="34" charset="0"/>
              <a:ea typeface="Tahoma" pitchFamily="34" charset="0"/>
              <a:cs typeface="Tahoma" pitchFamily="34" charset="0"/>
              <a:sym typeface="Questrial"/>
            </a:endParaRPr>
          </a:p>
        </p:txBody>
      </p:sp>
      <p:sp>
        <p:nvSpPr>
          <p:cNvPr id="4" name="Right Arrow 3"/>
          <p:cNvSpPr/>
          <p:nvPr/>
        </p:nvSpPr>
        <p:spPr>
          <a:xfrm>
            <a:off x="1490871" y="4532244"/>
            <a:ext cx="516835" cy="21866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1513" y="7929868"/>
            <a:ext cx="1989812" cy="204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78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69"/>
                                        </p:tgtEl>
                                        <p:attrNameLst>
                                          <p:attrName>style.visibility</p:attrName>
                                        </p:attrNameLst>
                                      </p:cBhvr>
                                      <p:to>
                                        <p:strVal val="visible"/>
                                      </p:to>
                                    </p:set>
                                    <p:animEffect transition="in" filter="fade">
                                      <p:cBhvr>
                                        <p:cTn id="7" dur="1000"/>
                                        <p:tgtEl>
                                          <p:spTgt spid="3369"/>
                                        </p:tgtEl>
                                      </p:cBhvr>
                                    </p:animEffect>
                                    <p:anim calcmode="lin" valueType="num">
                                      <p:cBhvr>
                                        <p:cTn id="8" dur="1000" fill="hold"/>
                                        <p:tgtEl>
                                          <p:spTgt spid="3369"/>
                                        </p:tgtEl>
                                        <p:attrNameLst>
                                          <p:attrName>ppt_x</p:attrName>
                                        </p:attrNameLst>
                                      </p:cBhvr>
                                      <p:tavLst>
                                        <p:tav tm="0">
                                          <p:val>
                                            <p:strVal val="#ppt_x"/>
                                          </p:val>
                                        </p:tav>
                                        <p:tav tm="100000">
                                          <p:val>
                                            <p:strVal val="#ppt_x"/>
                                          </p:val>
                                        </p:tav>
                                      </p:tavLst>
                                    </p:anim>
                                    <p:anim calcmode="lin" valueType="num">
                                      <p:cBhvr>
                                        <p:cTn id="9" dur="1000" fill="hold"/>
                                        <p:tgtEl>
                                          <p:spTgt spid="33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66"/>
                                        </p:tgtEl>
                                        <p:attrNameLst>
                                          <p:attrName>style.visibility</p:attrName>
                                        </p:attrNameLst>
                                      </p:cBhvr>
                                      <p:to>
                                        <p:strVal val="visible"/>
                                      </p:to>
                                    </p:set>
                                    <p:animEffect transition="in" filter="fade">
                                      <p:cBhvr>
                                        <p:cTn id="14" dur="1000"/>
                                        <p:tgtEl>
                                          <p:spTgt spid="3366"/>
                                        </p:tgtEl>
                                      </p:cBhvr>
                                    </p:animEffect>
                                    <p:anim calcmode="lin" valueType="num">
                                      <p:cBhvr>
                                        <p:cTn id="15" dur="1000" fill="hold"/>
                                        <p:tgtEl>
                                          <p:spTgt spid="3366"/>
                                        </p:tgtEl>
                                        <p:attrNameLst>
                                          <p:attrName>ppt_x</p:attrName>
                                        </p:attrNameLst>
                                      </p:cBhvr>
                                      <p:tavLst>
                                        <p:tav tm="0">
                                          <p:val>
                                            <p:strVal val="#ppt_x"/>
                                          </p:val>
                                        </p:tav>
                                        <p:tav tm="100000">
                                          <p:val>
                                            <p:strVal val="#ppt_x"/>
                                          </p:val>
                                        </p:tav>
                                      </p:tavLst>
                                    </p:anim>
                                    <p:anim calcmode="lin" valueType="num">
                                      <p:cBhvr>
                                        <p:cTn id="16" dur="1000" fill="hold"/>
                                        <p:tgtEl>
                                          <p:spTgt spid="33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365">
                                            <p:txEl>
                                              <p:pRg st="0" end="0"/>
                                            </p:txEl>
                                          </p:spTgt>
                                        </p:tgtEl>
                                        <p:attrNameLst>
                                          <p:attrName>style.visibility</p:attrName>
                                        </p:attrNameLst>
                                      </p:cBhvr>
                                      <p:to>
                                        <p:strVal val="visible"/>
                                      </p:to>
                                    </p:set>
                                    <p:anim calcmode="lin" valueType="num">
                                      <p:cBhvr additive="base">
                                        <p:cTn id="21" dur="500" fill="hold"/>
                                        <p:tgtEl>
                                          <p:spTgt spid="336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3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365">
                                            <p:txEl>
                                              <p:pRg st="1" end="1"/>
                                            </p:txEl>
                                          </p:spTgt>
                                        </p:tgtEl>
                                        <p:attrNameLst>
                                          <p:attrName>style.visibility</p:attrName>
                                        </p:attrNameLst>
                                      </p:cBhvr>
                                      <p:to>
                                        <p:strVal val="visible"/>
                                      </p:to>
                                    </p:set>
                                    <p:animEffect transition="in" filter="fade">
                                      <p:cBhvr>
                                        <p:cTn id="27" dur="1000"/>
                                        <p:tgtEl>
                                          <p:spTgt spid="3365">
                                            <p:txEl>
                                              <p:pRg st="1" end="1"/>
                                            </p:txEl>
                                          </p:spTgt>
                                        </p:tgtEl>
                                      </p:cBhvr>
                                    </p:animEffect>
                                    <p:anim calcmode="lin" valueType="num">
                                      <p:cBhvr>
                                        <p:cTn id="28" dur="1000" fill="hold"/>
                                        <p:tgtEl>
                                          <p:spTgt spid="3365">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3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365">
                                            <p:txEl>
                                              <p:pRg st="2" end="2"/>
                                            </p:txEl>
                                          </p:spTgt>
                                        </p:tgtEl>
                                        <p:attrNameLst>
                                          <p:attrName>style.visibility</p:attrName>
                                        </p:attrNameLst>
                                      </p:cBhvr>
                                      <p:to>
                                        <p:strVal val="visible"/>
                                      </p:to>
                                    </p:set>
                                    <p:animEffect transition="in" filter="fade">
                                      <p:cBhvr>
                                        <p:cTn id="34" dur="1000"/>
                                        <p:tgtEl>
                                          <p:spTgt spid="3365">
                                            <p:txEl>
                                              <p:pRg st="2" end="2"/>
                                            </p:txEl>
                                          </p:spTgt>
                                        </p:tgtEl>
                                      </p:cBhvr>
                                    </p:animEffect>
                                    <p:anim calcmode="lin" valueType="num">
                                      <p:cBhvr>
                                        <p:cTn id="35" dur="1000" fill="hold"/>
                                        <p:tgtEl>
                                          <p:spTgt spid="3365">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3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365">
                                            <p:txEl>
                                              <p:pRg st="3" end="3"/>
                                            </p:txEl>
                                          </p:spTgt>
                                        </p:tgtEl>
                                        <p:attrNameLst>
                                          <p:attrName>style.visibility</p:attrName>
                                        </p:attrNameLst>
                                      </p:cBhvr>
                                      <p:to>
                                        <p:strVal val="visible"/>
                                      </p:to>
                                    </p:set>
                                    <p:animEffect transition="in" filter="fade">
                                      <p:cBhvr>
                                        <p:cTn id="41" dur="1000"/>
                                        <p:tgtEl>
                                          <p:spTgt spid="3365">
                                            <p:txEl>
                                              <p:pRg st="3" end="3"/>
                                            </p:txEl>
                                          </p:spTgt>
                                        </p:tgtEl>
                                      </p:cBhvr>
                                    </p:animEffect>
                                    <p:anim calcmode="lin" valueType="num">
                                      <p:cBhvr>
                                        <p:cTn id="42" dur="1000" fill="hold"/>
                                        <p:tgtEl>
                                          <p:spTgt spid="3365">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36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370">
                                            <p:txEl>
                                              <p:pRg st="0" end="0"/>
                                            </p:txEl>
                                          </p:spTgt>
                                        </p:tgtEl>
                                        <p:attrNameLst>
                                          <p:attrName>style.visibility</p:attrName>
                                        </p:attrNameLst>
                                      </p:cBhvr>
                                      <p:to>
                                        <p:strVal val="visible"/>
                                      </p:to>
                                    </p:set>
                                    <p:animEffect transition="in" filter="fade">
                                      <p:cBhvr>
                                        <p:cTn id="48" dur="1000"/>
                                        <p:tgtEl>
                                          <p:spTgt spid="3370">
                                            <p:txEl>
                                              <p:pRg st="0" end="0"/>
                                            </p:txEl>
                                          </p:spTgt>
                                        </p:tgtEl>
                                      </p:cBhvr>
                                    </p:animEffect>
                                    <p:anim calcmode="lin" valueType="num">
                                      <p:cBhvr>
                                        <p:cTn id="49" dur="1000" fill="hold"/>
                                        <p:tgtEl>
                                          <p:spTgt spid="3370">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33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370">
                                            <p:txEl>
                                              <p:pRg st="1" end="1"/>
                                            </p:txEl>
                                          </p:spTgt>
                                        </p:tgtEl>
                                        <p:attrNameLst>
                                          <p:attrName>style.visibility</p:attrName>
                                        </p:attrNameLst>
                                      </p:cBhvr>
                                      <p:to>
                                        <p:strVal val="visible"/>
                                      </p:to>
                                    </p:set>
                                    <p:animEffect transition="in" filter="fade">
                                      <p:cBhvr>
                                        <p:cTn id="55" dur="1000"/>
                                        <p:tgtEl>
                                          <p:spTgt spid="3370">
                                            <p:txEl>
                                              <p:pRg st="1" end="1"/>
                                            </p:txEl>
                                          </p:spTgt>
                                        </p:tgtEl>
                                      </p:cBhvr>
                                    </p:animEffect>
                                    <p:anim calcmode="lin" valueType="num">
                                      <p:cBhvr>
                                        <p:cTn id="56" dur="1000" fill="hold"/>
                                        <p:tgtEl>
                                          <p:spTgt spid="337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337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6" grpId="0"/>
      <p:bldP spid="33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74"/>
        <p:cNvGrpSpPr/>
        <p:nvPr/>
      </p:nvGrpSpPr>
      <p:grpSpPr>
        <a:xfrm>
          <a:off x="0" y="0"/>
          <a:ext cx="0" cy="0"/>
          <a:chOff x="0" y="0"/>
          <a:chExt cx="0" cy="0"/>
        </a:xfrm>
      </p:grpSpPr>
      <p:sp>
        <p:nvSpPr>
          <p:cNvPr id="3376" name="Google Shape;3376;p35"/>
          <p:cNvSpPr/>
          <p:nvPr/>
        </p:nvSpPr>
        <p:spPr>
          <a:xfrm>
            <a:off x="3631413"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7" name="Google Shape;3377;p35"/>
          <p:cNvSpPr/>
          <p:nvPr/>
        </p:nvSpPr>
        <p:spPr>
          <a:xfrm>
            <a:off x="3606688"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err="1" smtClean="0">
                <a:latin typeface="Pompiere" charset="0"/>
                <a:ea typeface="Calibri"/>
                <a:cs typeface="Calibri"/>
                <a:sym typeface="Calibri"/>
              </a:rPr>
              <a:t>Besarnya</a:t>
            </a:r>
            <a:r>
              <a:rPr lang="en-US" sz="4000" b="1" dirty="0" smtClean="0">
                <a:latin typeface="Pompiere" charset="0"/>
                <a:ea typeface="Calibri"/>
                <a:cs typeface="Calibri"/>
                <a:sym typeface="Calibri"/>
              </a:rPr>
              <a:t> </a:t>
            </a:r>
            <a:r>
              <a:rPr lang="en-US" sz="4000" b="1" dirty="0" err="1" smtClean="0">
                <a:latin typeface="Pompiere" charset="0"/>
                <a:ea typeface="Calibri"/>
                <a:cs typeface="Calibri"/>
                <a:sym typeface="Calibri"/>
              </a:rPr>
              <a:t>Timbulan</a:t>
            </a:r>
            <a:r>
              <a:rPr lang="en-US" sz="4000" b="1" dirty="0" smtClean="0">
                <a:latin typeface="Pompiere" charset="0"/>
                <a:ea typeface="Calibri"/>
                <a:cs typeface="Calibri"/>
                <a:sym typeface="Calibri"/>
              </a:rPr>
              <a:t> </a:t>
            </a:r>
            <a:r>
              <a:rPr lang="en-US" sz="4000" b="1" dirty="0" err="1" smtClean="0">
                <a:latin typeface="Pompiere" charset="0"/>
                <a:ea typeface="Calibri"/>
                <a:cs typeface="Calibri"/>
                <a:sym typeface="Calibri"/>
              </a:rPr>
              <a:t>Sampah</a:t>
            </a:r>
            <a:r>
              <a:rPr lang="en-US" sz="4000" b="1" dirty="0" smtClean="0">
                <a:latin typeface="Pompiere" charset="0"/>
                <a:ea typeface="Calibri"/>
                <a:cs typeface="Calibri"/>
                <a:sym typeface="Calibri"/>
              </a:rPr>
              <a:t> ( SNI 19-3985-1995)</a:t>
            </a:r>
            <a:endParaRPr sz="6000" b="1" dirty="0">
              <a:solidFill>
                <a:srgbClr val="000000"/>
              </a:solidFill>
              <a:latin typeface="Pompiere" charset="0"/>
              <a:ea typeface="Calibri"/>
              <a:cs typeface="Calibri"/>
              <a:sym typeface="Calibri"/>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236" y="3220486"/>
            <a:ext cx="11820666" cy="522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38545" y="2758821"/>
            <a:ext cx="10218048" cy="584775"/>
          </a:xfrm>
          <a:prstGeom prst="rect">
            <a:avLst/>
          </a:prstGeom>
          <a:noFill/>
        </p:spPr>
        <p:txBody>
          <a:bodyPr wrap="square" rtlCol="0">
            <a:spAutoFit/>
          </a:bodyPr>
          <a:lstStyle/>
          <a:p>
            <a:pPr algn="ctr"/>
            <a:r>
              <a:rPr lang="en-US" sz="3200" b="1" dirty="0" err="1" smtClean="0">
                <a:latin typeface="Pompiere" charset="0"/>
              </a:rPr>
              <a:t>Tabel</a:t>
            </a:r>
            <a:r>
              <a:rPr lang="en-US" sz="3200" b="1" dirty="0" smtClean="0">
                <a:latin typeface="Pompiere" charset="0"/>
              </a:rPr>
              <a:t> 1. </a:t>
            </a:r>
            <a:r>
              <a:rPr lang="en-US" sz="3200" b="1" dirty="0" err="1" smtClean="0">
                <a:latin typeface="Pompiere" charset="0"/>
              </a:rPr>
              <a:t>Besarnya</a:t>
            </a:r>
            <a:r>
              <a:rPr lang="en-US" sz="3200" b="1" dirty="0" smtClean="0">
                <a:latin typeface="Pompiere" charset="0"/>
              </a:rPr>
              <a:t> </a:t>
            </a:r>
            <a:r>
              <a:rPr lang="en-US" sz="3200" b="1" dirty="0" err="1" smtClean="0">
                <a:latin typeface="Pompiere" charset="0"/>
              </a:rPr>
              <a:t>Timbulan</a:t>
            </a:r>
            <a:r>
              <a:rPr lang="en-US" sz="3200" b="1" dirty="0" smtClean="0">
                <a:latin typeface="Pompiere" charset="0"/>
              </a:rPr>
              <a:t> </a:t>
            </a:r>
            <a:r>
              <a:rPr lang="en-US" sz="3200" b="1" dirty="0" err="1" smtClean="0">
                <a:latin typeface="Pompiere" charset="0"/>
              </a:rPr>
              <a:t>Sampah</a:t>
            </a:r>
            <a:r>
              <a:rPr lang="en-US" sz="3200" b="1" dirty="0" smtClean="0">
                <a:latin typeface="Pompiere" charset="0"/>
              </a:rPr>
              <a:t> (SNI 19 3985-1995) </a:t>
            </a:r>
            <a:endParaRPr lang="en-US" sz="3200" b="1" dirty="0">
              <a:latin typeface="Pompiere" charset="0"/>
            </a:endParaRPr>
          </a:p>
        </p:txBody>
      </p:sp>
    </p:spTree>
    <p:extLst>
      <p:ext uri="{BB962C8B-B14F-4D97-AF65-F5344CB8AC3E}">
        <p14:creationId xmlns:p14="http://schemas.microsoft.com/office/powerpoint/2010/main" val="25001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7"/>
                                        </p:tgtEl>
                                        <p:attrNameLst>
                                          <p:attrName>style.visibility</p:attrName>
                                        </p:attrNameLst>
                                      </p:cBhvr>
                                      <p:to>
                                        <p:strVal val="visible"/>
                                      </p:to>
                                    </p:set>
                                    <p:anim calcmode="lin" valueType="num">
                                      <p:cBhvr additive="base">
                                        <p:cTn id="7" dur="500" fill="hold"/>
                                        <p:tgtEl>
                                          <p:spTgt spid="3377"/>
                                        </p:tgtEl>
                                        <p:attrNameLst>
                                          <p:attrName>ppt_x</p:attrName>
                                        </p:attrNameLst>
                                      </p:cBhvr>
                                      <p:tavLst>
                                        <p:tav tm="0">
                                          <p:val>
                                            <p:strVal val="#ppt_x"/>
                                          </p:val>
                                        </p:tav>
                                        <p:tav tm="100000">
                                          <p:val>
                                            <p:strVal val="#ppt_x"/>
                                          </p:val>
                                        </p:tav>
                                      </p:tavLst>
                                    </p:anim>
                                    <p:anim calcmode="lin" valueType="num">
                                      <p:cBhvr additive="base">
                                        <p:cTn id="8" dur="500" fill="hold"/>
                                        <p:tgtEl>
                                          <p:spTgt spid="33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1000"/>
                                        <p:tgtEl>
                                          <p:spTgt spid="3074"/>
                                        </p:tgtEl>
                                      </p:cBhvr>
                                    </p:animEffect>
                                    <p:anim calcmode="lin" valueType="num">
                                      <p:cBhvr>
                                        <p:cTn id="21" dur="1000" fill="hold"/>
                                        <p:tgtEl>
                                          <p:spTgt spid="3074"/>
                                        </p:tgtEl>
                                        <p:attrNameLst>
                                          <p:attrName>ppt_x</p:attrName>
                                        </p:attrNameLst>
                                      </p:cBhvr>
                                      <p:tavLst>
                                        <p:tav tm="0">
                                          <p:val>
                                            <p:strVal val="#ppt_x"/>
                                          </p:val>
                                        </p:tav>
                                        <p:tav tm="100000">
                                          <p:val>
                                            <p:strVal val="#ppt_x"/>
                                          </p:val>
                                        </p:tav>
                                      </p:tavLst>
                                    </p:anim>
                                    <p:anim calcmode="lin" valueType="num">
                                      <p:cBhvr>
                                        <p:cTn id="22"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7"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2"/>
        <p:cNvGrpSpPr/>
        <p:nvPr/>
      </p:nvGrpSpPr>
      <p:grpSpPr>
        <a:xfrm>
          <a:off x="0" y="0"/>
          <a:ext cx="0" cy="0"/>
          <a:chOff x="0" y="0"/>
          <a:chExt cx="0" cy="0"/>
        </a:xfrm>
      </p:grpSpPr>
      <p:sp>
        <p:nvSpPr>
          <p:cNvPr id="3383" name="Google Shape;3383;p36"/>
          <p:cNvSpPr txBox="1"/>
          <p:nvPr/>
        </p:nvSpPr>
        <p:spPr>
          <a:xfrm>
            <a:off x="897850" y="2556650"/>
            <a:ext cx="2861400" cy="6069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2400" b="1" dirty="0" smtClean="0">
                <a:solidFill>
                  <a:schemeClr val="dk1"/>
                </a:solidFill>
                <a:latin typeface="Shadows Into Light Two"/>
                <a:ea typeface="Shadows Into Light Two"/>
                <a:cs typeface="Shadows Into Light Two"/>
                <a:sym typeface="Shadows Into Light Two"/>
              </a:rPr>
              <a:t>01</a:t>
            </a:r>
            <a:endParaRPr sz="2400" b="1" dirty="0">
              <a:solidFill>
                <a:schemeClr val="dk1"/>
              </a:solidFill>
              <a:latin typeface="Shadows Into Light Two"/>
              <a:ea typeface="Shadows Into Light Two"/>
              <a:cs typeface="Shadows Into Light Two"/>
              <a:sym typeface="Shadows Into Light Two"/>
            </a:endParaRPr>
          </a:p>
        </p:txBody>
      </p:sp>
      <p:sp>
        <p:nvSpPr>
          <p:cNvPr id="3384" name="Google Shape;3384;p36"/>
          <p:cNvSpPr txBox="1"/>
          <p:nvPr/>
        </p:nvSpPr>
        <p:spPr>
          <a:xfrm>
            <a:off x="4340691" y="2556650"/>
            <a:ext cx="2861400" cy="6069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2400" b="1" dirty="0" smtClean="0">
                <a:solidFill>
                  <a:schemeClr val="dk1"/>
                </a:solidFill>
                <a:latin typeface="Shadows Into Light Two"/>
                <a:ea typeface="Shadows Into Light Two"/>
                <a:cs typeface="Shadows Into Light Two"/>
                <a:sym typeface="Shadows Into Light Two"/>
              </a:rPr>
              <a:t>02</a:t>
            </a:r>
            <a:endParaRPr sz="2400" b="1" dirty="0">
              <a:solidFill>
                <a:schemeClr val="dk1"/>
              </a:solidFill>
              <a:latin typeface="Shadows Into Light Two"/>
              <a:ea typeface="Shadows Into Light Two"/>
              <a:cs typeface="Shadows Into Light Two"/>
              <a:sym typeface="Shadows Into Light Two"/>
            </a:endParaRPr>
          </a:p>
        </p:txBody>
      </p:sp>
      <p:sp>
        <p:nvSpPr>
          <p:cNvPr id="3385" name="Google Shape;3385;p36"/>
          <p:cNvSpPr txBox="1"/>
          <p:nvPr/>
        </p:nvSpPr>
        <p:spPr>
          <a:xfrm>
            <a:off x="7783532" y="2556650"/>
            <a:ext cx="2861400" cy="6069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2400" b="1" dirty="0" smtClean="0">
                <a:solidFill>
                  <a:schemeClr val="dk1"/>
                </a:solidFill>
                <a:latin typeface="Shadows Into Light Two"/>
                <a:ea typeface="Shadows Into Light Two"/>
                <a:cs typeface="Shadows Into Light Two"/>
                <a:sym typeface="Shadows Into Light Two"/>
              </a:rPr>
              <a:t>03</a:t>
            </a:r>
            <a:endParaRPr sz="2400" b="1" dirty="0">
              <a:solidFill>
                <a:schemeClr val="dk1"/>
              </a:solidFill>
              <a:latin typeface="Shadows Into Light Two"/>
              <a:ea typeface="Shadows Into Light Two"/>
              <a:cs typeface="Shadows Into Light Two"/>
              <a:sym typeface="Shadows Into Light Two"/>
            </a:endParaRPr>
          </a:p>
        </p:txBody>
      </p:sp>
      <p:sp>
        <p:nvSpPr>
          <p:cNvPr id="3386" name="Google Shape;3386;p36"/>
          <p:cNvSpPr txBox="1"/>
          <p:nvPr/>
        </p:nvSpPr>
        <p:spPr>
          <a:xfrm>
            <a:off x="11073992" y="2556650"/>
            <a:ext cx="2861400" cy="6069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US" sz="2400" b="1" dirty="0" smtClean="0">
                <a:solidFill>
                  <a:schemeClr val="dk1"/>
                </a:solidFill>
                <a:latin typeface="Shadows Into Light Two"/>
                <a:ea typeface="Shadows Into Light Two"/>
                <a:cs typeface="Shadows Into Light Two"/>
                <a:sym typeface="Shadows Into Light Two"/>
              </a:rPr>
              <a:t>04</a:t>
            </a:r>
            <a:endParaRPr sz="2400" b="1" dirty="0">
              <a:solidFill>
                <a:schemeClr val="dk1"/>
              </a:solidFill>
              <a:latin typeface="Shadows Into Light Two"/>
              <a:ea typeface="Shadows Into Light Two"/>
              <a:cs typeface="Shadows Into Light Two"/>
              <a:sym typeface="Shadows Into Light Two"/>
            </a:endParaRPr>
          </a:p>
        </p:txBody>
      </p:sp>
      <p:sp>
        <p:nvSpPr>
          <p:cNvPr id="3387" name="Google Shape;3387;p36"/>
          <p:cNvSpPr txBox="1"/>
          <p:nvPr/>
        </p:nvSpPr>
        <p:spPr>
          <a:xfrm>
            <a:off x="14288251" y="2632850"/>
            <a:ext cx="2861400" cy="6069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US" sz="2400" b="1" dirty="0" smtClean="0">
                <a:solidFill>
                  <a:schemeClr val="dk1"/>
                </a:solidFill>
                <a:latin typeface="Shadows Into Light Two"/>
                <a:ea typeface="Shadows Into Light Two"/>
                <a:cs typeface="Shadows Into Light Two"/>
                <a:sym typeface="Shadows Into Light Two"/>
              </a:rPr>
              <a:t>05</a:t>
            </a:r>
            <a:endParaRPr sz="2400" b="1" dirty="0">
              <a:solidFill>
                <a:schemeClr val="dk1"/>
              </a:solidFill>
              <a:latin typeface="Shadows Into Light Two"/>
              <a:ea typeface="Shadows Into Light Two"/>
              <a:cs typeface="Shadows Into Light Two"/>
              <a:sym typeface="Shadows Into Light Two"/>
            </a:endParaRPr>
          </a:p>
        </p:txBody>
      </p:sp>
      <p:sp>
        <p:nvSpPr>
          <p:cNvPr id="3388" name="Google Shape;3388;p36"/>
          <p:cNvSpPr txBox="1"/>
          <p:nvPr/>
        </p:nvSpPr>
        <p:spPr>
          <a:xfrm>
            <a:off x="1162475" y="3097725"/>
            <a:ext cx="2611800" cy="47088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2000" dirty="0" smtClean="0">
                <a:latin typeface="Questrial"/>
                <a:ea typeface="Questrial"/>
                <a:cs typeface="Questrial"/>
                <a:sym typeface="Questrial"/>
              </a:rPr>
              <a:t>Jumlah penduduk dan tingkat pertumbuhannya</a:t>
            </a:r>
            <a:endParaRPr sz="2000" dirty="0">
              <a:latin typeface="Questrial"/>
              <a:ea typeface="Questrial"/>
              <a:cs typeface="Questrial"/>
              <a:sym typeface="Questrial"/>
            </a:endParaRPr>
          </a:p>
        </p:txBody>
      </p:sp>
      <p:sp>
        <p:nvSpPr>
          <p:cNvPr id="3389" name="Google Shape;3389;p36"/>
          <p:cNvSpPr txBox="1"/>
          <p:nvPr/>
        </p:nvSpPr>
        <p:spPr>
          <a:xfrm>
            <a:off x="3631425" y="8232650"/>
            <a:ext cx="12651300" cy="1263300"/>
          </a:xfrm>
          <a:prstGeom prst="rect">
            <a:avLst/>
          </a:prstGeom>
          <a:noFill/>
          <a:ln>
            <a:noFill/>
          </a:ln>
        </p:spPr>
        <p:txBody>
          <a:bodyPr spcFirstLastPara="1" wrap="square" lIns="137150" tIns="137150" rIns="137150" bIns="137150" anchor="ctr" anchorCtr="0">
            <a:noAutofit/>
          </a:bodyPr>
          <a:lstStyle/>
          <a:p>
            <a:pPr marL="0" lvl="0" indent="0" algn="l" rtl="0">
              <a:spcBef>
                <a:spcPts val="0"/>
              </a:spcBef>
              <a:spcAft>
                <a:spcPts val="0"/>
              </a:spcAft>
              <a:buNone/>
            </a:pPr>
            <a:r>
              <a:rPr lang="en-US" sz="2000" dirty="0" smtClean="0">
                <a:latin typeface="Questrial"/>
                <a:ea typeface="Questrial"/>
                <a:cs typeface="Questrial"/>
                <a:sym typeface="Questrial"/>
              </a:rPr>
              <a:t>Cara </a:t>
            </a:r>
            <a:r>
              <a:rPr lang="en-US" sz="2000" dirty="0" err="1" smtClean="0">
                <a:latin typeface="Questrial"/>
                <a:ea typeface="Questrial"/>
                <a:cs typeface="Questrial"/>
                <a:sym typeface="Questrial"/>
              </a:rPr>
              <a:t>penanganan</a:t>
            </a:r>
            <a:r>
              <a:rPr lang="en-US" sz="2000" dirty="0" smtClean="0">
                <a:latin typeface="Questrial"/>
                <a:ea typeface="Questrial"/>
                <a:cs typeface="Questrial"/>
                <a:sym typeface="Questrial"/>
              </a:rPr>
              <a:t> </a:t>
            </a:r>
            <a:r>
              <a:rPr lang="en-US" sz="2000" dirty="0" err="1" smtClean="0">
                <a:latin typeface="Questrial"/>
                <a:ea typeface="Questrial"/>
                <a:cs typeface="Questrial"/>
                <a:sym typeface="Questrial"/>
              </a:rPr>
              <a:t>makanannya</a:t>
            </a:r>
            <a:endParaRPr sz="2000" dirty="0">
              <a:latin typeface="Questrial"/>
              <a:ea typeface="Questrial"/>
              <a:cs typeface="Questrial"/>
              <a:sym typeface="Questrial"/>
            </a:endParaRPr>
          </a:p>
        </p:txBody>
      </p:sp>
      <p:sp>
        <p:nvSpPr>
          <p:cNvPr id="3390" name="Google Shape;3390;p36"/>
          <p:cNvSpPr/>
          <p:nvPr/>
        </p:nvSpPr>
        <p:spPr>
          <a:xfrm>
            <a:off x="3631413" y="8100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391" name="Google Shape;3391;p36"/>
          <p:cNvSpPr/>
          <p:nvPr/>
        </p:nvSpPr>
        <p:spPr>
          <a:xfrm>
            <a:off x="3606688" y="8100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392" name="Google Shape;3392;p36"/>
          <p:cNvSpPr txBox="1"/>
          <p:nvPr/>
        </p:nvSpPr>
        <p:spPr>
          <a:xfrm>
            <a:off x="4023725" y="941643"/>
            <a:ext cx="10215830" cy="1071418"/>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3600" b="1" dirty="0" smtClean="0">
                <a:solidFill>
                  <a:schemeClr val="dk1"/>
                </a:solidFill>
                <a:latin typeface="Pompiere"/>
                <a:ea typeface="Pompiere"/>
                <a:cs typeface="Pompiere"/>
                <a:sym typeface="Pompiere"/>
              </a:rPr>
              <a:t>Faktor yang Menyebabkan Perbedaan Rata-Rata Timbulan Sampah</a:t>
            </a:r>
            <a:endParaRPr sz="3600" b="1" dirty="0">
              <a:solidFill>
                <a:schemeClr val="dk1"/>
              </a:solidFill>
              <a:latin typeface="Pompiere"/>
              <a:ea typeface="Pompiere"/>
              <a:cs typeface="Pompiere"/>
              <a:sym typeface="Pompiere"/>
            </a:endParaRPr>
          </a:p>
        </p:txBody>
      </p:sp>
      <p:sp>
        <p:nvSpPr>
          <p:cNvPr id="3393" name="Google Shape;3393;p36"/>
          <p:cNvSpPr txBox="1"/>
          <p:nvPr/>
        </p:nvSpPr>
        <p:spPr>
          <a:xfrm>
            <a:off x="1238674" y="8151444"/>
            <a:ext cx="2100000" cy="646311"/>
          </a:xfrm>
          <a:prstGeom prst="rect">
            <a:avLst/>
          </a:prstGeom>
          <a:noFill/>
          <a:ln>
            <a:noFill/>
          </a:ln>
        </p:spPr>
        <p:txBody>
          <a:bodyPr spcFirstLastPara="1" wrap="square" lIns="137150" tIns="137150" rIns="137150" bIns="137150" anchor="ctr" anchorCtr="0">
            <a:spAutoFit/>
          </a:bodyPr>
          <a:lstStyle/>
          <a:p>
            <a:pPr marL="0" marR="0" lvl="0" indent="0" algn="ctr" rtl="0">
              <a:lnSpc>
                <a:spcPct val="100000"/>
              </a:lnSpc>
              <a:spcBef>
                <a:spcPts val="0"/>
              </a:spcBef>
              <a:spcAft>
                <a:spcPts val="0"/>
              </a:spcAft>
              <a:buNone/>
            </a:pPr>
            <a:r>
              <a:rPr lang="en" sz="2400" b="1" dirty="0" smtClean="0">
                <a:solidFill>
                  <a:schemeClr val="dk1"/>
                </a:solidFill>
                <a:latin typeface="Shadows Into Light Two"/>
                <a:ea typeface="Shadows Into Light Two"/>
                <a:cs typeface="Shadows Into Light Two"/>
                <a:sym typeface="Shadows Into Light Two"/>
              </a:rPr>
              <a:t>06</a:t>
            </a:r>
            <a:endParaRPr sz="2400" b="1" dirty="0">
              <a:solidFill>
                <a:schemeClr val="dk1"/>
              </a:solidFill>
              <a:latin typeface="Shadows Into Light Two"/>
              <a:ea typeface="Shadows Into Light Two"/>
              <a:cs typeface="Shadows Into Light Two"/>
              <a:sym typeface="Shadows Into Light Two"/>
            </a:endParaRPr>
          </a:p>
        </p:txBody>
      </p:sp>
      <p:sp>
        <p:nvSpPr>
          <p:cNvPr id="3394" name="Google Shape;3394;p36"/>
          <p:cNvSpPr txBox="1"/>
          <p:nvPr/>
        </p:nvSpPr>
        <p:spPr>
          <a:xfrm>
            <a:off x="4465488" y="3097725"/>
            <a:ext cx="2611800" cy="47088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2000" dirty="0" smtClean="0">
                <a:latin typeface="Questrial"/>
                <a:ea typeface="Questrial"/>
                <a:cs typeface="Questrial"/>
                <a:sym typeface="Questrial"/>
              </a:rPr>
              <a:t>Makin tinggi tingkat hidup masyarakat, makin besar timbunan sampahnya</a:t>
            </a:r>
            <a:endParaRPr sz="2000" dirty="0">
              <a:latin typeface="Questrial"/>
              <a:ea typeface="Questrial"/>
              <a:cs typeface="Questrial"/>
              <a:sym typeface="Questrial"/>
            </a:endParaRPr>
          </a:p>
        </p:txBody>
      </p:sp>
      <p:sp>
        <p:nvSpPr>
          <p:cNvPr id="3395" name="Google Shape;3395;p36"/>
          <p:cNvSpPr txBox="1"/>
          <p:nvPr/>
        </p:nvSpPr>
        <p:spPr>
          <a:xfrm>
            <a:off x="7863963" y="3097725"/>
            <a:ext cx="2611800" cy="47088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2000" dirty="0" smtClean="0">
                <a:latin typeface="Questrial"/>
                <a:ea typeface="Questrial"/>
                <a:cs typeface="Questrial"/>
                <a:sym typeface="Questrial"/>
              </a:rPr>
              <a:t>Musim buah-buahan akan menghasilkan sampah yang lebih banyak</a:t>
            </a:r>
            <a:endParaRPr sz="2000" dirty="0">
              <a:latin typeface="Questrial"/>
              <a:ea typeface="Questrial"/>
              <a:cs typeface="Questrial"/>
              <a:sym typeface="Questrial"/>
            </a:endParaRPr>
          </a:p>
        </p:txBody>
      </p:sp>
      <p:sp>
        <p:nvSpPr>
          <p:cNvPr id="3396" name="Google Shape;3396;p36"/>
          <p:cNvSpPr txBox="1"/>
          <p:nvPr/>
        </p:nvSpPr>
        <p:spPr>
          <a:xfrm>
            <a:off x="11166975" y="3097725"/>
            <a:ext cx="2611800" cy="47088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2000" dirty="0" smtClean="0">
                <a:latin typeface="Questrial"/>
                <a:ea typeface="Questrial"/>
                <a:cs typeface="Questrial"/>
                <a:sym typeface="Questrial"/>
              </a:rPr>
              <a:t>Cara hidup dan mobilitas penduduk</a:t>
            </a:r>
            <a:endParaRPr sz="2000" dirty="0">
              <a:latin typeface="Questrial"/>
              <a:ea typeface="Questrial"/>
              <a:cs typeface="Questrial"/>
              <a:sym typeface="Questrial"/>
            </a:endParaRPr>
          </a:p>
        </p:txBody>
      </p:sp>
      <p:sp>
        <p:nvSpPr>
          <p:cNvPr id="3397" name="Google Shape;3397;p36"/>
          <p:cNvSpPr txBox="1"/>
          <p:nvPr/>
        </p:nvSpPr>
        <p:spPr>
          <a:xfrm>
            <a:off x="14533625" y="3097725"/>
            <a:ext cx="2611800" cy="47088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US" sz="2000" dirty="0" smtClean="0">
                <a:latin typeface="Questrial"/>
                <a:ea typeface="Questrial"/>
                <a:cs typeface="Questrial"/>
                <a:sym typeface="Questrial"/>
              </a:rPr>
              <a:t>D</a:t>
            </a:r>
            <a:r>
              <a:rPr lang="en" sz="2000" dirty="0" smtClean="0">
                <a:latin typeface="Questrial"/>
                <a:ea typeface="Questrial"/>
                <a:cs typeface="Questrial"/>
                <a:sym typeface="Questrial"/>
              </a:rPr>
              <a:t>i Negara Barat, debu hasil pembakaran alat pemanas akan bertambah pada musim dingin</a:t>
            </a:r>
            <a:endParaRPr sz="2000" dirty="0">
              <a:latin typeface="Questrial"/>
              <a:ea typeface="Questrial"/>
              <a:cs typeface="Questrial"/>
              <a:sym typeface="Questrial"/>
            </a:endParaRPr>
          </a:p>
        </p:txBody>
      </p:sp>
    </p:spTree>
    <p:extLst>
      <p:ext uri="{BB962C8B-B14F-4D97-AF65-F5344CB8AC3E}">
        <p14:creationId xmlns:p14="http://schemas.microsoft.com/office/powerpoint/2010/main" val="68885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83"/>
                                        </p:tgtEl>
                                        <p:attrNameLst>
                                          <p:attrName>style.visibility</p:attrName>
                                        </p:attrNameLst>
                                      </p:cBhvr>
                                      <p:to>
                                        <p:strVal val="visible"/>
                                      </p:to>
                                    </p:set>
                                    <p:anim calcmode="lin" valueType="num">
                                      <p:cBhvr additive="base">
                                        <p:cTn id="7" dur="500" fill="hold"/>
                                        <p:tgtEl>
                                          <p:spTgt spid="3383"/>
                                        </p:tgtEl>
                                        <p:attrNameLst>
                                          <p:attrName>ppt_x</p:attrName>
                                        </p:attrNameLst>
                                      </p:cBhvr>
                                      <p:tavLst>
                                        <p:tav tm="0">
                                          <p:val>
                                            <p:strVal val="#ppt_x"/>
                                          </p:val>
                                        </p:tav>
                                        <p:tav tm="100000">
                                          <p:val>
                                            <p:strVal val="#ppt_x"/>
                                          </p:val>
                                        </p:tav>
                                      </p:tavLst>
                                    </p:anim>
                                    <p:anim calcmode="lin" valueType="num">
                                      <p:cBhvr additive="base">
                                        <p:cTn id="8" dur="500" fill="hold"/>
                                        <p:tgtEl>
                                          <p:spTgt spid="33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388"/>
                                        </p:tgtEl>
                                        <p:attrNameLst>
                                          <p:attrName>style.visibility</p:attrName>
                                        </p:attrNameLst>
                                      </p:cBhvr>
                                      <p:to>
                                        <p:strVal val="visible"/>
                                      </p:to>
                                    </p:set>
                                    <p:animEffect transition="in" filter="fade">
                                      <p:cBhvr>
                                        <p:cTn id="13" dur="1000"/>
                                        <p:tgtEl>
                                          <p:spTgt spid="3388"/>
                                        </p:tgtEl>
                                      </p:cBhvr>
                                    </p:animEffect>
                                    <p:anim calcmode="lin" valueType="num">
                                      <p:cBhvr>
                                        <p:cTn id="14" dur="1000" fill="hold"/>
                                        <p:tgtEl>
                                          <p:spTgt spid="3388"/>
                                        </p:tgtEl>
                                        <p:attrNameLst>
                                          <p:attrName>ppt_x</p:attrName>
                                        </p:attrNameLst>
                                      </p:cBhvr>
                                      <p:tavLst>
                                        <p:tav tm="0">
                                          <p:val>
                                            <p:strVal val="#ppt_x"/>
                                          </p:val>
                                        </p:tav>
                                        <p:tav tm="100000">
                                          <p:val>
                                            <p:strVal val="#ppt_x"/>
                                          </p:val>
                                        </p:tav>
                                      </p:tavLst>
                                    </p:anim>
                                    <p:anim calcmode="lin" valueType="num">
                                      <p:cBhvr>
                                        <p:cTn id="15" dur="1000" fill="hold"/>
                                        <p:tgtEl>
                                          <p:spTgt spid="338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384"/>
                                        </p:tgtEl>
                                        <p:attrNameLst>
                                          <p:attrName>style.visibility</p:attrName>
                                        </p:attrNameLst>
                                      </p:cBhvr>
                                      <p:to>
                                        <p:strVal val="visible"/>
                                      </p:to>
                                    </p:set>
                                    <p:animEffect transition="in" filter="fade">
                                      <p:cBhvr>
                                        <p:cTn id="20" dur="1000"/>
                                        <p:tgtEl>
                                          <p:spTgt spid="3384"/>
                                        </p:tgtEl>
                                      </p:cBhvr>
                                    </p:animEffect>
                                    <p:anim calcmode="lin" valueType="num">
                                      <p:cBhvr>
                                        <p:cTn id="21" dur="1000" fill="hold"/>
                                        <p:tgtEl>
                                          <p:spTgt spid="3384"/>
                                        </p:tgtEl>
                                        <p:attrNameLst>
                                          <p:attrName>ppt_x</p:attrName>
                                        </p:attrNameLst>
                                      </p:cBhvr>
                                      <p:tavLst>
                                        <p:tav tm="0">
                                          <p:val>
                                            <p:strVal val="#ppt_x"/>
                                          </p:val>
                                        </p:tav>
                                        <p:tav tm="100000">
                                          <p:val>
                                            <p:strVal val="#ppt_x"/>
                                          </p:val>
                                        </p:tav>
                                      </p:tavLst>
                                    </p:anim>
                                    <p:anim calcmode="lin" valueType="num">
                                      <p:cBhvr>
                                        <p:cTn id="22" dur="1000" fill="hold"/>
                                        <p:tgtEl>
                                          <p:spTgt spid="338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394"/>
                                        </p:tgtEl>
                                        <p:attrNameLst>
                                          <p:attrName>style.visibility</p:attrName>
                                        </p:attrNameLst>
                                      </p:cBhvr>
                                      <p:to>
                                        <p:strVal val="visible"/>
                                      </p:to>
                                    </p:set>
                                    <p:anim calcmode="lin" valueType="num">
                                      <p:cBhvr additive="base">
                                        <p:cTn id="27" dur="500" fill="hold"/>
                                        <p:tgtEl>
                                          <p:spTgt spid="3394"/>
                                        </p:tgtEl>
                                        <p:attrNameLst>
                                          <p:attrName>ppt_x</p:attrName>
                                        </p:attrNameLst>
                                      </p:cBhvr>
                                      <p:tavLst>
                                        <p:tav tm="0">
                                          <p:val>
                                            <p:strVal val="#ppt_x"/>
                                          </p:val>
                                        </p:tav>
                                        <p:tav tm="100000">
                                          <p:val>
                                            <p:strVal val="#ppt_x"/>
                                          </p:val>
                                        </p:tav>
                                      </p:tavLst>
                                    </p:anim>
                                    <p:anim calcmode="lin" valueType="num">
                                      <p:cBhvr additive="base">
                                        <p:cTn id="28" dur="500" fill="hold"/>
                                        <p:tgtEl>
                                          <p:spTgt spid="339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385"/>
                                        </p:tgtEl>
                                        <p:attrNameLst>
                                          <p:attrName>style.visibility</p:attrName>
                                        </p:attrNameLst>
                                      </p:cBhvr>
                                      <p:to>
                                        <p:strVal val="visible"/>
                                      </p:to>
                                    </p:set>
                                    <p:animEffect transition="in" filter="fade">
                                      <p:cBhvr>
                                        <p:cTn id="33" dur="1000"/>
                                        <p:tgtEl>
                                          <p:spTgt spid="3385"/>
                                        </p:tgtEl>
                                      </p:cBhvr>
                                    </p:animEffect>
                                    <p:anim calcmode="lin" valueType="num">
                                      <p:cBhvr>
                                        <p:cTn id="34" dur="1000" fill="hold"/>
                                        <p:tgtEl>
                                          <p:spTgt spid="3385"/>
                                        </p:tgtEl>
                                        <p:attrNameLst>
                                          <p:attrName>ppt_x</p:attrName>
                                        </p:attrNameLst>
                                      </p:cBhvr>
                                      <p:tavLst>
                                        <p:tav tm="0">
                                          <p:val>
                                            <p:strVal val="#ppt_x"/>
                                          </p:val>
                                        </p:tav>
                                        <p:tav tm="100000">
                                          <p:val>
                                            <p:strVal val="#ppt_x"/>
                                          </p:val>
                                        </p:tav>
                                      </p:tavLst>
                                    </p:anim>
                                    <p:anim calcmode="lin" valueType="num">
                                      <p:cBhvr>
                                        <p:cTn id="35" dur="1000" fill="hold"/>
                                        <p:tgtEl>
                                          <p:spTgt spid="338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395"/>
                                        </p:tgtEl>
                                        <p:attrNameLst>
                                          <p:attrName>style.visibility</p:attrName>
                                        </p:attrNameLst>
                                      </p:cBhvr>
                                      <p:to>
                                        <p:strVal val="visible"/>
                                      </p:to>
                                    </p:set>
                                    <p:animEffect transition="in" filter="fade">
                                      <p:cBhvr>
                                        <p:cTn id="40" dur="1000"/>
                                        <p:tgtEl>
                                          <p:spTgt spid="3395"/>
                                        </p:tgtEl>
                                      </p:cBhvr>
                                    </p:animEffect>
                                    <p:anim calcmode="lin" valueType="num">
                                      <p:cBhvr>
                                        <p:cTn id="41" dur="1000" fill="hold"/>
                                        <p:tgtEl>
                                          <p:spTgt spid="3395"/>
                                        </p:tgtEl>
                                        <p:attrNameLst>
                                          <p:attrName>ppt_x</p:attrName>
                                        </p:attrNameLst>
                                      </p:cBhvr>
                                      <p:tavLst>
                                        <p:tav tm="0">
                                          <p:val>
                                            <p:strVal val="#ppt_x"/>
                                          </p:val>
                                        </p:tav>
                                        <p:tav tm="100000">
                                          <p:val>
                                            <p:strVal val="#ppt_x"/>
                                          </p:val>
                                        </p:tav>
                                      </p:tavLst>
                                    </p:anim>
                                    <p:anim calcmode="lin" valueType="num">
                                      <p:cBhvr>
                                        <p:cTn id="42" dur="1000" fill="hold"/>
                                        <p:tgtEl>
                                          <p:spTgt spid="339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386"/>
                                        </p:tgtEl>
                                        <p:attrNameLst>
                                          <p:attrName>style.visibility</p:attrName>
                                        </p:attrNameLst>
                                      </p:cBhvr>
                                      <p:to>
                                        <p:strVal val="visible"/>
                                      </p:to>
                                    </p:set>
                                    <p:animEffect transition="in" filter="fade">
                                      <p:cBhvr>
                                        <p:cTn id="47" dur="1000"/>
                                        <p:tgtEl>
                                          <p:spTgt spid="3386"/>
                                        </p:tgtEl>
                                      </p:cBhvr>
                                    </p:animEffect>
                                    <p:anim calcmode="lin" valueType="num">
                                      <p:cBhvr>
                                        <p:cTn id="48" dur="1000" fill="hold"/>
                                        <p:tgtEl>
                                          <p:spTgt spid="3386"/>
                                        </p:tgtEl>
                                        <p:attrNameLst>
                                          <p:attrName>ppt_x</p:attrName>
                                        </p:attrNameLst>
                                      </p:cBhvr>
                                      <p:tavLst>
                                        <p:tav tm="0">
                                          <p:val>
                                            <p:strVal val="#ppt_x"/>
                                          </p:val>
                                        </p:tav>
                                        <p:tav tm="100000">
                                          <p:val>
                                            <p:strVal val="#ppt_x"/>
                                          </p:val>
                                        </p:tav>
                                      </p:tavLst>
                                    </p:anim>
                                    <p:anim calcmode="lin" valueType="num">
                                      <p:cBhvr>
                                        <p:cTn id="49" dur="1000" fill="hold"/>
                                        <p:tgtEl>
                                          <p:spTgt spid="338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396"/>
                                        </p:tgtEl>
                                        <p:attrNameLst>
                                          <p:attrName>style.visibility</p:attrName>
                                        </p:attrNameLst>
                                      </p:cBhvr>
                                      <p:to>
                                        <p:strVal val="visible"/>
                                      </p:to>
                                    </p:set>
                                    <p:animEffect transition="in" filter="fade">
                                      <p:cBhvr>
                                        <p:cTn id="54" dur="1000"/>
                                        <p:tgtEl>
                                          <p:spTgt spid="3396"/>
                                        </p:tgtEl>
                                      </p:cBhvr>
                                    </p:animEffect>
                                    <p:anim calcmode="lin" valueType="num">
                                      <p:cBhvr>
                                        <p:cTn id="55" dur="1000" fill="hold"/>
                                        <p:tgtEl>
                                          <p:spTgt spid="3396"/>
                                        </p:tgtEl>
                                        <p:attrNameLst>
                                          <p:attrName>ppt_x</p:attrName>
                                        </p:attrNameLst>
                                      </p:cBhvr>
                                      <p:tavLst>
                                        <p:tav tm="0">
                                          <p:val>
                                            <p:strVal val="#ppt_x"/>
                                          </p:val>
                                        </p:tav>
                                        <p:tav tm="100000">
                                          <p:val>
                                            <p:strVal val="#ppt_x"/>
                                          </p:val>
                                        </p:tav>
                                      </p:tavLst>
                                    </p:anim>
                                    <p:anim calcmode="lin" valueType="num">
                                      <p:cBhvr>
                                        <p:cTn id="56" dur="1000" fill="hold"/>
                                        <p:tgtEl>
                                          <p:spTgt spid="339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387"/>
                                        </p:tgtEl>
                                        <p:attrNameLst>
                                          <p:attrName>style.visibility</p:attrName>
                                        </p:attrNameLst>
                                      </p:cBhvr>
                                      <p:to>
                                        <p:strVal val="visible"/>
                                      </p:to>
                                    </p:set>
                                    <p:anim calcmode="lin" valueType="num">
                                      <p:cBhvr additive="base">
                                        <p:cTn id="61" dur="500" fill="hold"/>
                                        <p:tgtEl>
                                          <p:spTgt spid="3387"/>
                                        </p:tgtEl>
                                        <p:attrNameLst>
                                          <p:attrName>ppt_x</p:attrName>
                                        </p:attrNameLst>
                                      </p:cBhvr>
                                      <p:tavLst>
                                        <p:tav tm="0">
                                          <p:val>
                                            <p:strVal val="#ppt_x"/>
                                          </p:val>
                                        </p:tav>
                                        <p:tav tm="100000">
                                          <p:val>
                                            <p:strVal val="#ppt_x"/>
                                          </p:val>
                                        </p:tav>
                                      </p:tavLst>
                                    </p:anim>
                                    <p:anim calcmode="lin" valueType="num">
                                      <p:cBhvr additive="base">
                                        <p:cTn id="62" dur="500" fill="hold"/>
                                        <p:tgtEl>
                                          <p:spTgt spid="338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397"/>
                                        </p:tgtEl>
                                        <p:attrNameLst>
                                          <p:attrName>style.visibility</p:attrName>
                                        </p:attrNameLst>
                                      </p:cBhvr>
                                      <p:to>
                                        <p:strVal val="visible"/>
                                      </p:to>
                                    </p:set>
                                    <p:animEffect transition="in" filter="fade">
                                      <p:cBhvr>
                                        <p:cTn id="67" dur="1000"/>
                                        <p:tgtEl>
                                          <p:spTgt spid="3397"/>
                                        </p:tgtEl>
                                      </p:cBhvr>
                                    </p:animEffect>
                                    <p:anim calcmode="lin" valueType="num">
                                      <p:cBhvr>
                                        <p:cTn id="68" dur="1000" fill="hold"/>
                                        <p:tgtEl>
                                          <p:spTgt spid="3397"/>
                                        </p:tgtEl>
                                        <p:attrNameLst>
                                          <p:attrName>ppt_x</p:attrName>
                                        </p:attrNameLst>
                                      </p:cBhvr>
                                      <p:tavLst>
                                        <p:tav tm="0">
                                          <p:val>
                                            <p:strVal val="#ppt_x"/>
                                          </p:val>
                                        </p:tav>
                                        <p:tav tm="100000">
                                          <p:val>
                                            <p:strVal val="#ppt_x"/>
                                          </p:val>
                                        </p:tav>
                                      </p:tavLst>
                                    </p:anim>
                                    <p:anim calcmode="lin" valueType="num">
                                      <p:cBhvr>
                                        <p:cTn id="69" dur="1000" fill="hold"/>
                                        <p:tgtEl>
                                          <p:spTgt spid="339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389"/>
                                        </p:tgtEl>
                                        <p:attrNameLst>
                                          <p:attrName>style.visibility</p:attrName>
                                        </p:attrNameLst>
                                      </p:cBhvr>
                                      <p:to>
                                        <p:strVal val="visible"/>
                                      </p:to>
                                    </p:set>
                                    <p:animEffect transition="in" filter="fade">
                                      <p:cBhvr>
                                        <p:cTn id="74" dur="1000"/>
                                        <p:tgtEl>
                                          <p:spTgt spid="3389"/>
                                        </p:tgtEl>
                                      </p:cBhvr>
                                    </p:animEffect>
                                    <p:anim calcmode="lin" valueType="num">
                                      <p:cBhvr>
                                        <p:cTn id="75" dur="1000" fill="hold"/>
                                        <p:tgtEl>
                                          <p:spTgt spid="3389"/>
                                        </p:tgtEl>
                                        <p:attrNameLst>
                                          <p:attrName>ppt_x</p:attrName>
                                        </p:attrNameLst>
                                      </p:cBhvr>
                                      <p:tavLst>
                                        <p:tav tm="0">
                                          <p:val>
                                            <p:strVal val="#ppt_x"/>
                                          </p:val>
                                        </p:tav>
                                        <p:tav tm="100000">
                                          <p:val>
                                            <p:strVal val="#ppt_x"/>
                                          </p:val>
                                        </p:tav>
                                      </p:tavLst>
                                    </p:anim>
                                    <p:anim calcmode="lin" valueType="num">
                                      <p:cBhvr>
                                        <p:cTn id="76" dur="1000" fill="hold"/>
                                        <p:tgtEl>
                                          <p:spTgt spid="33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3" grpId="0"/>
      <p:bldP spid="3384" grpId="0"/>
      <p:bldP spid="3385" grpId="0"/>
      <p:bldP spid="3386" grpId="0"/>
      <p:bldP spid="3387" grpId="0"/>
      <p:bldP spid="3388" grpId="0"/>
      <p:bldP spid="3389" grpId="0"/>
      <p:bldP spid="3394" grpId="0"/>
      <p:bldP spid="3395" grpId="0"/>
      <p:bldP spid="3396" grpId="0"/>
      <p:bldP spid="33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74"/>
        <p:cNvGrpSpPr/>
        <p:nvPr/>
      </p:nvGrpSpPr>
      <p:grpSpPr>
        <a:xfrm>
          <a:off x="0" y="0"/>
          <a:ext cx="0" cy="0"/>
          <a:chOff x="0" y="0"/>
          <a:chExt cx="0" cy="0"/>
        </a:xfrm>
      </p:grpSpPr>
      <p:sp>
        <p:nvSpPr>
          <p:cNvPr id="3376" name="Google Shape;3376;p35"/>
          <p:cNvSpPr/>
          <p:nvPr/>
        </p:nvSpPr>
        <p:spPr>
          <a:xfrm>
            <a:off x="3631413"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7" name="Google Shape;3377;p35"/>
          <p:cNvSpPr/>
          <p:nvPr/>
        </p:nvSpPr>
        <p:spPr>
          <a:xfrm>
            <a:off x="3606688"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dirty="0" smtClean="0">
              <a:latin typeface="Arial Black" pitchFamily="34" charset="0"/>
              <a:ea typeface="Calibri"/>
              <a:cs typeface="Calibri"/>
              <a:sym typeface="Calibri"/>
            </a:endParaRPr>
          </a:p>
          <a:p>
            <a:pPr marL="0" marR="0" lvl="0" indent="0" algn="ctr" rtl="0">
              <a:spcBef>
                <a:spcPts val="0"/>
              </a:spcBef>
              <a:spcAft>
                <a:spcPts val="0"/>
              </a:spcAft>
              <a:buNone/>
            </a:pPr>
            <a:endParaRPr sz="4000" dirty="0">
              <a:solidFill>
                <a:srgbClr val="000000"/>
              </a:solidFill>
              <a:latin typeface="Arial Black" pitchFamily="34" charset="0"/>
              <a:ea typeface="Calibri"/>
              <a:cs typeface="Calibri"/>
              <a:sym typeface="Calibri"/>
            </a:endParaRPr>
          </a:p>
        </p:txBody>
      </p:sp>
      <p:sp>
        <p:nvSpPr>
          <p:cNvPr id="6" name="TextBox 5"/>
          <p:cNvSpPr txBox="1"/>
          <p:nvPr/>
        </p:nvSpPr>
        <p:spPr>
          <a:xfrm>
            <a:off x="1317658" y="3673221"/>
            <a:ext cx="10218048" cy="523220"/>
          </a:xfrm>
          <a:prstGeom prst="rect">
            <a:avLst/>
          </a:prstGeom>
          <a:noFill/>
        </p:spPr>
        <p:txBody>
          <a:bodyPr wrap="square" rtlCol="0">
            <a:spAutoFit/>
          </a:bodyPr>
          <a:lstStyle/>
          <a:p>
            <a:r>
              <a:rPr lang="en-US" sz="2800" b="1" dirty="0" err="1" smtClean="0">
                <a:latin typeface="Pompiere" charset="0"/>
              </a:rPr>
              <a:t>Tabel</a:t>
            </a:r>
            <a:r>
              <a:rPr lang="en-US" sz="2800" b="1" dirty="0" smtClean="0">
                <a:latin typeface="Pompiere" charset="0"/>
              </a:rPr>
              <a:t> 2. </a:t>
            </a:r>
            <a:r>
              <a:rPr lang="en-US" sz="2800" b="1" dirty="0" err="1" smtClean="0">
                <a:latin typeface="Pompiere" charset="0"/>
              </a:rPr>
              <a:t>Contoh</a:t>
            </a:r>
            <a:r>
              <a:rPr lang="en-US" sz="2800" b="1" dirty="0" smtClean="0">
                <a:latin typeface="Pompiere" charset="0"/>
              </a:rPr>
              <a:t> </a:t>
            </a:r>
            <a:r>
              <a:rPr lang="en-US" sz="2800" b="1" dirty="0" err="1" smtClean="0">
                <a:latin typeface="Pompiere" charset="0"/>
              </a:rPr>
              <a:t>Timbulan</a:t>
            </a:r>
            <a:r>
              <a:rPr lang="en-US" sz="2800" b="1" dirty="0" smtClean="0">
                <a:latin typeface="Pompiere" charset="0"/>
              </a:rPr>
              <a:t> </a:t>
            </a:r>
            <a:r>
              <a:rPr lang="en-US" sz="2800" b="1" dirty="0" err="1" smtClean="0">
                <a:latin typeface="Pompiere" charset="0"/>
              </a:rPr>
              <a:t>Sampah</a:t>
            </a:r>
            <a:r>
              <a:rPr lang="en-US" sz="2800" b="1" dirty="0" smtClean="0">
                <a:latin typeface="Pompiere" charset="0"/>
              </a:rPr>
              <a:t> di </a:t>
            </a:r>
            <a:r>
              <a:rPr lang="en-US" sz="2800" b="1" dirty="0" err="1">
                <a:latin typeface="Pompiere" charset="0"/>
              </a:rPr>
              <a:t>B</a:t>
            </a:r>
            <a:r>
              <a:rPr lang="en-US" sz="2800" b="1" dirty="0" err="1" smtClean="0">
                <a:latin typeface="Pompiere" charset="0"/>
              </a:rPr>
              <a:t>eberapa</a:t>
            </a:r>
            <a:r>
              <a:rPr lang="en-US" sz="2800" b="1" dirty="0" smtClean="0">
                <a:latin typeface="Pompiere" charset="0"/>
              </a:rPr>
              <a:t> Negara  </a:t>
            </a:r>
            <a:endParaRPr lang="en-US" sz="2800" b="1" dirty="0">
              <a:latin typeface="Pompiere"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93823226"/>
              </p:ext>
            </p:extLst>
          </p:nvPr>
        </p:nvGraphicFramePr>
        <p:xfrm>
          <a:off x="1577008" y="4319656"/>
          <a:ext cx="5897218" cy="4267200"/>
        </p:xfrm>
        <a:graphic>
          <a:graphicData uri="http://schemas.openxmlformats.org/drawingml/2006/table">
            <a:tbl>
              <a:tblPr firstRow="1" bandRow="1">
                <a:tableStyleId>{C5EA680D-5670-44C0-824B-049F2EA2BB10}</a:tableStyleId>
              </a:tblPr>
              <a:tblGrid>
                <a:gridCol w="2537792"/>
                <a:gridCol w="3359426"/>
              </a:tblGrid>
              <a:tr h="311979">
                <a:tc>
                  <a:txBody>
                    <a:bodyPr/>
                    <a:lstStyle/>
                    <a:p>
                      <a:pPr algn="ctr"/>
                      <a:r>
                        <a:rPr lang="en-US" sz="2000" b="1" dirty="0" smtClean="0">
                          <a:latin typeface="Tahoma" pitchFamily="34" charset="0"/>
                          <a:ea typeface="Tahoma" pitchFamily="34" charset="0"/>
                          <a:cs typeface="Tahoma" pitchFamily="34" charset="0"/>
                        </a:rPr>
                        <a:t>Kota</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err="1" smtClean="0">
                          <a:latin typeface="Tahoma" pitchFamily="34" charset="0"/>
                          <a:ea typeface="Tahoma" pitchFamily="34" charset="0"/>
                          <a:cs typeface="Tahoma" pitchFamily="34" charset="0"/>
                        </a:rPr>
                        <a:t>Timbunan</a:t>
                      </a:r>
                      <a:r>
                        <a:rPr lang="en-US" sz="2000" b="1" dirty="0" smtClean="0">
                          <a:latin typeface="Tahoma" pitchFamily="34" charset="0"/>
                          <a:ea typeface="Tahoma" pitchFamily="34" charset="0"/>
                          <a:cs typeface="Tahoma" pitchFamily="34" charset="0"/>
                        </a:rPr>
                        <a:t> (kg/orang/</a:t>
                      </a:r>
                      <a:r>
                        <a:rPr lang="en-US" sz="2000" b="1" dirty="0" err="1" smtClean="0">
                          <a:latin typeface="Tahoma" pitchFamily="34" charset="0"/>
                          <a:ea typeface="Tahoma" pitchFamily="34" charset="0"/>
                          <a:cs typeface="Tahoma" pitchFamily="34" charset="0"/>
                        </a:rPr>
                        <a:t>hari</a:t>
                      </a:r>
                      <a:r>
                        <a:rPr lang="en-US" sz="2000" b="1" dirty="0" smtClean="0">
                          <a:latin typeface="Tahoma" pitchFamily="34" charset="0"/>
                          <a:ea typeface="Tahoma" pitchFamily="34" charset="0"/>
                          <a:cs typeface="Tahoma" pitchFamily="34" charset="0"/>
                        </a:rPr>
                        <a:t>)</a:t>
                      </a:r>
                      <a:endParaRPr lang="en-US" sz="2000" b="1" dirty="0">
                        <a:latin typeface="Tahoma" pitchFamily="34" charset="0"/>
                        <a:ea typeface="Tahoma" pitchFamily="34" charset="0"/>
                        <a:cs typeface="Tahoma" pitchFamily="34" charset="0"/>
                      </a:endParaRPr>
                    </a:p>
                  </a:txBody>
                  <a:tcPr/>
                </a:tc>
              </a:tr>
              <a:tr h="370840">
                <a:tc>
                  <a:txBody>
                    <a:bodyPr/>
                    <a:lstStyle/>
                    <a:p>
                      <a:pPr algn="ctr"/>
                      <a:r>
                        <a:rPr lang="en-US" sz="2000" b="1" dirty="0" smtClean="0">
                          <a:latin typeface="Tahoma" pitchFamily="34" charset="0"/>
                          <a:ea typeface="Tahoma" pitchFamily="34" charset="0"/>
                          <a:cs typeface="Tahoma" pitchFamily="34" charset="0"/>
                        </a:rPr>
                        <a:t>Paris</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1,100</a:t>
                      </a:r>
                      <a:endParaRPr lang="en-US" sz="2000" b="1" dirty="0">
                        <a:latin typeface="Tahoma" pitchFamily="34" charset="0"/>
                        <a:ea typeface="Tahoma" pitchFamily="34" charset="0"/>
                        <a:cs typeface="Tahoma" pitchFamily="34" charset="0"/>
                      </a:endParaRPr>
                    </a:p>
                  </a:txBody>
                  <a:tcPr/>
                </a:tc>
              </a:tr>
              <a:tr h="370840">
                <a:tc>
                  <a:txBody>
                    <a:bodyPr/>
                    <a:lstStyle/>
                    <a:p>
                      <a:pPr algn="ctr"/>
                      <a:r>
                        <a:rPr lang="en-US" sz="2000" b="1" dirty="0" err="1" smtClean="0">
                          <a:latin typeface="Tahoma" pitchFamily="34" charset="0"/>
                          <a:ea typeface="Tahoma" pitchFamily="34" charset="0"/>
                          <a:cs typeface="Tahoma" pitchFamily="34" charset="0"/>
                        </a:rPr>
                        <a:t>Damaskus</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0,635</a:t>
                      </a:r>
                      <a:endParaRPr lang="en-US" sz="2000" b="1" dirty="0">
                        <a:latin typeface="Tahoma" pitchFamily="34" charset="0"/>
                        <a:ea typeface="Tahoma" pitchFamily="34" charset="0"/>
                        <a:cs typeface="Tahoma" pitchFamily="34" charset="0"/>
                      </a:endParaRPr>
                    </a:p>
                  </a:txBody>
                  <a:tcPr/>
                </a:tc>
              </a:tr>
              <a:tr h="370840">
                <a:tc>
                  <a:txBody>
                    <a:bodyPr/>
                    <a:lstStyle/>
                    <a:p>
                      <a:pPr algn="ctr"/>
                      <a:r>
                        <a:rPr lang="en-US" sz="2000" b="1" dirty="0" smtClean="0">
                          <a:latin typeface="Tahoma" pitchFamily="34" charset="0"/>
                          <a:ea typeface="Tahoma" pitchFamily="34" charset="0"/>
                          <a:cs typeface="Tahoma" pitchFamily="34" charset="0"/>
                        </a:rPr>
                        <a:t>Fes</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0,625</a:t>
                      </a:r>
                      <a:endParaRPr lang="en-US" sz="2000" b="1" dirty="0">
                        <a:latin typeface="Tahoma" pitchFamily="34" charset="0"/>
                        <a:ea typeface="Tahoma" pitchFamily="34" charset="0"/>
                        <a:cs typeface="Tahoma" pitchFamily="34" charset="0"/>
                      </a:endParaRPr>
                    </a:p>
                  </a:txBody>
                  <a:tcPr/>
                </a:tc>
              </a:tr>
              <a:tr h="370840">
                <a:tc>
                  <a:txBody>
                    <a:bodyPr/>
                    <a:lstStyle/>
                    <a:p>
                      <a:pPr algn="ctr"/>
                      <a:r>
                        <a:rPr lang="en-US" sz="2000" b="1" dirty="0" smtClean="0">
                          <a:latin typeface="Tahoma" pitchFamily="34" charset="0"/>
                          <a:ea typeface="Tahoma" pitchFamily="34" charset="0"/>
                          <a:cs typeface="Tahoma" pitchFamily="34" charset="0"/>
                        </a:rPr>
                        <a:t>Rabat</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0,550</a:t>
                      </a:r>
                      <a:endParaRPr lang="en-US" sz="2000" b="1" dirty="0">
                        <a:latin typeface="Tahoma" pitchFamily="34" charset="0"/>
                        <a:ea typeface="Tahoma" pitchFamily="34" charset="0"/>
                        <a:cs typeface="Tahoma" pitchFamily="34" charset="0"/>
                      </a:endParaRPr>
                    </a:p>
                  </a:txBody>
                  <a:tcPr/>
                </a:tc>
              </a:tr>
              <a:tr h="370840">
                <a:tc>
                  <a:txBody>
                    <a:bodyPr/>
                    <a:lstStyle/>
                    <a:p>
                      <a:pPr algn="ctr"/>
                      <a:r>
                        <a:rPr lang="en-US" sz="2000" b="1" dirty="0" err="1" smtClean="0">
                          <a:latin typeface="Tahoma" pitchFamily="34" charset="0"/>
                          <a:ea typeface="Tahoma" pitchFamily="34" charset="0"/>
                          <a:cs typeface="Tahoma" pitchFamily="34" charset="0"/>
                        </a:rPr>
                        <a:t>Konakry</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0,440</a:t>
                      </a:r>
                      <a:endParaRPr lang="en-US" sz="2000" b="1" dirty="0">
                        <a:latin typeface="Tahoma" pitchFamily="34" charset="0"/>
                        <a:ea typeface="Tahoma" pitchFamily="34" charset="0"/>
                        <a:cs typeface="Tahoma" pitchFamily="34" charset="0"/>
                      </a:endParaRPr>
                    </a:p>
                  </a:txBody>
                  <a:tcPr/>
                </a:tc>
              </a:tr>
              <a:tr h="370840">
                <a:tc>
                  <a:txBody>
                    <a:bodyPr/>
                    <a:lstStyle/>
                    <a:p>
                      <a:pPr algn="ctr"/>
                      <a:r>
                        <a:rPr lang="en-US" sz="2000" b="1" dirty="0" smtClean="0">
                          <a:latin typeface="Tahoma" pitchFamily="34" charset="0"/>
                          <a:ea typeface="Tahoma" pitchFamily="34" charset="0"/>
                          <a:cs typeface="Tahoma" pitchFamily="34" charset="0"/>
                        </a:rPr>
                        <a:t>Karachi</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0,550</a:t>
                      </a:r>
                      <a:endParaRPr lang="en-US" sz="2000" b="1" dirty="0">
                        <a:latin typeface="Tahoma" pitchFamily="34" charset="0"/>
                        <a:ea typeface="Tahoma" pitchFamily="34" charset="0"/>
                        <a:cs typeface="Tahoma" pitchFamily="34" charset="0"/>
                      </a:endParaRPr>
                    </a:p>
                  </a:txBody>
                  <a:tcPr/>
                </a:tc>
              </a:tr>
              <a:tr h="370840">
                <a:tc>
                  <a:txBody>
                    <a:bodyPr/>
                    <a:lstStyle/>
                    <a:p>
                      <a:pPr algn="ctr"/>
                      <a:r>
                        <a:rPr lang="en-US" sz="2000" b="1" dirty="0" err="1" smtClean="0">
                          <a:latin typeface="Tahoma" pitchFamily="34" charset="0"/>
                          <a:ea typeface="Tahoma" pitchFamily="34" charset="0"/>
                          <a:cs typeface="Tahoma" pitchFamily="34" charset="0"/>
                        </a:rPr>
                        <a:t>Singapura</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0,870</a:t>
                      </a:r>
                      <a:endParaRPr lang="en-US" sz="2000" b="1" dirty="0">
                        <a:latin typeface="Tahoma" pitchFamily="34" charset="0"/>
                        <a:ea typeface="Tahoma" pitchFamily="34" charset="0"/>
                        <a:cs typeface="Tahoma" pitchFamily="34" charset="0"/>
                      </a:endParaRPr>
                    </a:p>
                  </a:txBody>
                  <a:tcPr/>
                </a:tc>
              </a:tr>
              <a:tr h="370840">
                <a:tc>
                  <a:txBody>
                    <a:bodyPr/>
                    <a:lstStyle/>
                    <a:p>
                      <a:pPr algn="ctr"/>
                      <a:r>
                        <a:rPr lang="en-US" sz="2000" b="1" dirty="0" smtClean="0">
                          <a:latin typeface="Tahoma" pitchFamily="34" charset="0"/>
                          <a:ea typeface="Tahoma" pitchFamily="34" charset="0"/>
                          <a:cs typeface="Tahoma" pitchFamily="34" charset="0"/>
                        </a:rPr>
                        <a:t>Manila</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0,550</a:t>
                      </a:r>
                      <a:endParaRPr lang="en-US" sz="2000" b="1" dirty="0">
                        <a:latin typeface="Tahoma" pitchFamily="34" charset="0"/>
                        <a:ea typeface="Tahoma" pitchFamily="34" charset="0"/>
                        <a:cs typeface="Tahoma" pitchFamily="34" charset="0"/>
                      </a:endParaRPr>
                    </a:p>
                  </a:txBody>
                  <a:tcPr/>
                </a:tc>
              </a:tr>
              <a:tr h="370840">
                <a:tc>
                  <a:txBody>
                    <a:bodyPr/>
                    <a:lstStyle/>
                    <a:p>
                      <a:pPr algn="ctr"/>
                      <a:r>
                        <a:rPr lang="en-US" sz="2000" b="1" dirty="0" smtClean="0">
                          <a:latin typeface="Tahoma" pitchFamily="34" charset="0"/>
                          <a:ea typeface="Tahoma" pitchFamily="34" charset="0"/>
                          <a:cs typeface="Tahoma" pitchFamily="34" charset="0"/>
                        </a:rPr>
                        <a:t>Jakarta</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0,650</a:t>
                      </a:r>
                      <a:endParaRPr lang="en-US" sz="2000" b="1" dirty="0">
                        <a:latin typeface="Tahoma" pitchFamily="34" charset="0"/>
                        <a:ea typeface="Tahoma" pitchFamily="34" charset="0"/>
                        <a:cs typeface="Tahoma" pitchFamily="34" charset="0"/>
                      </a:endParaRPr>
                    </a:p>
                  </a:txBody>
                  <a:tcPr/>
                </a:tc>
              </a:tr>
            </a:tbl>
          </a:graphicData>
        </a:graphic>
      </p:graphicFrame>
      <p:sp>
        <p:nvSpPr>
          <p:cNvPr id="7" name="TextBox 6"/>
          <p:cNvSpPr txBox="1"/>
          <p:nvPr/>
        </p:nvSpPr>
        <p:spPr>
          <a:xfrm>
            <a:off x="8785258" y="3706353"/>
            <a:ext cx="10218048" cy="523220"/>
          </a:xfrm>
          <a:prstGeom prst="rect">
            <a:avLst/>
          </a:prstGeom>
          <a:noFill/>
        </p:spPr>
        <p:txBody>
          <a:bodyPr wrap="square" rtlCol="0">
            <a:spAutoFit/>
          </a:bodyPr>
          <a:lstStyle/>
          <a:p>
            <a:r>
              <a:rPr lang="en-US" sz="2800" b="1" dirty="0" err="1" smtClean="0">
                <a:latin typeface="Pompiere" charset="0"/>
              </a:rPr>
              <a:t>Tabel</a:t>
            </a:r>
            <a:r>
              <a:rPr lang="en-US" sz="2800" b="1" dirty="0" smtClean="0">
                <a:latin typeface="Pompiere" charset="0"/>
              </a:rPr>
              <a:t> 3. </a:t>
            </a:r>
            <a:r>
              <a:rPr lang="en-US" sz="2800" b="1" dirty="0" err="1" smtClean="0">
                <a:latin typeface="Pompiere" charset="0"/>
              </a:rPr>
              <a:t>Contoh</a:t>
            </a:r>
            <a:r>
              <a:rPr lang="en-US" sz="2800" b="1" dirty="0" smtClean="0">
                <a:latin typeface="Pompiere" charset="0"/>
              </a:rPr>
              <a:t> </a:t>
            </a:r>
            <a:r>
              <a:rPr lang="en-US" sz="2800" b="1" dirty="0" err="1" smtClean="0">
                <a:latin typeface="Pompiere" charset="0"/>
              </a:rPr>
              <a:t>Timbulan</a:t>
            </a:r>
            <a:r>
              <a:rPr lang="en-US" sz="2800" b="1" dirty="0" smtClean="0">
                <a:latin typeface="Pompiere" charset="0"/>
              </a:rPr>
              <a:t> </a:t>
            </a:r>
            <a:r>
              <a:rPr lang="en-US" sz="2800" b="1" dirty="0" err="1" smtClean="0">
                <a:latin typeface="Pompiere" charset="0"/>
              </a:rPr>
              <a:t>Sampah</a:t>
            </a:r>
            <a:r>
              <a:rPr lang="en-US" sz="2800" b="1" dirty="0" smtClean="0">
                <a:latin typeface="Pompiere" charset="0"/>
              </a:rPr>
              <a:t> di </a:t>
            </a:r>
            <a:r>
              <a:rPr lang="en-US" sz="2800" b="1" dirty="0" err="1" smtClean="0">
                <a:latin typeface="Pompiere" charset="0"/>
              </a:rPr>
              <a:t>Beberapa</a:t>
            </a:r>
            <a:r>
              <a:rPr lang="en-US" sz="2800" b="1" dirty="0" smtClean="0">
                <a:latin typeface="Pompiere" charset="0"/>
              </a:rPr>
              <a:t> Kota di Indonesia</a:t>
            </a:r>
            <a:endParaRPr lang="en-US" sz="2800" b="1" dirty="0">
              <a:latin typeface="Pompiere"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61398533"/>
              </p:ext>
            </p:extLst>
          </p:nvPr>
        </p:nvGraphicFramePr>
        <p:xfrm>
          <a:off x="8984973" y="4432300"/>
          <a:ext cx="6361044" cy="3078480"/>
        </p:xfrm>
        <a:graphic>
          <a:graphicData uri="http://schemas.openxmlformats.org/drawingml/2006/table">
            <a:tbl>
              <a:tblPr firstRow="1" bandRow="1">
                <a:tableStyleId>{C5EA680D-5670-44C0-824B-049F2EA2BB10}</a:tableStyleId>
              </a:tblPr>
              <a:tblGrid>
                <a:gridCol w="1928192"/>
                <a:gridCol w="2266122"/>
                <a:gridCol w="2166730"/>
              </a:tblGrid>
              <a:tr h="311979">
                <a:tc>
                  <a:txBody>
                    <a:bodyPr/>
                    <a:lstStyle/>
                    <a:p>
                      <a:pPr algn="ctr"/>
                      <a:r>
                        <a:rPr lang="en-US" sz="2000" b="1" dirty="0" smtClean="0">
                          <a:latin typeface="Tahoma" pitchFamily="34" charset="0"/>
                          <a:ea typeface="Tahoma" pitchFamily="34" charset="0"/>
                          <a:cs typeface="Tahoma" pitchFamily="34" charset="0"/>
                        </a:rPr>
                        <a:t>Kota</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Liter/org/</a:t>
                      </a:r>
                      <a:r>
                        <a:rPr lang="en-US" sz="2000" b="1" dirty="0" err="1" smtClean="0">
                          <a:latin typeface="Tahoma" pitchFamily="34" charset="0"/>
                          <a:ea typeface="Tahoma" pitchFamily="34" charset="0"/>
                          <a:cs typeface="Tahoma" pitchFamily="34" charset="0"/>
                        </a:rPr>
                        <a:t>hari</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Kg/org/</a:t>
                      </a:r>
                      <a:r>
                        <a:rPr lang="en-US" sz="2000" b="1" dirty="0" err="1" smtClean="0">
                          <a:latin typeface="Tahoma" pitchFamily="34" charset="0"/>
                          <a:ea typeface="Tahoma" pitchFamily="34" charset="0"/>
                          <a:cs typeface="Tahoma" pitchFamily="34" charset="0"/>
                        </a:rPr>
                        <a:t>hari</a:t>
                      </a:r>
                      <a:endParaRPr lang="en-US" sz="2000" b="1" dirty="0">
                        <a:latin typeface="Tahoma" pitchFamily="34" charset="0"/>
                        <a:ea typeface="Tahoma" pitchFamily="34" charset="0"/>
                        <a:cs typeface="Tahoma" pitchFamily="34" charset="0"/>
                      </a:endParaRPr>
                    </a:p>
                  </a:txBody>
                  <a:tcPr/>
                </a:tc>
              </a:tr>
              <a:tr h="370840">
                <a:tc>
                  <a:txBody>
                    <a:bodyPr/>
                    <a:lstStyle/>
                    <a:p>
                      <a:pPr algn="ctr"/>
                      <a:r>
                        <a:rPr lang="en-US" sz="2000" b="1" dirty="0" smtClean="0">
                          <a:latin typeface="Tahoma" pitchFamily="34" charset="0"/>
                          <a:ea typeface="Tahoma" pitchFamily="34" charset="0"/>
                          <a:cs typeface="Tahoma" pitchFamily="34" charset="0"/>
                        </a:rPr>
                        <a:t>Jakarta</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2,60</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0,65</a:t>
                      </a:r>
                      <a:endParaRPr lang="en-US" sz="2000" b="1" dirty="0">
                        <a:latin typeface="Tahoma" pitchFamily="34" charset="0"/>
                        <a:ea typeface="Tahoma" pitchFamily="34" charset="0"/>
                        <a:cs typeface="Tahoma" pitchFamily="34" charset="0"/>
                      </a:endParaRPr>
                    </a:p>
                  </a:txBody>
                  <a:tcPr/>
                </a:tc>
              </a:tr>
              <a:tr h="370840">
                <a:tc>
                  <a:txBody>
                    <a:bodyPr/>
                    <a:lstStyle/>
                    <a:p>
                      <a:pPr algn="ctr"/>
                      <a:r>
                        <a:rPr lang="en-US" sz="2000" b="1" dirty="0" smtClean="0">
                          <a:latin typeface="Tahoma" pitchFamily="34" charset="0"/>
                          <a:ea typeface="Tahoma" pitchFamily="34" charset="0"/>
                          <a:cs typeface="Tahoma" pitchFamily="34" charset="0"/>
                        </a:rPr>
                        <a:t>Surabaya</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2,40</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0,60</a:t>
                      </a:r>
                      <a:endParaRPr lang="en-US" sz="2000" b="1" dirty="0">
                        <a:latin typeface="Tahoma" pitchFamily="34" charset="0"/>
                        <a:ea typeface="Tahoma" pitchFamily="34" charset="0"/>
                        <a:cs typeface="Tahoma" pitchFamily="34" charset="0"/>
                      </a:endParaRPr>
                    </a:p>
                  </a:txBody>
                  <a:tcPr/>
                </a:tc>
              </a:tr>
              <a:tr h="370840">
                <a:tc>
                  <a:txBody>
                    <a:bodyPr/>
                    <a:lstStyle/>
                    <a:p>
                      <a:pPr algn="ctr"/>
                      <a:r>
                        <a:rPr lang="en-US" sz="2000" b="1" dirty="0" smtClean="0">
                          <a:latin typeface="Tahoma" pitchFamily="34" charset="0"/>
                          <a:ea typeface="Tahoma" pitchFamily="34" charset="0"/>
                          <a:cs typeface="Tahoma" pitchFamily="34" charset="0"/>
                        </a:rPr>
                        <a:t>Semarang</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1,80</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0,45</a:t>
                      </a:r>
                      <a:endParaRPr lang="en-US" sz="2000" b="1" dirty="0">
                        <a:latin typeface="Tahoma" pitchFamily="34" charset="0"/>
                        <a:ea typeface="Tahoma" pitchFamily="34" charset="0"/>
                        <a:cs typeface="Tahoma" pitchFamily="34" charset="0"/>
                      </a:endParaRPr>
                    </a:p>
                  </a:txBody>
                  <a:tcPr/>
                </a:tc>
              </a:tr>
              <a:tr h="370840">
                <a:tc>
                  <a:txBody>
                    <a:bodyPr/>
                    <a:lstStyle/>
                    <a:p>
                      <a:pPr algn="ctr"/>
                      <a:r>
                        <a:rPr lang="en-US" sz="2000" b="1" dirty="0" smtClean="0">
                          <a:latin typeface="Tahoma" pitchFamily="34" charset="0"/>
                          <a:ea typeface="Tahoma" pitchFamily="34" charset="0"/>
                          <a:cs typeface="Tahoma" pitchFamily="34" charset="0"/>
                        </a:rPr>
                        <a:t>Bandung</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3,30</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0,83</a:t>
                      </a:r>
                      <a:endParaRPr lang="en-US" sz="2000" b="1" dirty="0">
                        <a:latin typeface="Tahoma" pitchFamily="34" charset="0"/>
                        <a:ea typeface="Tahoma" pitchFamily="34" charset="0"/>
                        <a:cs typeface="Tahoma" pitchFamily="34" charset="0"/>
                      </a:endParaRPr>
                    </a:p>
                  </a:txBody>
                  <a:tcPr/>
                </a:tc>
              </a:tr>
              <a:tr h="370840">
                <a:tc>
                  <a:txBody>
                    <a:bodyPr/>
                    <a:lstStyle/>
                    <a:p>
                      <a:pPr algn="ctr"/>
                      <a:r>
                        <a:rPr lang="en-US" sz="2000" b="1" dirty="0" smtClean="0">
                          <a:latin typeface="Tahoma" pitchFamily="34" charset="0"/>
                          <a:ea typeface="Tahoma" pitchFamily="34" charset="0"/>
                          <a:cs typeface="Tahoma" pitchFamily="34" charset="0"/>
                        </a:rPr>
                        <a:t>Surakarta</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3,20</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0,60</a:t>
                      </a:r>
                      <a:endParaRPr lang="en-US" sz="2000" b="1" dirty="0">
                        <a:latin typeface="Tahoma" pitchFamily="34" charset="0"/>
                        <a:ea typeface="Tahoma" pitchFamily="34" charset="0"/>
                        <a:cs typeface="Tahoma" pitchFamily="34" charset="0"/>
                      </a:endParaRPr>
                    </a:p>
                  </a:txBody>
                  <a:tcPr/>
                </a:tc>
              </a:tr>
              <a:tr h="370840">
                <a:tc>
                  <a:txBody>
                    <a:bodyPr/>
                    <a:lstStyle/>
                    <a:p>
                      <a:pPr algn="ctr"/>
                      <a:r>
                        <a:rPr lang="en-US" sz="2000" b="1" dirty="0" smtClean="0">
                          <a:latin typeface="Tahoma" pitchFamily="34" charset="0"/>
                          <a:ea typeface="Tahoma" pitchFamily="34" charset="0"/>
                          <a:cs typeface="Tahoma" pitchFamily="34" charset="0"/>
                        </a:rPr>
                        <a:t>Ujung</a:t>
                      </a:r>
                      <a:r>
                        <a:rPr lang="en-US" sz="2000" b="1" baseline="0" dirty="0" smtClean="0">
                          <a:latin typeface="Tahoma" pitchFamily="34" charset="0"/>
                          <a:ea typeface="Tahoma" pitchFamily="34" charset="0"/>
                          <a:cs typeface="Tahoma" pitchFamily="34" charset="0"/>
                        </a:rPr>
                        <a:t> Pandang</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2,40</a:t>
                      </a:r>
                      <a:endParaRPr lang="en-US"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0,60</a:t>
                      </a:r>
                      <a:endParaRPr lang="en-US" sz="2000" b="1" dirty="0">
                        <a:latin typeface="Tahoma" pitchFamily="34" charset="0"/>
                        <a:ea typeface="Tahoma" pitchFamily="34" charset="0"/>
                        <a:cs typeface="Tahoma" pitchFamily="34" charset="0"/>
                      </a:endParaRPr>
                    </a:p>
                  </a:txBody>
                  <a:tcPr/>
                </a:tc>
              </a:tr>
            </a:tbl>
          </a:graphicData>
        </a:graphic>
      </p:graphicFrame>
    </p:spTree>
    <p:extLst>
      <p:ext uri="{BB962C8B-B14F-4D97-AF65-F5344CB8AC3E}">
        <p14:creationId xmlns:p14="http://schemas.microsoft.com/office/powerpoint/2010/main" val="18524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74"/>
        <p:cNvGrpSpPr/>
        <p:nvPr/>
      </p:nvGrpSpPr>
      <p:grpSpPr>
        <a:xfrm>
          <a:off x="0" y="0"/>
          <a:ext cx="0" cy="0"/>
          <a:chOff x="0" y="0"/>
          <a:chExt cx="0" cy="0"/>
        </a:xfrm>
      </p:grpSpPr>
      <p:sp>
        <p:nvSpPr>
          <p:cNvPr id="3376" name="Google Shape;3376;p35"/>
          <p:cNvSpPr/>
          <p:nvPr/>
        </p:nvSpPr>
        <p:spPr>
          <a:xfrm>
            <a:off x="3631413"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7" name="Google Shape;3377;p35"/>
          <p:cNvSpPr/>
          <p:nvPr/>
        </p:nvSpPr>
        <p:spPr>
          <a:xfrm>
            <a:off x="3606688"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dirty="0" smtClean="0">
              <a:latin typeface="Arial Black" pitchFamily="34" charset="0"/>
              <a:ea typeface="Calibri"/>
              <a:cs typeface="Calibri"/>
              <a:sym typeface="Calibri"/>
            </a:endParaRPr>
          </a:p>
          <a:p>
            <a:pPr marL="0" marR="0" lvl="0" indent="0" algn="ctr" rtl="0">
              <a:spcBef>
                <a:spcPts val="0"/>
              </a:spcBef>
              <a:spcAft>
                <a:spcPts val="0"/>
              </a:spcAft>
              <a:buNone/>
            </a:pPr>
            <a:endParaRPr sz="4000" dirty="0">
              <a:solidFill>
                <a:srgbClr val="000000"/>
              </a:solidFill>
              <a:latin typeface="Arial Black" pitchFamily="34" charset="0"/>
              <a:ea typeface="Calibri"/>
              <a:cs typeface="Calibri"/>
              <a:sym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337" y="2900079"/>
            <a:ext cx="7136289" cy="405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4768" y="2900078"/>
            <a:ext cx="762952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23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9"/>
        <p:cNvGrpSpPr/>
        <p:nvPr/>
      </p:nvGrpSpPr>
      <p:grpSpPr>
        <a:xfrm>
          <a:off x="0" y="0"/>
          <a:ext cx="0" cy="0"/>
          <a:chOff x="0" y="0"/>
          <a:chExt cx="0" cy="0"/>
        </a:xfrm>
      </p:grpSpPr>
      <p:sp>
        <p:nvSpPr>
          <p:cNvPr id="3250" name="Google Shape;3250;p29"/>
          <p:cNvSpPr txBox="1"/>
          <p:nvPr/>
        </p:nvSpPr>
        <p:spPr>
          <a:xfrm flipH="1">
            <a:off x="1009198" y="2375700"/>
            <a:ext cx="2749500" cy="861900"/>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 sz="3800" b="1" dirty="0" smtClean="0">
                <a:solidFill>
                  <a:schemeClr val="dk1"/>
                </a:solidFill>
                <a:latin typeface="Shadows Into Light Two"/>
                <a:ea typeface="Shadows Into Light Two"/>
                <a:cs typeface="Shadows Into Light Two"/>
                <a:sym typeface="Shadows Into Light Two"/>
              </a:rPr>
              <a:t>Contoh</a:t>
            </a:r>
            <a:endParaRPr sz="3800" b="1" dirty="0">
              <a:solidFill>
                <a:schemeClr val="dk1"/>
              </a:solidFill>
              <a:latin typeface="Shadows Into Light Two"/>
              <a:ea typeface="Shadows Into Light Two"/>
              <a:cs typeface="Shadows Into Light Two"/>
              <a:sym typeface="Shadows Into Light Two"/>
            </a:endParaRPr>
          </a:p>
        </p:txBody>
      </p:sp>
      <p:sp>
        <p:nvSpPr>
          <p:cNvPr id="3251" name="Google Shape;3251;p29"/>
          <p:cNvSpPr txBox="1"/>
          <p:nvPr/>
        </p:nvSpPr>
        <p:spPr>
          <a:xfrm flipH="1">
            <a:off x="1009198" y="4708088"/>
            <a:ext cx="2749500" cy="861900"/>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US" sz="3800" b="1" dirty="0" err="1" smtClean="0">
                <a:solidFill>
                  <a:schemeClr val="dk1"/>
                </a:solidFill>
                <a:latin typeface="Shadows Into Light Two"/>
                <a:ea typeface="Shadows Into Light Two"/>
                <a:cs typeface="Shadows Into Light Two"/>
                <a:sym typeface="Shadows Into Light Two"/>
              </a:rPr>
              <a:t>Hitung</a:t>
            </a:r>
            <a:endParaRPr sz="3800" b="1" dirty="0">
              <a:solidFill>
                <a:schemeClr val="dk1"/>
              </a:solidFill>
              <a:latin typeface="Shadows Into Light Two"/>
              <a:ea typeface="Shadows Into Light Two"/>
              <a:cs typeface="Shadows Into Light Two"/>
              <a:sym typeface="Shadows Into Light Two"/>
            </a:endParaRPr>
          </a:p>
        </p:txBody>
      </p:sp>
      <p:sp>
        <p:nvSpPr>
          <p:cNvPr id="3252" name="Google Shape;3252;p29"/>
          <p:cNvSpPr txBox="1"/>
          <p:nvPr/>
        </p:nvSpPr>
        <p:spPr>
          <a:xfrm flipH="1">
            <a:off x="977864" y="7071700"/>
            <a:ext cx="2749500" cy="861900"/>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 sz="3800" b="1" dirty="0" smtClean="0">
                <a:solidFill>
                  <a:schemeClr val="dk1"/>
                </a:solidFill>
                <a:latin typeface="Shadows Into Light Two"/>
                <a:ea typeface="Shadows Into Light Two"/>
                <a:cs typeface="Shadows Into Light Two"/>
                <a:sym typeface="Shadows Into Light Two"/>
              </a:rPr>
              <a:t>Jawab</a:t>
            </a:r>
            <a:endParaRPr sz="3800" b="1" dirty="0">
              <a:solidFill>
                <a:schemeClr val="dk1"/>
              </a:solidFill>
              <a:latin typeface="Shadows Into Light Two"/>
              <a:ea typeface="Shadows Into Light Two"/>
              <a:cs typeface="Shadows Into Light Two"/>
              <a:sym typeface="Shadows Into Light Two"/>
            </a:endParaRPr>
          </a:p>
        </p:txBody>
      </p:sp>
      <p:sp>
        <p:nvSpPr>
          <p:cNvPr id="3253" name="Google Shape;3253;p29"/>
          <p:cNvSpPr txBox="1"/>
          <p:nvPr/>
        </p:nvSpPr>
        <p:spPr>
          <a:xfrm flipH="1">
            <a:off x="1054100" y="3271525"/>
            <a:ext cx="16111200" cy="1572600"/>
          </a:xfrm>
          <a:prstGeom prst="rect">
            <a:avLst/>
          </a:prstGeom>
          <a:noFill/>
          <a:ln>
            <a:noFill/>
          </a:ln>
        </p:spPr>
        <p:txBody>
          <a:bodyPr spcFirstLastPara="1" wrap="square" lIns="137150" tIns="137150" rIns="137150" bIns="137150" anchor="ctr" anchorCtr="0">
            <a:noAutofit/>
          </a:bodyPr>
          <a:lstStyle/>
          <a:p>
            <a:pPr marL="0" lvl="0" indent="0" algn="l" rtl="0">
              <a:spcBef>
                <a:spcPts val="0"/>
              </a:spcBef>
              <a:spcAft>
                <a:spcPts val="0"/>
              </a:spcAft>
              <a:buNone/>
            </a:pPr>
            <a:r>
              <a:rPr lang="en" sz="2700" dirty="0" smtClean="0">
                <a:latin typeface="Questrial"/>
                <a:ea typeface="Questrial"/>
                <a:cs typeface="Questrial"/>
                <a:sym typeface="Questrial"/>
              </a:rPr>
              <a:t>Jumlah penduduk suatu kota = 500.000 jiwa. Timbunan sampah dari lingkungan pemukiman = 2,5 L/orang/hari atau 0,3 kg/org/hari. Berdasarkan data timbangan di TPA, diketahui jumlah sampah dari sektor non pemukimanan = 75 ton hari.</a:t>
            </a:r>
            <a:endParaRPr sz="2700" dirty="0">
              <a:latin typeface="Questrial"/>
              <a:ea typeface="Questrial"/>
              <a:cs typeface="Questrial"/>
              <a:sym typeface="Questrial"/>
            </a:endParaRPr>
          </a:p>
        </p:txBody>
      </p:sp>
      <p:sp>
        <p:nvSpPr>
          <p:cNvPr id="3255" name="Google Shape;3255;p29"/>
          <p:cNvSpPr txBox="1"/>
          <p:nvPr/>
        </p:nvSpPr>
        <p:spPr>
          <a:xfrm flipH="1">
            <a:off x="1054100" y="7502650"/>
            <a:ext cx="16111200" cy="1994668"/>
          </a:xfrm>
          <a:prstGeom prst="rect">
            <a:avLst/>
          </a:prstGeom>
          <a:noFill/>
          <a:ln>
            <a:noFill/>
          </a:ln>
        </p:spPr>
        <p:txBody>
          <a:bodyPr spcFirstLastPara="1" wrap="square" lIns="137150" tIns="137150" rIns="137150" bIns="137150" anchor="ctr" anchorCtr="0">
            <a:noAutofit/>
          </a:bodyPr>
          <a:lstStyle/>
          <a:p>
            <a:pPr lvl="0"/>
            <a:r>
              <a:rPr lang="en-US" sz="2400" dirty="0" err="1" smtClean="0">
                <a:latin typeface="Questrial"/>
                <a:ea typeface="Questrial"/>
                <a:cs typeface="Questrial"/>
                <a:sym typeface="Questrial"/>
              </a:rPr>
              <a:t>Jumlah</a:t>
            </a:r>
            <a:r>
              <a:rPr lang="en-US" sz="2400" dirty="0" smtClean="0">
                <a:latin typeface="Questrial"/>
                <a:ea typeface="Questrial"/>
                <a:cs typeface="Questrial"/>
                <a:sym typeface="Questrial"/>
              </a:rPr>
              <a:t> </a:t>
            </a:r>
            <a:r>
              <a:rPr lang="en-US" sz="2400" dirty="0" err="1" smtClean="0">
                <a:latin typeface="Questrial"/>
                <a:ea typeface="Questrial"/>
                <a:cs typeface="Questrial"/>
                <a:sym typeface="Questrial"/>
              </a:rPr>
              <a:t>sampah</a:t>
            </a:r>
            <a:r>
              <a:rPr lang="en-US" sz="2400" dirty="0" smtClean="0">
                <a:latin typeface="Questrial"/>
                <a:ea typeface="Questrial"/>
                <a:cs typeface="Questrial"/>
                <a:sym typeface="Questrial"/>
              </a:rPr>
              <a:t> </a:t>
            </a:r>
            <a:r>
              <a:rPr lang="en-US" sz="2400" dirty="0" err="1" smtClean="0">
                <a:latin typeface="Questrial"/>
                <a:ea typeface="Questrial"/>
                <a:cs typeface="Questrial"/>
                <a:sym typeface="Questrial"/>
              </a:rPr>
              <a:t>dari</a:t>
            </a:r>
            <a:r>
              <a:rPr lang="en-US" sz="2400" dirty="0" smtClean="0">
                <a:latin typeface="Questrial"/>
                <a:ea typeface="Questrial"/>
                <a:cs typeface="Questrial"/>
                <a:sym typeface="Questrial"/>
              </a:rPr>
              <a:t> </a:t>
            </a:r>
            <a:r>
              <a:rPr lang="en-US" sz="2400" dirty="0" err="1" smtClean="0">
                <a:latin typeface="Questrial"/>
                <a:ea typeface="Questrial"/>
                <a:cs typeface="Questrial"/>
                <a:sym typeface="Questrial"/>
              </a:rPr>
              <a:t>pemukiman</a:t>
            </a:r>
            <a:r>
              <a:rPr lang="en-US" sz="2400" dirty="0" smtClean="0">
                <a:latin typeface="Questrial"/>
                <a:ea typeface="Questrial"/>
                <a:cs typeface="Questrial"/>
                <a:sym typeface="Questrial"/>
              </a:rPr>
              <a:t>= 500.000 x 2,5 : 1000 m</a:t>
            </a:r>
            <a:r>
              <a:rPr lang="en-US" sz="2400" baseline="30000" dirty="0" smtClean="0">
                <a:latin typeface="Questrial"/>
                <a:ea typeface="Questrial"/>
                <a:cs typeface="Questrial"/>
                <a:sym typeface="Questrial"/>
              </a:rPr>
              <a:t>3</a:t>
            </a:r>
            <a:r>
              <a:rPr lang="en-US" sz="2400" dirty="0" smtClean="0">
                <a:latin typeface="Questrial"/>
                <a:ea typeface="Questrial"/>
                <a:cs typeface="Questrial"/>
                <a:sym typeface="Questrial"/>
              </a:rPr>
              <a:t> / </a:t>
            </a:r>
            <a:r>
              <a:rPr lang="en-US" sz="2400" dirty="0" err="1" smtClean="0">
                <a:latin typeface="Questrial"/>
                <a:ea typeface="Questrial"/>
                <a:cs typeface="Questrial"/>
                <a:sym typeface="Questrial"/>
              </a:rPr>
              <a:t>hari</a:t>
            </a:r>
            <a:r>
              <a:rPr lang="en-US" sz="2400" dirty="0" smtClean="0">
                <a:latin typeface="Questrial"/>
                <a:ea typeface="Questrial"/>
                <a:cs typeface="Questrial"/>
                <a:sym typeface="Questrial"/>
              </a:rPr>
              <a:t> </a:t>
            </a:r>
            <a:r>
              <a:rPr lang="en-US" sz="2400" dirty="0">
                <a:latin typeface="Questrial"/>
                <a:ea typeface="Questrial"/>
                <a:cs typeface="Questrial"/>
                <a:sym typeface="Questrial"/>
              </a:rPr>
              <a:t>= 1.250 m</a:t>
            </a:r>
            <a:r>
              <a:rPr lang="en-US" sz="2400" baseline="30000" dirty="0">
                <a:latin typeface="Questrial"/>
                <a:ea typeface="Questrial"/>
                <a:cs typeface="Questrial"/>
                <a:sym typeface="Questrial"/>
              </a:rPr>
              <a:t>3</a:t>
            </a:r>
            <a:r>
              <a:rPr lang="en-US" sz="2400" dirty="0">
                <a:latin typeface="Questrial"/>
                <a:ea typeface="Questrial"/>
                <a:cs typeface="Questrial"/>
                <a:sym typeface="Questrial"/>
              </a:rPr>
              <a:t> / </a:t>
            </a:r>
            <a:r>
              <a:rPr lang="en-US" sz="2400" dirty="0" err="1" smtClean="0">
                <a:latin typeface="Questrial"/>
                <a:ea typeface="Questrial"/>
                <a:cs typeface="Questrial"/>
                <a:sym typeface="Questrial"/>
              </a:rPr>
              <a:t>hari</a:t>
            </a:r>
            <a:r>
              <a:rPr lang="en-US" sz="2400" dirty="0" smtClean="0">
                <a:latin typeface="Questrial"/>
                <a:ea typeface="Questrial"/>
                <a:cs typeface="Questrial"/>
                <a:sym typeface="Questrial"/>
              </a:rPr>
              <a:t> </a:t>
            </a:r>
            <a:r>
              <a:rPr lang="en-US" sz="2400" dirty="0" err="1" smtClean="0">
                <a:latin typeface="Questrial"/>
                <a:ea typeface="Questrial"/>
                <a:cs typeface="Questrial"/>
                <a:sym typeface="Questrial"/>
              </a:rPr>
              <a:t>atau</a:t>
            </a:r>
            <a:r>
              <a:rPr lang="en-US" sz="2400" dirty="0" smtClean="0">
                <a:latin typeface="Questrial"/>
                <a:ea typeface="Questrial"/>
                <a:cs typeface="Questrial"/>
                <a:sym typeface="Questrial"/>
              </a:rPr>
              <a:t> </a:t>
            </a:r>
          </a:p>
          <a:p>
            <a:pPr lvl="0"/>
            <a:r>
              <a:rPr lang="en-US" sz="2400" dirty="0" err="1" smtClean="0">
                <a:latin typeface="Questrial"/>
                <a:ea typeface="Questrial"/>
                <a:cs typeface="Questrial"/>
                <a:sym typeface="Questrial"/>
              </a:rPr>
              <a:t>setara</a:t>
            </a:r>
            <a:r>
              <a:rPr lang="en-US" sz="2400" dirty="0" smtClean="0">
                <a:latin typeface="Questrial"/>
                <a:ea typeface="Questrial"/>
                <a:cs typeface="Questrial"/>
                <a:sym typeface="Questrial"/>
              </a:rPr>
              <a:t> </a:t>
            </a:r>
            <a:r>
              <a:rPr lang="en-US" sz="2400" dirty="0" err="1" smtClean="0">
                <a:latin typeface="Questrial"/>
                <a:ea typeface="Questrial"/>
                <a:cs typeface="Questrial"/>
                <a:sym typeface="Questrial"/>
              </a:rPr>
              <a:t>dengan</a:t>
            </a:r>
            <a:r>
              <a:rPr lang="en-US" sz="2400" dirty="0" smtClean="0">
                <a:latin typeface="Questrial"/>
                <a:ea typeface="Questrial"/>
                <a:cs typeface="Questrial"/>
                <a:sym typeface="Questrial"/>
              </a:rPr>
              <a:t> 500.000 x 0,3 : 1000 ton/</a:t>
            </a:r>
            <a:r>
              <a:rPr lang="en-US" sz="2400" dirty="0" err="1" smtClean="0">
                <a:latin typeface="Questrial"/>
                <a:ea typeface="Questrial"/>
                <a:cs typeface="Questrial"/>
                <a:sym typeface="Questrial"/>
              </a:rPr>
              <a:t>hari</a:t>
            </a:r>
            <a:r>
              <a:rPr lang="en-US" sz="2400" dirty="0" smtClean="0">
                <a:latin typeface="Questrial"/>
                <a:ea typeface="Questrial"/>
                <a:cs typeface="Questrial"/>
                <a:sym typeface="Questrial"/>
              </a:rPr>
              <a:t> =  150 ton/ </a:t>
            </a:r>
            <a:r>
              <a:rPr lang="en-US" sz="2400" dirty="0" err="1" smtClean="0">
                <a:latin typeface="Questrial"/>
                <a:ea typeface="Questrial"/>
                <a:cs typeface="Questrial"/>
                <a:sym typeface="Questrial"/>
              </a:rPr>
              <a:t>hari</a:t>
            </a:r>
            <a:endParaRPr lang="en-US" sz="2400" dirty="0" smtClean="0">
              <a:latin typeface="Questrial"/>
              <a:ea typeface="Questrial"/>
              <a:cs typeface="Questrial"/>
              <a:sym typeface="Questrial"/>
            </a:endParaRPr>
          </a:p>
          <a:p>
            <a:pPr lvl="0"/>
            <a:r>
              <a:rPr lang="en-US" sz="2400" dirty="0" smtClean="0">
                <a:latin typeface="Questrial"/>
                <a:ea typeface="Questrial"/>
                <a:cs typeface="Questrial"/>
                <a:sym typeface="Questrial"/>
              </a:rPr>
              <a:t>Total </a:t>
            </a:r>
            <a:r>
              <a:rPr lang="en-US" sz="2400" dirty="0" err="1" smtClean="0">
                <a:latin typeface="Questrial"/>
                <a:ea typeface="Questrial"/>
                <a:cs typeface="Questrial"/>
                <a:sym typeface="Questrial"/>
              </a:rPr>
              <a:t>sampah</a:t>
            </a:r>
            <a:r>
              <a:rPr lang="en-US" sz="2400" dirty="0" smtClean="0">
                <a:latin typeface="Questrial"/>
                <a:ea typeface="Questrial"/>
                <a:cs typeface="Questrial"/>
                <a:sym typeface="Questrial"/>
              </a:rPr>
              <a:t> (</a:t>
            </a:r>
            <a:r>
              <a:rPr lang="en-US" sz="2400" dirty="0" err="1" smtClean="0">
                <a:latin typeface="Questrial"/>
                <a:ea typeface="Questrial"/>
                <a:cs typeface="Questrial"/>
                <a:sym typeface="Questrial"/>
              </a:rPr>
              <a:t>sampah</a:t>
            </a:r>
            <a:r>
              <a:rPr lang="en-US" sz="2400" dirty="0" smtClean="0">
                <a:latin typeface="Questrial"/>
                <a:ea typeface="Questrial"/>
                <a:cs typeface="Questrial"/>
                <a:sym typeface="Questrial"/>
              </a:rPr>
              <a:t> </a:t>
            </a:r>
            <a:r>
              <a:rPr lang="en-US" sz="2400" dirty="0" err="1" smtClean="0">
                <a:latin typeface="Questrial"/>
                <a:ea typeface="Questrial"/>
                <a:cs typeface="Questrial"/>
                <a:sym typeface="Questrial"/>
              </a:rPr>
              <a:t>pemukiman</a:t>
            </a:r>
            <a:r>
              <a:rPr lang="en-US" sz="2400" dirty="0" smtClean="0">
                <a:latin typeface="Questrial"/>
                <a:ea typeface="Questrial"/>
                <a:cs typeface="Questrial"/>
                <a:sym typeface="Questrial"/>
              </a:rPr>
              <a:t> + </a:t>
            </a:r>
            <a:r>
              <a:rPr lang="en-US" sz="2400" dirty="0" err="1" smtClean="0">
                <a:latin typeface="Questrial"/>
                <a:ea typeface="Questrial"/>
                <a:cs typeface="Questrial"/>
                <a:sym typeface="Questrial"/>
              </a:rPr>
              <a:t>sampah</a:t>
            </a:r>
            <a:r>
              <a:rPr lang="en-US" sz="2400" dirty="0" smtClean="0">
                <a:latin typeface="Questrial"/>
                <a:ea typeface="Questrial"/>
                <a:cs typeface="Questrial"/>
                <a:sym typeface="Questrial"/>
              </a:rPr>
              <a:t> non </a:t>
            </a:r>
            <a:r>
              <a:rPr lang="en-US" sz="2400" dirty="0" err="1" smtClean="0">
                <a:latin typeface="Questrial"/>
                <a:ea typeface="Questrial"/>
                <a:cs typeface="Questrial"/>
                <a:sym typeface="Questrial"/>
              </a:rPr>
              <a:t>pemukiman</a:t>
            </a:r>
            <a:r>
              <a:rPr lang="en-US" sz="2400" dirty="0" smtClean="0">
                <a:latin typeface="Questrial"/>
                <a:ea typeface="Questrial"/>
                <a:cs typeface="Questrial"/>
                <a:sym typeface="Questrial"/>
              </a:rPr>
              <a:t>)= 150 + 75= 225 ton/</a:t>
            </a:r>
            <a:r>
              <a:rPr lang="en-US" sz="2400" dirty="0" err="1" smtClean="0">
                <a:latin typeface="Questrial"/>
                <a:ea typeface="Questrial"/>
                <a:cs typeface="Questrial"/>
                <a:sym typeface="Questrial"/>
              </a:rPr>
              <a:t>hari</a:t>
            </a:r>
            <a:endParaRPr lang="en-US" sz="2400" dirty="0" smtClean="0">
              <a:latin typeface="Questrial"/>
              <a:ea typeface="Questrial"/>
              <a:cs typeface="Questrial"/>
              <a:sym typeface="Questrial"/>
            </a:endParaRPr>
          </a:p>
          <a:p>
            <a:pPr lvl="0"/>
            <a:r>
              <a:rPr lang="en-US" sz="2400" dirty="0" err="1" smtClean="0">
                <a:latin typeface="Questrial"/>
                <a:ea typeface="Questrial"/>
                <a:cs typeface="Questrial"/>
                <a:sym typeface="Questrial"/>
              </a:rPr>
              <a:t>Bila</a:t>
            </a:r>
            <a:r>
              <a:rPr lang="en-US" sz="2400" dirty="0" smtClean="0">
                <a:latin typeface="Questrial"/>
                <a:ea typeface="Questrial"/>
                <a:cs typeface="Questrial"/>
                <a:sym typeface="Questrial"/>
              </a:rPr>
              <a:t> </a:t>
            </a:r>
            <a:r>
              <a:rPr lang="en-US" sz="2400" dirty="0" err="1" smtClean="0">
                <a:latin typeface="Questrial"/>
                <a:ea typeface="Questrial"/>
                <a:cs typeface="Questrial"/>
                <a:sym typeface="Questrial"/>
              </a:rPr>
              <a:t>dikonversi</a:t>
            </a:r>
            <a:r>
              <a:rPr lang="en-US" sz="2400" dirty="0" smtClean="0">
                <a:latin typeface="Questrial"/>
                <a:ea typeface="Questrial"/>
                <a:cs typeface="Questrial"/>
                <a:sym typeface="Questrial"/>
              </a:rPr>
              <a:t> </a:t>
            </a:r>
            <a:r>
              <a:rPr lang="en-US" sz="2400" dirty="0" err="1" smtClean="0">
                <a:latin typeface="Questrial"/>
                <a:ea typeface="Questrial"/>
                <a:cs typeface="Questrial"/>
                <a:sym typeface="Questrial"/>
              </a:rPr>
              <a:t>terhadap</a:t>
            </a:r>
            <a:r>
              <a:rPr lang="en-US" sz="2400" dirty="0" smtClean="0">
                <a:latin typeface="Questrial"/>
                <a:ea typeface="Questrial"/>
                <a:cs typeface="Questrial"/>
                <a:sym typeface="Questrial"/>
              </a:rPr>
              <a:t> total </a:t>
            </a:r>
            <a:r>
              <a:rPr lang="en-US" sz="2400" dirty="0" err="1" smtClean="0">
                <a:latin typeface="Questrial"/>
                <a:ea typeface="Questrial"/>
                <a:cs typeface="Questrial"/>
                <a:sym typeface="Questrial"/>
              </a:rPr>
              <a:t>penduduk</a:t>
            </a:r>
            <a:r>
              <a:rPr lang="en-US" sz="2400" dirty="0" smtClean="0">
                <a:latin typeface="Questrial"/>
                <a:ea typeface="Questrial"/>
                <a:cs typeface="Questrial"/>
                <a:sym typeface="Questrial"/>
              </a:rPr>
              <a:t>, </a:t>
            </a:r>
            <a:r>
              <a:rPr lang="en-US" sz="2400" dirty="0" err="1" smtClean="0">
                <a:latin typeface="Questrial"/>
                <a:ea typeface="Questrial"/>
                <a:cs typeface="Questrial"/>
                <a:sym typeface="Questrial"/>
              </a:rPr>
              <a:t>maka</a:t>
            </a:r>
            <a:r>
              <a:rPr lang="en-US" sz="2400" dirty="0" smtClean="0">
                <a:latin typeface="Questrial"/>
                <a:ea typeface="Questrial"/>
                <a:cs typeface="Questrial"/>
                <a:sym typeface="Questrial"/>
              </a:rPr>
              <a:t>  </a:t>
            </a:r>
            <a:r>
              <a:rPr lang="en-US" sz="2400" dirty="0" err="1" smtClean="0">
                <a:latin typeface="Questrial"/>
                <a:ea typeface="Questrial"/>
                <a:cs typeface="Questrial"/>
                <a:sym typeface="Questrial"/>
              </a:rPr>
              <a:t>setiap</a:t>
            </a:r>
            <a:r>
              <a:rPr lang="en-US" sz="2400" dirty="0" smtClean="0">
                <a:latin typeface="Questrial"/>
                <a:ea typeface="Questrial"/>
                <a:cs typeface="Questrial"/>
                <a:sym typeface="Questrial"/>
              </a:rPr>
              <a:t> </a:t>
            </a:r>
            <a:r>
              <a:rPr lang="en-US" sz="2400" dirty="0" err="1" smtClean="0">
                <a:latin typeface="Questrial"/>
                <a:ea typeface="Questrial"/>
                <a:cs typeface="Questrial"/>
                <a:sym typeface="Questrial"/>
              </a:rPr>
              <a:t>penduduk</a:t>
            </a:r>
            <a:r>
              <a:rPr lang="en-US" sz="2400" dirty="0" smtClean="0">
                <a:latin typeface="Questrial"/>
                <a:ea typeface="Questrial"/>
                <a:cs typeface="Questrial"/>
                <a:sym typeface="Questrial"/>
              </a:rPr>
              <a:t> </a:t>
            </a:r>
            <a:r>
              <a:rPr lang="en-US" sz="2400" dirty="0" err="1" smtClean="0">
                <a:latin typeface="Questrial"/>
                <a:ea typeface="Questrial"/>
                <a:cs typeface="Questrial"/>
                <a:sym typeface="Questrial"/>
              </a:rPr>
              <a:t>kota</a:t>
            </a:r>
            <a:r>
              <a:rPr lang="en-US" sz="2400" dirty="0" smtClean="0">
                <a:latin typeface="Questrial"/>
                <a:ea typeface="Questrial"/>
                <a:cs typeface="Questrial"/>
                <a:sym typeface="Questrial"/>
              </a:rPr>
              <a:t> </a:t>
            </a:r>
            <a:r>
              <a:rPr lang="en-US" sz="2400" dirty="0" err="1" smtClean="0">
                <a:latin typeface="Questrial"/>
                <a:ea typeface="Questrial"/>
                <a:cs typeface="Questrial"/>
                <a:sym typeface="Questrial"/>
              </a:rPr>
              <a:t>tersebut</a:t>
            </a:r>
            <a:r>
              <a:rPr lang="en-US" sz="2400" dirty="0" smtClean="0">
                <a:latin typeface="Questrial"/>
                <a:ea typeface="Questrial"/>
                <a:cs typeface="Questrial"/>
                <a:sym typeface="Questrial"/>
              </a:rPr>
              <a:t> </a:t>
            </a:r>
            <a:r>
              <a:rPr lang="en-US" sz="2400" dirty="0" err="1" smtClean="0">
                <a:latin typeface="Questrial"/>
                <a:ea typeface="Questrial"/>
                <a:cs typeface="Questrial"/>
                <a:sym typeface="Questrial"/>
              </a:rPr>
              <a:t>menghasilkan</a:t>
            </a:r>
            <a:r>
              <a:rPr lang="en-US" sz="2400" dirty="0" smtClean="0">
                <a:latin typeface="Questrial"/>
                <a:ea typeface="Questrial"/>
                <a:cs typeface="Questrial"/>
                <a:sym typeface="Questrial"/>
              </a:rPr>
              <a:t> </a:t>
            </a:r>
            <a:r>
              <a:rPr lang="en-US" sz="2400" dirty="0" err="1" smtClean="0">
                <a:latin typeface="Questrial"/>
                <a:ea typeface="Questrial"/>
                <a:cs typeface="Questrial"/>
                <a:sym typeface="Questrial"/>
              </a:rPr>
              <a:t>sampah</a:t>
            </a:r>
            <a:r>
              <a:rPr lang="en-US" sz="2400" dirty="0" smtClean="0">
                <a:latin typeface="Questrial"/>
                <a:ea typeface="Questrial"/>
                <a:cs typeface="Questrial"/>
                <a:sym typeface="Questrial"/>
              </a:rPr>
              <a:t> </a:t>
            </a:r>
            <a:r>
              <a:rPr lang="en-US" sz="2400" dirty="0" err="1" smtClean="0">
                <a:latin typeface="Questrial"/>
                <a:ea typeface="Questrial"/>
                <a:cs typeface="Questrial"/>
                <a:sym typeface="Questrial"/>
              </a:rPr>
              <a:t>sebesar</a:t>
            </a:r>
            <a:r>
              <a:rPr lang="en-US" sz="2400" dirty="0" smtClean="0">
                <a:latin typeface="Questrial"/>
                <a:ea typeface="Questrial"/>
                <a:cs typeface="Questrial"/>
                <a:sym typeface="Questrial"/>
              </a:rPr>
              <a:t> = 225:500.000 x 1000 kg/org= 0,45 kg/org/</a:t>
            </a:r>
            <a:r>
              <a:rPr lang="en-US" sz="2400" dirty="0" err="1" smtClean="0">
                <a:latin typeface="Questrial"/>
                <a:ea typeface="Questrial"/>
                <a:cs typeface="Questrial"/>
                <a:sym typeface="Questrial"/>
              </a:rPr>
              <a:t>hari</a:t>
            </a:r>
            <a:r>
              <a:rPr lang="en-US" sz="2400" dirty="0" smtClean="0">
                <a:latin typeface="Questrial"/>
                <a:ea typeface="Questrial"/>
                <a:cs typeface="Questrial"/>
                <a:sym typeface="Questrial"/>
              </a:rPr>
              <a:t>.</a:t>
            </a:r>
            <a:endParaRPr sz="2400" dirty="0">
              <a:latin typeface="Questrial"/>
              <a:ea typeface="Questrial"/>
              <a:cs typeface="Questrial"/>
              <a:sym typeface="Questrial"/>
            </a:endParaRPr>
          </a:p>
        </p:txBody>
      </p:sp>
      <p:sp>
        <p:nvSpPr>
          <p:cNvPr id="3256" name="Google Shape;3256;p29"/>
          <p:cNvSpPr/>
          <p:nvPr/>
        </p:nvSpPr>
        <p:spPr>
          <a:xfrm>
            <a:off x="3643775" y="886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7" name="Google Shape;3257;p29"/>
          <p:cNvSpPr/>
          <p:nvPr/>
        </p:nvSpPr>
        <p:spPr>
          <a:xfrm>
            <a:off x="3619050" y="886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3255;p29"/>
          <p:cNvSpPr txBox="1"/>
          <p:nvPr/>
        </p:nvSpPr>
        <p:spPr>
          <a:xfrm flipH="1">
            <a:off x="1385405" y="5499100"/>
            <a:ext cx="16111200" cy="1572600"/>
          </a:xfrm>
          <a:prstGeom prst="rect">
            <a:avLst/>
          </a:prstGeom>
          <a:noFill/>
          <a:ln>
            <a:noFill/>
          </a:ln>
        </p:spPr>
        <p:txBody>
          <a:bodyPr spcFirstLastPara="1" wrap="square" lIns="137150" tIns="137150" rIns="137150" bIns="137150" anchor="ctr" anchorCtr="0">
            <a:noAutofit/>
          </a:bodyPr>
          <a:lstStyle/>
          <a:p>
            <a:pPr marL="0" lvl="0" indent="0" algn="l" rtl="0">
              <a:spcBef>
                <a:spcPts val="0"/>
              </a:spcBef>
              <a:spcAft>
                <a:spcPts val="0"/>
              </a:spcAft>
              <a:buNone/>
            </a:pPr>
            <a:r>
              <a:rPr lang="en" sz="2700" dirty="0" smtClean="0">
                <a:latin typeface="Questrial"/>
                <a:ea typeface="Questrial"/>
                <a:cs typeface="Questrial"/>
                <a:sym typeface="Questrial"/>
              </a:rPr>
              <a:t>Timbulan sampah rata-rata dari kota tersebut.</a:t>
            </a:r>
            <a:endParaRPr sz="2700" dirty="0">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50"/>
                                        </p:tgtEl>
                                        <p:attrNameLst>
                                          <p:attrName>style.visibility</p:attrName>
                                        </p:attrNameLst>
                                      </p:cBhvr>
                                      <p:to>
                                        <p:strVal val="visible"/>
                                      </p:to>
                                    </p:set>
                                    <p:anim calcmode="lin" valueType="num">
                                      <p:cBhvr additive="base">
                                        <p:cTn id="7" dur="500" fill="hold"/>
                                        <p:tgtEl>
                                          <p:spTgt spid="3250"/>
                                        </p:tgtEl>
                                        <p:attrNameLst>
                                          <p:attrName>ppt_x</p:attrName>
                                        </p:attrNameLst>
                                      </p:cBhvr>
                                      <p:tavLst>
                                        <p:tav tm="0">
                                          <p:val>
                                            <p:strVal val="#ppt_x"/>
                                          </p:val>
                                        </p:tav>
                                        <p:tav tm="100000">
                                          <p:val>
                                            <p:strVal val="#ppt_x"/>
                                          </p:val>
                                        </p:tav>
                                      </p:tavLst>
                                    </p:anim>
                                    <p:anim calcmode="lin" valueType="num">
                                      <p:cBhvr additive="base">
                                        <p:cTn id="8" dur="500" fill="hold"/>
                                        <p:tgtEl>
                                          <p:spTgt spid="32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53"/>
                                        </p:tgtEl>
                                        <p:attrNameLst>
                                          <p:attrName>style.visibility</p:attrName>
                                        </p:attrNameLst>
                                      </p:cBhvr>
                                      <p:to>
                                        <p:strVal val="visible"/>
                                      </p:to>
                                    </p:set>
                                    <p:anim calcmode="lin" valueType="num">
                                      <p:cBhvr additive="base">
                                        <p:cTn id="13" dur="500" fill="hold"/>
                                        <p:tgtEl>
                                          <p:spTgt spid="3253"/>
                                        </p:tgtEl>
                                        <p:attrNameLst>
                                          <p:attrName>ppt_x</p:attrName>
                                        </p:attrNameLst>
                                      </p:cBhvr>
                                      <p:tavLst>
                                        <p:tav tm="0">
                                          <p:val>
                                            <p:strVal val="#ppt_x"/>
                                          </p:val>
                                        </p:tav>
                                        <p:tav tm="100000">
                                          <p:val>
                                            <p:strVal val="#ppt_x"/>
                                          </p:val>
                                        </p:tav>
                                      </p:tavLst>
                                    </p:anim>
                                    <p:anim calcmode="lin" valueType="num">
                                      <p:cBhvr additive="base">
                                        <p:cTn id="14" dur="500" fill="hold"/>
                                        <p:tgtEl>
                                          <p:spTgt spid="32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251"/>
                                        </p:tgtEl>
                                        <p:attrNameLst>
                                          <p:attrName>style.visibility</p:attrName>
                                        </p:attrNameLst>
                                      </p:cBhvr>
                                      <p:to>
                                        <p:strVal val="visible"/>
                                      </p:to>
                                    </p:set>
                                    <p:animEffect transition="in" filter="fade">
                                      <p:cBhvr>
                                        <p:cTn id="19" dur="1000"/>
                                        <p:tgtEl>
                                          <p:spTgt spid="3251"/>
                                        </p:tgtEl>
                                      </p:cBhvr>
                                    </p:animEffect>
                                    <p:anim calcmode="lin" valueType="num">
                                      <p:cBhvr>
                                        <p:cTn id="20" dur="1000" fill="hold"/>
                                        <p:tgtEl>
                                          <p:spTgt spid="3251"/>
                                        </p:tgtEl>
                                        <p:attrNameLst>
                                          <p:attrName>ppt_x</p:attrName>
                                        </p:attrNameLst>
                                      </p:cBhvr>
                                      <p:tavLst>
                                        <p:tav tm="0">
                                          <p:val>
                                            <p:strVal val="#ppt_x"/>
                                          </p:val>
                                        </p:tav>
                                        <p:tav tm="100000">
                                          <p:val>
                                            <p:strVal val="#ppt_x"/>
                                          </p:val>
                                        </p:tav>
                                      </p:tavLst>
                                    </p:anim>
                                    <p:anim calcmode="lin" valueType="num">
                                      <p:cBhvr>
                                        <p:cTn id="21" dur="1000" fill="hold"/>
                                        <p:tgtEl>
                                          <p:spTgt spid="325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252"/>
                                        </p:tgtEl>
                                        <p:attrNameLst>
                                          <p:attrName>style.visibility</p:attrName>
                                        </p:attrNameLst>
                                      </p:cBhvr>
                                      <p:to>
                                        <p:strVal val="visible"/>
                                      </p:to>
                                    </p:set>
                                    <p:anim calcmode="lin" valueType="num">
                                      <p:cBhvr additive="base">
                                        <p:cTn id="33" dur="500" fill="hold"/>
                                        <p:tgtEl>
                                          <p:spTgt spid="3252"/>
                                        </p:tgtEl>
                                        <p:attrNameLst>
                                          <p:attrName>ppt_x</p:attrName>
                                        </p:attrNameLst>
                                      </p:cBhvr>
                                      <p:tavLst>
                                        <p:tav tm="0">
                                          <p:val>
                                            <p:strVal val="#ppt_x"/>
                                          </p:val>
                                        </p:tav>
                                        <p:tav tm="100000">
                                          <p:val>
                                            <p:strVal val="#ppt_x"/>
                                          </p:val>
                                        </p:tav>
                                      </p:tavLst>
                                    </p:anim>
                                    <p:anim calcmode="lin" valueType="num">
                                      <p:cBhvr additive="base">
                                        <p:cTn id="34" dur="500" fill="hold"/>
                                        <p:tgtEl>
                                          <p:spTgt spid="325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255"/>
                                        </p:tgtEl>
                                        <p:attrNameLst>
                                          <p:attrName>style.visibility</p:attrName>
                                        </p:attrNameLst>
                                      </p:cBhvr>
                                      <p:to>
                                        <p:strVal val="visible"/>
                                      </p:to>
                                    </p:set>
                                    <p:animEffect transition="in" filter="fade">
                                      <p:cBhvr>
                                        <p:cTn id="39" dur="1000"/>
                                        <p:tgtEl>
                                          <p:spTgt spid="3255"/>
                                        </p:tgtEl>
                                      </p:cBhvr>
                                    </p:animEffect>
                                    <p:anim calcmode="lin" valueType="num">
                                      <p:cBhvr>
                                        <p:cTn id="40" dur="1000" fill="hold"/>
                                        <p:tgtEl>
                                          <p:spTgt spid="3255"/>
                                        </p:tgtEl>
                                        <p:attrNameLst>
                                          <p:attrName>ppt_x</p:attrName>
                                        </p:attrNameLst>
                                      </p:cBhvr>
                                      <p:tavLst>
                                        <p:tav tm="0">
                                          <p:val>
                                            <p:strVal val="#ppt_x"/>
                                          </p:val>
                                        </p:tav>
                                        <p:tav tm="100000">
                                          <p:val>
                                            <p:strVal val="#ppt_x"/>
                                          </p:val>
                                        </p:tav>
                                      </p:tavLst>
                                    </p:anim>
                                    <p:anim calcmode="lin" valueType="num">
                                      <p:cBhvr>
                                        <p:cTn id="41" dur="1000" fill="hold"/>
                                        <p:tgtEl>
                                          <p:spTgt spid="32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0" grpId="0"/>
      <p:bldP spid="3251" grpId="0"/>
      <p:bldP spid="3252" grpId="0"/>
      <p:bldP spid="3253" grpId="0"/>
      <p:bldP spid="3255"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3"/>
        <p:cNvGrpSpPr/>
        <p:nvPr/>
      </p:nvGrpSpPr>
      <p:grpSpPr>
        <a:xfrm>
          <a:off x="0" y="0"/>
          <a:ext cx="0" cy="0"/>
          <a:chOff x="0" y="0"/>
          <a:chExt cx="0" cy="0"/>
        </a:xfrm>
      </p:grpSpPr>
      <p:sp>
        <p:nvSpPr>
          <p:cNvPr id="3364" name="Google Shape;3364;p34"/>
          <p:cNvSpPr/>
          <p:nvPr/>
        </p:nvSpPr>
        <p:spPr>
          <a:xfrm>
            <a:off x="36651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3365" name="Google Shape;3365;p34"/>
          <p:cNvSpPr txBox="1"/>
          <p:nvPr/>
        </p:nvSpPr>
        <p:spPr>
          <a:xfrm>
            <a:off x="1562804" y="3789715"/>
            <a:ext cx="7214100" cy="4580400"/>
          </a:xfrm>
          <a:prstGeom prst="rect">
            <a:avLst/>
          </a:prstGeom>
          <a:noFill/>
          <a:ln>
            <a:noFill/>
          </a:ln>
        </p:spPr>
        <p:txBody>
          <a:bodyPr spcFirstLastPara="1" wrap="square" lIns="137150" tIns="137150" rIns="137150" bIns="137150" anchor="t" anchorCtr="0">
            <a:noAutofit/>
          </a:bodyPr>
          <a:lstStyle/>
          <a:p>
            <a:pPr marL="457200" lvl="0" indent="-457200" algn="just" rtl="0">
              <a:spcBef>
                <a:spcPts val="0"/>
              </a:spcBef>
              <a:spcAft>
                <a:spcPts val="0"/>
              </a:spcAft>
              <a:buFont typeface="Arial" pitchFamily="34" charset="0"/>
              <a:buChar char="•"/>
            </a:pPr>
            <a:r>
              <a:rPr lang="en-US" sz="2200" dirty="0" err="1" smtClean="0">
                <a:latin typeface="Tahoma" pitchFamily="34" charset="0"/>
                <a:ea typeface="Tahoma" pitchFamily="34" charset="0"/>
                <a:cs typeface="Tahoma" pitchFamily="34" charset="0"/>
                <a:sym typeface="Questrial"/>
              </a:rPr>
              <a:t>Perbandingan</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antara</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komponen</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jenis-jenis</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sampah</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terhadap</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keseluruhan</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sampah</a:t>
            </a:r>
            <a:r>
              <a:rPr lang="en-US" sz="2200" dirty="0" smtClean="0">
                <a:latin typeface="Tahoma" pitchFamily="34" charset="0"/>
                <a:ea typeface="Tahoma" pitchFamily="34" charset="0"/>
                <a:cs typeface="Tahoma" pitchFamily="34" charset="0"/>
                <a:sym typeface="Questrial"/>
              </a:rPr>
              <a:t>.</a:t>
            </a:r>
          </a:p>
          <a:p>
            <a:pPr marL="457200" lvl="0" indent="-457200" algn="just" rtl="0">
              <a:spcBef>
                <a:spcPts val="0"/>
              </a:spcBef>
              <a:spcAft>
                <a:spcPts val="0"/>
              </a:spcAft>
              <a:buFont typeface="Arial" pitchFamily="34" charset="0"/>
              <a:buChar char="•"/>
            </a:pPr>
            <a:r>
              <a:rPr lang="en-US" sz="2200" dirty="0" err="1" smtClean="0">
                <a:latin typeface="Tahoma" pitchFamily="34" charset="0"/>
                <a:ea typeface="Tahoma" pitchFamily="34" charset="0"/>
                <a:cs typeface="Tahoma" pitchFamily="34" charset="0"/>
                <a:sym typeface="Questrial"/>
              </a:rPr>
              <a:t>Komposisi</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sampah</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dinyatakan</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dalam</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persentase</a:t>
            </a:r>
            <a:r>
              <a:rPr lang="en-US" sz="2200" dirty="0" smtClean="0">
                <a:latin typeface="Tahoma" pitchFamily="34" charset="0"/>
                <a:ea typeface="Tahoma" pitchFamily="34" charset="0"/>
                <a:cs typeface="Tahoma" pitchFamily="34" charset="0"/>
                <a:sym typeface="Questrial"/>
              </a:rPr>
              <a:t> (%) </a:t>
            </a:r>
            <a:r>
              <a:rPr lang="en-US" sz="2200" dirty="0" err="1" smtClean="0">
                <a:latin typeface="Tahoma" pitchFamily="34" charset="0"/>
                <a:ea typeface="Tahoma" pitchFamily="34" charset="0"/>
                <a:cs typeface="Tahoma" pitchFamily="34" charset="0"/>
                <a:sym typeface="Questrial"/>
              </a:rPr>
              <a:t>berat</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basah</a:t>
            </a:r>
            <a:r>
              <a:rPr lang="en-US" sz="2200" dirty="0" smtClean="0">
                <a:latin typeface="Tahoma" pitchFamily="34" charset="0"/>
                <a:ea typeface="Tahoma" pitchFamily="34" charset="0"/>
                <a:cs typeface="Tahoma" pitchFamily="34" charset="0"/>
                <a:sym typeface="Questrial"/>
              </a:rPr>
              <a:t>.</a:t>
            </a:r>
          </a:p>
          <a:p>
            <a:pPr marL="457200" lvl="0" indent="-457200" algn="just" rtl="0">
              <a:spcBef>
                <a:spcPts val="0"/>
              </a:spcBef>
              <a:spcAft>
                <a:spcPts val="0"/>
              </a:spcAft>
              <a:buFont typeface="Arial" pitchFamily="34" charset="0"/>
              <a:buChar char="•"/>
            </a:pPr>
            <a:r>
              <a:rPr lang="en-US" sz="2200" dirty="0" err="1" smtClean="0">
                <a:latin typeface="Tahoma" pitchFamily="34" charset="0"/>
                <a:ea typeface="Tahoma" pitchFamily="34" charset="0"/>
                <a:cs typeface="Tahoma" pitchFamily="34" charset="0"/>
                <a:sym typeface="Questrial"/>
              </a:rPr>
              <a:t>Komposisi</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sampah</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diperlukan</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untuk</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menetapkan</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jenis</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perlakuan</a:t>
            </a:r>
            <a:r>
              <a:rPr lang="en-US" sz="2200" dirty="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penanganan</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sampah</a:t>
            </a:r>
            <a:r>
              <a:rPr lang="en-US" sz="2200" dirty="0" smtClean="0">
                <a:latin typeface="Tahoma" pitchFamily="34" charset="0"/>
                <a:ea typeface="Tahoma" pitchFamily="34" charset="0"/>
                <a:cs typeface="Tahoma" pitchFamily="34" charset="0"/>
                <a:sym typeface="Questrial"/>
              </a:rPr>
              <a:t> yang </a:t>
            </a:r>
            <a:r>
              <a:rPr lang="en-US" sz="2200" dirty="0" err="1" smtClean="0">
                <a:latin typeface="Tahoma" pitchFamily="34" charset="0"/>
                <a:ea typeface="Tahoma" pitchFamily="34" charset="0"/>
                <a:cs typeface="Tahoma" pitchFamily="34" charset="0"/>
                <a:sym typeface="Questrial"/>
              </a:rPr>
              <a:t>berorientasi</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kepada</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pemanfaatan</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daur</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ulang</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pengomposan</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pembakaran</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dll</a:t>
            </a:r>
            <a:r>
              <a:rPr lang="en-US" sz="2200" dirty="0" smtClean="0">
                <a:latin typeface="Tahoma" pitchFamily="34" charset="0"/>
                <a:ea typeface="Tahoma" pitchFamily="34" charset="0"/>
                <a:cs typeface="Tahoma" pitchFamily="34" charset="0"/>
                <a:sym typeface="Questrial"/>
              </a:rPr>
              <a:t>.</a:t>
            </a:r>
          </a:p>
          <a:p>
            <a:pPr marL="457200" lvl="0" indent="-457200" algn="just" rtl="0">
              <a:spcBef>
                <a:spcPts val="0"/>
              </a:spcBef>
              <a:spcAft>
                <a:spcPts val="0"/>
              </a:spcAft>
              <a:buFont typeface="Arial" pitchFamily="34" charset="0"/>
              <a:buChar char="•"/>
            </a:pPr>
            <a:r>
              <a:rPr lang="en-US" sz="2200" dirty="0" err="1" smtClean="0">
                <a:latin typeface="Tahoma" pitchFamily="34" charset="0"/>
                <a:ea typeface="Tahoma" pitchFamily="34" charset="0"/>
                <a:cs typeface="Tahoma" pitchFamily="34" charset="0"/>
                <a:sym typeface="Questrial"/>
              </a:rPr>
              <a:t>Pengelompokkan</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berikutnya</a:t>
            </a:r>
            <a:r>
              <a:rPr lang="en-US" sz="2200" dirty="0" smtClean="0">
                <a:latin typeface="Tahoma" pitchFamily="34" charset="0"/>
                <a:ea typeface="Tahoma" pitchFamily="34" charset="0"/>
                <a:cs typeface="Tahoma" pitchFamily="34" charset="0"/>
                <a:sym typeface="Questrial"/>
              </a:rPr>
              <a:t> yang </a:t>
            </a:r>
            <a:r>
              <a:rPr lang="en-US" sz="2200" dirty="0" err="1" smtClean="0">
                <a:latin typeface="Tahoma" pitchFamily="34" charset="0"/>
                <a:ea typeface="Tahoma" pitchFamily="34" charset="0"/>
                <a:cs typeface="Tahoma" pitchFamily="34" charset="0"/>
                <a:sym typeface="Questrial"/>
              </a:rPr>
              <a:t>juga</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sering</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dilakukan</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adalah</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berdasarkan</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komposisinya</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misalnya</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dinyatakan</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sebagai</a:t>
            </a:r>
            <a:r>
              <a:rPr lang="en-US" sz="2200" dirty="0" smtClean="0">
                <a:latin typeface="Tahoma" pitchFamily="34" charset="0"/>
                <a:ea typeface="Tahoma" pitchFamily="34" charset="0"/>
                <a:cs typeface="Tahoma" pitchFamily="34" charset="0"/>
                <a:sym typeface="Questrial"/>
              </a:rPr>
              <a:t> % </a:t>
            </a:r>
            <a:r>
              <a:rPr lang="en-US" sz="2200" dirty="0" err="1" smtClean="0">
                <a:latin typeface="Tahoma" pitchFamily="34" charset="0"/>
                <a:ea typeface="Tahoma" pitchFamily="34" charset="0"/>
                <a:cs typeface="Tahoma" pitchFamily="34" charset="0"/>
                <a:sym typeface="Questrial"/>
              </a:rPr>
              <a:t>berat</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biasnaya</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berat</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basah</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atau</a:t>
            </a:r>
            <a:r>
              <a:rPr lang="en-US" sz="2200" dirty="0" smtClean="0">
                <a:latin typeface="Tahoma" pitchFamily="34" charset="0"/>
                <a:ea typeface="Tahoma" pitchFamily="34" charset="0"/>
                <a:cs typeface="Tahoma" pitchFamily="34" charset="0"/>
                <a:sym typeface="Questrial"/>
              </a:rPr>
              <a:t> % volume </a:t>
            </a:r>
            <a:r>
              <a:rPr lang="en-US" sz="2200" dirty="0" err="1" smtClean="0">
                <a:latin typeface="Tahoma" pitchFamily="34" charset="0"/>
                <a:ea typeface="Tahoma" pitchFamily="34" charset="0"/>
                <a:cs typeface="Tahoma" pitchFamily="34" charset="0"/>
                <a:sym typeface="Questrial"/>
              </a:rPr>
              <a:t>basah</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dari</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kertas</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kayu</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kulit</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karet,plastik</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logam</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kaca,kain</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makanan</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dlll</a:t>
            </a:r>
            <a:endParaRPr sz="2200" dirty="0">
              <a:latin typeface="Tahoma" pitchFamily="34" charset="0"/>
              <a:ea typeface="Tahoma" pitchFamily="34" charset="0"/>
              <a:cs typeface="Tahoma" pitchFamily="34" charset="0"/>
              <a:sym typeface="Questrial"/>
            </a:endParaRPr>
          </a:p>
        </p:txBody>
      </p:sp>
      <p:sp>
        <p:nvSpPr>
          <p:cNvPr id="3368" name="Google Shape;3368;p34"/>
          <p:cNvSpPr/>
          <p:nvPr/>
        </p:nvSpPr>
        <p:spPr>
          <a:xfrm>
            <a:off x="36190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3369" name="Google Shape;3369;p34"/>
          <p:cNvSpPr txBox="1"/>
          <p:nvPr/>
        </p:nvSpPr>
        <p:spPr>
          <a:xfrm>
            <a:off x="4300050" y="1120200"/>
            <a:ext cx="9780104" cy="16287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4400" b="1" dirty="0" smtClean="0">
                <a:solidFill>
                  <a:schemeClr val="dk1"/>
                </a:solidFill>
                <a:latin typeface="Pompiere"/>
                <a:ea typeface="Pompiere"/>
                <a:cs typeface="Pompiere"/>
                <a:sym typeface="Pompiere"/>
              </a:rPr>
              <a:t>Komposisi Sampah</a:t>
            </a:r>
            <a:endParaRPr sz="4400" b="1" dirty="0">
              <a:solidFill>
                <a:schemeClr val="dk1"/>
              </a:solidFill>
              <a:latin typeface="Pompiere"/>
              <a:ea typeface="Pompiere"/>
              <a:cs typeface="Pompiere"/>
              <a:sym typeface="Pompiere"/>
            </a:endParaRPr>
          </a:p>
        </p:txBody>
      </p:sp>
      <p:sp>
        <p:nvSpPr>
          <p:cNvPr id="3370" name="Google Shape;3370;p34"/>
          <p:cNvSpPr txBox="1"/>
          <p:nvPr/>
        </p:nvSpPr>
        <p:spPr>
          <a:xfrm>
            <a:off x="9657075" y="3583900"/>
            <a:ext cx="7214100" cy="4580400"/>
          </a:xfrm>
          <a:prstGeom prst="rect">
            <a:avLst/>
          </a:prstGeom>
          <a:noFill/>
          <a:ln>
            <a:noFill/>
          </a:ln>
        </p:spPr>
        <p:txBody>
          <a:bodyPr spcFirstLastPara="1" wrap="square" lIns="137150" tIns="137150" rIns="137150" bIns="137150" anchor="t" anchorCtr="0">
            <a:noAutofit/>
          </a:bodyPr>
          <a:lstStyle/>
          <a:p>
            <a:pPr marL="342900" lvl="0" indent="-342900" algn="l" rtl="0">
              <a:spcBef>
                <a:spcPts val="0"/>
              </a:spcBef>
              <a:spcAft>
                <a:spcPts val="0"/>
              </a:spcAft>
              <a:buFont typeface="Arial" pitchFamily="34" charset="0"/>
              <a:buChar char="•"/>
            </a:pPr>
            <a:r>
              <a:rPr lang="en-US" sz="2200" dirty="0" err="1" smtClean="0">
                <a:latin typeface="Tahoma" pitchFamily="34" charset="0"/>
                <a:ea typeface="Tahoma" pitchFamily="34" charset="0"/>
                <a:cs typeface="Tahoma" pitchFamily="34" charset="0"/>
                <a:sym typeface="Questrial"/>
              </a:rPr>
              <a:t>Komposisi</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dan</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sifat-sifat</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sampah</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menggambarkan</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keanekaragaman</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aktivitas</a:t>
            </a:r>
            <a:r>
              <a:rPr lang="en-US" sz="2200" dirty="0" smtClean="0">
                <a:latin typeface="Tahoma" pitchFamily="34" charset="0"/>
                <a:ea typeface="Tahoma" pitchFamily="34" charset="0"/>
                <a:cs typeface="Tahoma" pitchFamily="34" charset="0"/>
                <a:sym typeface="Questrial"/>
              </a:rPr>
              <a:t> </a:t>
            </a:r>
            <a:r>
              <a:rPr lang="en-US" sz="2200" dirty="0" err="1" smtClean="0">
                <a:latin typeface="Tahoma" pitchFamily="34" charset="0"/>
                <a:ea typeface="Tahoma" pitchFamily="34" charset="0"/>
                <a:cs typeface="Tahoma" pitchFamily="34" charset="0"/>
                <a:sym typeface="Questrial"/>
              </a:rPr>
              <a:t>manusia</a:t>
            </a:r>
            <a:r>
              <a:rPr lang="en-US" sz="2200" dirty="0" smtClean="0">
                <a:latin typeface="Tahoma" pitchFamily="34" charset="0"/>
                <a:ea typeface="Tahoma" pitchFamily="34" charset="0"/>
                <a:cs typeface="Tahoma" pitchFamily="34" charset="0"/>
                <a:sym typeface="Questrial"/>
              </a:rPr>
              <a:t>.</a:t>
            </a:r>
            <a:endParaRPr sz="2200" dirty="0">
              <a:latin typeface="Tahoma" pitchFamily="34" charset="0"/>
              <a:ea typeface="Tahoma" pitchFamily="34" charset="0"/>
              <a:cs typeface="Tahoma" pitchFamily="34" charset="0"/>
              <a:sym typeface="Questrial"/>
            </a:endParaRPr>
          </a:p>
        </p:txBody>
      </p:sp>
    </p:spTree>
    <p:extLst>
      <p:ext uri="{BB962C8B-B14F-4D97-AF65-F5344CB8AC3E}">
        <p14:creationId xmlns:p14="http://schemas.microsoft.com/office/powerpoint/2010/main" val="409545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69"/>
                                        </p:tgtEl>
                                        <p:attrNameLst>
                                          <p:attrName>style.visibility</p:attrName>
                                        </p:attrNameLst>
                                      </p:cBhvr>
                                      <p:to>
                                        <p:strVal val="visible"/>
                                      </p:to>
                                    </p:set>
                                    <p:animEffect transition="in" filter="fade">
                                      <p:cBhvr>
                                        <p:cTn id="7" dur="1000"/>
                                        <p:tgtEl>
                                          <p:spTgt spid="3369"/>
                                        </p:tgtEl>
                                      </p:cBhvr>
                                    </p:animEffect>
                                    <p:anim calcmode="lin" valueType="num">
                                      <p:cBhvr>
                                        <p:cTn id="8" dur="1000" fill="hold"/>
                                        <p:tgtEl>
                                          <p:spTgt spid="3369"/>
                                        </p:tgtEl>
                                        <p:attrNameLst>
                                          <p:attrName>ppt_x</p:attrName>
                                        </p:attrNameLst>
                                      </p:cBhvr>
                                      <p:tavLst>
                                        <p:tav tm="0">
                                          <p:val>
                                            <p:strVal val="#ppt_x"/>
                                          </p:val>
                                        </p:tav>
                                        <p:tav tm="100000">
                                          <p:val>
                                            <p:strVal val="#ppt_x"/>
                                          </p:val>
                                        </p:tav>
                                      </p:tavLst>
                                    </p:anim>
                                    <p:anim calcmode="lin" valueType="num">
                                      <p:cBhvr>
                                        <p:cTn id="9" dur="1000" fill="hold"/>
                                        <p:tgtEl>
                                          <p:spTgt spid="33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65">
                                            <p:txEl>
                                              <p:pRg st="0" end="0"/>
                                            </p:txEl>
                                          </p:spTgt>
                                        </p:tgtEl>
                                        <p:attrNameLst>
                                          <p:attrName>style.visibility</p:attrName>
                                        </p:attrNameLst>
                                      </p:cBhvr>
                                      <p:to>
                                        <p:strVal val="visible"/>
                                      </p:to>
                                    </p:set>
                                    <p:animEffect transition="in" filter="fade">
                                      <p:cBhvr>
                                        <p:cTn id="14" dur="1000"/>
                                        <p:tgtEl>
                                          <p:spTgt spid="3365">
                                            <p:txEl>
                                              <p:pRg st="0" end="0"/>
                                            </p:txEl>
                                          </p:spTgt>
                                        </p:tgtEl>
                                      </p:cBhvr>
                                    </p:animEffect>
                                    <p:anim calcmode="lin" valueType="num">
                                      <p:cBhvr>
                                        <p:cTn id="15" dur="1000" fill="hold"/>
                                        <p:tgtEl>
                                          <p:spTgt spid="336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3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65">
                                            <p:txEl>
                                              <p:pRg st="1" end="1"/>
                                            </p:txEl>
                                          </p:spTgt>
                                        </p:tgtEl>
                                        <p:attrNameLst>
                                          <p:attrName>style.visibility</p:attrName>
                                        </p:attrNameLst>
                                      </p:cBhvr>
                                      <p:to>
                                        <p:strVal val="visible"/>
                                      </p:to>
                                    </p:set>
                                    <p:animEffect transition="in" filter="fade">
                                      <p:cBhvr>
                                        <p:cTn id="21" dur="1000"/>
                                        <p:tgtEl>
                                          <p:spTgt spid="3365">
                                            <p:txEl>
                                              <p:pRg st="1" end="1"/>
                                            </p:txEl>
                                          </p:spTgt>
                                        </p:tgtEl>
                                      </p:cBhvr>
                                    </p:animEffect>
                                    <p:anim calcmode="lin" valueType="num">
                                      <p:cBhvr>
                                        <p:cTn id="22" dur="1000" fill="hold"/>
                                        <p:tgtEl>
                                          <p:spTgt spid="336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3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365">
                                            <p:txEl>
                                              <p:pRg st="2" end="2"/>
                                            </p:txEl>
                                          </p:spTgt>
                                        </p:tgtEl>
                                        <p:attrNameLst>
                                          <p:attrName>style.visibility</p:attrName>
                                        </p:attrNameLst>
                                      </p:cBhvr>
                                      <p:to>
                                        <p:strVal val="visible"/>
                                      </p:to>
                                    </p:set>
                                    <p:animEffect transition="in" filter="fade">
                                      <p:cBhvr>
                                        <p:cTn id="28" dur="1000"/>
                                        <p:tgtEl>
                                          <p:spTgt spid="3365">
                                            <p:txEl>
                                              <p:pRg st="2" end="2"/>
                                            </p:txEl>
                                          </p:spTgt>
                                        </p:tgtEl>
                                      </p:cBhvr>
                                    </p:animEffect>
                                    <p:anim calcmode="lin" valueType="num">
                                      <p:cBhvr>
                                        <p:cTn id="29" dur="1000" fill="hold"/>
                                        <p:tgtEl>
                                          <p:spTgt spid="336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3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65">
                                            <p:txEl>
                                              <p:pRg st="3" end="3"/>
                                            </p:txEl>
                                          </p:spTgt>
                                        </p:tgtEl>
                                        <p:attrNameLst>
                                          <p:attrName>style.visibility</p:attrName>
                                        </p:attrNameLst>
                                      </p:cBhvr>
                                      <p:to>
                                        <p:strVal val="visible"/>
                                      </p:to>
                                    </p:set>
                                    <p:animEffect transition="in" filter="fade">
                                      <p:cBhvr>
                                        <p:cTn id="35" dur="1000"/>
                                        <p:tgtEl>
                                          <p:spTgt spid="3365">
                                            <p:txEl>
                                              <p:pRg st="3" end="3"/>
                                            </p:txEl>
                                          </p:spTgt>
                                        </p:tgtEl>
                                      </p:cBhvr>
                                    </p:animEffect>
                                    <p:anim calcmode="lin" valueType="num">
                                      <p:cBhvr>
                                        <p:cTn id="36" dur="1000" fill="hold"/>
                                        <p:tgtEl>
                                          <p:spTgt spid="336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36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370"/>
                                        </p:tgtEl>
                                        <p:attrNameLst>
                                          <p:attrName>style.visibility</p:attrName>
                                        </p:attrNameLst>
                                      </p:cBhvr>
                                      <p:to>
                                        <p:strVal val="visible"/>
                                      </p:to>
                                    </p:set>
                                    <p:animEffect transition="in" filter="fade">
                                      <p:cBhvr>
                                        <p:cTn id="42" dur="1000"/>
                                        <p:tgtEl>
                                          <p:spTgt spid="3370"/>
                                        </p:tgtEl>
                                      </p:cBhvr>
                                    </p:animEffect>
                                    <p:anim calcmode="lin" valueType="num">
                                      <p:cBhvr>
                                        <p:cTn id="43" dur="1000" fill="hold"/>
                                        <p:tgtEl>
                                          <p:spTgt spid="3370"/>
                                        </p:tgtEl>
                                        <p:attrNameLst>
                                          <p:attrName>ppt_x</p:attrName>
                                        </p:attrNameLst>
                                      </p:cBhvr>
                                      <p:tavLst>
                                        <p:tav tm="0">
                                          <p:val>
                                            <p:strVal val="#ppt_x"/>
                                          </p:val>
                                        </p:tav>
                                        <p:tav tm="100000">
                                          <p:val>
                                            <p:strVal val="#ppt_x"/>
                                          </p:val>
                                        </p:tav>
                                      </p:tavLst>
                                    </p:anim>
                                    <p:anim calcmode="lin" valueType="num">
                                      <p:cBhvr>
                                        <p:cTn id="44" dur="1000" fill="hold"/>
                                        <p:tgtEl>
                                          <p:spTgt spid="33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 grpId="0"/>
      <p:bldP spid="33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9"/>
        <p:cNvGrpSpPr/>
        <p:nvPr/>
      </p:nvGrpSpPr>
      <p:grpSpPr>
        <a:xfrm>
          <a:off x="0" y="0"/>
          <a:ext cx="0" cy="0"/>
          <a:chOff x="0" y="0"/>
          <a:chExt cx="0" cy="0"/>
        </a:xfrm>
      </p:grpSpPr>
      <p:sp>
        <p:nvSpPr>
          <p:cNvPr id="3220" name="Google Shape;3220;p27"/>
          <p:cNvSpPr txBox="1"/>
          <p:nvPr/>
        </p:nvSpPr>
        <p:spPr>
          <a:xfrm>
            <a:off x="8446135" y="3211425"/>
            <a:ext cx="5150596" cy="6966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US" sz="2400" b="1" dirty="0" err="1" smtClean="0">
                <a:solidFill>
                  <a:schemeClr val="dk1"/>
                </a:solidFill>
                <a:latin typeface="Shadows Into Light Two"/>
                <a:ea typeface="Shadows Into Light Two"/>
                <a:cs typeface="Shadows Into Light Two"/>
                <a:sym typeface="Shadows Into Light Two"/>
              </a:rPr>
              <a:t>Tabel</a:t>
            </a:r>
            <a:r>
              <a:rPr lang="en" sz="2400" b="1" dirty="0" smtClean="0">
                <a:solidFill>
                  <a:schemeClr val="dk1"/>
                </a:solidFill>
                <a:latin typeface="Shadows Into Light Two"/>
                <a:ea typeface="Shadows Into Light Two"/>
                <a:cs typeface="Shadows Into Light Two"/>
                <a:sym typeface="Shadows Into Light Two"/>
              </a:rPr>
              <a:t> 4. Komposisi Sampah Domestik</a:t>
            </a:r>
            <a:endParaRPr sz="2400" b="1" dirty="0">
              <a:solidFill>
                <a:schemeClr val="dk1"/>
              </a:solidFill>
              <a:latin typeface="Shadows Into Light Two"/>
              <a:ea typeface="Shadows Into Light Two"/>
              <a:cs typeface="Shadows Into Light Two"/>
              <a:sym typeface="Shadows Into Light Two"/>
            </a:endParaRPr>
          </a:p>
        </p:txBody>
      </p:sp>
      <p:sp>
        <p:nvSpPr>
          <p:cNvPr id="3221" name="Google Shape;3221;p27"/>
          <p:cNvSpPr txBox="1"/>
          <p:nvPr/>
        </p:nvSpPr>
        <p:spPr>
          <a:xfrm>
            <a:off x="8227475" y="4627558"/>
            <a:ext cx="2257200" cy="6966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3800" b="1">
                <a:solidFill>
                  <a:schemeClr val="dk1"/>
                </a:solidFill>
                <a:latin typeface="Shadows Into Light Two"/>
                <a:ea typeface="Shadows Into Light Two"/>
                <a:cs typeface="Shadows Into Light Two"/>
                <a:sym typeface="Shadows Into Light Two"/>
              </a:rPr>
              <a:t>effect #2</a:t>
            </a:r>
            <a:endParaRPr sz="3800" b="1">
              <a:solidFill>
                <a:schemeClr val="dk1"/>
              </a:solidFill>
              <a:latin typeface="Shadows Into Light Two"/>
              <a:ea typeface="Shadows Into Light Two"/>
              <a:cs typeface="Shadows Into Light Two"/>
              <a:sym typeface="Shadows Into Light Two"/>
            </a:endParaRPr>
          </a:p>
        </p:txBody>
      </p:sp>
      <p:sp>
        <p:nvSpPr>
          <p:cNvPr id="3222" name="Google Shape;3222;p27"/>
          <p:cNvSpPr txBox="1"/>
          <p:nvPr/>
        </p:nvSpPr>
        <p:spPr>
          <a:xfrm>
            <a:off x="8227475" y="6912091"/>
            <a:ext cx="2257200" cy="6966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3800" b="1">
                <a:solidFill>
                  <a:schemeClr val="dk1"/>
                </a:solidFill>
                <a:latin typeface="Shadows Into Light Two"/>
                <a:ea typeface="Shadows Into Light Two"/>
                <a:cs typeface="Shadows Into Light Two"/>
                <a:sym typeface="Shadows Into Light Two"/>
              </a:rPr>
              <a:t>effect #3</a:t>
            </a:r>
            <a:endParaRPr sz="3800" b="1">
              <a:solidFill>
                <a:schemeClr val="dk1"/>
              </a:solidFill>
              <a:latin typeface="Shadows Into Light Two"/>
              <a:ea typeface="Shadows Into Light Two"/>
              <a:cs typeface="Shadows Into Light Two"/>
              <a:sym typeface="Shadows Into Light Two"/>
            </a:endParaRPr>
          </a:p>
        </p:txBody>
      </p:sp>
      <p:sp>
        <p:nvSpPr>
          <p:cNvPr id="3223" name="Google Shape;3223;p27"/>
          <p:cNvSpPr txBox="1"/>
          <p:nvPr/>
        </p:nvSpPr>
        <p:spPr>
          <a:xfrm>
            <a:off x="1586925" y="2932463"/>
            <a:ext cx="4714484" cy="1508085"/>
          </a:xfrm>
          <a:prstGeom prst="rect">
            <a:avLst/>
          </a:prstGeom>
          <a:noFill/>
          <a:ln>
            <a:noFill/>
          </a:ln>
        </p:spPr>
        <p:txBody>
          <a:bodyPr spcFirstLastPara="1" wrap="square" lIns="137150" tIns="137150" rIns="137150" bIns="137150" anchor="t" anchorCtr="0">
            <a:spAutoFit/>
          </a:bodyPr>
          <a:lstStyle/>
          <a:p>
            <a:pPr lvl="0" algn="ctr"/>
            <a:r>
              <a:rPr lang="en-US" sz="4000" b="1" dirty="0" err="1" smtClean="0">
                <a:latin typeface="Shadows Into Light Two" charset="0"/>
              </a:rPr>
              <a:t>Menurut</a:t>
            </a:r>
            <a:r>
              <a:rPr lang="en-US" sz="4000" b="1" dirty="0" smtClean="0">
                <a:latin typeface="Shadows Into Light Two" charset="0"/>
              </a:rPr>
              <a:t> SNI </a:t>
            </a:r>
          </a:p>
          <a:p>
            <a:pPr lvl="0" algn="ctr"/>
            <a:r>
              <a:rPr lang="en-US" sz="4000" b="1" dirty="0" smtClean="0">
                <a:latin typeface="Shadows Into Light Two" charset="0"/>
              </a:rPr>
              <a:t>19-3964-1995</a:t>
            </a:r>
            <a:endParaRPr sz="3800" b="1" dirty="0">
              <a:solidFill>
                <a:schemeClr val="dk1"/>
              </a:solidFill>
              <a:latin typeface="Shadows Into Light Two" charset="0"/>
              <a:ea typeface="Shadows Into Light Two"/>
              <a:cs typeface="Shadows Into Light Two"/>
              <a:sym typeface="Shadows Into Light Two"/>
            </a:endParaRPr>
          </a:p>
        </p:txBody>
      </p:sp>
      <p:sp>
        <p:nvSpPr>
          <p:cNvPr id="3224" name="Google Shape;3224;p27"/>
          <p:cNvSpPr txBox="1"/>
          <p:nvPr/>
        </p:nvSpPr>
        <p:spPr>
          <a:xfrm>
            <a:off x="887825" y="3652200"/>
            <a:ext cx="5747100" cy="5417700"/>
          </a:xfrm>
          <a:prstGeom prst="rect">
            <a:avLst/>
          </a:prstGeom>
          <a:noFill/>
          <a:ln>
            <a:noFill/>
          </a:ln>
        </p:spPr>
        <p:txBody>
          <a:bodyPr spcFirstLastPara="1" wrap="square" lIns="137150" tIns="137150" rIns="137150" bIns="137150" anchor="ctr" anchorCtr="0">
            <a:noAutofit/>
          </a:bodyPr>
          <a:lstStyle/>
          <a:p>
            <a:pPr lvl="0"/>
            <a:r>
              <a:rPr lang="en-US" sz="2400" dirty="0" err="1" smtClean="0">
                <a:latin typeface="Tahoma" pitchFamily="34" charset="0"/>
                <a:ea typeface="Tahoma" pitchFamily="34" charset="0"/>
                <a:cs typeface="Tahoma" pitchFamily="34" charset="0"/>
              </a:rPr>
              <a:t>Komponen</a:t>
            </a:r>
            <a:r>
              <a:rPr lang="en-US" sz="2400" dirty="0" smtClean="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komposisi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sampah</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adalah</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komponen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fisik</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sampah</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seperti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sisa-sisa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makanan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kertas-karton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kayu</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kaintekstil</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karet-kulit</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plastik</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logam</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besi</a:t>
            </a:r>
            <a:r>
              <a:rPr lang="en-US" sz="2400" dirty="0">
                <a:latin typeface="Tahoma" pitchFamily="34" charset="0"/>
                <a:ea typeface="Tahoma" pitchFamily="34" charset="0"/>
                <a:cs typeface="Tahoma" pitchFamily="34" charset="0"/>
              </a:rPr>
              <a:t>-non </a:t>
            </a:r>
            <a:r>
              <a:rPr lang="en-US" sz="2400" dirty="0" err="1">
                <a:latin typeface="Tahoma" pitchFamily="34" charset="0"/>
                <a:ea typeface="Tahoma" pitchFamily="34" charset="0"/>
                <a:cs typeface="Tahoma" pitchFamily="34" charset="0"/>
              </a:rPr>
              <a:t>besi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kaca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dan</a:t>
            </a:r>
            <a:r>
              <a:rPr lang="en-US" sz="2400" dirty="0">
                <a:latin typeface="Tahoma" pitchFamily="34" charset="0"/>
                <a:ea typeface="Tahoma" pitchFamily="34" charset="0"/>
                <a:cs typeface="Tahoma" pitchFamily="34" charset="0"/>
              </a:rPr>
              <a:t> lain-lain (</a:t>
            </a:r>
            <a:r>
              <a:rPr lang="en-US" sz="2400" dirty="0" err="1">
                <a:latin typeface="Tahoma" pitchFamily="34" charset="0"/>
                <a:ea typeface="Tahoma" pitchFamily="34" charset="0"/>
                <a:cs typeface="Tahoma" pitchFamily="34" charset="0"/>
              </a:rPr>
              <a:t>misalnya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tanah</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pasir</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batu</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keramik</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Dalam</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Damanhuri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Padmi</a:t>
            </a:r>
            <a:r>
              <a:rPr lang="en-US" sz="2400" dirty="0">
                <a:latin typeface="Tahoma" pitchFamily="34" charset="0"/>
                <a:ea typeface="Tahoma" pitchFamily="34" charset="0"/>
                <a:cs typeface="Tahoma" pitchFamily="34" charset="0"/>
              </a:rPr>
              <a:t> (2010) </a:t>
            </a:r>
            <a:r>
              <a:rPr lang="en-US" sz="2400" dirty="0" err="1">
                <a:latin typeface="Tahoma" pitchFamily="34" charset="0"/>
                <a:ea typeface="Tahoma" pitchFamily="34" charset="0"/>
                <a:cs typeface="Tahoma" pitchFamily="34" charset="0"/>
              </a:rPr>
              <a:t>menggambarkan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tipikal</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komposisi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sampah</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pemukiman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atau</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sampah</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domestik</a:t>
            </a:r>
            <a:r>
              <a:rPr lang="en-US" sz="2400" dirty="0">
                <a:latin typeface="Tahoma" pitchFamily="34" charset="0"/>
                <a:ea typeface="Tahoma" pitchFamily="34" charset="0"/>
                <a:cs typeface="Tahoma" pitchFamily="34" charset="0"/>
              </a:rPr>
              <a:t> di </a:t>
            </a:r>
            <a:r>
              <a:rPr lang="en-US" sz="2400" dirty="0" err="1">
                <a:latin typeface="Tahoma" pitchFamily="34" charset="0"/>
                <a:ea typeface="Tahoma" pitchFamily="34" charset="0"/>
                <a:cs typeface="Tahoma" pitchFamily="34" charset="0"/>
              </a:rPr>
              <a:t>kota</a:t>
            </a:r>
            <a:r>
              <a:rPr lang="en-US" sz="2400" dirty="0">
                <a:latin typeface="Tahoma" pitchFamily="34" charset="0"/>
                <a:ea typeface="Tahoma" pitchFamily="34" charset="0"/>
                <a:cs typeface="Tahoma" pitchFamily="34" charset="0"/>
              </a:rPr>
              <a:t> Negara </a:t>
            </a:r>
            <a:r>
              <a:rPr lang="en-US" sz="2400" dirty="0" err="1">
                <a:latin typeface="Tahoma" pitchFamily="34" charset="0"/>
                <a:ea typeface="Tahoma" pitchFamily="34" charset="0"/>
                <a:cs typeface="Tahoma" pitchFamily="34" charset="0"/>
              </a:rPr>
              <a:t>maju</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dapat</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dilihat</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pada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Tabel</a:t>
            </a:r>
            <a:r>
              <a:rPr lang="en-US" sz="2400" dirty="0">
                <a:latin typeface="Tahoma" pitchFamily="34" charset="0"/>
                <a:ea typeface="Tahoma" pitchFamily="34" charset="0"/>
                <a:cs typeface="Tahoma" pitchFamily="34" charset="0"/>
              </a:rPr>
              <a:t> 4</a:t>
            </a:r>
            <a:r>
              <a:rPr lang="en-US" sz="2400" dirty="0" smtClean="0">
                <a:latin typeface="Tahoma" pitchFamily="34" charset="0"/>
                <a:ea typeface="Tahoma" pitchFamily="34" charset="0"/>
                <a:cs typeface="Tahoma" pitchFamily="34" charset="0"/>
              </a:rPr>
              <a:t>. </a:t>
            </a:r>
            <a:endParaRPr sz="2400" dirty="0">
              <a:latin typeface="Tahoma" pitchFamily="34" charset="0"/>
              <a:ea typeface="Tahoma" pitchFamily="34" charset="0"/>
              <a:cs typeface="Tahoma" pitchFamily="34" charset="0"/>
              <a:sym typeface="Questrial"/>
            </a:endParaRPr>
          </a:p>
        </p:txBody>
      </p:sp>
      <p:sp>
        <p:nvSpPr>
          <p:cNvPr id="3225" name="Google Shape;3225;p27"/>
          <p:cNvSpPr txBox="1"/>
          <p:nvPr/>
        </p:nvSpPr>
        <p:spPr>
          <a:xfrm>
            <a:off x="7804275" y="3055875"/>
            <a:ext cx="9665400" cy="17043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2700">
                <a:latin typeface="Questrial"/>
                <a:ea typeface="Questrial"/>
                <a:cs typeface="Questrial"/>
                <a:sym typeface="Questrial"/>
              </a:rPr>
              <a:t>Type something here.</a:t>
            </a:r>
            <a:endParaRPr sz="2700">
              <a:latin typeface="Questrial"/>
              <a:ea typeface="Questrial"/>
              <a:cs typeface="Questrial"/>
              <a:sym typeface="Questrial"/>
            </a:endParaRPr>
          </a:p>
        </p:txBody>
      </p:sp>
      <p:sp>
        <p:nvSpPr>
          <p:cNvPr id="3226" name="Google Shape;3226;p27"/>
          <p:cNvSpPr txBox="1"/>
          <p:nvPr/>
        </p:nvSpPr>
        <p:spPr>
          <a:xfrm>
            <a:off x="7804275" y="5353975"/>
            <a:ext cx="9665400" cy="16287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2700">
                <a:latin typeface="Questrial"/>
                <a:ea typeface="Questrial"/>
                <a:cs typeface="Questrial"/>
                <a:sym typeface="Questrial"/>
              </a:rPr>
              <a:t>Type something here.</a:t>
            </a:r>
            <a:endParaRPr sz="2700">
              <a:latin typeface="Questrial"/>
              <a:ea typeface="Questrial"/>
              <a:cs typeface="Questrial"/>
              <a:sym typeface="Questrial"/>
            </a:endParaRPr>
          </a:p>
        </p:txBody>
      </p:sp>
      <p:sp>
        <p:nvSpPr>
          <p:cNvPr id="3227" name="Google Shape;3227;p27"/>
          <p:cNvSpPr txBox="1"/>
          <p:nvPr/>
        </p:nvSpPr>
        <p:spPr>
          <a:xfrm>
            <a:off x="7804275" y="7704875"/>
            <a:ext cx="9665400" cy="16287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2700" dirty="0">
                <a:latin typeface="Questrial"/>
                <a:ea typeface="Questrial"/>
                <a:cs typeface="Questrial"/>
                <a:sym typeface="Questrial"/>
              </a:rPr>
              <a:t>Type something here.</a:t>
            </a:r>
            <a:endParaRPr sz="2700" dirty="0">
              <a:latin typeface="Questrial"/>
              <a:ea typeface="Questrial"/>
              <a:cs typeface="Questrial"/>
              <a:sym typeface="Questrial"/>
            </a:endParaRPr>
          </a:p>
        </p:txBody>
      </p:sp>
      <p:sp>
        <p:nvSpPr>
          <p:cNvPr id="3228" name="Google Shape;3228;p27"/>
          <p:cNvSpPr/>
          <p:nvPr/>
        </p:nvSpPr>
        <p:spPr>
          <a:xfrm>
            <a:off x="3643775" y="8100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9" name="Google Shape;3229;p27"/>
          <p:cNvSpPr/>
          <p:nvPr/>
        </p:nvSpPr>
        <p:spPr>
          <a:xfrm>
            <a:off x="3619050" y="8100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0" name="Google Shape;3230;p27"/>
          <p:cNvSpPr txBox="1"/>
          <p:nvPr/>
        </p:nvSpPr>
        <p:spPr>
          <a:xfrm>
            <a:off x="5858725" y="663000"/>
            <a:ext cx="6954300" cy="16287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9000" b="1" dirty="0" smtClean="0">
                <a:solidFill>
                  <a:schemeClr val="dk1"/>
                </a:solidFill>
                <a:latin typeface="Pompiere"/>
                <a:ea typeface="Pompiere"/>
                <a:cs typeface="Pompiere"/>
                <a:sym typeface="Pompiere"/>
              </a:rPr>
              <a:t>Komposisi Sampah</a:t>
            </a:r>
            <a:endParaRPr sz="9000" b="1" dirty="0">
              <a:solidFill>
                <a:schemeClr val="dk1"/>
              </a:solidFill>
              <a:latin typeface="Pompiere"/>
              <a:ea typeface="Pompiere"/>
              <a:cs typeface="Pompiere"/>
              <a:sym typeface="Pompiere"/>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274" y="3652200"/>
            <a:ext cx="9665401" cy="56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118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30"/>
                                        </p:tgtEl>
                                        <p:attrNameLst>
                                          <p:attrName>style.visibility</p:attrName>
                                        </p:attrNameLst>
                                      </p:cBhvr>
                                      <p:to>
                                        <p:strVal val="visible"/>
                                      </p:to>
                                    </p:set>
                                    <p:animEffect transition="in" filter="fade">
                                      <p:cBhvr>
                                        <p:cTn id="7" dur="1000"/>
                                        <p:tgtEl>
                                          <p:spTgt spid="3230"/>
                                        </p:tgtEl>
                                      </p:cBhvr>
                                    </p:animEffect>
                                    <p:anim calcmode="lin" valueType="num">
                                      <p:cBhvr>
                                        <p:cTn id="8" dur="1000" fill="hold"/>
                                        <p:tgtEl>
                                          <p:spTgt spid="3230"/>
                                        </p:tgtEl>
                                        <p:attrNameLst>
                                          <p:attrName>ppt_x</p:attrName>
                                        </p:attrNameLst>
                                      </p:cBhvr>
                                      <p:tavLst>
                                        <p:tav tm="0">
                                          <p:val>
                                            <p:strVal val="#ppt_x"/>
                                          </p:val>
                                        </p:tav>
                                        <p:tav tm="100000">
                                          <p:val>
                                            <p:strVal val="#ppt_x"/>
                                          </p:val>
                                        </p:tav>
                                      </p:tavLst>
                                    </p:anim>
                                    <p:anim calcmode="lin" valueType="num">
                                      <p:cBhvr>
                                        <p:cTn id="9" dur="1000" fill="hold"/>
                                        <p:tgtEl>
                                          <p:spTgt spid="32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223"/>
                                        </p:tgtEl>
                                        <p:attrNameLst>
                                          <p:attrName>style.visibility</p:attrName>
                                        </p:attrNameLst>
                                      </p:cBhvr>
                                      <p:to>
                                        <p:strVal val="visible"/>
                                      </p:to>
                                    </p:set>
                                    <p:anim calcmode="lin" valueType="num">
                                      <p:cBhvr additive="base">
                                        <p:cTn id="14" dur="500" fill="hold"/>
                                        <p:tgtEl>
                                          <p:spTgt spid="3223"/>
                                        </p:tgtEl>
                                        <p:attrNameLst>
                                          <p:attrName>ppt_x</p:attrName>
                                        </p:attrNameLst>
                                      </p:cBhvr>
                                      <p:tavLst>
                                        <p:tav tm="0">
                                          <p:val>
                                            <p:strVal val="#ppt_x"/>
                                          </p:val>
                                        </p:tav>
                                        <p:tav tm="100000">
                                          <p:val>
                                            <p:strVal val="#ppt_x"/>
                                          </p:val>
                                        </p:tav>
                                      </p:tavLst>
                                    </p:anim>
                                    <p:anim calcmode="lin" valueType="num">
                                      <p:cBhvr additive="base">
                                        <p:cTn id="15" dur="500" fill="hold"/>
                                        <p:tgtEl>
                                          <p:spTgt spid="32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224">
                                            <p:txEl>
                                              <p:pRg st="0" end="0"/>
                                            </p:txEl>
                                          </p:spTgt>
                                        </p:tgtEl>
                                        <p:attrNameLst>
                                          <p:attrName>style.visibility</p:attrName>
                                        </p:attrNameLst>
                                      </p:cBhvr>
                                      <p:to>
                                        <p:strVal val="visible"/>
                                      </p:to>
                                    </p:set>
                                    <p:anim calcmode="lin" valueType="num">
                                      <p:cBhvr additive="base">
                                        <p:cTn id="20" dur="500" fill="hold"/>
                                        <p:tgtEl>
                                          <p:spTgt spid="322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2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225"/>
                                        </p:tgtEl>
                                        <p:attrNameLst>
                                          <p:attrName>style.visibility</p:attrName>
                                        </p:attrNameLst>
                                      </p:cBhvr>
                                      <p:to>
                                        <p:strVal val="visible"/>
                                      </p:to>
                                    </p:set>
                                    <p:animEffect transition="in" filter="barn(inVertical)">
                                      <p:cBhvr>
                                        <p:cTn id="26" dur="500"/>
                                        <p:tgtEl>
                                          <p:spTgt spid="322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animEffect transition="in" filter="circle(in)">
                                      <p:cBhvr>
                                        <p:cTn id="31"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3" grpId="0"/>
      <p:bldP spid="3225" grpId="0"/>
      <p:bldP spid="32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3"/>
        <p:cNvGrpSpPr/>
        <p:nvPr/>
      </p:nvGrpSpPr>
      <p:grpSpPr>
        <a:xfrm>
          <a:off x="0" y="0"/>
          <a:ext cx="0" cy="0"/>
          <a:chOff x="0" y="0"/>
          <a:chExt cx="0" cy="0"/>
        </a:xfrm>
      </p:grpSpPr>
      <p:sp>
        <p:nvSpPr>
          <p:cNvPr id="3364" name="Google Shape;3364;p34"/>
          <p:cNvSpPr/>
          <p:nvPr/>
        </p:nvSpPr>
        <p:spPr>
          <a:xfrm>
            <a:off x="36651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5" name="Google Shape;3365;p34"/>
          <p:cNvSpPr txBox="1"/>
          <p:nvPr/>
        </p:nvSpPr>
        <p:spPr>
          <a:xfrm>
            <a:off x="1383900" y="5148239"/>
            <a:ext cx="7214100" cy="4183065"/>
          </a:xfrm>
          <a:prstGeom prst="rect">
            <a:avLst/>
          </a:prstGeom>
          <a:noFill/>
          <a:ln>
            <a:noFill/>
          </a:ln>
        </p:spPr>
        <p:txBody>
          <a:bodyPr spcFirstLastPara="1" wrap="square" lIns="137150" tIns="137150" rIns="137150" bIns="137150" anchor="t" anchorCtr="0">
            <a:noAutofit/>
          </a:bodyPr>
          <a:lstStyle/>
          <a:p>
            <a:pPr marL="342900" lvl="0" indent="-342900">
              <a:buFont typeface="Arial" pitchFamily="34" charset="0"/>
              <a:buChar char="•"/>
            </a:pPr>
            <a:r>
              <a:rPr lang="sv-SE" sz="2000" dirty="0" smtClean="0">
                <a:latin typeface="Tahoma" pitchFamily="34" charset="0"/>
                <a:ea typeface="Tahoma" pitchFamily="34" charset="0"/>
                <a:cs typeface="Tahoma" pitchFamily="34" charset="0"/>
              </a:rPr>
              <a:t>Sampah </a:t>
            </a:r>
            <a:r>
              <a:rPr lang="sv-SE" sz="2000" dirty="0">
                <a:latin typeface="Tahoma" pitchFamily="34" charset="0"/>
                <a:ea typeface="Tahoma" pitchFamily="34" charset="0"/>
                <a:cs typeface="Tahoma" pitchFamily="34" charset="0"/>
              </a:rPr>
              <a:t>Organik; yang dapat terdiri dari sisa makanan dan </a:t>
            </a:r>
            <a:r>
              <a:rPr lang="sv-SE" sz="2000" dirty="0" smtClean="0">
                <a:latin typeface="Tahoma" pitchFamily="34" charset="0"/>
                <a:ea typeface="Tahoma" pitchFamily="34" charset="0"/>
                <a:cs typeface="Tahoma" pitchFamily="34" charset="0"/>
              </a:rPr>
              <a:t>daun</a:t>
            </a:r>
          </a:p>
          <a:p>
            <a:pPr marL="342900" lvl="0" indent="-342900">
              <a:buFont typeface="Arial" pitchFamily="34" charset="0"/>
              <a:buChar char="•"/>
            </a:pPr>
            <a:r>
              <a:rPr lang="en-US" sz="2000" dirty="0" err="1">
                <a:latin typeface="Tahoma" pitchFamily="34" charset="0"/>
                <a:ea typeface="Tahoma" pitchFamily="34" charset="0"/>
                <a:cs typeface="Tahoma" pitchFamily="34" charset="0"/>
              </a:rPr>
              <a:t>Sampah</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Kertas</a:t>
            </a:r>
            <a:r>
              <a:rPr lang="en-US" sz="2000" dirty="0">
                <a:latin typeface="Tahoma" pitchFamily="34" charset="0"/>
                <a:ea typeface="Tahoma" pitchFamily="34" charset="0"/>
                <a:cs typeface="Tahoma" pitchFamily="34" charset="0"/>
              </a:rPr>
              <a:t>; yang </a:t>
            </a:r>
            <a:r>
              <a:rPr lang="en-US" sz="2000" dirty="0" err="1">
                <a:latin typeface="Tahoma" pitchFamily="34" charset="0"/>
                <a:ea typeface="Tahoma" pitchFamily="34" charset="0"/>
                <a:cs typeface="Tahoma" pitchFamily="34" charset="0"/>
              </a:rPr>
              <a:t>dapat</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berupa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kardus</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karton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kertas</a:t>
            </a:r>
            <a:r>
              <a:rPr lang="en-US" sz="2000" dirty="0">
                <a:latin typeface="Tahoma" pitchFamily="34" charset="0"/>
                <a:ea typeface="Tahoma" pitchFamily="34" charset="0"/>
                <a:cs typeface="Tahoma" pitchFamily="34" charset="0"/>
              </a:rPr>
              <a:t> HVS, </a:t>
            </a:r>
            <a:r>
              <a:rPr lang="en-US" sz="2000" dirty="0" err="1">
                <a:latin typeface="Tahoma" pitchFamily="34" charset="0"/>
                <a:ea typeface="Tahoma" pitchFamily="34" charset="0"/>
                <a:cs typeface="Tahoma" pitchFamily="34" charset="0"/>
              </a:rPr>
              <a:t>kertas</a:t>
            </a:r>
            <a:r>
              <a:rPr lang="en-US" sz="2000" dirty="0">
                <a:latin typeface="Tahoma" pitchFamily="34" charset="0"/>
                <a:ea typeface="Tahoma" pitchFamily="34" charset="0"/>
                <a:cs typeface="Tahoma" pitchFamily="34" charset="0"/>
              </a:rPr>
              <a:t> Koran, </a:t>
            </a:r>
            <a:r>
              <a:rPr lang="en-US" sz="2000" dirty="0" err="1" smtClean="0">
                <a:latin typeface="Tahoma" pitchFamily="34" charset="0"/>
                <a:ea typeface="Tahoma" pitchFamily="34" charset="0"/>
                <a:cs typeface="Tahoma" pitchFamily="34" charset="0"/>
              </a:rPr>
              <a:t>dll</a:t>
            </a:r>
            <a:endParaRPr lang="en-US" sz="2000" dirty="0" smtClean="0">
              <a:latin typeface="Tahoma" pitchFamily="34" charset="0"/>
              <a:ea typeface="Tahoma" pitchFamily="34" charset="0"/>
              <a:cs typeface="Tahoma" pitchFamily="34" charset="0"/>
            </a:endParaRPr>
          </a:p>
          <a:p>
            <a:pPr marL="342900" lvl="0" indent="-342900">
              <a:buFont typeface="Arial" pitchFamily="34" charset="0"/>
              <a:buChar char="•"/>
            </a:pPr>
            <a:r>
              <a:rPr lang="en-US" sz="2000" dirty="0" err="1">
                <a:latin typeface="Tahoma" pitchFamily="34" charset="0"/>
                <a:ea typeface="Tahoma" pitchFamily="34" charset="0"/>
                <a:cs typeface="Tahoma" pitchFamily="34" charset="0"/>
              </a:rPr>
              <a:t>Sampah</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Plastik</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baik</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berupa</a:t>
            </a:r>
            <a:r>
              <a:rPr lang="en-US" sz="2000" dirty="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kantong</a:t>
            </a:r>
            <a:r>
              <a:rPr lang="en-US" sz="2000" dirty="0" smtClean="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plastik</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botol</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plastik</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bekas</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kemasan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jerigen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dll</a:t>
            </a:r>
            <a:r>
              <a:rPr lang="en-US" sz="2000" dirty="0">
                <a:latin typeface="Tahoma" pitchFamily="34" charset="0"/>
                <a:ea typeface="Tahoma" pitchFamily="34" charset="0"/>
                <a:cs typeface="Tahoma" pitchFamily="34" charset="0"/>
              </a:rPr>
              <a:t>. </a:t>
            </a:r>
            <a:endParaRPr lang="en-US" sz="2000" dirty="0" smtClean="0">
              <a:latin typeface="Tahoma" pitchFamily="34" charset="0"/>
              <a:ea typeface="Tahoma" pitchFamily="34" charset="0"/>
              <a:cs typeface="Tahoma" pitchFamily="34" charset="0"/>
            </a:endParaRPr>
          </a:p>
          <a:p>
            <a:pPr marL="342900" lvl="0" indent="-342900">
              <a:buFont typeface="Arial" pitchFamily="34" charset="0"/>
              <a:buChar char="•"/>
            </a:pPr>
            <a:r>
              <a:rPr lang="en-US" sz="2000" dirty="0" err="1">
                <a:latin typeface="Tahoma" pitchFamily="34" charset="0"/>
                <a:ea typeface="Tahoma" pitchFamily="34" charset="0"/>
                <a:cs typeface="Tahoma" pitchFamily="34" charset="0"/>
              </a:rPr>
              <a:t>Sampah</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Kayu</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baik</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berupa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potongan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kayu</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furnitur</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bekas</a:t>
            </a:r>
            <a:r>
              <a:rPr lang="en-US" sz="2000" dirty="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dll</a:t>
            </a:r>
            <a:endParaRPr lang="en-US" sz="2000" dirty="0" smtClean="0">
              <a:latin typeface="Tahoma" pitchFamily="34" charset="0"/>
              <a:ea typeface="Tahoma" pitchFamily="34" charset="0"/>
              <a:cs typeface="Tahoma" pitchFamily="34" charset="0"/>
            </a:endParaRPr>
          </a:p>
          <a:p>
            <a:pPr marL="342900" lvl="0" indent="-342900">
              <a:buFont typeface="Arial" pitchFamily="34" charset="0"/>
              <a:buChar char="•"/>
            </a:pPr>
            <a:r>
              <a:rPr lang="sv-SE" sz="2000" dirty="0">
                <a:latin typeface="Tahoma" pitchFamily="34" charset="0"/>
                <a:ea typeface="Tahoma" pitchFamily="34" charset="0"/>
                <a:cs typeface="Tahoma" pitchFamily="34" charset="0"/>
              </a:rPr>
              <a:t>Sampah Karet; baik berupa ban bekas, lembaran karet, dll</a:t>
            </a:r>
            <a:endParaRPr sz="2000" b="1" dirty="0">
              <a:latin typeface="Tahoma" pitchFamily="34" charset="0"/>
              <a:ea typeface="Tahoma" pitchFamily="34" charset="0"/>
              <a:cs typeface="Tahoma" pitchFamily="34" charset="0"/>
              <a:sym typeface="Questrial"/>
            </a:endParaRPr>
          </a:p>
        </p:txBody>
      </p:sp>
      <p:sp>
        <p:nvSpPr>
          <p:cNvPr id="3366" name="Google Shape;3366;p34"/>
          <p:cNvSpPr txBox="1"/>
          <p:nvPr/>
        </p:nvSpPr>
        <p:spPr>
          <a:xfrm>
            <a:off x="1383902" y="3578600"/>
            <a:ext cx="7290000" cy="1384974"/>
          </a:xfrm>
          <a:prstGeom prst="rect">
            <a:avLst/>
          </a:prstGeom>
          <a:noFill/>
          <a:ln>
            <a:noFill/>
          </a:ln>
        </p:spPr>
        <p:txBody>
          <a:bodyPr spcFirstLastPara="1" wrap="square" lIns="137150" tIns="137150" rIns="137150" bIns="137150" anchor="t" anchorCtr="0">
            <a:spAutoFit/>
          </a:bodyPr>
          <a:lstStyle/>
          <a:p>
            <a:pPr lvl="0"/>
            <a:r>
              <a:rPr lang="en-US" sz="2400" b="1" dirty="0" err="1">
                <a:latin typeface="Tahoma" pitchFamily="34" charset="0"/>
                <a:ea typeface="Tahoma" pitchFamily="34" charset="0"/>
                <a:cs typeface="Tahoma" pitchFamily="34" charset="0"/>
              </a:rPr>
              <a:t>Menurut</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Pedoman</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umum</a:t>
            </a:r>
            <a:r>
              <a:rPr lang="en-US" sz="2400" b="1" dirty="0">
                <a:latin typeface="Tahoma" pitchFamily="34" charset="0"/>
                <a:ea typeface="Tahoma" pitchFamily="34" charset="0"/>
                <a:cs typeface="Tahoma" pitchFamily="34" charset="0"/>
              </a:rPr>
              <a:t> 3R </a:t>
            </a:r>
            <a:r>
              <a:rPr lang="en-US" sz="2400" b="1" dirty="0" err="1">
                <a:latin typeface="Tahoma" pitchFamily="34" charset="0"/>
                <a:ea typeface="Tahoma" pitchFamily="34" charset="0"/>
                <a:cs typeface="Tahoma" pitchFamily="34" charset="0"/>
              </a:rPr>
              <a:t>Kementrian</a:t>
            </a:r>
            <a:r>
              <a:rPr lang="en-US" sz="2400" b="1" dirty="0">
                <a:latin typeface="Tahoma" pitchFamily="34" charset="0"/>
                <a:ea typeface="Tahoma" pitchFamily="34" charset="0"/>
                <a:cs typeface="Tahoma" pitchFamily="34" charset="0"/>
              </a:rPr>
              <a:t> PU 2008, </a:t>
            </a:r>
            <a:r>
              <a:rPr lang="en-US" sz="2400" b="1" dirty="0" err="1">
                <a:latin typeface="Tahoma" pitchFamily="34" charset="0"/>
                <a:ea typeface="Tahoma" pitchFamily="34" charset="0"/>
                <a:cs typeface="Tahoma" pitchFamily="34" charset="0"/>
              </a:rPr>
              <a:t>secara</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umum</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komposisi</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sampah</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dapat</a:t>
            </a:r>
            <a:r>
              <a:rPr lang="en-US" sz="2400" b="1" dirty="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dibedakandalam</a:t>
            </a:r>
            <a:r>
              <a:rPr lang="en-US" sz="2400" b="1" dirty="0" smtClean="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beberapa</a:t>
            </a:r>
            <a:r>
              <a:rPr lang="en-US" sz="2400" b="1" dirty="0">
                <a:latin typeface="Tahoma" pitchFamily="34" charset="0"/>
                <a:ea typeface="Tahoma" pitchFamily="34" charset="0"/>
                <a:cs typeface="Tahoma" pitchFamily="34" charset="0"/>
              </a:rPr>
              <a:t> </a:t>
            </a:r>
            <a:r>
              <a:rPr lang="en-US" sz="2400" b="1" dirty="0" err="1">
                <a:latin typeface="Tahoma" pitchFamily="34" charset="0"/>
                <a:ea typeface="Tahoma" pitchFamily="34" charset="0"/>
                <a:cs typeface="Tahoma" pitchFamily="34" charset="0"/>
              </a:rPr>
              <a:t>komponen</a:t>
            </a:r>
            <a:r>
              <a:rPr lang="en-US" sz="2400" b="1" dirty="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yaitu</a:t>
            </a:r>
            <a:r>
              <a:rPr lang="en-US" sz="2400" b="1" dirty="0">
                <a:latin typeface="Tahoma" pitchFamily="34" charset="0"/>
                <a:ea typeface="Tahoma" pitchFamily="34" charset="0"/>
                <a:cs typeface="Tahoma" pitchFamily="34" charset="0"/>
              </a:rPr>
              <a:t> </a:t>
            </a:r>
            <a:r>
              <a:rPr lang="en-US" sz="2400" b="1" dirty="0" smtClean="0">
                <a:latin typeface="Tahoma" pitchFamily="34" charset="0"/>
                <a:ea typeface="Tahoma" pitchFamily="34" charset="0"/>
                <a:cs typeface="Tahoma" pitchFamily="34" charset="0"/>
              </a:rPr>
              <a:t>:</a:t>
            </a:r>
            <a:endParaRPr sz="2400" b="1" dirty="0">
              <a:solidFill>
                <a:schemeClr val="dk1"/>
              </a:solidFill>
              <a:latin typeface="Tahoma" pitchFamily="34" charset="0"/>
              <a:ea typeface="Tahoma" pitchFamily="34" charset="0"/>
              <a:cs typeface="Tahoma" pitchFamily="34" charset="0"/>
              <a:sym typeface="Shadows Into Light Two"/>
            </a:endParaRPr>
          </a:p>
        </p:txBody>
      </p:sp>
      <p:sp>
        <p:nvSpPr>
          <p:cNvPr id="3368" name="Google Shape;3368;p34"/>
          <p:cNvSpPr/>
          <p:nvPr/>
        </p:nvSpPr>
        <p:spPr>
          <a:xfrm>
            <a:off x="36190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9" name="Google Shape;3369;p34"/>
          <p:cNvSpPr txBox="1"/>
          <p:nvPr/>
        </p:nvSpPr>
        <p:spPr>
          <a:xfrm>
            <a:off x="4731026" y="1120200"/>
            <a:ext cx="9004852" cy="16287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6600" b="1" dirty="0" smtClean="0">
                <a:solidFill>
                  <a:schemeClr val="dk1"/>
                </a:solidFill>
                <a:latin typeface="Pompiere"/>
                <a:ea typeface="Pompiere"/>
                <a:cs typeface="Pompiere"/>
                <a:sym typeface="Pompiere"/>
              </a:rPr>
              <a:t>Komposisi Sampah</a:t>
            </a:r>
            <a:endParaRPr sz="6600" b="1" dirty="0">
              <a:solidFill>
                <a:schemeClr val="dk1"/>
              </a:solidFill>
              <a:latin typeface="Pompiere"/>
              <a:ea typeface="Pompiere"/>
              <a:cs typeface="Pompiere"/>
              <a:sym typeface="Pompiere"/>
            </a:endParaRPr>
          </a:p>
        </p:txBody>
      </p:sp>
      <p:sp>
        <p:nvSpPr>
          <p:cNvPr id="3370" name="Google Shape;3370;p34"/>
          <p:cNvSpPr txBox="1"/>
          <p:nvPr/>
        </p:nvSpPr>
        <p:spPr>
          <a:xfrm>
            <a:off x="9657075" y="3917043"/>
            <a:ext cx="7214100" cy="4580400"/>
          </a:xfrm>
          <a:prstGeom prst="rect">
            <a:avLst/>
          </a:prstGeom>
          <a:noFill/>
          <a:ln>
            <a:noFill/>
          </a:ln>
        </p:spPr>
        <p:txBody>
          <a:bodyPr spcFirstLastPara="1" wrap="square" lIns="137150" tIns="137150" rIns="137150" bIns="137150" anchor="t" anchorCtr="0">
            <a:noAutofit/>
          </a:bodyPr>
          <a:lstStyle/>
          <a:p>
            <a:pPr marL="342900" lvl="0" indent="-342900">
              <a:buFont typeface="Arial" pitchFamily="34" charset="0"/>
              <a:buChar char="•"/>
            </a:pPr>
            <a:r>
              <a:rPr lang="en-US" sz="2000" dirty="0" err="1">
                <a:latin typeface="Tahoma" pitchFamily="34" charset="0"/>
                <a:ea typeface="Tahoma" pitchFamily="34" charset="0"/>
                <a:cs typeface="Tahoma" pitchFamily="34" charset="0"/>
              </a:rPr>
              <a:t>Sampah</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Kulit</a:t>
            </a:r>
            <a:r>
              <a:rPr lang="en-US" sz="2000" dirty="0">
                <a:latin typeface="Tahoma" pitchFamily="34" charset="0"/>
                <a:ea typeface="Tahoma" pitchFamily="34" charset="0"/>
                <a:cs typeface="Tahoma" pitchFamily="34" charset="0"/>
              </a:rPr>
              <a:t>; yang </a:t>
            </a:r>
            <a:r>
              <a:rPr lang="en-US" sz="2000" dirty="0" err="1">
                <a:latin typeface="Tahoma" pitchFamily="34" charset="0"/>
                <a:ea typeface="Tahoma" pitchFamily="34" charset="0"/>
                <a:cs typeface="Tahoma" pitchFamily="34" charset="0"/>
              </a:rPr>
              <a:t>dapat</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berupa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lembaran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potongan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kulit</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dll</a:t>
            </a:r>
            <a:r>
              <a:rPr lang="en-US" sz="2000" dirty="0">
                <a:latin typeface="Tahoma" pitchFamily="34" charset="0"/>
                <a:ea typeface="Tahoma" pitchFamily="34" charset="0"/>
                <a:cs typeface="Tahoma" pitchFamily="34" charset="0"/>
              </a:rPr>
              <a:t> </a:t>
            </a:r>
            <a:endParaRPr lang="en-US" sz="2000" dirty="0" smtClean="0">
              <a:latin typeface="Tahoma" pitchFamily="34" charset="0"/>
              <a:ea typeface="Tahoma" pitchFamily="34" charset="0"/>
              <a:cs typeface="Tahoma" pitchFamily="34" charset="0"/>
            </a:endParaRPr>
          </a:p>
          <a:p>
            <a:pPr marL="342900" lvl="0" indent="-342900">
              <a:buFont typeface="Arial" pitchFamily="34" charset="0"/>
              <a:buChar char="•"/>
            </a:pPr>
            <a:r>
              <a:rPr lang="en-US" sz="2000" dirty="0" err="1">
                <a:latin typeface="Tahoma" pitchFamily="34" charset="0"/>
                <a:ea typeface="Tahoma" pitchFamily="34" charset="0"/>
                <a:cs typeface="Tahoma" pitchFamily="34" charset="0"/>
              </a:rPr>
              <a:t>Sampah</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Kaca</a:t>
            </a:r>
            <a:r>
              <a:rPr lang="en-US" sz="2000" dirty="0">
                <a:latin typeface="Tahoma" pitchFamily="34" charset="0"/>
                <a:ea typeface="Tahoma" pitchFamily="34" charset="0"/>
                <a:cs typeface="Tahoma" pitchFamily="34" charset="0"/>
              </a:rPr>
              <a:t>/</a:t>
            </a:r>
            <a:r>
              <a:rPr lang="en-US" sz="2000" dirty="0" err="1">
                <a:latin typeface="Tahoma" pitchFamily="34" charset="0"/>
                <a:ea typeface="Tahoma" pitchFamily="34" charset="0"/>
                <a:cs typeface="Tahoma" pitchFamily="34" charset="0"/>
              </a:rPr>
              <a:t>beling</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baik</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berupa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potongan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kaca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botol</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kaca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gelas</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kaca</a:t>
            </a:r>
            <a:r>
              <a:rPr lang="en-US" sz="2000" dirty="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dll</a:t>
            </a:r>
            <a:endParaRPr lang="en-US" sz="2000" dirty="0" smtClean="0">
              <a:latin typeface="Tahoma" pitchFamily="34" charset="0"/>
              <a:ea typeface="Tahoma" pitchFamily="34" charset="0"/>
              <a:cs typeface="Tahoma" pitchFamily="34" charset="0"/>
            </a:endParaRPr>
          </a:p>
          <a:p>
            <a:pPr marL="342900" lvl="0" indent="-342900">
              <a:buFont typeface="Arial" pitchFamily="34" charset="0"/>
              <a:buChar char="•"/>
            </a:pPr>
            <a:r>
              <a:rPr lang="en-US" sz="2000" dirty="0" err="1" smtClean="0">
                <a:latin typeface="Tahoma" pitchFamily="34" charset="0"/>
                <a:ea typeface="Tahoma" pitchFamily="34" charset="0"/>
                <a:cs typeface="Tahoma" pitchFamily="34" charset="0"/>
              </a:rPr>
              <a:t>Sampah</a:t>
            </a:r>
            <a:r>
              <a:rPr lang="en-US" sz="2000" dirty="0" smtClean="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kain</a:t>
            </a:r>
            <a:r>
              <a:rPr lang="en-US" sz="2000" dirty="0">
                <a:latin typeface="Tahoma" pitchFamily="34" charset="0"/>
                <a:ea typeface="Tahoma" pitchFamily="34" charset="0"/>
                <a:cs typeface="Tahoma" pitchFamily="34" charset="0"/>
              </a:rPr>
              <a:t>/</a:t>
            </a:r>
            <a:r>
              <a:rPr lang="en-US" sz="2000" dirty="0" err="1">
                <a:latin typeface="Tahoma" pitchFamily="34" charset="0"/>
                <a:ea typeface="Tahoma" pitchFamily="34" charset="0"/>
                <a:cs typeface="Tahoma" pitchFamily="34" charset="0"/>
              </a:rPr>
              <a:t>perca</a:t>
            </a:r>
            <a:r>
              <a:rPr lang="en-US" sz="2000" dirty="0">
                <a:latin typeface="Tahoma" pitchFamily="34" charset="0"/>
                <a:ea typeface="Tahoma" pitchFamily="34" charset="0"/>
                <a:cs typeface="Tahoma" pitchFamily="34" charset="0"/>
              </a:rPr>
              <a:t>; yang </a:t>
            </a:r>
            <a:r>
              <a:rPr lang="en-US" sz="2000" dirty="0" err="1">
                <a:latin typeface="Tahoma" pitchFamily="34" charset="0"/>
                <a:ea typeface="Tahoma" pitchFamily="34" charset="0"/>
                <a:cs typeface="Tahoma" pitchFamily="34" charset="0"/>
              </a:rPr>
              <a:t>dapat</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berupa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potongan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kain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atau</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pakaian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bekas</a:t>
            </a:r>
            <a:r>
              <a:rPr lang="en-US" sz="2000" dirty="0">
                <a:latin typeface="Tahoma" pitchFamily="34" charset="0"/>
                <a:ea typeface="Tahoma" pitchFamily="34" charset="0"/>
                <a:cs typeface="Tahoma" pitchFamily="34" charset="0"/>
              </a:rPr>
              <a:t>/</a:t>
            </a:r>
            <a:r>
              <a:rPr lang="en-US" sz="2000" dirty="0" err="1">
                <a:latin typeface="Tahoma" pitchFamily="34" charset="0"/>
                <a:ea typeface="Tahoma" pitchFamily="34" charset="0"/>
                <a:cs typeface="Tahoma" pitchFamily="34" charset="0"/>
              </a:rPr>
              <a:t>rusak,dll</a:t>
            </a:r>
            <a:r>
              <a:rPr lang="en-US" sz="2000" dirty="0">
                <a:latin typeface="Tahoma" pitchFamily="34" charset="0"/>
                <a:ea typeface="Tahoma" pitchFamily="34" charset="0"/>
                <a:cs typeface="Tahoma" pitchFamily="34" charset="0"/>
              </a:rPr>
              <a:t> </a:t>
            </a:r>
            <a:endParaRPr lang="en-US" sz="2000" dirty="0" smtClean="0">
              <a:latin typeface="Tahoma" pitchFamily="34" charset="0"/>
              <a:ea typeface="Tahoma" pitchFamily="34" charset="0"/>
              <a:cs typeface="Tahoma" pitchFamily="34" charset="0"/>
            </a:endParaRPr>
          </a:p>
          <a:p>
            <a:pPr marL="342900" lvl="0" indent="-342900">
              <a:buFont typeface="Arial" pitchFamily="34" charset="0"/>
              <a:buChar char="•"/>
            </a:pPr>
            <a:r>
              <a:rPr lang="sv-SE" sz="2000" dirty="0">
                <a:latin typeface="Tahoma" pitchFamily="34" charset="0"/>
                <a:ea typeface="Tahoma" pitchFamily="34" charset="0"/>
                <a:cs typeface="Tahoma" pitchFamily="34" charset="0"/>
              </a:rPr>
              <a:t>Sampah lain-lain; yang dapat berupa pecahan keramik, dan sisa sampah yang tidak termasuk dalam kategori </a:t>
            </a:r>
            <a:r>
              <a:rPr lang="sv-SE" sz="2000" dirty="0" smtClean="0">
                <a:latin typeface="Tahoma" pitchFamily="34" charset="0"/>
                <a:ea typeface="Tahoma" pitchFamily="34" charset="0"/>
                <a:cs typeface="Tahoma" pitchFamily="34" charset="0"/>
              </a:rPr>
              <a:t>diatas</a:t>
            </a:r>
          </a:p>
          <a:p>
            <a:pPr marL="342900" lvl="0" indent="-342900">
              <a:buFont typeface="Arial" pitchFamily="34" charset="0"/>
              <a:buChar char="•"/>
            </a:pPr>
            <a:r>
              <a:rPr lang="en-US" sz="2000" dirty="0" err="1">
                <a:latin typeface="Tahoma" pitchFamily="34" charset="0"/>
                <a:ea typeface="Tahoma" pitchFamily="34" charset="0"/>
                <a:cs typeface="Tahoma" pitchFamily="34" charset="0"/>
              </a:rPr>
              <a:t>Sampah</a:t>
            </a:r>
            <a:r>
              <a:rPr lang="en-US" sz="2000" dirty="0">
                <a:latin typeface="Tahoma" pitchFamily="34" charset="0"/>
                <a:ea typeface="Tahoma" pitchFamily="34" charset="0"/>
                <a:cs typeface="Tahoma" pitchFamily="34" charset="0"/>
              </a:rPr>
              <a:t> B3 </a:t>
            </a:r>
            <a:r>
              <a:rPr lang="en-US" sz="2000" dirty="0" err="1">
                <a:latin typeface="Tahoma" pitchFamily="34" charset="0"/>
                <a:ea typeface="Tahoma" pitchFamily="34" charset="0"/>
                <a:cs typeface="Tahoma" pitchFamily="34" charset="0"/>
              </a:rPr>
              <a:t>rumah</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tangga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dapat</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berupa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batu</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baterai</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bekas</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kaleng</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bekas</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kemasan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insektisida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lampu</a:t>
            </a:r>
            <a:r>
              <a:rPr lang="en-US" sz="2000" dirty="0">
                <a:latin typeface="Tahoma" pitchFamily="34" charset="0"/>
                <a:ea typeface="Tahoma" pitchFamily="34" charset="0"/>
                <a:cs typeface="Tahoma" pitchFamily="34" charset="0"/>
              </a:rPr>
              <a:t> TL/Neon, </a:t>
            </a:r>
            <a:r>
              <a:rPr lang="en-US" sz="2000" dirty="0" err="1">
                <a:latin typeface="Tahoma" pitchFamily="34" charset="0"/>
                <a:ea typeface="Tahoma" pitchFamily="34" charset="0"/>
                <a:cs typeface="Tahoma" pitchFamily="34" charset="0"/>
              </a:rPr>
              <a:t>kaleng</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bekas</a:t>
            </a:r>
            <a:r>
              <a:rPr lang="en-US" sz="2000" dirty="0">
                <a:latin typeface="Tahoma" pitchFamily="34" charset="0"/>
                <a:ea typeface="Tahoma" pitchFamily="34" charset="0"/>
                <a:cs typeface="Tahoma" pitchFamily="34" charset="0"/>
              </a:rPr>
              <a:t> cat, hair spray, </a:t>
            </a:r>
            <a:r>
              <a:rPr lang="en-US" sz="2000" dirty="0" err="1">
                <a:latin typeface="Tahoma" pitchFamily="34" charset="0"/>
                <a:ea typeface="Tahoma" pitchFamily="34" charset="0"/>
                <a:cs typeface="Tahoma" pitchFamily="34" charset="0"/>
              </a:rPr>
              <a:t>obat-obatan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kedaluarsa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dan</a:t>
            </a:r>
            <a:r>
              <a:rPr lang="en-US" sz="2000" dirty="0">
                <a:latin typeface="Tahoma" pitchFamily="34" charset="0"/>
                <a:ea typeface="Tahoma" pitchFamily="34" charset="0"/>
                <a:cs typeface="Tahoma" pitchFamily="34" charset="0"/>
              </a:rPr>
              <a:t> lain </a:t>
            </a:r>
            <a:r>
              <a:rPr lang="en-US" sz="2000" dirty="0" err="1">
                <a:latin typeface="Tahoma" pitchFamily="34" charset="0"/>
                <a:ea typeface="Tahoma" pitchFamily="34" charset="0"/>
                <a:cs typeface="Tahoma" pitchFamily="34" charset="0"/>
              </a:rPr>
              <a:t>sebagainya</a:t>
            </a:r>
            <a:endParaRPr sz="2000" dirty="0">
              <a:latin typeface="Tahoma" pitchFamily="34" charset="0"/>
              <a:ea typeface="Tahoma" pitchFamily="34" charset="0"/>
              <a:cs typeface="Tahoma" pitchFamily="34" charset="0"/>
              <a:sym typeface="Questria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1513" y="7929868"/>
            <a:ext cx="1989812" cy="204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38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69"/>
                                        </p:tgtEl>
                                        <p:attrNameLst>
                                          <p:attrName>style.visibility</p:attrName>
                                        </p:attrNameLst>
                                      </p:cBhvr>
                                      <p:to>
                                        <p:strVal val="visible"/>
                                      </p:to>
                                    </p:set>
                                    <p:animEffect transition="in" filter="fade">
                                      <p:cBhvr>
                                        <p:cTn id="7" dur="1000"/>
                                        <p:tgtEl>
                                          <p:spTgt spid="3369"/>
                                        </p:tgtEl>
                                      </p:cBhvr>
                                    </p:animEffect>
                                    <p:anim calcmode="lin" valueType="num">
                                      <p:cBhvr>
                                        <p:cTn id="8" dur="1000" fill="hold"/>
                                        <p:tgtEl>
                                          <p:spTgt spid="3369"/>
                                        </p:tgtEl>
                                        <p:attrNameLst>
                                          <p:attrName>ppt_x</p:attrName>
                                        </p:attrNameLst>
                                      </p:cBhvr>
                                      <p:tavLst>
                                        <p:tav tm="0">
                                          <p:val>
                                            <p:strVal val="#ppt_x"/>
                                          </p:val>
                                        </p:tav>
                                        <p:tav tm="100000">
                                          <p:val>
                                            <p:strVal val="#ppt_x"/>
                                          </p:val>
                                        </p:tav>
                                      </p:tavLst>
                                    </p:anim>
                                    <p:anim calcmode="lin" valueType="num">
                                      <p:cBhvr>
                                        <p:cTn id="9" dur="1000" fill="hold"/>
                                        <p:tgtEl>
                                          <p:spTgt spid="33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366"/>
                                        </p:tgtEl>
                                        <p:attrNameLst>
                                          <p:attrName>style.visibility</p:attrName>
                                        </p:attrNameLst>
                                      </p:cBhvr>
                                      <p:to>
                                        <p:strVal val="visible"/>
                                      </p:to>
                                    </p:set>
                                    <p:anim calcmode="lin" valueType="num">
                                      <p:cBhvr additive="base">
                                        <p:cTn id="14" dur="500" fill="hold"/>
                                        <p:tgtEl>
                                          <p:spTgt spid="3366"/>
                                        </p:tgtEl>
                                        <p:attrNameLst>
                                          <p:attrName>ppt_x</p:attrName>
                                        </p:attrNameLst>
                                      </p:cBhvr>
                                      <p:tavLst>
                                        <p:tav tm="0">
                                          <p:val>
                                            <p:strVal val="#ppt_x"/>
                                          </p:val>
                                        </p:tav>
                                        <p:tav tm="100000">
                                          <p:val>
                                            <p:strVal val="#ppt_x"/>
                                          </p:val>
                                        </p:tav>
                                      </p:tavLst>
                                    </p:anim>
                                    <p:anim calcmode="lin" valueType="num">
                                      <p:cBhvr additive="base">
                                        <p:cTn id="15" dur="500" fill="hold"/>
                                        <p:tgtEl>
                                          <p:spTgt spid="336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365">
                                            <p:txEl>
                                              <p:pRg st="0" end="0"/>
                                            </p:txEl>
                                          </p:spTgt>
                                        </p:tgtEl>
                                        <p:attrNameLst>
                                          <p:attrName>style.visibility</p:attrName>
                                        </p:attrNameLst>
                                      </p:cBhvr>
                                      <p:to>
                                        <p:strVal val="visible"/>
                                      </p:to>
                                    </p:set>
                                    <p:animEffect transition="in" filter="fade">
                                      <p:cBhvr>
                                        <p:cTn id="20" dur="1000"/>
                                        <p:tgtEl>
                                          <p:spTgt spid="3365">
                                            <p:txEl>
                                              <p:pRg st="0" end="0"/>
                                            </p:txEl>
                                          </p:spTgt>
                                        </p:tgtEl>
                                      </p:cBhvr>
                                    </p:animEffect>
                                    <p:anim calcmode="lin" valueType="num">
                                      <p:cBhvr>
                                        <p:cTn id="21" dur="1000" fill="hold"/>
                                        <p:tgtEl>
                                          <p:spTgt spid="336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3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365">
                                            <p:txEl>
                                              <p:pRg st="1" end="1"/>
                                            </p:txEl>
                                          </p:spTgt>
                                        </p:tgtEl>
                                        <p:attrNameLst>
                                          <p:attrName>style.visibility</p:attrName>
                                        </p:attrNameLst>
                                      </p:cBhvr>
                                      <p:to>
                                        <p:strVal val="visible"/>
                                      </p:to>
                                    </p:set>
                                    <p:animEffect transition="in" filter="fade">
                                      <p:cBhvr>
                                        <p:cTn id="27" dur="1000"/>
                                        <p:tgtEl>
                                          <p:spTgt spid="3365">
                                            <p:txEl>
                                              <p:pRg st="1" end="1"/>
                                            </p:txEl>
                                          </p:spTgt>
                                        </p:tgtEl>
                                      </p:cBhvr>
                                    </p:animEffect>
                                    <p:anim calcmode="lin" valueType="num">
                                      <p:cBhvr>
                                        <p:cTn id="28" dur="1000" fill="hold"/>
                                        <p:tgtEl>
                                          <p:spTgt spid="3365">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3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365">
                                            <p:txEl>
                                              <p:pRg st="2" end="2"/>
                                            </p:txEl>
                                          </p:spTgt>
                                        </p:tgtEl>
                                        <p:attrNameLst>
                                          <p:attrName>style.visibility</p:attrName>
                                        </p:attrNameLst>
                                      </p:cBhvr>
                                      <p:to>
                                        <p:strVal val="visible"/>
                                      </p:to>
                                    </p:set>
                                    <p:animEffect transition="in" filter="fade">
                                      <p:cBhvr>
                                        <p:cTn id="34" dur="1000"/>
                                        <p:tgtEl>
                                          <p:spTgt spid="3365">
                                            <p:txEl>
                                              <p:pRg st="2" end="2"/>
                                            </p:txEl>
                                          </p:spTgt>
                                        </p:tgtEl>
                                      </p:cBhvr>
                                    </p:animEffect>
                                    <p:anim calcmode="lin" valueType="num">
                                      <p:cBhvr>
                                        <p:cTn id="35" dur="1000" fill="hold"/>
                                        <p:tgtEl>
                                          <p:spTgt spid="3365">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3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365">
                                            <p:txEl>
                                              <p:pRg st="3" end="3"/>
                                            </p:txEl>
                                          </p:spTgt>
                                        </p:tgtEl>
                                        <p:attrNameLst>
                                          <p:attrName>style.visibility</p:attrName>
                                        </p:attrNameLst>
                                      </p:cBhvr>
                                      <p:to>
                                        <p:strVal val="visible"/>
                                      </p:to>
                                    </p:set>
                                    <p:animEffect transition="in" filter="fade">
                                      <p:cBhvr>
                                        <p:cTn id="41" dur="1000"/>
                                        <p:tgtEl>
                                          <p:spTgt spid="3365">
                                            <p:txEl>
                                              <p:pRg st="3" end="3"/>
                                            </p:txEl>
                                          </p:spTgt>
                                        </p:tgtEl>
                                      </p:cBhvr>
                                    </p:animEffect>
                                    <p:anim calcmode="lin" valueType="num">
                                      <p:cBhvr>
                                        <p:cTn id="42" dur="1000" fill="hold"/>
                                        <p:tgtEl>
                                          <p:spTgt spid="3365">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36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365">
                                            <p:txEl>
                                              <p:pRg st="4" end="4"/>
                                            </p:txEl>
                                          </p:spTgt>
                                        </p:tgtEl>
                                        <p:attrNameLst>
                                          <p:attrName>style.visibility</p:attrName>
                                        </p:attrNameLst>
                                      </p:cBhvr>
                                      <p:to>
                                        <p:strVal val="visible"/>
                                      </p:to>
                                    </p:set>
                                    <p:animEffect transition="in" filter="fade">
                                      <p:cBhvr>
                                        <p:cTn id="48" dur="1000"/>
                                        <p:tgtEl>
                                          <p:spTgt spid="3365">
                                            <p:txEl>
                                              <p:pRg st="4" end="4"/>
                                            </p:txEl>
                                          </p:spTgt>
                                        </p:tgtEl>
                                      </p:cBhvr>
                                    </p:animEffect>
                                    <p:anim calcmode="lin" valueType="num">
                                      <p:cBhvr>
                                        <p:cTn id="49" dur="1000" fill="hold"/>
                                        <p:tgtEl>
                                          <p:spTgt spid="3365">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36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370">
                                            <p:txEl>
                                              <p:pRg st="0" end="0"/>
                                            </p:txEl>
                                          </p:spTgt>
                                        </p:tgtEl>
                                        <p:attrNameLst>
                                          <p:attrName>style.visibility</p:attrName>
                                        </p:attrNameLst>
                                      </p:cBhvr>
                                      <p:to>
                                        <p:strVal val="visible"/>
                                      </p:to>
                                    </p:set>
                                    <p:animEffect transition="in" filter="fade">
                                      <p:cBhvr>
                                        <p:cTn id="55" dur="1000"/>
                                        <p:tgtEl>
                                          <p:spTgt spid="3370">
                                            <p:txEl>
                                              <p:pRg st="0" end="0"/>
                                            </p:txEl>
                                          </p:spTgt>
                                        </p:tgtEl>
                                      </p:cBhvr>
                                    </p:animEffect>
                                    <p:anim calcmode="lin" valueType="num">
                                      <p:cBhvr>
                                        <p:cTn id="56" dur="1000" fill="hold"/>
                                        <p:tgtEl>
                                          <p:spTgt spid="3370">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33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370">
                                            <p:txEl>
                                              <p:pRg st="1" end="1"/>
                                            </p:txEl>
                                          </p:spTgt>
                                        </p:tgtEl>
                                        <p:attrNameLst>
                                          <p:attrName>style.visibility</p:attrName>
                                        </p:attrNameLst>
                                      </p:cBhvr>
                                      <p:to>
                                        <p:strVal val="visible"/>
                                      </p:to>
                                    </p:set>
                                    <p:animEffect transition="in" filter="fade">
                                      <p:cBhvr>
                                        <p:cTn id="62" dur="1000"/>
                                        <p:tgtEl>
                                          <p:spTgt spid="3370">
                                            <p:txEl>
                                              <p:pRg st="1" end="1"/>
                                            </p:txEl>
                                          </p:spTgt>
                                        </p:tgtEl>
                                      </p:cBhvr>
                                    </p:animEffect>
                                    <p:anim calcmode="lin" valueType="num">
                                      <p:cBhvr>
                                        <p:cTn id="63" dur="1000" fill="hold"/>
                                        <p:tgtEl>
                                          <p:spTgt spid="3370">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337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370">
                                            <p:txEl>
                                              <p:pRg st="2" end="2"/>
                                            </p:txEl>
                                          </p:spTgt>
                                        </p:tgtEl>
                                        <p:attrNameLst>
                                          <p:attrName>style.visibility</p:attrName>
                                        </p:attrNameLst>
                                      </p:cBhvr>
                                      <p:to>
                                        <p:strVal val="visible"/>
                                      </p:to>
                                    </p:set>
                                    <p:animEffect transition="in" filter="fade">
                                      <p:cBhvr>
                                        <p:cTn id="69" dur="1000"/>
                                        <p:tgtEl>
                                          <p:spTgt spid="3370">
                                            <p:txEl>
                                              <p:pRg st="2" end="2"/>
                                            </p:txEl>
                                          </p:spTgt>
                                        </p:tgtEl>
                                      </p:cBhvr>
                                    </p:animEffect>
                                    <p:anim calcmode="lin" valueType="num">
                                      <p:cBhvr>
                                        <p:cTn id="70" dur="1000" fill="hold"/>
                                        <p:tgtEl>
                                          <p:spTgt spid="3370">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33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3370">
                                            <p:txEl>
                                              <p:pRg st="3" end="3"/>
                                            </p:txEl>
                                          </p:spTgt>
                                        </p:tgtEl>
                                        <p:attrNameLst>
                                          <p:attrName>style.visibility</p:attrName>
                                        </p:attrNameLst>
                                      </p:cBhvr>
                                      <p:to>
                                        <p:strVal val="visible"/>
                                      </p:to>
                                    </p:set>
                                    <p:animEffect transition="in" filter="fade">
                                      <p:cBhvr>
                                        <p:cTn id="76" dur="1000"/>
                                        <p:tgtEl>
                                          <p:spTgt spid="3370">
                                            <p:txEl>
                                              <p:pRg st="3" end="3"/>
                                            </p:txEl>
                                          </p:spTgt>
                                        </p:tgtEl>
                                      </p:cBhvr>
                                    </p:animEffect>
                                    <p:anim calcmode="lin" valueType="num">
                                      <p:cBhvr>
                                        <p:cTn id="77" dur="1000" fill="hold"/>
                                        <p:tgtEl>
                                          <p:spTgt spid="3370">
                                            <p:txEl>
                                              <p:pRg st="3" end="3"/>
                                            </p:txEl>
                                          </p:spTgt>
                                        </p:tgtEl>
                                        <p:attrNameLst>
                                          <p:attrName>ppt_x</p:attrName>
                                        </p:attrNameLst>
                                      </p:cBhvr>
                                      <p:tavLst>
                                        <p:tav tm="0">
                                          <p:val>
                                            <p:strVal val="#ppt_x"/>
                                          </p:val>
                                        </p:tav>
                                        <p:tav tm="100000">
                                          <p:val>
                                            <p:strVal val="#ppt_x"/>
                                          </p:val>
                                        </p:tav>
                                      </p:tavLst>
                                    </p:anim>
                                    <p:anim calcmode="lin" valueType="num">
                                      <p:cBhvr>
                                        <p:cTn id="78" dur="1000" fill="hold"/>
                                        <p:tgtEl>
                                          <p:spTgt spid="337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3370">
                                            <p:txEl>
                                              <p:pRg st="4" end="4"/>
                                            </p:txEl>
                                          </p:spTgt>
                                        </p:tgtEl>
                                        <p:attrNameLst>
                                          <p:attrName>style.visibility</p:attrName>
                                        </p:attrNameLst>
                                      </p:cBhvr>
                                      <p:to>
                                        <p:strVal val="visible"/>
                                      </p:to>
                                    </p:set>
                                    <p:animEffect transition="in" filter="fade">
                                      <p:cBhvr>
                                        <p:cTn id="83" dur="1000"/>
                                        <p:tgtEl>
                                          <p:spTgt spid="3370">
                                            <p:txEl>
                                              <p:pRg st="4" end="4"/>
                                            </p:txEl>
                                          </p:spTgt>
                                        </p:tgtEl>
                                      </p:cBhvr>
                                    </p:animEffect>
                                    <p:anim calcmode="lin" valueType="num">
                                      <p:cBhvr>
                                        <p:cTn id="84" dur="1000" fill="hold"/>
                                        <p:tgtEl>
                                          <p:spTgt spid="3370">
                                            <p:txEl>
                                              <p:pRg st="4" end="4"/>
                                            </p:txEl>
                                          </p:spTgt>
                                        </p:tgtEl>
                                        <p:attrNameLst>
                                          <p:attrName>ppt_x</p:attrName>
                                        </p:attrNameLst>
                                      </p:cBhvr>
                                      <p:tavLst>
                                        <p:tav tm="0">
                                          <p:val>
                                            <p:strVal val="#ppt_x"/>
                                          </p:val>
                                        </p:tav>
                                        <p:tav tm="100000">
                                          <p:val>
                                            <p:strVal val="#ppt_x"/>
                                          </p:val>
                                        </p:tav>
                                      </p:tavLst>
                                    </p:anim>
                                    <p:anim calcmode="lin" valueType="num">
                                      <p:cBhvr>
                                        <p:cTn id="85" dur="1000" fill="hold"/>
                                        <p:tgtEl>
                                          <p:spTgt spid="337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6" grpId="0"/>
      <p:bldP spid="33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2"/>
        <p:cNvGrpSpPr/>
        <p:nvPr/>
      </p:nvGrpSpPr>
      <p:grpSpPr>
        <a:xfrm>
          <a:off x="0" y="0"/>
          <a:ext cx="0" cy="0"/>
          <a:chOff x="0" y="0"/>
          <a:chExt cx="0" cy="0"/>
        </a:xfrm>
      </p:grpSpPr>
      <p:sp>
        <p:nvSpPr>
          <p:cNvPr id="3383" name="Google Shape;3383;p36"/>
          <p:cNvSpPr txBox="1"/>
          <p:nvPr/>
        </p:nvSpPr>
        <p:spPr>
          <a:xfrm>
            <a:off x="897850" y="2556650"/>
            <a:ext cx="2861400" cy="6069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US" sz="2400" b="1" dirty="0" err="1" smtClean="0">
                <a:solidFill>
                  <a:schemeClr val="dk1"/>
                </a:solidFill>
                <a:latin typeface="Shadows Into Light Two"/>
                <a:ea typeface="Shadows Into Light Two"/>
                <a:cs typeface="Shadows Into Light Two"/>
                <a:sym typeface="Shadows Into Light Two"/>
              </a:rPr>
              <a:t>Cuaca</a:t>
            </a:r>
            <a:r>
              <a:rPr lang="en" sz="2400" b="1" dirty="0" smtClean="0">
                <a:solidFill>
                  <a:schemeClr val="dk1"/>
                </a:solidFill>
                <a:latin typeface="Shadows Into Light Two"/>
                <a:ea typeface="Shadows Into Light Two"/>
                <a:cs typeface="Shadows Into Light Two"/>
                <a:sym typeface="Shadows Into Light Two"/>
              </a:rPr>
              <a:t> </a:t>
            </a:r>
            <a:endParaRPr sz="2400" b="1" dirty="0">
              <a:solidFill>
                <a:schemeClr val="dk1"/>
              </a:solidFill>
              <a:latin typeface="Shadows Into Light Two"/>
              <a:ea typeface="Shadows Into Light Two"/>
              <a:cs typeface="Shadows Into Light Two"/>
              <a:sym typeface="Shadows Into Light Two"/>
            </a:endParaRPr>
          </a:p>
        </p:txBody>
      </p:sp>
      <p:sp>
        <p:nvSpPr>
          <p:cNvPr id="3384" name="Google Shape;3384;p36"/>
          <p:cNvSpPr txBox="1"/>
          <p:nvPr/>
        </p:nvSpPr>
        <p:spPr>
          <a:xfrm>
            <a:off x="4340691" y="2556650"/>
            <a:ext cx="2861400" cy="6069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2400" b="1" dirty="0" smtClean="0">
                <a:solidFill>
                  <a:schemeClr val="dk1"/>
                </a:solidFill>
                <a:latin typeface="Shadows Into Light Two"/>
                <a:ea typeface="Shadows Into Light Two"/>
                <a:cs typeface="Shadows Into Light Two"/>
                <a:sym typeface="Shadows Into Light Two"/>
              </a:rPr>
              <a:t>Frekuensi Pengumpulan</a:t>
            </a:r>
            <a:endParaRPr sz="2400" b="1" dirty="0">
              <a:solidFill>
                <a:schemeClr val="dk1"/>
              </a:solidFill>
              <a:latin typeface="Shadows Into Light Two"/>
              <a:ea typeface="Shadows Into Light Two"/>
              <a:cs typeface="Shadows Into Light Two"/>
              <a:sym typeface="Shadows Into Light Two"/>
            </a:endParaRPr>
          </a:p>
        </p:txBody>
      </p:sp>
      <p:sp>
        <p:nvSpPr>
          <p:cNvPr id="3385" name="Google Shape;3385;p36"/>
          <p:cNvSpPr txBox="1"/>
          <p:nvPr/>
        </p:nvSpPr>
        <p:spPr>
          <a:xfrm>
            <a:off x="7783532" y="2556650"/>
            <a:ext cx="2861400" cy="6069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2400" b="1" dirty="0" smtClean="0">
                <a:solidFill>
                  <a:schemeClr val="dk1"/>
                </a:solidFill>
                <a:latin typeface="Shadows Into Light Two"/>
                <a:ea typeface="Shadows Into Light Two"/>
                <a:cs typeface="Shadows Into Light Two"/>
                <a:sym typeface="Shadows Into Light Two"/>
              </a:rPr>
              <a:t>Musim</a:t>
            </a:r>
            <a:endParaRPr sz="2400" b="1" dirty="0">
              <a:solidFill>
                <a:schemeClr val="dk1"/>
              </a:solidFill>
              <a:latin typeface="Shadows Into Light Two"/>
              <a:ea typeface="Shadows Into Light Two"/>
              <a:cs typeface="Shadows Into Light Two"/>
              <a:sym typeface="Shadows Into Light Two"/>
            </a:endParaRPr>
          </a:p>
        </p:txBody>
      </p:sp>
      <p:sp>
        <p:nvSpPr>
          <p:cNvPr id="3386" name="Google Shape;3386;p36"/>
          <p:cNvSpPr txBox="1"/>
          <p:nvPr/>
        </p:nvSpPr>
        <p:spPr>
          <a:xfrm>
            <a:off x="11073992" y="2556650"/>
            <a:ext cx="2861400" cy="6069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2400" b="1" dirty="0" smtClean="0">
                <a:solidFill>
                  <a:schemeClr val="dk1"/>
                </a:solidFill>
                <a:latin typeface="Shadows Into Light Two"/>
                <a:ea typeface="Shadows Into Light Two"/>
                <a:cs typeface="Shadows Into Light Two"/>
                <a:sym typeface="Shadows Into Light Two"/>
              </a:rPr>
              <a:t>Tingkat sosial ekonomi</a:t>
            </a:r>
            <a:endParaRPr sz="2400" b="1" dirty="0">
              <a:solidFill>
                <a:schemeClr val="dk1"/>
              </a:solidFill>
              <a:latin typeface="Shadows Into Light Two"/>
              <a:ea typeface="Shadows Into Light Two"/>
              <a:cs typeface="Shadows Into Light Two"/>
              <a:sym typeface="Shadows Into Light Two"/>
            </a:endParaRPr>
          </a:p>
        </p:txBody>
      </p:sp>
      <p:sp>
        <p:nvSpPr>
          <p:cNvPr id="3387" name="Google Shape;3387;p36"/>
          <p:cNvSpPr txBox="1"/>
          <p:nvPr/>
        </p:nvSpPr>
        <p:spPr>
          <a:xfrm>
            <a:off x="14288251" y="2632850"/>
            <a:ext cx="2861400" cy="6069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2400" b="1" dirty="0" smtClean="0">
                <a:solidFill>
                  <a:schemeClr val="dk1"/>
                </a:solidFill>
                <a:latin typeface="Shadows Into Light Two"/>
                <a:ea typeface="Shadows Into Light Two"/>
                <a:cs typeface="Shadows Into Light Two"/>
                <a:sym typeface="Shadows Into Light Two"/>
              </a:rPr>
              <a:t>Kemasan produk</a:t>
            </a:r>
            <a:endParaRPr sz="2400" b="1" dirty="0">
              <a:solidFill>
                <a:schemeClr val="dk1"/>
              </a:solidFill>
              <a:latin typeface="Shadows Into Light Two"/>
              <a:ea typeface="Shadows Into Light Two"/>
              <a:cs typeface="Shadows Into Light Two"/>
              <a:sym typeface="Shadows Into Light Two"/>
            </a:endParaRPr>
          </a:p>
        </p:txBody>
      </p:sp>
      <p:sp>
        <p:nvSpPr>
          <p:cNvPr id="3388" name="Google Shape;3388;p36"/>
          <p:cNvSpPr txBox="1"/>
          <p:nvPr/>
        </p:nvSpPr>
        <p:spPr>
          <a:xfrm>
            <a:off x="1162475" y="3097725"/>
            <a:ext cx="2611800" cy="4708800"/>
          </a:xfrm>
          <a:prstGeom prst="rect">
            <a:avLst/>
          </a:prstGeom>
          <a:noFill/>
          <a:ln>
            <a:noFill/>
          </a:ln>
        </p:spPr>
        <p:txBody>
          <a:bodyPr spcFirstLastPara="1" wrap="square" lIns="137150" tIns="137150" rIns="137150" bIns="137150" anchor="ctr" anchorCtr="0">
            <a:noAutofit/>
          </a:bodyPr>
          <a:lstStyle/>
          <a:p>
            <a:pPr lvl="0"/>
            <a:r>
              <a:rPr lang="en-US" sz="2200" dirty="0" smtClean="0">
                <a:latin typeface="Pompiere" charset="0"/>
                <a:ea typeface="Tahoma" pitchFamily="34" charset="0"/>
                <a:cs typeface="Tahoma" pitchFamily="34" charset="0"/>
              </a:rPr>
              <a:t>Di </a:t>
            </a:r>
            <a:r>
              <a:rPr lang="en-US" sz="2200" dirty="0" err="1" smtClean="0">
                <a:latin typeface="Pompiere" charset="0"/>
                <a:ea typeface="Tahoma" pitchFamily="34" charset="0"/>
                <a:cs typeface="Tahoma" pitchFamily="34" charset="0"/>
              </a:rPr>
              <a:t>daerah</a:t>
            </a:r>
            <a:r>
              <a:rPr lang="en-US" sz="2200" dirty="0" smtClean="0">
                <a:latin typeface="Pompiere" charset="0"/>
                <a:ea typeface="Tahoma" pitchFamily="34" charset="0"/>
                <a:cs typeface="Tahoma" pitchFamily="34" charset="0"/>
              </a:rPr>
              <a:t> </a:t>
            </a:r>
            <a:r>
              <a:rPr lang="en-US" sz="2200" dirty="0">
                <a:latin typeface="Pompiere" charset="0"/>
                <a:ea typeface="Tahoma" pitchFamily="34" charset="0"/>
                <a:cs typeface="Tahoma" pitchFamily="34" charset="0"/>
              </a:rPr>
              <a:t>yang </a:t>
            </a:r>
            <a:r>
              <a:rPr lang="en-US" sz="2200" dirty="0" err="1">
                <a:latin typeface="Pompiere" charset="0"/>
                <a:ea typeface="Tahoma" pitchFamily="34" charset="0"/>
                <a:cs typeface="Tahoma" pitchFamily="34" charset="0"/>
              </a:rPr>
              <a:t>kandungan</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airnya</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tinggi</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kelembaban</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sampah</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juga</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akan</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tinggi</a:t>
            </a:r>
            <a:r>
              <a:rPr lang="en-US" sz="2200" dirty="0">
                <a:latin typeface="Pompiere" charset="0"/>
              </a:rPr>
              <a:t>.</a:t>
            </a:r>
            <a:endParaRPr sz="2200" dirty="0">
              <a:latin typeface="Pompiere" charset="0"/>
              <a:ea typeface="Questrial"/>
              <a:cs typeface="Questrial"/>
              <a:sym typeface="Questrial"/>
            </a:endParaRPr>
          </a:p>
        </p:txBody>
      </p:sp>
      <p:sp>
        <p:nvSpPr>
          <p:cNvPr id="3389" name="Google Shape;3389;p36"/>
          <p:cNvSpPr txBox="1"/>
          <p:nvPr/>
        </p:nvSpPr>
        <p:spPr>
          <a:xfrm>
            <a:off x="3631425" y="8232650"/>
            <a:ext cx="12651300" cy="1263300"/>
          </a:xfrm>
          <a:prstGeom prst="rect">
            <a:avLst/>
          </a:prstGeom>
          <a:noFill/>
          <a:ln>
            <a:noFill/>
          </a:ln>
        </p:spPr>
        <p:txBody>
          <a:bodyPr spcFirstLastPara="1" wrap="square" lIns="137150" tIns="137150" rIns="137150" bIns="137150" anchor="ctr" anchorCtr="0">
            <a:noAutofit/>
          </a:bodyPr>
          <a:lstStyle/>
          <a:p>
            <a:pPr lvl="0"/>
            <a:r>
              <a:rPr lang="en-US" sz="2200" dirty="0" err="1" smtClean="0">
                <a:latin typeface="Pompiere" charset="0"/>
              </a:rPr>
              <a:t>Masyarakat</a:t>
            </a:r>
            <a:r>
              <a:rPr lang="en-US" sz="2200" dirty="0" smtClean="0">
                <a:latin typeface="Pompiere" charset="0"/>
              </a:rPr>
              <a:t> </a:t>
            </a:r>
            <a:r>
              <a:rPr lang="en-US" sz="2200" dirty="0" err="1">
                <a:latin typeface="Pompiere" charset="0"/>
              </a:rPr>
              <a:t>dari</a:t>
            </a:r>
            <a:r>
              <a:rPr lang="en-US" sz="2200" dirty="0">
                <a:latin typeface="Pompiere" charset="0"/>
              </a:rPr>
              <a:t> </a:t>
            </a:r>
            <a:r>
              <a:rPr lang="en-US" sz="2200" dirty="0" err="1">
                <a:latin typeface="Pompiere" charset="0"/>
              </a:rPr>
              <a:t>tingkat</a:t>
            </a:r>
            <a:r>
              <a:rPr lang="en-US" sz="2200" dirty="0">
                <a:latin typeface="Pompiere" charset="0"/>
              </a:rPr>
              <a:t> </a:t>
            </a:r>
            <a:r>
              <a:rPr lang="en-US" sz="2200" dirty="0" err="1">
                <a:latin typeface="Pompiere" charset="0"/>
              </a:rPr>
              <a:t>ekonomi</a:t>
            </a:r>
            <a:r>
              <a:rPr lang="en-US" sz="2200" dirty="0">
                <a:latin typeface="Pompiere" charset="0"/>
              </a:rPr>
              <a:t> </a:t>
            </a:r>
            <a:r>
              <a:rPr lang="en-US" sz="2200" dirty="0" err="1">
                <a:latin typeface="Pompiere" charset="0"/>
              </a:rPr>
              <a:t>lemah</a:t>
            </a:r>
            <a:r>
              <a:rPr lang="en-US" sz="2200" dirty="0">
                <a:latin typeface="Pompiere" charset="0"/>
              </a:rPr>
              <a:t> </a:t>
            </a:r>
            <a:r>
              <a:rPr lang="en-US" sz="2200" dirty="0" err="1">
                <a:latin typeface="Pompiere" charset="0"/>
              </a:rPr>
              <a:t>akan</a:t>
            </a:r>
            <a:r>
              <a:rPr lang="en-US" sz="2200" dirty="0">
                <a:latin typeface="Pompiere" charset="0"/>
              </a:rPr>
              <a:t> </a:t>
            </a:r>
            <a:r>
              <a:rPr lang="en-US" sz="2200" dirty="0" err="1">
                <a:latin typeface="Pompiere" charset="0"/>
              </a:rPr>
              <a:t>menghasilkan</a:t>
            </a:r>
            <a:r>
              <a:rPr lang="en-US" sz="2200" dirty="0">
                <a:latin typeface="Pompiere" charset="0"/>
              </a:rPr>
              <a:t> total </a:t>
            </a:r>
            <a:r>
              <a:rPr lang="en-US" sz="2200" dirty="0" err="1">
                <a:latin typeface="Pompiere" charset="0"/>
              </a:rPr>
              <a:t>sampah</a:t>
            </a:r>
            <a:r>
              <a:rPr lang="en-US" sz="2200" dirty="0">
                <a:latin typeface="Pompiere" charset="0"/>
              </a:rPr>
              <a:t> yang </a:t>
            </a:r>
            <a:r>
              <a:rPr lang="en-US" sz="2200" dirty="0" err="1">
                <a:latin typeface="Pompiere" charset="0"/>
              </a:rPr>
              <a:t>lebih</a:t>
            </a:r>
            <a:r>
              <a:rPr lang="en-US" sz="2200" dirty="0">
                <a:latin typeface="Pompiere" charset="0"/>
              </a:rPr>
              <a:t> </a:t>
            </a:r>
            <a:r>
              <a:rPr lang="en-US" sz="2200" dirty="0" err="1">
                <a:latin typeface="Pompiere" charset="0"/>
              </a:rPr>
              <a:t>sedikit</a:t>
            </a:r>
            <a:r>
              <a:rPr lang="en-US" sz="2200" dirty="0">
                <a:latin typeface="Pompiere" charset="0"/>
              </a:rPr>
              <a:t> </a:t>
            </a:r>
            <a:r>
              <a:rPr lang="en-US" sz="2200" dirty="0" err="1">
                <a:latin typeface="Pompiere" charset="0"/>
              </a:rPr>
              <a:t>dan</a:t>
            </a:r>
            <a:r>
              <a:rPr lang="en-US" sz="2200" dirty="0">
                <a:latin typeface="Pompiere" charset="0"/>
              </a:rPr>
              <a:t> </a:t>
            </a:r>
            <a:r>
              <a:rPr lang="en-US" sz="2200" dirty="0" err="1">
                <a:latin typeface="Pompiere" charset="0"/>
              </a:rPr>
              <a:t>homogen</a:t>
            </a:r>
            <a:r>
              <a:rPr lang="en-US" sz="2200" dirty="0">
                <a:latin typeface="Pompiere" charset="0"/>
              </a:rPr>
              <a:t>.</a:t>
            </a:r>
            <a:endParaRPr sz="2200" dirty="0">
              <a:latin typeface="Pompiere" charset="0"/>
              <a:ea typeface="Questrial"/>
              <a:cs typeface="Questrial"/>
              <a:sym typeface="Questrial"/>
            </a:endParaRPr>
          </a:p>
        </p:txBody>
      </p:sp>
      <p:sp>
        <p:nvSpPr>
          <p:cNvPr id="3390" name="Google Shape;3390;p36"/>
          <p:cNvSpPr/>
          <p:nvPr/>
        </p:nvSpPr>
        <p:spPr>
          <a:xfrm>
            <a:off x="3631413" y="8100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1" name="Google Shape;3391;p36"/>
          <p:cNvSpPr/>
          <p:nvPr/>
        </p:nvSpPr>
        <p:spPr>
          <a:xfrm>
            <a:off x="3606688" y="8100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2" name="Google Shape;3392;p36"/>
          <p:cNvSpPr txBox="1"/>
          <p:nvPr/>
        </p:nvSpPr>
        <p:spPr>
          <a:xfrm>
            <a:off x="4969565" y="663000"/>
            <a:ext cx="9163878" cy="1628700"/>
          </a:xfrm>
          <a:prstGeom prst="rect">
            <a:avLst/>
          </a:prstGeom>
          <a:noFill/>
          <a:ln>
            <a:noFill/>
          </a:ln>
        </p:spPr>
        <p:txBody>
          <a:bodyPr spcFirstLastPara="1" wrap="square" lIns="137150" tIns="137150" rIns="137150" bIns="137150" anchor="ctr" anchorCtr="0">
            <a:noAutofit/>
          </a:bodyPr>
          <a:lstStyle/>
          <a:p>
            <a:pPr lvl="0" algn="ctr"/>
            <a:r>
              <a:rPr lang="en-US" sz="3600" b="1" dirty="0" err="1">
                <a:latin typeface="Pompiere" charset="0"/>
                <a:ea typeface="Tahoma" pitchFamily="34" charset="0"/>
                <a:cs typeface="Tahoma" pitchFamily="34" charset="0"/>
              </a:rPr>
              <a:t>Menurut</a:t>
            </a:r>
            <a:r>
              <a:rPr lang="en-US" sz="3600" b="1" dirty="0">
                <a:latin typeface="Pompiere" charset="0"/>
                <a:ea typeface="Tahoma" pitchFamily="34" charset="0"/>
                <a:cs typeface="Tahoma" pitchFamily="34" charset="0"/>
              </a:rPr>
              <a:t> </a:t>
            </a:r>
            <a:r>
              <a:rPr lang="en-US" sz="3600" b="1" dirty="0" err="1">
                <a:latin typeface="Pompiere" charset="0"/>
                <a:ea typeface="Tahoma" pitchFamily="34" charset="0"/>
                <a:cs typeface="Tahoma" pitchFamily="34" charset="0"/>
              </a:rPr>
              <a:t>Damanhuri</a:t>
            </a:r>
            <a:r>
              <a:rPr lang="en-US" sz="3600" b="1" dirty="0">
                <a:latin typeface="Pompiere" charset="0"/>
                <a:ea typeface="Tahoma" pitchFamily="34" charset="0"/>
                <a:cs typeface="Tahoma" pitchFamily="34" charset="0"/>
              </a:rPr>
              <a:t> </a:t>
            </a:r>
            <a:r>
              <a:rPr lang="en-US" sz="3600" b="1" dirty="0" err="1">
                <a:latin typeface="Pompiere" charset="0"/>
                <a:ea typeface="Tahoma" pitchFamily="34" charset="0"/>
                <a:cs typeface="Tahoma" pitchFamily="34" charset="0"/>
              </a:rPr>
              <a:t>dan</a:t>
            </a:r>
            <a:r>
              <a:rPr lang="en-US" sz="3600" b="1" dirty="0">
                <a:latin typeface="Pompiere" charset="0"/>
                <a:ea typeface="Tahoma" pitchFamily="34" charset="0"/>
                <a:cs typeface="Tahoma" pitchFamily="34" charset="0"/>
              </a:rPr>
              <a:t> </a:t>
            </a:r>
            <a:r>
              <a:rPr lang="en-US" sz="3600" b="1" dirty="0" err="1">
                <a:latin typeface="Pompiere" charset="0"/>
                <a:ea typeface="Tahoma" pitchFamily="34" charset="0"/>
                <a:cs typeface="Tahoma" pitchFamily="34" charset="0"/>
              </a:rPr>
              <a:t>Padmi</a:t>
            </a:r>
            <a:r>
              <a:rPr lang="en-US" sz="3600" b="1" dirty="0">
                <a:latin typeface="Pompiere" charset="0"/>
                <a:ea typeface="Tahoma" pitchFamily="34" charset="0"/>
                <a:cs typeface="Tahoma" pitchFamily="34" charset="0"/>
              </a:rPr>
              <a:t> (2010). </a:t>
            </a:r>
            <a:r>
              <a:rPr lang="en-US" sz="3600" b="1" dirty="0" err="1" smtClean="0">
                <a:latin typeface="Pompiere" charset="0"/>
                <a:ea typeface="Tahoma" pitchFamily="34" charset="0"/>
                <a:cs typeface="Tahoma" pitchFamily="34" charset="0"/>
              </a:rPr>
              <a:t>Komposisi</a:t>
            </a:r>
            <a:r>
              <a:rPr lang="en-US" sz="3600" b="1" dirty="0" smtClean="0">
                <a:latin typeface="Pompiere" charset="0"/>
                <a:ea typeface="Tahoma" pitchFamily="34" charset="0"/>
                <a:cs typeface="Tahoma" pitchFamily="34" charset="0"/>
              </a:rPr>
              <a:t> </a:t>
            </a:r>
            <a:r>
              <a:rPr lang="en-US" sz="3600" b="1" dirty="0" err="1">
                <a:latin typeface="Pompiere" charset="0"/>
                <a:ea typeface="Tahoma" pitchFamily="34" charset="0"/>
                <a:cs typeface="Tahoma" pitchFamily="34" charset="0"/>
              </a:rPr>
              <a:t>sampah</a:t>
            </a:r>
            <a:r>
              <a:rPr lang="en-US" sz="3600" b="1" dirty="0">
                <a:latin typeface="Pompiere" charset="0"/>
                <a:ea typeface="Tahoma" pitchFamily="34" charset="0"/>
                <a:cs typeface="Tahoma" pitchFamily="34" charset="0"/>
              </a:rPr>
              <a:t> </a:t>
            </a:r>
            <a:r>
              <a:rPr lang="en-US" sz="3600" b="1" dirty="0" err="1">
                <a:latin typeface="Pompiere" charset="0"/>
                <a:ea typeface="Tahoma" pitchFamily="34" charset="0"/>
                <a:cs typeface="Tahoma" pitchFamily="34" charset="0"/>
              </a:rPr>
              <a:t>dipengaruhi</a:t>
            </a:r>
            <a:r>
              <a:rPr lang="en-US" sz="3600" b="1" dirty="0">
                <a:latin typeface="Pompiere" charset="0"/>
                <a:ea typeface="Tahoma" pitchFamily="34" charset="0"/>
                <a:cs typeface="Tahoma" pitchFamily="34" charset="0"/>
              </a:rPr>
              <a:t> </a:t>
            </a:r>
            <a:r>
              <a:rPr lang="en-US" sz="3600" b="1" dirty="0" err="1">
                <a:latin typeface="Pompiere" charset="0"/>
                <a:ea typeface="Tahoma" pitchFamily="34" charset="0"/>
                <a:cs typeface="Tahoma" pitchFamily="34" charset="0"/>
              </a:rPr>
              <a:t>oleh</a:t>
            </a:r>
            <a:r>
              <a:rPr lang="en-US" sz="3600" b="1" dirty="0">
                <a:latin typeface="Pompiere" charset="0"/>
                <a:ea typeface="Tahoma" pitchFamily="34" charset="0"/>
                <a:cs typeface="Tahoma" pitchFamily="34" charset="0"/>
              </a:rPr>
              <a:t> </a:t>
            </a:r>
            <a:r>
              <a:rPr lang="en-US" sz="3600" b="1" dirty="0" err="1">
                <a:latin typeface="Pompiere" charset="0"/>
                <a:ea typeface="Tahoma" pitchFamily="34" charset="0"/>
                <a:cs typeface="Tahoma" pitchFamily="34" charset="0"/>
              </a:rPr>
              <a:t>beberapa</a:t>
            </a:r>
            <a:r>
              <a:rPr lang="en-US" sz="3600" b="1" dirty="0">
                <a:latin typeface="Pompiere" charset="0"/>
                <a:ea typeface="Tahoma" pitchFamily="34" charset="0"/>
                <a:cs typeface="Tahoma" pitchFamily="34" charset="0"/>
              </a:rPr>
              <a:t> </a:t>
            </a:r>
            <a:r>
              <a:rPr lang="en-US" sz="3600" b="1" dirty="0" err="1">
                <a:latin typeface="Pompiere" charset="0"/>
                <a:ea typeface="Tahoma" pitchFamily="34" charset="0"/>
                <a:cs typeface="Tahoma" pitchFamily="34" charset="0"/>
              </a:rPr>
              <a:t>faktor</a:t>
            </a:r>
            <a:r>
              <a:rPr lang="en-US" sz="3600" b="1" dirty="0">
                <a:latin typeface="Pompiere" charset="0"/>
                <a:ea typeface="Tahoma" pitchFamily="34" charset="0"/>
                <a:cs typeface="Tahoma" pitchFamily="34" charset="0"/>
              </a:rPr>
              <a:t>:</a:t>
            </a:r>
            <a:endParaRPr sz="3600" b="1" dirty="0">
              <a:solidFill>
                <a:schemeClr val="dk1"/>
              </a:solidFill>
              <a:latin typeface="Pompiere" charset="0"/>
              <a:ea typeface="Tahoma" pitchFamily="34" charset="0"/>
              <a:cs typeface="Tahoma" pitchFamily="34" charset="0"/>
              <a:sym typeface="Pompiere"/>
            </a:endParaRPr>
          </a:p>
        </p:txBody>
      </p:sp>
      <p:sp>
        <p:nvSpPr>
          <p:cNvPr id="3393" name="Google Shape;3393;p36"/>
          <p:cNvSpPr txBox="1"/>
          <p:nvPr/>
        </p:nvSpPr>
        <p:spPr>
          <a:xfrm>
            <a:off x="1238674" y="7966779"/>
            <a:ext cx="2100000" cy="1015642"/>
          </a:xfrm>
          <a:prstGeom prst="rect">
            <a:avLst/>
          </a:prstGeom>
          <a:noFill/>
          <a:ln>
            <a:noFill/>
          </a:ln>
        </p:spPr>
        <p:txBody>
          <a:bodyPr spcFirstLastPara="1" wrap="square" lIns="137150" tIns="137150" rIns="137150" bIns="137150" anchor="ctr" anchorCtr="0">
            <a:spAutoFit/>
          </a:bodyPr>
          <a:lstStyle/>
          <a:p>
            <a:pPr marL="0" marR="0" lvl="0" indent="0" algn="ctr" rtl="0">
              <a:lnSpc>
                <a:spcPct val="100000"/>
              </a:lnSpc>
              <a:spcBef>
                <a:spcPts val="0"/>
              </a:spcBef>
              <a:spcAft>
                <a:spcPts val="0"/>
              </a:spcAft>
              <a:buNone/>
            </a:pPr>
            <a:r>
              <a:rPr lang="en" sz="2400" b="1" dirty="0" smtClean="0">
                <a:solidFill>
                  <a:schemeClr val="dk1"/>
                </a:solidFill>
                <a:latin typeface="Shadows Into Light Two"/>
                <a:ea typeface="Shadows Into Light Two"/>
                <a:cs typeface="Shadows Into Light Two"/>
                <a:sym typeface="Shadows Into Light Two"/>
              </a:rPr>
              <a:t>Pendapatan Perkapita</a:t>
            </a:r>
            <a:endParaRPr sz="2400" b="1" dirty="0">
              <a:solidFill>
                <a:schemeClr val="dk1"/>
              </a:solidFill>
              <a:latin typeface="Shadows Into Light Two"/>
              <a:ea typeface="Shadows Into Light Two"/>
              <a:cs typeface="Shadows Into Light Two"/>
              <a:sym typeface="Shadows Into Light Two"/>
            </a:endParaRPr>
          </a:p>
        </p:txBody>
      </p:sp>
      <p:sp>
        <p:nvSpPr>
          <p:cNvPr id="3394" name="Google Shape;3394;p36"/>
          <p:cNvSpPr txBox="1"/>
          <p:nvPr/>
        </p:nvSpPr>
        <p:spPr>
          <a:xfrm>
            <a:off x="4465488" y="3097725"/>
            <a:ext cx="2611800" cy="4708800"/>
          </a:xfrm>
          <a:prstGeom prst="rect">
            <a:avLst/>
          </a:prstGeom>
          <a:noFill/>
          <a:ln>
            <a:noFill/>
          </a:ln>
        </p:spPr>
        <p:txBody>
          <a:bodyPr spcFirstLastPara="1" wrap="square" lIns="137150" tIns="137150" rIns="137150" bIns="137150" anchor="ctr" anchorCtr="0">
            <a:noAutofit/>
          </a:bodyPr>
          <a:lstStyle/>
          <a:p>
            <a:pPr lvl="0"/>
            <a:r>
              <a:rPr lang="en-US" sz="2200" dirty="0" err="1" smtClean="0">
                <a:latin typeface="Pompiere" charset="0"/>
                <a:ea typeface="Tahoma" pitchFamily="34" charset="0"/>
                <a:cs typeface="Tahoma" pitchFamily="34" charset="0"/>
              </a:rPr>
              <a:t>Semakin</a:t>
            </a:r>
            <a:r>
              <a:rPr lang="en-US" sz="2200" dirty="0" smtClean="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sering</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sampah</a:t>
            </a:r>
            <a:r>
              <a:rPr lang="en-US" sz="2200" dirty="0">
                <a:latin typeface="Pompiere" charset="0"/>
                <a:ea typeface="Tahoma" pitchFamily="34" charset="0"/>
                <a:cs typeface="Tahoma" pitchFamily="34" charset="0"/>
              </a:rPr>
              <a:t> di </a:t>
            </a:r>
            <a:r>
              <a:rPr lang="en-US" sz="2200" dirty="0" err="1">
                <a:latin typeface="Pompiere" charset="0"/>
                <a:ea typeface="Tahoma" pitchFamily="34" charset="0"/>
                <a:cs typeface="Tahoma" pitchFamily="34" charset="0"/>
              </a:rPr>
              <a:t>kumpulkan</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maka</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semakin</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tinggi</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tumpukan</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sampah</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terbentuk</a:t>
            </a:r>
            <a:r>
              <a:rPr lang="en-US" sz="2200" dirty="0">
                <a:latin typeface="Pompiere" charset="0"/>
                <a:ea typeface="Tahoma" pitchFamily="34" charset="0"/>
                <a:cs typeface="Tahoma" pitchFamily="34" charset="0"/>
              </a:rPr>
              <a:t>. </a:t>
            </a:r>
            <a:r>
              <a:rPr lang="en-US" sz="2200" dirty="0" err="1" smtClean="0">
                <a:latin typeface="Pompiere" charset="0"/>
                <a:ea typeface="Tahoma" pitchFamily="34" charset="0"/>
                <a:cs typeface="Tahoma" pitchFamily="34" charset="0"/>
              </a:rPr>
              <a:t>Tetapi</a:t>
            </a:r>
            <a:r>
              <a:rPr lang="en-US" sz="2200" dirty="0" smtClean="0">
                <a:latin typeface="Pompiere" charset="0"/>
                <a:ea typeface="Tahoma" pitchFamily="34" charset="0"/>
                <a:cs typeface="Tahoma" pitchFamily="34" charset="0"/>
              </a:rPr>
              <a:t> </a:t>
            </a:r>
            <a:r>
              <a:rPr lang="en-US" sz="2200" dirty="0" err="1" smtClean="0">
                <a:latin typeface="Pompiere" charset="0"/>
                <a:ea typeface="Tahoma" pitchFamily="34" charset="0"/>
                <a:cs typeface="Tahoma" pitchFamily="34" charset="0"/>
              </a:rPr>
              <a:t>bila</a:t>
            </a:r>
            <a:r>
              <a:rPr lang="en-US" sz="2200" dirty="0" smtClean="0">
                <a:latin typeface="Pompiere" charset="0"/>
                <a:ea typeface="Tahoma" pitchFamily="34" charset="0"/>
                <a:cs typeface="Tahoma" pitchFamily="34" charset="0"/>
              </a:rPr>
              <a:t> </a:t>
            </a:r>
            <a:r>
              <a:rPr lang="en-US" sz="2200" dirty="0" err="1" smtClean="0">
                <a:latin typeface="Pompiere" charset="0"/>
                <a:ea typeface="Tahoma" pitchFamily="34" charset="0"/>
                <a:cs typeface="Tahoma" pitchFamily="34" charset="0"/>
              </a:rPr>
              <a:t>sampah</a:t>
            </a:r>
            <a:r>
              <a:rPr lang="en-US" sz="2200" dirty="0" smtClean="0">
                <a:latin typeface="Pompiere" charset="0"/>
                <a:ea typeface="Tahoma" pitchFamily="34" charset="0"/>
                <a:cs typeface="Tahoma" pitchFamily="34" charset="0"/>
              </a:rPr>
              <a:t> </a:t>
            </a:r>
            <a:r>
              <a:rPr lang="en-US" sz="2200" dirty="0" err="1" smtClean="0">
                <a:latin typeface="Pompiere" charset="0"/>
                <a:ea typeface="Tahoma" pitchFamily="34" charset="0"/>
                <a:cs typeface="Tahoma" pitchFamily="34" charset="0"/>
              </a:rPr>
              <a:t>tersebut</a:t>
            </a:r>
            <a:r>
              <a:rPr lang="en-US" sz="2200" dirty="0" smtClean="0">
                <a:latin typeface="Pompiere" charset="0"/>
                <a:ea typeface="Tahoma" pitchFamily="34" charset="0"/>
                <a:cs typeface="Tahoma" pitchFamily="34" charset="0"/>
              </a:rPr>
              <a:t> </a:t>
            </a:r>
            <a:r>
              <a:rPr lang="en-US" sz="2200" dirty="0" err="1" smtClean="0">
                <a:latin typeface="Pompiere" charset="0"/>
                <a:ea typeface="Tahoma" pitchFamily="34" charset="0"/>
                <a:cs typeface="Tahoma" pitchFamily="34" charset="0"/>
              </a:rPr>
              <a:t>tidak</a:t>
            </a:r>
            <a:r>
              <a:rPr lang="en-US" sz="2200" dirty="0" smtClean="0">
                <a:latin typeface="Pompiere" charset="0"/>
                <a:ea typeface="Tahoma" pitchFamily="34" charset="0"/>
                <a:cs typeface="Tahoma" pitchFamily="34" charset="0"/>
              </a:rPr>
              <a:t> </a:t>
            </a:r>
            <a:r>
              <a:rPr lang="en-US" sz="2200" dirty="0" err="1" smtClean="0">
                <a:latin typeface="Pompiere" charset="0"/>
                <a:ea typeface="Tahoma" pitchFamily="34" charset="0"/>
                <a:cs typeface="Tahoma" pitchFamily="34" charset="0"/>
              </a:rPr>
              <a:t>diangkut</a:t>
            </a:r>
            <a:r>
              <a:rPr lang="en-US" sz="2200" dirty="0" smtClean="0">
                <a:latin typeface="Pompiere" charset="0"/>
                <a:ea typeface="Tahoma" pitchFamily="34" charset="0"/>
                <a:cs typeface="Tahoma" pitchFamily="34" charset="0"/>
              </a:rPr>
              <a:t> </a:t>
            </a:r>
            <a:r>
              <a:rPr lang="en-US" sz="2200" dirty="0" err="1" smtClean="0">
                <a:latin typeface="Pompiere" charset="0"/>
                <a:ea typeface="Tahoma" pitchFamily="34" charset="0"/>
                <a:cs typeface="Tahoma" pitchFamily="34" charset="0"/>
              </a:rPr>
              <a:t>dan</a:t>
            </a:r>
            <a:r>
              <a:rPr lang="en-US" sz="2200" dirty="0" smtClean="0">
                <a:latin typeface="Pompiere" charset="0"/>
                <a:ea typeface="Tahoma" pitchFamily="34" charset="0"/>
                <a:cs typeface="Tahoma" pitchFamily="34" charset="0"/>
              </a:rPr>
              <a:t> </a:t>
            </a:r>
            <a:r>
              <a:rPr lang="en-US" sz="2200" dirty="0" err="1" smtClean="0">
                <a:latin typeface="Pompiere" charset="0"/>
                <a:ea typeface="Tahoma" pitchFamily="34" charset="0"/>
                <a:cs typeface="Tahoma" pitchFamily="34" charset="0"/>
              </a:rPr>
              <a:t>hanya</a:t>
            </a:r>
            <a:r>
              <a:rPr lang="en-US" sz="2200" dirty="0" smtClean="0">
                <a:latin typeface="Pompiere" charset="0"/>
                <a:ea typeface="Tahoma" pitchFamily="34" charset="0"/>
                <a:cs typeface="Tahoma" pitchFamily="34" charset="0"/>
              </a:rPr>
              <a:t> </a:t>
            </a:r>
            <a:r>
              <a:rPr lang="en-US" sz="2200" dirty="0" err="1" smtClean="0">
                <a:latin typeface="Pompiere" charset="0"/>
                <a:ea typeface="Tahoma" pitchFamily="34" charset="0"/>
                <a:cs typeface="Tahoma" pitchFamily="34" charset="0"/>
              </a:rPr>
              <a:t>dibiarkan</a:t>
            </a:r>
            <a:r>
              <a:rPr lang="en-US" sz="2200" dirty="0" smtClean="0">
                <a:latin typeface="Pompiere" charset="0"/>
                <a:ea typeface="Tahoma" pitchFamily="34" charset="0"/>
                <a:cs typeface="Tahoma" pitchFamily="34" charset="0"/>
              </a:rPr>
              <a:t> di TPS. </a:t>
            </a:r>
            <a:r>
              <a:rPr lang="en-US" sz="2200" dirty="0" err="1">
                <a:latin typeface="Pompiere" charset="0"/>
                <a:ea typeface="Tahoma" pitchFamily="34" charset="0"/>
                <a:cs typeface="Tahoma" pitchFamily="34" charset="0"/>
              </a:rPr>
              <a:t>sampah</a:t>
            </a:r>
            <a:r>
              <a:rPr lang="en-US" sz="2200" dirty="0">
                <a:latin typeface="Pompiere" charset="0"/>
                <a:ea typeface="Tahoma" pitchFamily="34" charset="0"/>
                <a:cs typeface="Tahoma" pitchFamily="34" charset="0"/>
              </a:rPr>
              <a:t> </a:t>
            </a:r>
            <a:r>
              <a:rPr lang="en-US" sz="2200" dirty="0" err="1" smtClean="0">
                <a:latin typeface="Pompiere" charset="0"/>
                <a:ea typeface="Tahoma" pitchFamily="34" charset="0"/>
                <a:cs typeface="Tahoma" pitchFamily="34" charset="0"/>
              </a:rPr>
              <a:t>organik</a:t>
            </a:r>
            <a:r>
              <a:rPr lang="en-US" sz="2200" dirty="0" smtClean="0">
                <a:latin typeface="Pompiere" charset="0"/>
                <a:ea typeface="Tahoma" pitchFamily="34" charset="0"/>
                <a:cs typeface="Tahoma" pitchFamily="34" charset="0"/>
              </a:rPr>
              <a:t> </a:t>
            </a:r>
            <a:r>
              <a:rPr lang="en-US" sz="2200" dirty="0" err="1" smtClean="0">
                <a:latin typeface="Pompiere" charset="0"/>
                <a:ea typeface="Tahoma" pitchFamily="34" charset="0"/>
                <a:cs typeface="Tahoma" pitchFamily="34" charset="0"/>
              </a:rPr>
              <a:t>akan</a:t>
            </a:r>
            <a:r>
              <a:rPr lang="en-US" sz="2200" dirty="0" smtClean="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berkurang</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karena</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membusuk</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dan</a:t>
            </a:r>
            <a:r>
              <a:rPr lang="en-US" sz="2200" dirty="0">
                <a:latin typeface="Pompiere" charset="0"/>
                <a:ea typeface="Tahoma" pitchFamily="34" charset="0"/>
                <a:cs typeface="Tahoma" pitchFamily="34" charset="0"/>
              </a:rPr>
              <a:t> yang </a:t>
            </a:r>
            <a:r>
              <a:rPr lang="en-US" sz="2200" dirty="0" err="1">
                <a:latin typeface="Pompiere" charset="0"/>
                <a:ea typeface="Tahoma" pitchFamily="34" charset="0"/>
                <a:cs typeface="Tahoma" pitchFamily="34" charset="0"/>
              </a:rPr>
              <a:t>akan</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terus</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bertambah</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adalah</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kertas</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dan</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sampah</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kering</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lainnya</a:t>
            </a:r>
            <a:r>
              <a:rPr lang="en-US" sz="2200" dirty="0">
                <a:latin typeface="Pompiere" charset="0"/>
                <a:ea typeface="Tahoma" pitchFamily="34" charset="0"/>
                <a:cs typeface="Tahoma" pitchFamily="34" charset="0"/>
              </a:rPr>
              <a:t> yang </a:t>
            </a:r>
            <a:r>
              <a:rPr lang="en-US" sz="2200" dirty="0" err="1">
                <a:latin typeface="Pompiere" charset="0"/>
                <a:ea typeface="Tahoma" pitchFamily="34" charset="0"/>
                <a:cs typeface="Tahoma" pitchFamily="34" charset="0"/>
              </a:rPr>
              <a:t>sulit</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terdegradasi</a:t>
            </a:r>
            <a:r>
              <a:rPr lang="en" sz="2200" dirty="0" smtClean="0">
                <a:latin typeface="Pompiere" charset="0"/>
                <a:ea typeface="Tahoma" pitchFamily="34" charset="0"/>
                <a:cs typeface="Tahoma" pitchFamily="34" charset="0"/>
                <a:sym typeface="Questrial"/>
              </a:rPr>
              <a:t>. </a:t>
            </a:r>
            <a:endParaRPr sz="2200" dirty="0">
              <a:latin typeface="Pompiere" charset="0"/>
              <a:ea typeface="Tahoma" pitchFamily="34" charset="0"/>
              <a:cs typeface="Tahoma" pitchFamily="34" charset="0"/>
              <a:sym typeface="Questrial"/>
            </a:endParaRPr>
          </a:p>
        </p:txBody>
      </p:sp>
      <p:sp>
        <p:nvSpPr>
          <p:cNvPr id="3395" name="Google Shape;3395;p36"/>
          <p:cNvSpPr txBox="1"/>
          <p:nvPr/>
        </p:nvSpPr>
        <p:spPr>
          <a:xfrm>
            <a:off x="7863963" y="3097725"/>
            <a:ext cx="2611800" cy="4708800"/>
          </a:xfrm>
          <a:prstGeom prst="rect">
            <a:avLst/>
          </a:prstGeom>
          <a:noFill/>
          <a:ln>
            <a:noFill/>
          </a:ln>
        </p:spPr>
        <p:txBody>
          <a:bodyPr spcFirstLastPara="1" wrap="square" lIns="137150" tIns="137150" rIns="137150" bIns="137150" anchor="ctr" anchorCtr="0">
            <a:noAutofit/>
          </a:bodyPr>
          <a:lstStyle/>
          <a:p>
            <a:pPr lvl="0" algn="ctr"/>
            <a:r>
              <a:rPr lang="en-US" sz="2200" dirty="0" err="1" smtClean="0">
                <a:latin typeface="Pompiere" charset="0"/>
                <a:ea typeface="Tahoma" pitchFamily="34" charset="0"/>
                <a:cs typeface="Tahoma" pitchFamily="34" charset="0"/>
              </a:rPr>
              <a:t>Jenis</a:t>
            </a:r>
            <a:r>
              <a:rPr lang="en-US" sz="2200" dirty="0" smtClean="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sampah</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akan</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ditentukan</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oleh</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musim</a:t>
            </a:r>
            <a:r>
              <a:rPr lang="en-US" sz="2200" dirty="0">
                <a:latin typeface="Pompiere" charset="0"/>
                <a:ea typeface="Tahoma" pitchFamily="34" charset="0"/>
                <a:cs typeface="Tahoma" pitchFamily="34" charset="0"/>
              </a:rPr>
              <a:t> </a:t>
            </a:r>
            <a:r>
              <a:rPr lang="en-US" sz="2200" dirty="0" err="1">
                <a:latin typeface="Pompiere" charset="0"/>
                <a:ea typeface="Tahoma" pitchFamily="34" charset="0"/>
                <a:cs typeface="Tahoma" pitchFamily="34" charset="0"/>
              </a:rPr>
              <a:t>buah-buahan</a:t>
            </a:r>
            <a:r>
              <a:rPr lang="en-US" sz="2200" dirty="0">
                <a:latin typeface="Pompiere" charset="0"/>
                <a:ea typeface="Tahoma" pitchFamily="34" charset="0"/>
                <a:cs typeface="Tahoma" pitchFamily="34" charset="0"/>
              </a:rPr>
              <a:t> yang </a:t>
            </a:r>
            <a:r>
              <a:rPr lang="en-US" sz="2200" dirty="0" err="1">
                <a:latin typeface="Pompiere" charset="0"/>
                <a:ea typeface="Tahoma" pitchFamily="34" charset="0"/>
                <a:cs typeface="Tahoma" pitchFamily="34" charset="0"/>
              </a:rPr>
              <a:t>berlangsung</a:t>
            </a:r>
            <a:endParaRPr sz="2200" dirty="0">
              <a:latin typeface="Pompiere" charset="0"/>
              <a:ea typeface="Tahoma" pitchFamily="34" charset="0"/>
              <a:cs typeface="Tahoma" pitchFamily="34" charset="0"/>
              <a:sym typeface="Questrial"/>
            </a:endParaRPr>
          </a:p>
        </p:txBody>
      </p:sp>
      <p:sp>
        <p:nvSpPr>
          <p:cNvPr id="3396" name="Google Shape;3396;p36"/>
          <p:cNvSpPr txBox="1"/>
          <p:nvPr/>
        </p:nvSpPr>
        <p:spPr>
          <a:xfrm>
            <a:off x="11166975" y="3097725"/>
            <a:ext cx="2611800" cy="4708800"/>
          </a:xfrm>
          <a:prstGeom prst="rect">
            <a:avLst/>
          </a:prstGeom>
          <a:noFill/>
          <a:ln>
            <a:noFill/>
          </a:ln>
        </p:spPr>
        <p:txBody>
          <a:bodyPr spcFirstLastPara="1" wrap="square" lIns="137150" tIns="137150" rIns="137150" bIns="137150" anchor="ctr" anchorCtr="0">
            <a:noAutofit/>
          </a:bodyPr>
          <a:lstStyle/>
          <a:p>
            <a:pPr lvl="0" algn="ctr"/>
            <a:r>
              <a:rPr lang="en-US" sz="2200" dirty="0">
                <a:latin typeface="Pompiere" charset="0"/>
              </a:rPr>
              <a:t>D</a:t>
            </a:r>
            <a:r>
              <a:rPr lang="en-US" sz="2200" dirty="0" smtClean="0">
                <a:latin typeface="Pompiere" charset="0"/>
              </a:rPr>
              <a:t>aerah </a:t>
            </a:r>
            <a:r>
              <a:rPr lang="en-US" sz="2200" dirty="0" err="1">
                <a:latin typeface="Pompiere" charset="0"/>
              </a:rPr>
              <a:t>ekonomi</a:t>
            </a:r>
            <a:r>
              <a:rPr lang="en-US" sz="2200" dirty="0">
                <a:latin typeface="Pompiere" charset="0"/>
              </a:rPr>
              <a:t> </a:t>
            </a:r>
            <a:r>
              <a:rPr lang="en-US" sz="2200" dirty="0" err="1">
                <a:latin typeface="Pompiere" charset="0"/>
              </a:rPr>
              <a:t>tinggi</a:t>
            </a:r>
            <a:r>
              <a:rPr lang="en-US" sz="2200" dirty="0">
                <a:latin typeface="Pompiere" charset="0"/>
              </a:rPr>
              <a:t> </a:t>
            </a:r>
            <a:r>
              <a:rPr lang="en-US" sz="2200" dirty="0" err="1">
                <a:latin typeface="Pompiere" charset="0"/>
              </a:rPr>
              <a:t>umumnya</a:t>
            </a:r>
            <a:r>
              <a:rPr lang="en-US" sz="2200" dirty="0">
                <a:latin typeface="Pompiere" charset="0"/>
              </a:rPr>
              <a:t> </a:t>
            </a:r>
            <a:r>
              <a:rPr lang="en-US" sz="2200" dirty="0" err="1">
                <a:latin typeface="Pompiere" charset="0"/>
              </a:rPr>
              <a:t>menghasilkan</a:t>
            </a:r>
            <a:r>
              <a:rPr lang="en-US" sz="2200" dirty="0">
                <a:latin typeface="Pompiere" charset="0"/>
              </a:rPr>
              <a:t> </a:t>
            </a:r>
            <a:r>
              <a:rPr lang="en-US" sz="2200" dirty="0" err="1">
                <a:latin typeface="Pompiere" charset="0"/>
              </a:rPr>
              <a:t>sampah</a:t>
            </a:r>
            <a:r>
              <a:rPr lang="en-US" sz="2200" dirty="0">
                <a:latin typeface="Pompiere" charset="0"/>
              </a:rPr>
              <a:t> yang </a:t>
            </a:r>
            <a:r>
              <a:rPr lang="en-US" sz="2200" dirty="0" err="1">
                <a:latin typeface="Pompiere" charset="0"/>
              </a:rPr>
              <a:t>terdiri</a:t>
            </a:r>
            <a:r>
              <a:rPr lang="en-US" sz="2200" dirty="0">
                <a:latin typeface="Pompiere" charset="0"/>
              </a:rPr>
              <a:t> </a:t>
            </a:r>
            <a:r>
              <a:rPr lang="en-US" sz="2200" dirty="0" err="1">
                <a:latin typeface="Pompiere" charset="0"/>
              </a:rPr>
              <a:t>atas</a:t>
            </a:r>
            <a:r>
              <a:rPr lang="en-US" sz="2200" dirty="0">
                <a:latin typeface="Pompiere" charset="0"/>
              </a:rPr>
              <a:t> </a:t>
            </a:r>
            <a:r>
              <a:rPr lang="en-US" sz="2200" dirty="0" err="1">
                <a:latin typeface="Pompiere" charset="0"/>
              </a:rPr>
              <a:t>bahan</a:t>
            </a:r>
            <a:r>
              <a:rPr lang="en-US" sz="2200" dirty="0">
                <a:latin typeface="Pompiere" charset="0"/>
              </a:rPr>
              <a:t> </a:t>
            </a:r>
            <a:r>
              <a:rPr lang="en-US" sz="2200" dirty="0" err="1">
                <a:latin typeface="Pompiere" charset="0"/>
              </a:rPr>
              <a:t>kaleng</a:t>
            </a:r>
            <a:r>
              <a:rPr lang="en-US" sz="2200" dirty="0">
                <a:latin typeface="Pompiere" charset="0"/>
              </a:rPr>
              <a:t>, </a:t>
            </a:r>
            <a:r>
              <a:rPr lang="en-US" sz="2200" dirty="0" err="1">
                <a:latin typeface="Pompiere" charset="0"/>
              </a:rPr>
              <a:t>kertas</a:t>
            </a:r>
            <a:r>
              <a:rPr lang="en-US" sz="2200" dirty="0">
                <a:latin typeface="Pompiere" charset="0"/>
              </a:rPr>
              <a:t>, </a:t>
            </a:r>
            <a:r>
              <a:rPr lang="en-US" sz="2200" dirty="0" err="1">
                <a:latin typeface="Pompiere" charset="0"/>
              </a:rPr>
              <a:t>dan</a:t>
            </a:r>
            <a:r>
              <a:rPr lang="en-US" sz="2200" dirty="0">
                <a:latin typeface="Pompiere" charset="0"/>
              </a:rPr>
              <a:t> </a:t>
            </a:r>
            <a:r>
              <a:rPr lang="en-US" sz="2200" dirty="0" err="1">
                <a:latin typeface="Pompiere" charset="0"/>
              </a:rPr>
              <a:t>sebagainya</a:t>
            </a:r>
            <a:r>
              <a:rPr lang="en-US" sz="2200" dirty="0">
                <a:latin typeface="Pompiere" charset="0"/>
              </a:rPr>
              <a:t>. </a:t>
            </a:r>
            <a:endParaRPr sz="2200" dirty="0">
              <a:latin typeface="Pompiere" charset="0"/>
              <a:ea typeface="Questrial"/>
              <a:cs typeface="Questrial"/>
              <a:sym typeface="Questrial"/>
            </a:endParaRPr>
          </a:p>
        </p:txBody>
      </p:sp>
      <p:sp>
        <p:nvSpPr>
          <p:cNvPr id="3397" name="Google Shape;3397;p36"/>
          <p:cNvSpPr txBox="1"/>
          <p:nvPr/>
        </p:nvSpPr>
        <p:spPr>
          <a:xfrm>
            <a:off x="14533625" y="3097725"/>
            <a:ext cx="2611800" cy="4708800"/>
          </a:xfrm>
          <a:prstGeom prst="rect">
            <a:avLst/>
          </a:prstGeom>
          <a:noFill/>
          <a:ln>
            <a:noFill/>
          </a:ln>
        </p:spPr>
        <p:txBody>
          <a:bodyPr spcFirstLastPara="1" wrap="square" lIns="137150" tIns="137150" rIns="137150" bIns="137150" anchor="ctr" anchorCtr="0">
            <a:noAutofit/>
          </a:bodyPr>
          <a:lstStyle/>
          <a:p>
            <a:pPr lvl="0" algn="ctr"/>
            <a:r>
              <a:rPr lang="en-US" sz="2200" dirty="0" err="1">
                <a:latin typeface="Pompiere" charset="0"/>
              </a:rPr>
              <a:t>K</a:t>
            </a:r>
            <a:r>
              <a:rPr lang="en-US" sz="2200" dirty="0" err="1" smtClean="0">
                <a:latin typeface="Pompiere" charset="0"/>
              </a:rPr>
              <a:t>emasan</a:t>
            </a:r>
            <a:r>
              <a:rPr lang="en-US" sz="2200" dirty="0" smtClean="0">
                <a:latin typeface="Pompiere" charset="0"/>
              </a:rPr>
              <a:t> </a:t>
            </a:r>
            <a:r>
              <a:rPr lang="en-US" sz="2200" dirty="0" err="1">
                <a:latin typeface="Pompiere" charset="0"/>
              </a:rPr>
              <a:t>produk</a:t>
            </a:r>
            <a:r>
              <a:rPr lang="en-US" sz="2200" dirty="0">
                <a:latin typeface="Pompiere" charset="0"/>
              </a:rPr>
              <a:t> </a:t>
            </a:r>
            <a:r>
              <a:rPr lang="en-US" sz="2200" dirty="0" err="1">
                <a:latin typeface="Pompiere" charset="0"/>
              </a:rPr>
              <a:t>bahan</a:t>
            </a:r>
            <a:r>
              <a:rPr lang="en-US" sz="2200" dirty="0">
                <a:latin typeface="Pompiere" charset="0"/>
              </a:rPr>
              <a:t> </a:t>
            </a:r>
            <a:r>
              <a:rPr lang="en-US" sz="2200" dirty="0" err="1">
                <a:latin typeface="Pompiere" charset="0"/>
              </a:rPr>
              <a:t>kebutuhan</a:t>
            </a:r>
            <a:r>
              <a:rPr lang="en-US" sz="2200" dirty="0">
                <a:latin typeface="Pompiere" charset="0"/>
              </a:rPr>
              <a:t> </a:t>
            </a:r>
            <a:r>
              <a:rPr lang="en-US" sz="2200" dirty="0" err="1">
                <a:latin typeface="Pompiere" charset="0"/>
              </a:rPr>
              <a:t>sehari-hari</a:t>
            </a:r>
            <a:r>
              <a:rPr lang="en-US" sz="2200" dirty="0">
                <a:latin typeface="Pompiere" charset="0"/>
              </a:rPr>
              <a:t> </a:t>
            </a:r>
            <a:r>
              <a:rPr lang="en-US" sz="2200" dirty="0" err="1">
                <a:latin typeface="Pompiere" charset="0"/>
              </a:rPr>
              <a:t>juga</a:t>
            </a:r>
            <a:r>
              <a:rPr lang="en-US" sz="2200" dirty="0">
                <a:latin typeface="Pompiere" charset="0"/>
              </a:rPr>
              <a:t> </a:t>
            </a:r>
            <a:r>
              <a:rPr lang="en-US" sz="2200" dirty="0" err="1">
                <a:latin typeface="Pompiere" charset="0"/>
              </a:rPr>
              <a:t>akan</a:t>
            </a:r>
            <a:r>
              <a:rPr lang="en-US" sz="2200" dirty="0">
                <a:latin typeface="Pompiere" charset="0"/>
              </a:rPr>
              <a:t> </a:t>
            </a:r>
            <a:r>
              <a:rPr lang="en-US" sz="2200" dirty="0" err="1">
                <a:latin typeface="Pompiere" charset="0"/>
              </a:rPr>
              <a:t>mempengaruhi</a:t>
            </a:r>
            <a:r>
              <a:rPr lang="en-US" sz="2200" dirty="0">
                <a:latin typeface="Pompiere" charset="0"/>
              </a:rPr>
              <a:t>. Negara </a:t>
            </a:r>
            <a:r>
              <a:rPr lang="en-US" sz="2200" dirty="0" err="1">
                <a:latin typeface="Pompiere" charset="0"/>
              </a:rPr>
              <a:t>maju</a:t>
            </a:r>
            <a:r>
              <a:rPr lang="en-US" sz="2200" dirty="0">
                <a:latin typeface="Pompiere" charset="0"/>
              </a:rPr>
              <a:t> </a:t>
            </a:r>
            <a:r>
              <a:rPr lang="en-US" sz="2200" dirty="0" err="1">
                <a:latin typeface="Pompiere" charset="0"/>
              </a:rPr>
              <a:t>seperti</a:t>
            </a:r>
            <a:r>
              <a:rPr lang="en-US" sz="2200" dirty="0">
                <a:latin typeface="Pompiere" charset="0"/>
              </a:rPr>
              <a:t> </a:t>
            </a:r>
            <a:r>
              <a:rPr lang="en-US" sz="2200" dirty="0" err="1">
                <a:latin typeface="Pompiere" charset="0"/>
              </a:rPr>
              <a:t>Amerika</a:t>
            </a:r>
            <a:r>
              <a:rPr lang="en-US" sz="2200" dirty="0">
                <a:latin typeface="Pompiere" charset="0"/>
              </a:rPr>
              <a:t> </a:t>
            </a:r>
            <a:r>
              <a:rPr lang="en-US" sz="2200" dirty="0" err="1">
                <a:latin typeface="Pompiere" charset="0"/>
              </a:rPr>
              <a:t>tambah</a:t>
            </a:r>
            <a:r>
              <a:rPr lang="en-US" sz="2200" dirty="0">
                <a:latin typeface="Pompiere" charset="0"/>
              </a:rPr>
              <a:t> </a:t>
            </a:r>
            <a:r>
              <a:rPr lang="en-US" sz="2200" dirty="0" err="1">
                <a:latin typeface="Pompiere" charset="0"/>
              </a:rPr>
              <a:t>banyak</a:t>
            </a:r>
            <a:r>
              <a:rPr lang="en-US" sz="2200" dirty="0">
                <a:latin typeface="Pompiere" charset="0"/>
              </a:rPr>
              <a:t> yang </a:t>
            </a:r>
            <a:r>
              <a:rPr lang="en-US" sz="2200" dirty="0" err="1">
                <a:latin typeface="Pompiere" charset="0"/>
              </a:rPr>
              <a:t>menggunakan</a:t>
            </a:r>
            <a:r>
              <a:rPr lang="en-US" sz="2200" dirty="0">
                <a:latin typeface="Pompiere" charset="0"/>
              </a:rPr>
              <a:t> </a:t>
            </a:r>
            <a:r>
              <a:rPr lang="en-US" sz="2200" dirty="0" err="1">
                <a:latin typeface="Pompiere" charset="0"/>
              </a:rPr>
              <a:t>kertas</a:t>
            </a:r>
            <a:r>
              <a:rPr lang="en-US" sz="2200" dirty="0">
                <a:latin typeface="Pompiere" charset="0"/>
              </a:rPr>
              <a:t> </a:t>
            </a:r>
            <a:r>
              <a:rPr lang="en-US" sz="2200" dirty="0" err="1">
                <a:latin typeface="Pompiere" charset="0"/>
              </a:rPr>
              <a:t>sebagai</a:t>
            </a:r>
            <a:r>
              <a:rPr lang="en-US" sz="2200" dirty="0">
                <a:latin typeface="Pompiere" charset="0"/>
              </a:rPr>
              <a:t> </a:t>
            </a:r>
            <a:r>
              <a:rPr lang="en-US" sz="2200" dirty="0" err="1">
                <a:latin typeface="Pompiere" charset="0"/>
              </a:rPr>
              <a:t>pengemas</a:t>
            </a:r>
            <a:r>
              <a:rPr lang="en-US" sz="2200" dirty="0">
                <a:latin typeface="Pompiere" charset="0"/>
              </a:rPr>
              <a:t>, </a:t>
            </a:r>
            <a:r>
              <a:rPr lang="en-US" sz="2200" dirty="0" err="1">
                <a:latin typeface="Pompiere" charset="0"/>
              </a:rPr>
              <a:t>sedangkan</a:t>
            </a:r>
            <a:r>
              <a:rPr lang="en-US" sz="2200" dirty="0">
                <a:latin typeface="Pompiere" charset="0"/>
              </a:rPr>
              <a:t> </a:t>
            </a:r>
            <a:r>
              <a:rPr lang="en-US" sz="2200" dirty="0" err="1">
                <a:latin typeface="Pompiere" charset="0"/>
              </a:rPr>
              <a:t>negara</a:t>
            </a:r>
            <a:r>
              <a:rPr lang="en-US" sz="2200" dirty="0">
                <a:latin typeface="Pompiere" charset="0"/>
              </a:rPr>
              <a:t> </a:t>
            </a:r>
            <a:r>
              <a:rPr lang="en-US" sz="2200" dirty="0" err="1">
                <a:latin typeface="Pompiere" charset="0"/>
              </a:rPr>
              <a:t>berkembang</a:t>
            </a:r>
            <a:r>
              <a:rPr lang="en-US" sz="2200" dirty="0">
                <a:latin typeface="Pompiere" charset="0"/>
              </a:rPr>
              <a:t> </a:t>
            </a:r>
            <a:r>
              <a:rPr lang="en-US" sz="2200" dirty="0" err="1">
                <a:latin typeface="Pompiere" charset="0"/>
              </a:rPr>
              <a:t>seperti</a:t>
            </a:r>
            <a:r>
              <a:rPr lang="en-US" sz="2200" dirty="0">
                <a:latin typeface="Pompiere" charset="0"/>
              </a:rPr>
              <a:t> Indonesia </a:t>
            </a:r>
            <a:r>
              <a:rPr lang="en-US" sz="2200" dirty="0" err="1">
                <a:latin typeface="Pompiere" charset="0"/>
              </a:rPr>
              <a:t>banyak</a:t>
            </a:r>
            <a:r>
              <a:rPr lang="en-US" sz="2200" dirty="0">
                <a:latin typeface="Pompiere" charset="0"/>
              </a:rPr>
              <a:t> </a:t>
            </a:r>
            <a:r>
              <a:rPr lang="en-US" sz="2200" dirty="0" err="1">
                <a:latin typeface="Pompiere" charset="0"/>
              </a:rPr>
              <a:t>menggunakan</a:t>
            </a:r>
            <a:r>
              <a:rPr lang="en-US" sz="2200" dirty="0">
                <a:latin typeface="Pompiere" charset="0"/>
              </a:rPr>
              <a:t> </a:t>
            </a:r>
            <a:r>
              <a:rPr lang="en-US" sz="2200" dirty="0" err="1">
                <a:latin typeface="Pompiere" charset="0"/>
              </a:rPr>
              <a:t>plastik</a:t>
            </a:r>
            <a:r>
              <a:rPr lang="en-US" sz="2200" dirty="0">
                <a:latin typeface="Pompiere" charset="0"/>
              </a:rPr>
              <a:t> </a:t>
            </a:r>
            <a:r>
              <a:rPr lang="en-US" sz="2200" dirty="0" err="1">
                <a:latin typeface="Pompiere" charset="0"/>
              </a:rPr>
              <a:t>sebagai</a:t>
            </a:r>
            <a:r>
              <a:rPr lang="en-US" sz="2200" dirty="0">
                <a:latin typeface="Pompiere" charset="0"/>
              </a:rPr>
              <a:t> </a:t>
            </a:r>
            <a:r>
              <a:rPr lang="en-US" sz="2200" dirty="0" err="1">
                <a:latin typeface="Pompiere" charset="0"/>
              </a:rPr>
              <a:t>pengemas</a:t>
            </a:r>
            <a:r>
              <a:rPr lang="en-US" sz="2200" dirty="0">
                <a:latin typeface="Pompiere" charset="0"/>
              </a:rPr>
              <a:t>.</a:t>
            </a:r>
            <a:endParaRPr sz="2200" dirty="0">
              <a:latin typeface="Pompiere" charset="0"/>
              <a:ea typeface="Questrial"/>
              <a:cs typeface="Questrial"/>
              <a:sym typeface="Questrial"/>
            </a:endParaRPr>
          </a:p>
        </p:txBody>
      </p:sp>
    </p:spTree>
    <p:extLst>
      <p:ext uri="{BB962C8B-B14F-4D97-AF65-F5344CB8AC3E}">
        <p14:creationId xmlns:p14="http://schemas.microsoft.com/office/powerpoint/2010/main" val="102006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92"/>
                                        </p:tgtEl>
                                        <p:attrNameLst>
                                          <p:attrName>style.visibility</p:attrName>
                                        </p:attrNameLst>
                                      </p:cBhvr>
                                      <p:to>
                                        <p:strVal val="visible"/>
                                      </p:to>
                                    </p:set>
                                    <p:anim calcmode="lin" valueType="num">
                                      <p:cBhvr additive="base">
                                        <p:cTn id="7" dur="500" fill="hold"/>
                                        <p:tgtEl>
                                          <p:spTgt spid="3392"/>
                                        </p:tgtEl>
                                        <p:attrNameLst>
                                          <p:attrName>ppt_x</p:attrName>
                                        </p:attrNameLst>
                                      </p:cBhvr>
                                      <p:tavLst>
                                        <p:tav tm="0">
                                          <p:val>
                                            <p:strVal val="#ppt_x"/>
                                          </p:val>
                                        </p:tav>
                                        <p:tav tm="100000">
                                          <p:val>
                                            <p:strVal val="#ppt_x"/>
                                          </p:val>
                                        </p:tav>
                                      </p:tavLst>
                                    </p:anim>
                                    <p:anim calcmode="lin" valueType="num">
                                      <p:cBhvr additive="base">
                                        <p:cTn id="8" dur="500" fill="hold"/>
                                        <p:tgtEl>
                                          <p:spTgt spid="33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383"/>
                                        </p:tgtEl>
                                        <p:attrNameLst>
                                          <p:attrName>style.visibility</p:attrName>
                                        </p:attrNameLst>
                                      </p:cBhvr>
                                      <p:to>
                                        <p:strVal val="visible"/>
                                      </p:to>
                                    </p:set>
                                    <p:animEffect transition="in" filter="fade">
                                      <p:cBhvr>
                                        <p:cTn id="13" dur="1000"/>
                                        <p:tgtEl>
                                          <p:spTgt spid="3383"/>
                                        </p:tgtEl>
                                      </p:cBhvr>
                                    </p:animEffect>
                                    <p:anim calcmode="lin" valueType="num">
                                      <p:cBhvr>
                                        <p:cTn id="14" dur="1000" fill="hold"/>
                                        <p:tgtEl>
                                          <p:spTgt spid="3383"/>
                                        </p:tgtEl>
                                        <p:attrNameLst>
                                          <p:attrName>ppt_x</p:attrName>
                                        </p:attrNameLst>
                                      </p:cBhvr>
                                      <p:tavLst>
                                        <p:tav tm="0">
                                          <p:val>
                                            <p:strVal val="#ppt_x"/>
                                          </p:val>
                                        </p:tav>
                                        <p:tav tm="100000">
                                          <p:val>
                                            <p:strVal val="#ppt_x"/>
                                          </p:val>
                                        </p:tav>
                                      </p:tavLst>
                                    </p:anim>
                                    <p:anim calcmode="lin" valueType="num">
                                      <p:cBhvr>
                                        <p:cTn id="15" dur="1000" fill="hold"/>
                                        <p:tgtEl>
                                          <p:spTgt spid="338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384"/>
                                        </p:tgtEl>
                                        <p:attrNameLst>
                                          <p:attrName>style.visibility</p:attrName>
                                        </p:attrNameLst>
                                      </p:cBhvr>
                                      <p:to>
                                        <p:strVal val="visible"/>
                                      </p:to>
                                    </p:set>
                                    <p:animEffect transition="in" filter="fade">
                                      <p:cBhvr>
                                        <p:cTn id="20" dur="1000"/>
                                        <p:tgtEl>
                                          <p:spTgt spid="3384"/>
                                        </p:tgtEl>
                                      </p:cBhvr>
                                    </p:animEffect>
                                    <p:anim calcmode="lin" valueType="num">
                                      <p:cBhvr>
                                        <p:cTn id="21" dur="1000" fill="hold"/>
                                        <p:tgtEl>
                                          <p:spTgt spid="3384"/>
                                        </p:tgtEl>
                                        <p:attrNameLst>
                                          <p:attrName>ppt_x</p:attrName>
                                        </p:attrNameLst>
                                      </p:cBhvr>
                                      <p:tavLst>
                                        <p:tav tm="0">
                                          <p:val>
                                            <p:strVal val="#ppt_x"/>
                                          </p:val>
                                        </p:tav>
                                        <p:tav tm="100000">
                                          <p:val>
                                            <p:strVal val="#ppt_x"/>
                                          </p:val>
                                        </p:tav>
                                      </p:tavLst>
                                    </p:anim>
                                    <p:anim calcmode="lin" valueType="num">
                                      <p:cBhvr>
                                        <p:cTn id="22" dur="1000" fill="hold"/>
                                        <p:tgtEl>
                                          <p:spTgt spid="338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385"/>
                                        </p:tgtEl>
                                        <p:attrNameLst>
                                          <p:attrName>style.visibility</p:attrName>
                                        </p:attrNameLst>
                                      </p:cBhvr>
                                      <p:to>
                                        <p:strVal val="visible"/>
                                      </p:to>
                                    </p:set>
                                    <p:animEffect transition="in" filter="fade">
                                      <p:cBhvr>
                                        <p:cTn id="27" dur="1000"/>
                                        <p:tgtEl>
                                          <p:spTgt spid="3385"/>
                                        </p:tgtEl>
                                      </p:cBhvr>
                                    </p:animEffect>
                                    <p:anim calcmode="lin" valueType="num">
                                      <p:cBhvr>
                                        <p:cTn id="28" dur="1000" fill="hold"/>
                                        <p:tgtEl>
                                          <p:spTgt spid="3385"/>
                                        </p:tgtEl>
                                        <p:attrNameLst>
                                          <p:attrName>ppt_x</p:attrName>
                                        </p:attrNameLst>
                                      </p:cBhvr>
                                      <p:tavLst>
                                        <p:tav tm="0">
                                          <p:val>
                                            <p:strVal val="#ppt_x"/>
                                          </p:val>
                                        </p:tav>
                                        <p:tav tm="100000">
                                          <p:val>
                                            <p:strVal val="#ppt_x"/>
                                          </p:val>
                                        </p:tav>
                                      </p:tavLst>
                                    </p:anim>
                                    <p:anim calcmode="lin" valueType="num">
                                      <p:cBhvr>
                                        <p:cTn id="29" dur="1000" fill="hold"/>
                                        <p:tgtEl>
                                          <p:spTgt spid="338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386"/>
                                        </p:tgtEl>
                                        <p:attrNameLst>
                                          <p:attrName>style.visibility</p:attrName>
                                        </p:attrNameLst>
                                      </p:cBhvr>
                                      <p:to>
                                        <p:strVal val="visible"/>
                                      </p:to>
                                    </p:set>
                                    <p:animEffect transition="in" filter="fade">
                                      <p:cBhvr>
                                        <p:cTn id="34" dur="1000"/>
                                        <p:tgtEl>
                                          <p:spTgt spid="3386"/>
                                        </p:tgtEl>
                                      </p:cBhvr>
                                    </p:animEffect>
                                    <p:anim calcmode="lin" valueType="num">
                                      <p:cBhvr>
                                        <p:cTn id="35" dur="1000" fill="hold"/>
                                        <p:tgtEl>
                                          <p:spTgt spid="3386"/>
                                        </p:tgtEl>
                                        <p:attrNameLst>
                                          <p:attrName>ppt_x</p:attrName>
                                        </p:attrNameLst>
                                      </p:cBhvr>
                                      <p:tavLst>
                                        <p:tav tm="0">
                                          <p:val>
                                            <p:strVal val="#ppt_x"/>
                                          </p:val>
                                        </p:tav>
                                        <p:tav tm="100000">
                                          <p:val>
                                            <p:strVal val="#ppt_x"/>
                                          </p:val>
                                        </p:tav>
                                      </p:tavLst>
                                    </p:anim>
                                    <p:anim calcmode="lin" valueType="num">
                                      <p:cBhvr>
                                        <p:cTn id="36" dur="1000" fill="hold"/>
                                        <p:tgtEl>
                                          <p:spTgt spid="338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387"/>
                                        </p:tgtEl>
                                        <p:attrNameLst>
                                          <p:attrName>style.visibility</p:attrName>
                                        </p:attrNameLst>
                                      </p:cBhvr>
                                      <p:to>
                                        <p:strVal val="visible"/>
                                      </p:to>
                                    </p:set>
                                    <p:animEffect transition="in" filter="fade">
                                      <p:cBhvr>
                                        <p:cTn id="41" dur="1000"/>
                                        <p:tgtEl>
                                          <p:spTgt spid="3387"/>
                                        </p:tgtEl>
                                      </p:cBhvr>
                                    </p:animEffect>
                                    <p:anim calcmode="lin" valueType="num">
                                      <p:cBhvr>
                                        <p:cTn id="42" dur="1000" fill="hold"/>
                                        <p:tgtEl>
                                          <p:spTgt spid="3387"/>
                                        </p:tgtEl>
                                        <p:attrNameLst>
                                          <p:attrName>ppt_x</p:attrName>
                                        </p:attrNameLst>
                                      </p:cBhvr>
                                      <p:tavLst>
                                        <p:tav tm="0">
                                          <p:val>
                                            <p:strVal val="#ppt_x"/>
                                          </p:val>
                                        </p:tav>
                                        <p:tav tm="100000">
                                          <p:val>
                                            <p:strVal val="#ppt_x"/>
                                          </p:val>
                                        </p:tav>
                                      </p:tavLst>
                                    </p:anim>
                                    <p:anim calcmode="lin" valueType="num">
                                      <p:cBhvr>
                                        <p:cTn id="43" dur="1000" fill="hold"/>
                                        <p:tgtEl>
                                          <p:spTgt spid="338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393"/>
                                        </p:tgtEl>
                                        <p:attrNameLst>
                                          <p:attrName>style.visibility</p:attrName>
                                        </p:attrNameLst>
                                      </p:cBhvr>
                                      <p:to>
                                        <p:strVal val="visible"/>
                                      </p:to>
                                    </p:set>
                                    <p:animEffect transition="in" filter="fade">
                                      <p:cBhvr>
                                        <p:cTn id="48" dur="1000"/>
                                        <p:tgtEl>
                                          <p:spTgt spid="3393"/>
                                        </p:tgtEl>
                                      </p:cBhvr>
                                    </p:animEffect>
                                    <p:anim calcmode="lin" valueType="num">
                                      <p:cBhvr>
                                        <p:cTn id="49" dur="1000" fill="hold"/>
                                        <p:tgtEl>
                                          <p:spTgt spid="3393"/>
                                        </p:tgtEl>
                                        <p:attrNameLst>
                                          <p:attrName>ppt_x</p:attrName>
                                        </p:attrNameLst>
                                      </p:cBhvr>
                                      <p:tavLst>
                                        <p:tav tm="0">
                                          <p:val>
                                            <p:strVal val="#ppt_x"/>
                                          </p:val>
                                        </p:tav>
                                        <p:tav tm="100000">
                                          <p:val>
                                            <p:strVal val="#ppt_x"/>
                                          </p:val>
                                        </p:tav>
                                      </p:tavLst>
                                    </p:anim>
                                    <p:anim calcmode="lin" valueType="num">
                                      <p:cBhvr>
                                        <p:cTn id="50" dur="1000" fill="hold"/>
                                        <p:tgtEl>
                                          <p:spTgt spid="339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388"/>
                                        </p:tgtEl>
                                        <p:attrNameLst>
                                          <p:attrName>style.visibility</p:attrName>
                                        </p:attrNameLst>
                                      </p:cBhvr>
                                      <p:to>
                                        <p:strVal val="visible"/>
                                      </p:to>
                                    </p:set>
                                    <p:animEffect transition="in" filter="fade">
                                      <p:cBhvr>
                                        <p:cTn id="55" dur="1000"/>
                                        <p:tgtEl>
                                          <p:spTgt spid="3388"/>
                                        </p:tgtEl>
                                      </p:cBhvr>
                                    </p:animEffect>
                                    <p:anim calcmode="lin" valueType="num">
                                      <p:cBhvr>
                                        <p:cTn id="56" dur="1000" fill="hold"/>
                                        <p:tgtEl>
                                          <p:spTgt spid="3388"/>
                                        </p:tgtEl>
                                        <p:attrNameLst>
                                          <p:attrName>ppt_x</p:attrName>
                                        </p:attrNameLst>
                                      </p:cBhvr>
                                      <p:tavLst>
                                        <p:tav tm="0">
                                          <p:val>
                                            <p:strVal val="#ppt_x"/>
                                          </p:val>
                                        </p:tav>
                                        <p:tav tm="100000">
                                          <p:val>
                                            <p:strVal val="#ppt_x"/>
                                          </p:val>
                                        </p:tav>
                                      </p:tavLst>
                                    </p:anim>
                                    <p:anim calcmode="lin" valueType="num">
                                      <p:cBhvr>
                                        <p:cTn id="57" dur="1000" fill="hold"/>
                                        <p:tgtEl>
                                          <p:spTgt spid="338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394"/>
                                        </p:tgtEl>
                                        <p:attrNameLst>
                                          <p:attrName>style.visibility</p:attrName>
                                        </p:attrNameLst>
                                      </p:cBhvr>
                                      <p:to>
                                        <p:strVal val="visible"/>
                                      </p:to>
                                    </p:set>
                                    <p:animEffect transition="in" filter="fade">
                                      <p:cBhvr>
                                        <p:cTn id="62" dur="1000"/>
                                        <p:tgtEl>
                                          <p:spTgt spid="3394"/>
                                        </p:tgtEl>
                                      </p:cBhvr>
                                    </p:animEffect>
                                    <p:anim calcmode="lin" valueType="num">
                                      <p:cBhvr>
                                        <p:cTn id="63" dur="1000" fill="hold"/>
                                        <p:tgtEl>
                                          <p:spTgt spid="3394"/>
                                        </p:tgtEl>
                                        <p:attrNameLst>
                                          <p:attrName>ppt_x</p:attrName>
                                        </p:attrNameLst>
                                      </p:cBhvr>
                                      <p:tavLst>
                                        <p:tav tm="0">
                                          <p:val>
                                            <p:strVal val="#ppt_x"/>
                                          </p:val>
                                        </p:tav>
                                        <p:tav tm="100000">
                                          <p:val>
                                            <p:strVal val="#ppt_x"/>
                                          </p:val>
                                        </p:tav>
                                      </p:tavLst>
                                    </p:anim>
                                    <p:anim calcmode="lin" valueType="num">
                                      <p:cBhvr>
                                        <p:cTn id="64" dur="1000" fill="hold"/>
                                        <p:tgtEl>
                                          <p:spTgt spid="339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395"/>
                                        </p:tgtEl>
                                        <p:attrNameLst>
                                          <p:attrName>style.visibility</p:attrName>
                                        </p:attrNameLst>
                                      </p:cBhvr>
                                      <p:to>
                                        <p:strVal val="visible"/>
                                      </p:to>
                                    </p:set>
                                    <p:animEffect transition="in" filter="fade">
                                      <p:cBhvr>
                                        <p:cTn id="69" dur="1000"/>
                                        <p:tgtEl>
                                          <p:spTgt spid="3395"/>
                                        </p:tgtEl>
                                      </p:cBhvr>
                                    </p:animEffect>
                                    <p:anim calcmode="lin" valueType="num">
                                      <p:cBhvr>
                                        <p:cTn id="70" dur="1000" fill="hold"/>
                                        <p:tgtEl>
                                          <p:spTgt spid="3395"/>
                                        </p:tgtEl>
                                        <p:attrNameLst>
                                          <p:attrName>ppt_x</p:attrName>
                                        </p:attrNameLst>
                                      </p:cBhvr>
                                      <p:tavLst>
                                        <p:tav tm="0">
                                          <p:val>
                                            <p:strVal val="#ppt_x"/>
                                          </p:val>
                                        </p:tav>
                                        <p:tav tm="100000">
                                          <p:val>
                                            <p:strVal val="#ppt_x"/>
                                          </p:val>
                                        </p:tav>
                                      </p:tavLst>
                                    </p:anim>
                                    <p:anim calcmode="lin" valueType="num">
                                      <p:cBhvr>
                                        <p:cTn id="71" dur="1000" fill="hold"/>
                                        <p:tgtEl>
                                          <p:spTgt spid="339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396"/>
                                        </p:tgtEl>
                                        <p:attrNameLst>
                                          <p:attrName>style.visibility</p:attrName>
                                        </p:attrNameLst>
                                      </p:cBhvr>
                                      <p:to>
                                        <p:strVal val="visible"/>
                                      </p:to>
                                    </p:set>
                                    <p:animEffect transition="in" filter="fade">
                                      <p:cBhvr>
                                        <p:cTn id="76" dur="1000"/>
                                        <p:tgtEl>
                                          <p:spTgt spid="3396"/>
                                        </p:tgtEl>
                                      </p:cBhvr>
                                    </p:animEffect>
                                    <p:anim calcmode="lin" valueType="num">
                                      <p:cBhvr>
                                        <p:cTn id="77" dur="1000" fill="hold"/>
                                        <p:tgtEl>
                                          <p:spTgt spid="3396"/>
                                        </p:tgtEl>
                                        <p:attrNameLst>
                                          <p:attrName>ppt_x</p:attrName>
                                        </p:attrNameLst>
                                      </p:cBhvr>
                                      <p:tavLst>
                                        <p:tav tm="0">
                                          <p:val>
                                            <p:strVal val="#ppt_x"/>
                                          </p:val>
                                        </p:tav>
                                        <p:tav tm="100000">
                                          <p:val>
                                            <p:strVal val="#ppt_x"/>
                                          </p:val>
                                        </p:tav>
                                      </p:tavLst>
                                    </p:anim>
                                    <p:anim calcmode="lin" valueType="num">
                                      <p:cBhvr>
                                        <p:cTn id="78" dur="1000" fill="hold"/>
                                        <p:tgtEl>
                                          <p:spTgt spid="339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397"/>
                                        </p:tgtEl>
                                        <p:attrNameLst>
                                          <p:attrName>style.visibility</p:attrName>
                                        </p:attrNameLst>
                                      </p:cBhvr>
                                      <p:to>
                                        <p:strVal val="visible"/>
                                      </p:to>
                                    </p:set>
                                    <p:animEffect transition="in" filter="fade">
                                      <p:cBhvr>
                                        <p:cTn id="83" dur="1000"/>
                                        <p:tgtEl>
                                          <p:spTgt spid="3397"/>
                                        </p:tgtEl>
                                      </p:cBhvr>
                                    </p:animEffect>
                                    <p:anim calcmode="lin" valueType="num">
                                      <p:cBhvr>
                                        <p:cTn id="84" dur="1000" fill="hold"/>
                                        <p:tgtEl>
                                          <p:spTgt spid="3397"/>
                                        </p:tgtEl>
                                        <p:attrNameLst>
                                          <p:attrName>ppt_x</p:attrName>
                                        </p:attrNameLst>
                                      </p:cBhvr>
                                      <p:tavLst>
                                        <p:tav tm="0">
                                          <p:val>
                                            <p:strVal val="#ppt_x"/>
                                          </p:val>
                                        </p:tav>
                                        <p:tav tm="100000">
                                          <p:val>
                                            <p:strVal val="#ppt_x"/>
                                          </p:val>
                                        </p:tav>
                                      </p:tavLst>
                                    </p:anim>
                                    <p:anim calcmode="lin" valueType="num">
                                      <p:cBhvr>
                                        <p:cTn id="85" dur="1000" fill="hold"/>
                                        <p:tgtEl>
                                          <p:spTgt spid="3397"/>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3389"/>
                                        </p:tgtEl>
                                        <p:attrNameLst>
                                          <p:attrName>style.visibility</p:attrName>
                                        </p:attrNameLst>
                                      </p:cBhvr>
                                      <p:to>
                                        <p:strVal val="visible"/>
                                      </p:to>
                                    </p:set>
                                    <p:animEffect transition="in" filter="fade">
                                      <p:cBhvr>
                                        <p:cTn id="90" dur="1000"/>
                                        <p:tgtEl>
                                          <p:spTgt spid="3389"/>
                                        </p:tgtEl>
                                      </p:cBhvr>
                                    </p:animEffect>
                                    <p:anim calcmode="lin" valueType="num">
                                      <p:cBhvr>
                                        <p:cTn id="91" dur="1000" fill="hold"/>
                                        <p:tgtEl>
                                          <p:spTgt spid="3389"/>
                                        </p:tgtEl>
                                        <p:attrNameLst>
                                          <p:attrName>ppt_x</p:attrName>
                                        </p:attrNameLst>
                                      </p:cBhvr>
                                      <p:tavLst>
                                        <p:tav tm="0">
                                          <p:val>
                                            <p:strVal val="#ppt_x"/>
                                          </p:val>
                                        </p:tav>
                                        <p:tav tm="100000">
                                          <p:val>
                                            <p:strVal val="#ppt_x"/>
                                          </p:val>
                                        </p:tav>
                                      </p:tavLst>
                                    </p:anim>
                                    <p:anim calcmode="lin" valueType="num">
                                      <p:cBhvr>
                                        <p:cTn id="92" dur="1000" fill="hold"/>
                                        <p:tgtEl>
                                          <p:spTgt spid="33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3" grpId="0"/>
      <p:bldP spid="3384" grpId="0"/>
      <p:bldP spid="3385" grpId="0"/>
      <p:bldP spid="3386" grpId="0"/>
      <p:bldP spid="3387" grpId="0"/>
      <p:bldP spid="3388" grpId="0"/>
      <p:bldP spid="3389" grpId="0"/>
      <p:bldP spid="3392" grpId="0"/>
      <p:bldP spid="3393" grpId="0"/>
      <p:bldP spid="3394" grpId="0"/>
      <p:bldP spid="3395" grpId="0"/>
      <p:bldP spid="3396" grpId="0"/>
      <p:bldP spid="33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63"/>
        <p:cNvGrpSpPr/>
        <p:nvPr/>
      </p:nvGrpSpPr>
      <p:grpSpPr>
        <a:xfrm>
          <a:off x="0" y="0"/>
          <a:ext cx="0" cy="0"/>
          <a:chOff x="0" y="0"/>
          <a:chExt cx="0" cy="0"/>
        </a:xfrm>
      </p:grpSpPr>
      <p:sp>
        <p:nvSpPr>
          <p:cNvPr id="3364" name="Google Shape;3364;p34"/>
          <p:cNvSpPr/>
          <p:nvPr/>
        </p:nvSpPr>
        <p:spPr>
          <a:xfrm>
            <a:off x="36651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5" name="Google Shape;3365;p34"/>
          <p:cNvSpPr txBox="1"/>
          <p:nvPr/>
        </p:nvSpPr>
        <p:spPr>
          <a:xfrm>
            <a:off x="1383900" y="4306550"/>
            <a:ext cx="7214100" cy="4580400"/>
          </a:xfrm>
          <a:prstGeom prst="rect">
            <a:avLst/>
          </a:prstGeom>
          <a:noFill/>
          <a:ln>
            <a:noFill/>
          </a:ln>
        </p:spPr>
        <p:txBody>
          <a:bodyPr spcFirstLastPara="1" wrap="square" lIns="137150" tIns="137150" rIns="137150" bIns="137150" anchor="t" anchorCtr="0">
            <a:noAutofit/>
          </a:bodyPr>
          <a:lstStyle/>
          <a:p>
            <a:pPr lvl="0"/>
            <a:r>
              <a:rPr lang="en-US" sz="2400" dirty="0" err="1">
                <a:latin typeface="Tahoma" pitchFamily="34" charset="0"/>
                <a:ea typeface="Tahoma" pitchFamily="34" charset="0"/>
                <a:cs typeface="Tahoma" pitchFamily="34" charset="0"/>
              </a:rPr>
              <a:t>S</a:t>
            </a:r>
            <a:r>
              <a:rPr lang="en-US" sz="2400" dirty="0" err="1" smtClean="0">
                <a:latin typeface="Tahoma" pitchFamily="34" charset="0"/>
                <a:ea typeface="Tahoma" pitchFamily="34" charset="0"/>
                <a:cs typeface="Tahoma" pitchFamily="34" charset="0"/>
              </a:rPr>
              <a:t>ampah</a:t>
            </a:r>
            <a:r>
              <a:rPr lang="en-US" sz="2400" dirty="0" smtClean="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adalah</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bahan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buangan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dari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aktifitas</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manusia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hewan</a:t>
            </a:r>
            <a:r>
              <a:rPr lang="en-US" sz="2400" dirty="0">
                <a:latin typeface="Tahoma" pitchFamily="34" charset="0"/>
                <a:ea typeface="Tahoma" pitchFamily="34" charset="0"/>
                <a:cs typeface="Tahoma" pitchFamily="34" charset="0"/>
              </a:rPr>
              <a:t> yang </a:t>
            </a:r>
            <a:r>
              <a:rPr lang="en-US" sz="2400" dirty="0" err="1">
                <a:latin typeface="Tahoma" pitchFamily="34" charset="0"/>
                <a:ea typeface="Tahoma" pitchFamily="34" charset="0"/>
                <a:cs typeface="Tahoma" pitchFamily="34" charset="0"/>
              </a:rPr>
              <a:t>umumnya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dalam</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bentuk</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padat</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sudah</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tidak</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terpakai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atau</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dibutuhkan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lagi</a:t>
            </a:r>
            <a:r>
              <a:rPr lang="en-US" sz="2400" dirty="0">
                <a:latin typeface="Tahoma" pitchFamily="34" charset="0"/>
                <a:ea typeface="Tahoma" pitchFamily="34" charset="0"/>
                <a:cs typeface="Tahoma" pitchFamily="34" charset="0"/>
              </a:rPr>
              <a:t>. </a:t>
            </a:r>
            <a:endParaRPr lang="en-US" sz="2400" dirty="0" smtClean="0">
              <a:latin typeface="Tahoma" pitchFamily="34" charset="0"/>
              <a:ea typeface="Tahoma" pitchFamily="34" charset="0"/>
              <a:cs typeface="Tahoma" pitchFamily="34" charset="0"/>
            </a:endParaRPr>
          </a:p>
          <a:p>
            <a:pPr lvl="0"/>
            <a:r>
              <a:rPr lang="en-US" sz="2800" b="1" dirty="0" err="1">
                <a:latin typeface="Shadows Into Light Two" charset="0"/>
              </a:rPr>
              <a:t>Menurut</a:t>
            </a:r>
            <a:r>
              <a:rPr lang="en-US" sz="2800" b="1" dirty="0">
                <a:latin typeface="Shadows Into Light Two" charset="0"/>
              </a:rPr>
              <a:t> SNI </a:t>
            </a:r>
            <a:r>
              <a:rPr lang="en-US" sz="2800" b="1" dirty="0" smtClean="0">
                <a:latin typeface="Shadows Into Light Two" charset="0"/>
              </a:rPr>
              <a:t>19-2452-2002</a:t>
            </a:r>
          </a:p>
          <a:p>
            <a:pPr lvl="0"/>
            <a:r>
              <a:rPr lang="en-US" sz="2400" dirty="0" err="1" smtClean="0">
                <a:latin typeface="Tahoma" pitchFamily="34" charset="0"/>
                <a:ea typeface="Tahoma" pitchFamily="34" charset="0"/>
                <a:cs typeface="Tahoma" pitchFamily="34" charset="0"/>
              </a:rPr>
              <a:t>Sampah</a:t>
            </a:r>
            <a:r>
              <a:rPr lang="en-US" sz="2400" dirty="0" smtClean="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adalah</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limbah</a:t>
            </a:r>
            <a:r>
              <a:rPr lang="en-US" sz="2400" dirty="0">
                <a:latin typeface="Tahoma" pitchFamily="34" charset="0"/>
                <a:ea typeface="Tahoma" pitchFamily="34" charset="0"/>
                <a:cs typeface="Tahoma" pitchFamily="34" charset="0"/>
              </a:rPr>
              <a:t> yang </a:t>
            </a:r>
            <a:r>
              <a:rPr lang="en-US" sz="2400" dirty="0" err="1">
                <a:latin typeface="Tahoma" pitchFamily="34" charset="0"/>
                <a:ea typeface="Tahoma" pitchFamily="34" charset="0"/>
                <a:cs typeface="Tahoma" pitchFamily="34" charset="0"/>
              </a:rPr>
              <a:t>bersifat</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padat</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terdiri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dari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bahan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organik</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anorganik</a:t>
            </a:r>
            <a:r>
              <a:rPr lang="en-US" sz="2400" dirty="0">
                <a:latin typeface="Tahoma" pitchFamily="34" charset="0"/>
                <a:ea typeface="Tahoma" pitchFamily="34" charset="0"/>
                <a:cs typeface="Tahoma" pitchFamily="34" charset="0"/>
              </a:rPr>
              <a:t> yang </a:t>
            </a:r>
            <a:r>
              <a:rPr lang="en-US" sz="2400" dirty="0" err="1">
                <a:latin typeface="Tahoma" pitchFamily="34" charset="0"/>
                <a:ea typeface="Tahoma" pitchFamily="34" charset="0"/>
                <a:cs typeface="Tahoma" pitchFamily="34" charset="0"/>
              </a:rPr>
              <a:t>dianggap</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tidak</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berguna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lagi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harus</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dikelola</a:t>
            </a:r>
            <a:r>
              <a:rPr lang="en-US" sz="2400" dirty="0">
                <a:latin typeface="Tahoma" pitchFamily="34" charset="0"/>
                <a:ea typeface="Tahoma" pitchFamily="34" charset="0"/>
                <a:cs typeface="Tahoma" pitchFamily="34" charset="0"/>
              </a:rPr>
              <a:t> agar </a:t>
            </a:r>
            <a:r>
              <a:rPr lang="en-US" sz="2400" dirty="0" err="1">
                <a:latin typeface="Tahoma" pitchFamily="34" charset="0"/>
                <a:ea typeface="Tahoma" pitchFamily="34" charset="0"/>
                <a:cs typeface="Tahoma" pitchFamily="34" charset="0"/>
              </a:rPr>
              <a:t>tidak</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membahayakan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lingkungan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melindungi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investasi</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pembangunan</a:t>
            </a:r>
            <a:r>
              <a:rPr lang="en-US" sz="2400" dirty="0">
                <a:latin typeface="Tahoma" pitchFamily="34" charset="0"/>
                <a:ea typeface="Tahoma" pitchFamily="34" charset="0"/>
                <a:cs typeface="Tahoma" pitchFamily="34" charset="0"/>
              </a:rPr>
              <a:t>. </a:t>
            </a:r>
            <a:endParaRPr sz="2800" dirty="0">
              <a:latin typeface="Tahoma" pitchFamily="34" charset="0"/>
              <a:ea typeface="Tahoma" pitchFamily="34" charset="0"/>
              <a:cs typeface="Tahoma" pitchFamily="34" charset="0"/>
              <a:sym typeface="Questrial"/>
            </a:endParaRPr>
          </a:p>
        </p:txBody>
      </p:sp>
      <p:sp>
        <p:nvSpPr>
          <p:cNvPr id="3366" name="Google Shape;3366;p34"/>
          <p:cNvSpPr txBox="1"/>
          <p:nvPr/>
        </p:nvSpPr>
        <p:spPr>
          <a:xfrm>
            <a:off x="1383902" y="3578600"/>
            <a:ext cx="7290000" cy="815588"/>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 sz="2800" b="1" dirty="0" smtClean="0">
                <a:solidFill>
                  <a:schemeClr val="dk1"/>
                </a:solidFill>
                <a:latin typeface="Shadows Into Light Two"/>
                <a:ea typeface="Shadows Into Light Two"/>
                <a:cs typeface="Shadows Into Light Two"/>
                <a:sym typeface="Shadows Into Light Two"/>
              </a:rPr>
              <a:t>Menurut Tchobanoglus, Theisen dan Vigin (1993</a:t>
            </a:r>
            <a:r>
              <a:rPr lang="en" sz="3500" b="1" dirty="0" smtClean="0">
                <a:solidFill>
                  <a:schemeClr val="dk1"/>
                </a:solidFill>
                <a:latin typeface="Shadows Into Light Two"/>
                <a:ea typeface="Shadows Into Light Two"/>
                <a:cs typeface="Shadows Into Light Two"/>
                <a:sym typeface="Shadows Into Light Two"/>
              </a:rPr>
              <a:t>)</a:t>
            </a:r>
            <a:endParaRPr sz="3500" b="1" dirty="0">
              <a:solidFill>
                <a:schemeClr val="dk1"/>
              </a:solidFill>
              <a:latin typeface="Shadows Into Light Two"/>
              <a:ea typeface="Shadows Into Light Two"/>
              <a:cs typeface="Shadows Into Light Two"/>
              <a:sym typeface="Shadows Into Light Two"/>
            </a:endParaRPr>
          </a:p>
        </p:txBody>
      </p:sp>
      <p:sp>
        <p:nvSpPr>
          <p:cNvPr id="3367" name="Google Shape;3367;p34"/>
          <p:cNvSpPr txBox="1"/>
          <p:nvPr/>
        </p:nvSpPr>
        <p:spPr>
          <a:xfrm>
            <a:off x="9619126" y="3578600"/>
            <a:ext cx="7290000" cy="707866"/>
          </a:xfrm>
          <a:prstGeom prst="rect">
            <a:avLst/>
          </a:prstGeom>
          <a:noFill/>
          <a:ln>
            <a:noFill/>
          </a:ln>
        </p:spPr>
        <p:txBody>
          <a:bodyPr spcFirstLastPara="1" wrap="square" lIns="137150" tIns="137150" rIns="137150" bIns="137150" anchor="t" anchorCtr="0">
            <a:spAutoFit/>
          </a:bodyPr>
          <a:lstStyle/>
          <a:p>
            <a:pPr lvl="0" algn="ctr"/>
            <a:r>
              <a:rPr lang="en-US" sz="2800" b="1" dirty="0" err="1">
                <a:latin typeface="Shadows Into Light Two" charset="0"/>
              </a:rPr>
              <a:t>M</a:t>
            </a:r>
            <a:r>
              <a:rPr lang="en-US" sz="2800" b="1" dirty="0" err="1" smtClean="0">
                <a:latin typeface="Shadows Into Light Two" charset="0"/>
              </a:rPr>
              <a:t>enurut</a:t>
            </a:r>
            <a:r>
              <a:rPr lang="en-US" sz="2800" b="1" dirty="0" smtClean="0">
                <a:latin typeface="Shadows Into Light Two" charset="0"/>
              </a:rPr>
              <a:t> </a:t>
            </a:r>
            <a:r>
              <a:rPr lang="en-US" sz="2800" b="1" dirty="0">
                <a:latin typeface="Shadows Into Light Two" charset="0"/>
              </a:rPr>
              <a:t>UU RI No.18 2008,</a:t>
            </a:r>
            <a:endParaRPr sz="2800" b="1" dirty="0">
              <a:solidFill>
                <a:schemeClr val="dk1"/>
              </a:solidFill>
              <a:latin typeface="Shadows Into Light Two" charset="0"/>
              <a:ea typeface="Shadows Into Light Two"/>
              <a:cs typeface="Shadows Into Light Two"/>
              <a:sym typeface="Shadows Into Light Two"/>
            </a:endParaRPr>
          </a:p>
        </p:txBody>
      </p:sp>
      <p:sp>
        <p:nvSpPr>
          <p:cNvPr id="3368" name="Google Shape;3368;p34"/>
          <p:cNvSpPr/>
          <p:nvPr/>
        </p:nvSpPr>
        <p:spPr>
          <a:xfrm>
            <a:off x="36190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9" name="Google Shape;3369;p34"/>
          <p:cNvSpPr txBox="1"/>
          <p:nvPr/>
        </p:nvSpPr>
        <p:spPr>
          <a:xfrm>
            <a:off x="4731026" y="1120200"/>
            <a:ext cx="9004852" cy="16287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6600" b="1" dirty="0" smtClean="0">
                <a:solidFill>
                  <a:schemeClr val="dk1"/>
                </a:solidFill>
                <a:latin typeface="Pompiere"/>
                <a:ea typeface="Pompiere"/>
                <a:cs typeface="Pompiere"/>
                <a:sym typeface="Pompiere"/>
              </a:rPr>
              <a:t>Pengertian Sampah</a:t>
            </a:r>
            <a:endParaRPr sz="6600" b="1" dirty="0">
              <a:solidFill>
                <a:schemeClr val="dk1"/>
              </a:solidFill>
              <a:latin typeface="Pompiere"/>
              <a:ea typeface="Pompiere"/>
              <a:cs typeface="Pompiere"/>
              <a:sym typeface="Pompiere"/>
            </a:endParaRPr>
          </a:p>
        </p:txBody>
      </p:sp>
      <p:sp>
        <p:nvSpPr>
          <p:cNvPr id="3370" name="Google Shape;3370;p34"/>
          <p:cNvSpPr txBox="1"/>
          <p:nvPr/>
        </p:nvSpPr>
        <p:spPr>
          <a:xfrm>
            <a:off x="9657075" y="4306550"/>
            <a:ext cx="7214100" cy="4580400"/>
          </a:xfrm>
          <a:prstGeom prst="rect">
            <a:avLst/>
          </a:prstGeom>
          <a:noFill/>
          <a:ln>
            <a:noFill/>
          </a:ln>
        </p:spPr>
        <p:txBody>
          <a:bodyPr spcFirstLastPara="1" wrap="square" lIns="137150" tIns="137150" rIns="137150" bIns="137150" anchor="t" anchorCtr="0">
            <a:noAutofit/>
          </a:bodyPr>
          <a:lstStyle/>
          <a:p>
            <a:pPr lvl="0"/>
            <a:r>
              <a:rPr lang="en-US" sz="2400" dirty="0" err="1" smtClean="0">
                <a:latin typeface="Tahoma" pitchFamily="34" charset="0"/>
                <a:ea typeface="Tahoma" pitchFamily="34" charset="0"/>
                <a:cs typeface="Tahoma" pitchFamily="34" charset="0"/>
              </a:rPr>
              <a:t>Sampah</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adalah</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sisa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kegiatan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sehari-hari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manusia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dan</a:t>
            </a:r>
            <a:r>
              <a:rPr lang="en-US" sz="2400" dirty="0" smtClean="0">
                <a:latin typeface="Tahoma" pitchFamily="34" charset="0"/>
                <a:ea typeface="Tahoma" pitchFamily="34" charset="0"/>
                <a:cs typeface="Tahoma" pitchFamily="34" charset="0"/>
              </a:rPr>
              <a:t> / </a:t>
            </a:r>
            <a:r>
              <a:rPr lang="en-US" sz="2400" dirty="0" err="1" smtClean="0">
                <a:latin typeface="Tahoma" pitchFamily="34" charset="0"/>
                <a:ea typeface="Tahoma" pitchFamily="34" charset="0"/>
                <a:cs typeface="Tahoma" pitchFamily="34" charset="0"/>
              </a:rPr>
              <a:t>atau</a:t>
            </a:r>
            <a:r>
              <a:rPr lang="en-US" sz="2400" dirty="0" smtClean="0">
                <a:latin typeface="Tahoma" pitchFamily="34" charset="0"/>
                <a:ea typeface="Tahoma" pitchFamily="34" charset="0"/>
                <a:cs typeface="Tahoma" pitchFamily="34" charset="0"/>
              </a:rPr>
              <a:t> proses </a:t>
            </a:r>
            <a:r>
              <a:rPr lang="en-US" sz="2400" dirty="0" err="1" smtClean="0">
                <a:latin typeface="Tahoma" pitchFamily="34" charset="0"/>
                <a:ea typeface="Tahoma" pitchFamily="34" charset="0"/>
                <a:cs typeface="Tahoma" pitchFamily="34" charset="0"/>
              </a:rPr>
              <a:t>alam</a:t>
            </a:r>
            <a:r>
              <a:rPr lang="en-US" sz="2400" dirty="0" smtClean="0">
                <a:latin typeface="Tahoma" pitchFamily="34" charset="0"/>
                <a:ea typeface="Tahoma" pitchFamily="34" charset="0"/>
                <a:cs typeface="Tahoma" pitchFamily="34" charset="0"/>
              </a:rPr>
              <a:t> yang </a:t>
            </a:r>
            <a:r>
              <a:rPr lang="en-US" sz="2400" dirty="0" err="1" smtClean="0">
                <a:latin typeface="Tahoma" pitchFamily="34" charset="0"/>
                <a:ea typeface="Tahoma" pitchFamily="34" charset="0"/>
                <a:cs typeface="Tahoma" pitchFamily="34" charset="0"/>
              </a:rPr>
              <a:t>berbentuk</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padat</a:t>
            </a:r>
            <a:r>
              <a:rPr lang="en-US" sz="2800" dirty="0" smtClean="0"/>
              <a:t>.</a:t>
            </a:r>
            <a:endParaRPr lang="en-US" sz="2800" dirty="0">
              <a:latin typeface="Tahoma" pitchFamily="34" charset="0"/>
              <a:ea typeface="Tahoma" pitchFamily="34" charset="0"/>
              <a:cs typeface="Tahoma" pitchFamily="34" charset="0"/>
              <a:sym typeface="Questrial"/>
            </a:endParaRPr>
          </a:p>
        </p:txBody>
      </p:sp>
    </p:spTree>
    <p:extLst>
      <p:ext uri="{BB962C8B-B14F-4D97-AF65-F5344CB8AC3E}">
        <p14:creationId xmlns:p14="http://schemas.microsoft.com/office/powerpoint/2010/main" val="357169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69"/>
                                        </p:tgtEl>
                                        <p:attrNameLst>
                                          <p:attrName>style.visibility</p:attrName>
                                        </p:attrNameLst>
                                      </p:cBhvr>
                                      <p:to>
                                        <p:strVal val="visible"/>
                                      </p:to>
                                    </p:set>
                                    <p:animEffect transition="in" filter="fade">
                                      <p:cBhvr>
                                        <p:cTn id="7" dur="1000"/>
                                        <p:tgtEl>
                                          <p:spTgt spid="3369"/>
                                        </p:tgtEl>
                                      </p:cBhvr>
                                    </p:animEffect>
                                    <p:anim calcmode="lin" valueType="num">
                                      <p:cBhvr>
                                        <p:cTn id="8" dur="1000" fill="hold"/>
                                        <p:tgtEl>
                                          <p:spTgt spid="3369"/>
                                        </p:tgtEl>
                                        <p:attrNameLst>
                                          <p:attrName>ppt_x</p:attrName>
                                        </p:attrNameLst>
                                      </p:cBhvr>
                                      <p:tavLst>
                                        <p:tav tm="0">
                                          <p:val>
                                            <p:strVal val="#ppt_x"/>
                                          </p:val>
                                        </p:tav>
                                        <p:tav tm="100000">
                                          <p:val>
                                            <p:strVal val="#ppt_x"/>
                                          </p:val>
                                        </p:tav>
                                      </p:tavLst>
                                    </p:anim>
                                    <p:anim calcmode="lin" valueType="num">
                                      <p:cBhvr>
                                        <p:cTn id="9" dur="1000" fill="hold"/>
                                        <p:tgtEl>
                                          <p:spTgt spid="33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66"/>
                                        </p:tgtEl>
                                        <p:attrNameLst>
                                          <p:attrName>style.visibility</p:attrName>
                                        </p:attrNameLst>
                                      </p:cBhvr>
                                      <p:to>
                                        <p:strVal val="visible"/>
                                      </p:to>
                                    </p:set>
                                    <p:animEffect transition="in" filter="fade">
                                      <p:cBhvr>
                                        <p:cTn id="14" dur="1000"/>
                                        <p:tgtEl>
                                          <p:spTgt spid="3366"/>
                                        </p:tgtEl>
                                      </p:cBhvr>
                                    </p:animEffect>
                                    <p:anim calcmode="lin" valueType="num">
                                      <p:cBhvr>
                                        <p:cTn id="15" dur="1000" fill="hold"/>
                                        <p:tgtEl>
                                          <p:spTgt spid="3366"/>
                                        </p:tgtEl>
                                        <p:attrNameLst>
                                          <p:attrName>ppt_x</p:attrName>
                                        </p:attrNameLst>
                                      </p:cBhvr>
                                      <p:tavLst>
                                        <p:tav tm="0">
                                          <p:val>
                                            <p:strVal val="#ppt_x"/>
                                          </p:val>
                                        </p:tav>
                                        <p:tav tm="100000">
                                          <p:val>
                                            <p:strVal val="#ppt_x"/>
                                          </p:val>
                                        </p:tav>
                                      </p:tavLst>
                                    </p:anim>
                                    <p:anim calcmode="lin" valueType="num">
                                      <p:cBhvr>
                                        <p:cTn id="16" dur="1000" fill="hold"/>
                                        <p:tgtEl>
                                          <p:spTgt spid="33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65">
                                            <p:txEl>
                                              <p:pRg st="0" end="0"/>
                                            </p:txEl>
                                          </p:spTgt>
                                        </p:tgtEl>
                                        <p:attrNameLst>
                                          <p:attrName>style.visibility</p:attrName>
                                        </p:attrNameLst>
                                      </p:cBhvr>
                                      <p:to>
                                        <p:strVal val="visible"/>
                                      </p:to>
                                    </p:set>
                                    <p:animEffect transition="in" filter="fade">
                                      <p:cBhvr>
                                        <p:cTn id="21" dur="1000"/>
                                        <p:tgtEl>
                                          <p:spTgt spid="3365">
                                            <p:txEl>
                                              <p:pRg st="0" end="0"/>
                                            </p:txEl>
                                          </p:spTgt>
                                        </p:tgtEl>
                                      </p:cBhvr>
                                    </p:animEffect>
                                    <p:anim calcmode="lin" valueType="num">
                                      <p:cBhvr>
                                        <p:cTn id="22" dur="1000" fill="hold"/>
                                        <p:tgtEl>
                                          <p:spTgt spid="336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3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365">
                                            <p:txEl>
                                              <p:pRg st="1" end="1"/>
                                            </p:txEl>
                                          </p:spTgt>
                                        </p:tgtEl>
                                        <p:attrNameLst>
                                          <p:attrName>style.visibility</p:attrName>
                                        </p:attrNameLst>
                                      </p:cBhvr>
                                      <p:to>
                                        <p:strVal val="visible"/>
                                      </p:to>
                                    </p:set>
                                    <p:animEffect transition="in" filter="wipe(down)">
                                      <p:cBhvr>
                                        <p:cTn id="28" dur="500"/>
                                        <p:tgtEl>
                                          <p:spTgt spid="336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365">
                                            <p:txEl>
                                              <p:pRg st="2" end="2"/>
                                            </p:txEl>
                                          </p:spTgt>
                                        </p:tgtEl>
                                        <p:attrNameLst>
                                          <p:attrName>style.visibility</p:attrName>
                                        </p:attrNameLst>
                                      </p:cBhvr>
                                      <p:to>
                                        <p:strVal val="visible"/>
                                      </p:to>
                                    </p:set>
                                    <p:anim calcmode="lin" valueType="num">
                                      <p:cBhvr additive="base">
                                        <p:cTn id="33" dur="500" fill="hold"/>
                                        <p:tgtEl>
                                          <p:spTgt spid="336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3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367"/>
                                        </p:tgtEl>
                                        <p:attrNameLst>
                                          <p:attrName>style.visibility</p:attrName>
                                        </p:attrNameLst>
                                      </p:cBhvr>
                                      <p:to>
                                        <p:strVal val="visible"/>
                                      </p:to>
                                    </p:set>
                                    <p:animEffect transition="in" filter="fade">
                                      <p:cBhvr>
                                        <p:cTn id="39" dur="1000"/>
                                        <p:tgtEl>
                                          <p:spTgt spid="3367"/>
                                        </p:tgtEl>
                                      </p:cBhvr>
                                    </p:animEffect>
                                    <p:anim calcmode="lin" valueType="num">
                                      <p:cBhvr>
                                        <p:cTn id="40" dur="1000" fill="hold"/>
                                        <p:tgtEl>
                                          <p:spTgt spid="3367"/>
                                        </p:tgtEl>
                                        <p:attrNameLst>
                                          <p:attrName>ppt_x</p:attrName>
                                        </p:attrNameLst>
                                      </p:cBhvr>
                                      <p:tavLst>
                                        <p:tav tm="0">
                                          <p:val>
                                            <p:strVal val="#ppt_x"/>
                                          </p:val>
                                        </p:tav>
                                        <p:tav tm="100000">
                                          <p:val>
                                            <p:strVal val="#ppt_x"/>
                                          </p:val>
                                        </p:tav>
                                      </p:tavLst>
                                    </p:anim>
                                    <p:anim calcmode="lin" valueType="num">
                                      <p:cBhvr>
                                        <p:cTn id="41" dur="1000" fill="hold"/>
                                        <p:tgtEl>
                                          <p:spTgt spid="336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370">
                                            <p:txEl>
                                              <p:pRg st="0" end="0"/>
                                            </p:txEl>
                                          </p:spTgt>
                                        </p:tgtEl>
                                        <p:attrNameLst>
                                          <p:attrName>style.visibility</p:attrName>
                                        </p:attrNameLst>
                                      </p:cBhvr>
                                      <p:to>
                                        <p:strVal val="visible"/>
                                      </p:to>
                                    </p:set>
                                    <p:anim calcmode="lin" valueType="num">
                                      <p:cBhvr additive="base">
                                        <p:cTn id="46" dur="500" fill="hold"/>
                                        <p:tgtEl>
                                          <p:spTgt spid="3370">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37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6" grpId="0"/>
      <p:bldP spid="3367" grpId="0"/>
      <p:bldP spid="336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4"/>
        <p:cNvGrpSpPr/>
        <p:nvPr/>
      </p:nvGrpSpPr>
      <p:grpSpPr>
        <a:xfrm>
          <a:off x="0" y="0"/>
          <a:ext cx="0" cy="0"/>
          <a:chOff x="0" y="0"/>
          <a:chExt cx="0" cy="0"/>
        </a:xfrm>
      </p:grpSpPr>
      <p:sp>
        <p:nvSpPr>
          <p:cNvPr id="3376" name="Google Shape;3376;p35"/>
          <p:cNvSpPr/>
          <p:nvPr/>
        </p:nvSpPr>
        <p:spPr>
          <a:xfrm>
            <a:off x="3631413"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7" name="Google Shape;3377;p35"/>
          <p:cNvSpPr/>
          <p:nvPr/>
        </p:nvSpPr>
        <p:spPr>
          <a:xfrm>
            <a:off x="3606688"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smtClean="0">
                <a:latin typeface="Calibri"/>
                <a:ea typeface="Calibri"/>
                <a:cs typeface="Calibri"/>
                <a:sym typeface="Calibri"/>
              </a:rPr>
              <a:t>                 </a:t>
            </a:r>
            <a:r>
              <a:rPr lang="en-US" sz="5400" b="1" dirty="0" err="1" smtClean="0">
                <a:latin typeface="Pompiere" charset="0"/>
                <a:ea typeface="Calibri"/>
                <a:cs typeface="Calibri"/>
                <a:sym typeface="Calibri"/>
              </a:rPr>
              <a:t>Sistem</a:t>
            </a:r>
            <a:r>
              <a:rPr lang="en-US" sz="5400" b="1" dirty="0" smtClean="0">
                <a:latin typeface="Pompiere" charset="0"/>
                <a:ea typeface="Calibri"/>
                <a:cs typeface="Calibri"/>
                <a:sym typeface="Calibri"/>
              </a:rPr>
              <a:t> </a:t>
            </a:r>
            <a:r>
              <a:rPr lang="en-US" sz="5400" b="1" dirty="0" err="1" smtClean="0">
                <a:latin typeface="Pompiere" charset="0"/>
                <a:ea typeface="Calibri"/>
                <a:cs typeface="Calibri"/>
                <a:sym typeface="Calibri"/>
              </a:rPr>
              <a:t>Pengelolaan</a:t>
            </a:r>
            <a:r>
              <a:rPr lang="en-US" sz="5400" b="1" dirty="0" smtClean="0">
                <a:latin typeface="Pompiere" charset="0"/>
                <a:ea typeface="Calibri"/>
                <a:cs typeface="Calibri"/>
                <a:sym typeface="Calibri"/>
              </a:rPr>
              <a:t> </a:t>
            </a:r>
            <a:r>
              <a:rPr lang="en-US" sz="5400" b="1" dirty="0" err="1" smtClean="0">
                <a:latin typeface="Pompiere" charset="0"/>
                <a:ea typeface="Calibri"/>
                <a:cs typeface="Calibri"/>
                <a:sym typeface="Calibri"/>
              </a:rPr>
              <a:t>Sampah</a:t>
            </a:r>
            <a:r>
              <a:rPr lang="en-US" sz="5400" b="1" dirty="0" smtClean="0">
                <a:latin typeface="Pompiere" charset="0"/>
                <a:ea typeface="Calibri"/>
                <a:cs typeface="Calibri"/>
                <a:sym typeface="Calibri"/>
              </a:rPr>
              <a:t> </a:t>
            </a:r>
            <a:r>
              <a:rPr lang="en-US" sz="5400" b="1" dirty="0" err="1" smtClean="0">
                <a:latin typeface="Pompiere" charset="0"/>
                <a:ea typeface="Calibri"/>
                <a:cs typeface="Calibri"/>
                <a:sym typeface="Calibri"/>
              </a:rPr>
              <a:t>Terpadu</a:t>
            </a:r>
            <a:endParaRPr sz="5400" b="1" dirty="0">
              <a:solidFill>
                <a:srgbClr val="000000"/>
              </a:solidFill>
              <a:latin typeface="Pompiere" charset="0"/>
              <a:ea typeface="Calibri"/>
              <a:cs typeface="Calibri"/>
              <a:sym typeface="Calibri"/>
            </a:endParaRPr>
          </a:p>
        </p:txBody>
      </p:sp>
      <p:sp>
        <p:nvSpPr>
          <p:cNvPr id="6" name="TextBox 5"/>
          <p:cNvSpPr txBox="1"/>
          <p:nvPr/>
        </p:nvSpPr>
        <p:spPr>
          <a:xfrm>
            <a:off x="1234671" y="2766369"/>
            <a:ext cx="10218048" cy="523220"/>
          </a:xfrm>
          <a:prstGeom prst="rect">
            <a:avLst/>
          </a:prstGeom>
          <a:noFill/>
        </p:spPr>
        <p:txBody>
          <a:bodyPr wrap="square" rtlCol="0">
            <a:spAutoFit/>
          </a:bodyPr>
          <a:lstStyle/>
          <a:p>
            <a:r>
              <a:rPr lang="en-US" sz="2800" b="1" dirty="0" err="1" smtClean="0">
                <a:latin typeface="Pompiere" charset="0"/>
              </a:rPr>
              <a:t>Tabel</a:t>
            </a:r>
            <a:r>
              <a:rPr lang="en-US" sz="2800" b="1" dirty="0" smtClean="0">
                <a:latin typeface="Pompiere" charset="0"/>
              </a:rPr>
              <a:t> 5. </a:t>
            </a:r>
            <a:r>
              <a:rPr lang="en-US" sz="2800" b="1" dirty="0" err="1" smtClean="0">
                <a:latin typeface="Pompiere" charset="0"/>
              </a:rPr>
              <a:t>Komposisi</a:t>
            </a:r>
            <a:r>
              <a:rPr lang="en-US" sz="2800" b="1" dirty="0" smtClean="0">
                <a:latin typeface="Pompiere" charset="0"/>
              </a:rPr>
              <a:t> </a:t>
            </a:r>
            <a:r>
              <a:rPr lang="en-US" sz="2800" b="1" dirty="0" err="1" smtClean="0">
                <a:latin typeface="Pompiere" charset="0"/>
              </a:rPr>
              <a:t>Sampah</a:t>
            </a:r>
            <a:r>
              <a:rPr lang="en-US" sz="2800" b="1" dirty="0" smtClean="0">
                <a:latin typeface="Pompiere" charset="0"/>
              </a:rPr>
              <a:t> </a:t>
            </a:r>
            <a:r>
              <a:rPr lang="en-US" sz="2800" b="1" dirty="0" err="1" smtClean="0">
                <a:latin typeface="Pompiere" charset="0"/>
              </a:rPr>
              <a:t>Domestik</a:t>
            </a:r>
            <a:r>
              <a:rPr lang="en-US" sz="2800" b="1" dirty="0" smtClean="0">
                <a:latin typeface="Pompiere" charset="0"/>
              </a:rPr>
              <a:t> </a:t>
            </a:r>
            <a:r>
              <a:rPr lang="en-US" sz="2800" b="1" dirty="0" err="1" smtClean="0">
                <a:latin typeface="Pompiere" charset="0"/>
              </a:rPr>
              <a:t>Berdasarkan</a:t>
            </a:r>
            <a:r>
              <a:rPr lang="en-US" sz="2800" b="1" dirty="0" smtClean="0">
                <a:latin typeface="Pompiere" charset="0"/>
              </a:rPr>
              <a:t> </a:t>
            </a:r>
            <a:r>
              <a:rPr lang="en-US" sz="2800" b="1" dirty="0" err="1" smtClean="0">
                <a:latin typeface="Pompiere" charset="0"/>
              </a:rPr>
              <a:t>Satuan</a:t>
            </a:r>
            <a:r>
              <a:rPr lang="en-US" sz="2800" b="1" dirty="0" smtClean="0">
                <a:latin typeface="Pompiere" charset="0"/>
              </a:rPr>
              <a:t> Yang </a:t>
            </a:r>
            <a:r>
              <a:rPr lang="en-US" sz="2800" b="1" dirty="0" err="1" smtClean="0">
                <a:latin typeface="Pompiere" charset="0"/>
              </a:rPr>
              <a:t>Digunakan</a:t>
            </a:r>
            <a:endParaRPr lang="en-US" sz="2800" b="1" dirty="0">
              <a:latin typeface="Pompiere"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415" y="3510170"/>
            <a:ext cx="6911935" cy="424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289426" y="2849173"/>
            <a:ext cx="10218048" cy="523220"/>
          </a:xfrm>
          <a:prstGeom prst="rect">
            <a:avLst/>
          </a:prstGeom>
          <a:noFill/>
        </p:spPr>
        <p:txBody>
          <a:bodyPr wrap="square" rtlCol="0">
            <a:spAutoFit/>
          </a:bodyPr>
          <a:lstStyle/>
          <a:p>
            <a:r>
              <a:rPr lang="en-US" sz="2800" b="1" dirty="0" err="1" smtClean="0">
                <a:latin typeface="Pompiere" charset="0"/>
              </a:rPr>
              <a:t>Tabel</a:t>
            </a:r>
            <a:r>
              <a:rPr lang="en-US" sz="2800" b="1" dirty="0" smtClean="0">
                <a:latin typeface="Pompiere" charset="0"/>
              </a:rPr>
              <a:t> 6.  </a:t>
            </a:r>
            <a:r>
              <a:rPr lang="en-US" sz="2400" b="1" dirty="0" err="1">
                <a:latin typeface="Pompiere" charset="0"/>
              </a:rPr>
              <a:t>Komposisi</a:t>
            </a:r>
            <a:r>
              <a:rPr lang="en-US" sz="2400" b="1" dirty="0">
                <a:latin typeface="Pompiere" charset="0"/>
              </a:rPr>
              <a:t> </a:t>
            </a:r>
            <a:r>
              <a:rPr lang="en-US" sz="2400" b="1" dirty="0" err="1">
                <a:latin typeface="Pompiere" charset="0"/>
              </a:rPr>
              <a:t>Sampah</a:t>
            </a:r>
            <a:r>
              <a:rPr lang="en-US" sz="2400" b="1" dirty="0">
                <a:latin typeface="Pompiere" charset="0"/>
              </a:rPr>
              <a:t> </a:t>
            </a:r>
            <a:r>
              <a:rPr lang="en-US" sz="2400" b="1" dirty="0" err="1">
                <a:latin typeface="Pompiere" charset="0"/>
              </a:rPr>
              <a:t>Beberapa</a:t>
            </a:r>
            <a:r>
              <a:rPr lang="en-US" sz="2400" b="1" dirty="0">
                <a:latin typeface="Pompiere" charset="0"/>
              </a:rPr>
              <a:t> Kota di Indonesia </a:t>
            </a:r>
            <a:r>
              <a:rPr lang="en-US" sz="2400" b="1" dirty="0" err="1">
                <a:latin typeface="Pompiere" charset="0"/>
              </a:rPr>
              <a:t>Tahun</a:t>
            </a:r>
            <a:r>
              <a:rPr lang="en-US" sz="2400" b="1" dirty="0">
                <a:latin typeface="Pompiere" charset="0"/>
              </a:rPr>
              <a:t> 2003 </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671" y="3510170"/>
            <a:ext cx="8423663" cy="424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2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1000"/>
                                        <p:tgtEl>
                                          <p:spTgt spid="7170"/>
                                        </p:tgtEl>
                                      </p:cBhvr>
                                    </p:animEffect>
                                    <p:anim calcmode="lin" valueType="num">
                                      <p:cBhvr>
                                        <p:cTn id="13" dur="1000" fill="hold"/>
                                        <p:tgtEl>
                                          <p:spTgt spid="7170"/>
                                        </p:tgtEl>
                                        <p:attrNameLst>
                                          <p:attrName>ppt_x</p:attrName>
                                        </p:attrNameLst>
                                      </p:cBhvr>
                                      <p:tavLst>
                                        <p:tav tm="0">
                                          <p:val>
                                            <p:strVal val="#ppt_x"/>
                                          </p:val>
                                        </p:tav>
                                        <p:tav tm="100000">
                                          <p:val>
                                            <p:strVal val="#ppt_x"/>
                                          </p:val>
                                        </p:tav>
                                      </p:tavLst>
                                    </p:anim>
                                    <p:anim calcmode="lin" valueType="num">
                                      <p:cBhvr>
                                        <p:cTn id="14"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123"/>
                                        </p:tgtEl>
                                        <p:attrNameLst>
                                          <p:attrName>style.visibility</p:attrName>
                                        </p:attrNameLst>
                                      </p:cBhvr>
                                      <p:to>
                                        <p:strVal val="visible"/>
                                      </p:to>
                                    </p:set>
                                    <p:animEffect transition="in" filter="fade">
                                      <p:cBhvr>
                                        <p:cTn id="26" dur="1000"/>
                                        <p:tgtEl>
                                          <p:spTgt spid="5123"/>
                                        </p:tgtEl>
                                      </p:cBhvr>
                                    </p:animEffect>
                                    <p:anim calcmode="lin" valueType="num">
                                      <p:cBhvr>
                                        <p:cTn id="27" dur="1000" fill="hold"/>
                                        <p:tgtEl>
                                          <p:spTgt spid="5123"/>
                                        </p:tgtEl>
                                        <p:attrNameLst>
                                          <p:attrName>ppt_x</p:attrName>
                                        </p:attrNameLst>
                                      </p:cBhvr>
                                      <p:tavLst>
                                        <p:tav tm="0">
                                          <p:val>
                                            <p:strVal val="#ppt_x"/>
                                          </p:val>
                                        </p:tav>
                                        <p:tav tm="100000">
                                          <p:val>
                                            <p:strVal val="#ppt_x"/>
                                          </p:val>
                                        </p:tav>
                                      </p:tavLst>
                                    </p:anim>
                                    <p:anim calcmode="lin" valueType="num">
                                      <p:cBhvr>
                                        <p:cTn id="28"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63"/>
        <p:cNvGrpSpPr/>
        <p:nvPr/>
      </p:nvGrpSpPr>
      <p:grpSpPr>
        <a:xfrm>
          <a:off x="0" y="0"/>
          <a:ext cx="0" cy="0"/>
          <a:chOff x="0" y="0"/>
          <a:chExt cx="0" cy="0"/>
        </a:xfrm>
      </p:grpSpPr>
      <p:sp>
        <p:nvSpPr>
          <p:cNvPr id="3364" name="Google Shape;3364;p34"/>
          <p:cNvSpPr/>
          <p:nvPr/>
        </p:nvSpPr>
        <p:spPr>
          <a:xfrm>
            <a:off x="36651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5" name="Google Shape;3365;p34"/>
          <p:cNvSpPr txBox="1"/>
          <p:nvPr/>
        </p:nvSpPr>
        <p:spPr>
          <a:xfrm>
            <a:off x="1383900" y="4306550"/>
            <a:ext cx="7214100" cy="4580400"/>
          </a:xfrm>
          <a:prstGeom prst="rect">
            <a:avLst/>
          </a:prstGeom>
          <a:noFill/>
          <a:ln>
            <a:noFill/>
          </a:ln>
        </p:spPr>
        <p:txBody>
          <a:bodyPr spcFirstLastPara="1" wrap="square" lIns="137150" tIns="137150" rIns="137150" bIns="137150" anchor="t" anchorCtr="0">
            <a:noAutofit/>
          </a:bodyPr>
          <a:lstStyle/>
          <a:p>
            <a:pPr lvl="0" algn="just"/>
            <a:r>
              <a:rPr lang="en-US" sz="2800" dirty="0" err="1" smtClean="0">
                <a:latin typeface="Pompiere" charset="0"/>
                <a:ea typeface="Tahoma" pitchFamily="34" charset="0"/>
                <a:cs typeface="Tahoma" pitchFamily="34" charset="0"/>
              </a:rPr>
              <a:t>Karakteristik</a:t>
            </a:r>
            <a:r>
              <a:rPr lang="en-US" sz="2800" dirty="0" smtClean="0">
                <a:latin typeface="Pompiere" charset="0"/>
                <a:ea typeface="Tahoma" pitchFamily="34" charset="0"/>
                <a:cs typeface="Tahoma" pitchFamily="34" charset="0"/>
              </a:rPr>
              <a:t> </a:t>
            </a:r>
            <a:r>
              <a:rPr lang="en-US" sz="2800" dirty="0" err="1">
                <a:latin typeface="Pompiere" charset="0"/>
                <a:ea typeface="Tahoma" pitchFamily="34" charset="0"/>
                <a:cs typeface="Tahoma" pitchFamily="34" charset="0"/>
              </a:rPr>
              <a:t>sampah</a:t>
            </a:r>
            <a:r>
              <a:rPr lang="en-US" sz="2800" dirty="0">
                <a:latin typeface="Pompiere" charset="0"/>
                <a:ea typeface="Tahoma" pitchFamily="34" charset="0"/>
                <a:cs typeface="Tahoma" pitchFamily="34" charset="0"/>
              </a:rPr>
              <a:t> </a:t>
            </a:r>
            <a:r>
              <a:rPr lang="en-US" sz="2800" dirty="0" err="1">
                <a:latin typeface="Pompiere" charset="0"/>
                <a:ea typeface="Tahoma" pitchFamily="34" charset="0"/>
                <a:cs typeface="Tahoma" pitchFamily="34" charset="0"/>
              </a:rPr>
              <a:t>perlu</a:t>
            </a:r>
            <a:r>
              <a:rPr lang="en-US" sz="2800" dirty="0">
                <a:latin typeface="Pompiere" charset="0"/>
                <a:ea typeface="Tahoma" pitchFamily="34" charset="0"/>
                <a:cs typeface="Tahoma" pitchFamily="34" charset="0"/>
              </a:rPr>
              <a:t> </a:t>
            </a:r>
            <a:r>
              <a:rPr lang="en-US" sz="2800" dirty="0" err="1">
                <a:latin typeface="Pompiere" charset="0"/>
                <a:ea typeface="Tahoma" pitchFamily="34" charset="0"/>
                <a:cs typeface="Tahoma" pitchFamily="34" charset="0"/>
              </a:rPr>
              <a:t>diketahui</a:t>
            </a:r>
            <a:r>
              <a:rPr lang="en-US" sz="2800" dirty="0">
                <a:latin typeface="Pompiere" charset="0"/>
                <a:ea typeface="Tahoma" pitchFamily="34" charset="0"/>
                <a:cs typeface="Tahoma" pitchFamily="34" charset="0"/>
              </a:rPr>
              <a:t> </a:t>
            </a:r>
            <a:r>
              <a:rPr lang="en-US" sz="2800" dirty="0" err="1">
                <a:latin typeface="Pompiere" charset="0"/>
                <a:ea typeface="Tahoma" pitchFamily="34" charset="0"/>
                <a:cs typeface="Tahoma" pitchFamily="34" charset="0"/>
              </a:rPr>
              <a:t>untuk</a:t>
            </a:r>
            <a:r>
              <a:rPr lang="en-US" sz="2800" dirty="0">
                <a:latin typeface="Pompiere" charset="0"/>
                <a:ea typeface="Tahoma" pitchFamily="34" charset="0"/>
                <a:cs typeface="Tahoma" pitchFamily="34" charset="0"/>
              </a:rPr>
              <a:t> </a:t>
            </a:r>
            <a:r>
              <a:rPr lang="en-US" sz="2800" dirty="0" err="1">
                <a:latin typeface="Pompiere" charset="0"/>
                <a:ea typeface="Tahoma" pitchFamily="34" charset="0"/>
                <a:cs typeface="Tahoma" pitchFamily="34" charset="0"/>
              </a:rPr>
              <a:t>mengevaluasi</a:t>
            </a:r>
            <a:r>
              <a:rPr lang="en-US" sz="2800" dirty="0">
                <a:latin typeface="Pompiere" charset="0"/>
                <a:ea typeface="Tahoma" pitchFamily="34" charset="0"/>
                <a:cs typeface="Tahoma" pitchFamily="34" charset="0"/>
              </a:rPr>
              <a:t> </a:t>
            </a:r>
            <a:r>
              <a:rPr lang="en-US" sz="2800" dirty="0" err="1">
                <a:latin typeface="Pompiere" charset="0"/>
                <a:ea typeface="Tahoma" pitchFamily="34" charset="0"/>
                <a:cs typeface="Tahoma" pitchFamily="34" charset="0"/>
              </a:rPr>
              <a:t>kebutuhan</a:t>
            </a:r>
            <a:r>
              <a:rPr lang="en-US" sz="2800" dirty="0">
                <a:latin typeface="Pompiere" charset="0"/>
                <a:ea typeface="Tahoma" pitchFamily="34" charset="0"/>
                <a:cs typeface="Tahoma" pitchFamily="34" charset="0"/>
              </a:rPr>
              <a:t> </a:t>
            </a:r>
            <a:r>
              <a:rPr lang="en-US" sz="2800" dirty="0" err="1">
                <a:latin typeface="Pompiere" charset="0"/>
                <a:ea typeface="Tahoma" pitchFamily="34" charset="0"/>
                <a:cs typeface="Tahoma" pitchFamily="34" charset="0"/>
              </a:rPr>
              <a:t>alat</a:t>
            </a:r>
            <a:r>
              <a:rPr lang="en-US" sz="2800" dirty="0">
                <a:latin typeface="Pompiere" charset="0"/>
                <a:ea typeface="Tahoma" pitchFamily="34" charset="0"/>
                <a:cs typeface="Tahoma" pitchFamily="34" charset="0"/>
              </a:rPr>
              <a:t>, </a:t>
            </a:r>
            <a:r>
              <a:rPr lang="en-US" sz="2800" dirty="0" err="1">
                <a:latin typeface="Pompiere" charset="0"/>
                <a:ea typeface="Tahoma" pitchFamily="34" charset="0"/>
                <a:cs typeface="Tahoma" pitchFamily="34" charset="0"/>
              </a:rPr>
              <a:t>sistem</a:t>
            </a:r>
            <a:r>
              <a:rPr lang="en-US" sz="2800" dirty="0">
                <a:latin typeface="Pompiere" charset="0"/>
                <a:ea typeface="Tahoma" pitchFamily="34" charset="0"/>
                <a:cs typeface="Tahoma" pitchFamily="34" charset="0"/>
              </a:rPr>
              <a:t> </a:t>
            </a:r>
            <a:r>
              <a:rPr lang="en-US" sz="2800" dirty="0" err="1">
                <a:latin typeface="Pompiere" charset="0"/>
                <a:ea typeface="Tahoma" pitchFamily="34" charset="0"/>
                <a:cs typeface="Tahoma" pitchFamily="34" charset="0"/>
              </a:rPr>
              <a:t>dan</a:t>
            </a:r>
            <a:r>
              <a:rPr lang="en-US" sz="2800" dirty="0">
                <a:latin typeface="Pompiere" charset="0"/>
                <a:ea typeface="Tahoma" pitchFamily="34" charset="0"/>
                <a:cs typeface="Tahoma" pitchFamily="34" charset="0"/>
              </a:rPr>
              <a:t> program </a:t>
            </a:r>
            <a:r>
              <a:rPr lang="en-US" sz="2800" dirty="0" err="1">
                <a:latin typeface="Pompiere" charset="0"/>
                <a:ea typeface="Tahoma" pitchFamily="34" charset="0"/>
                <a:cs typeface="Tahoma" pitchFamily="34" charset="0"/>
              </a:rPr>
              <a:t>manajemen</a:t>
            </a:r>
            <a:r>
              <a:rPr lang="en-US" sz="2800" dirty="0">
                <a:latin typeface="Pompiere" charset="0"/>
                <a:ea typeface="Tahoma" pitchFamily="34" charset="0"/>
                <a:cs typeface="Tahoma" pitchFamily="34" charset="0"/>
              </a:rPr>
              <a:t> </a:t>
            </a:r>
            <a:r>
              <a:rPr lang="en-US" sz="2800" dirty="0" err="1">
                <a:latin typeface="Pompiere" charset="0"/>
                <a:ea typeface="Tahoma" pitchFamily="34" charset="0"/>
                <a:cs typeface="Tahoma" pitchFamily="34" charset="0"/>
              </a:rPr>
              <a:t>dan</a:t>
            </a:r>
            <a:r>
              <a:rPr lang="en-US" sz="2800" dirty="0">
                <a:latin typeface="Pompiere" charset="0"/>
                <a:ea typeface="Tahoma" pitchFamily="34" charset="0"/>
                <a:cs typeface="Tahoma" pitchFamily="34" charset="0"/>
              </a:rPr>
              <a:t> </a:t>
            </a:r>
            <a:r>
              <a:rPr lang="en-US" sz="2800" dirty="0" err="1">
                <a:latin typeface="Pompiere" charset="0"/>
                <a:ea typeface="Tahoma" pitchFamily="34" charset="0"/>
                <a:cs typeface="Tahoma" pitchFamily="34" charset="0"/>
              </a:rPr>
              <a:t>rencana</a:t>
            </a:r>
            <a:r>
              <a:rPr lang="en-US" sz="2800" dirty="0">
                <a:latin typeface="Pompiere" charset="0"/>
                <a:ea typeface="Tahoma" pitchFamily="34" charset="0"/>
                <a:cs typeface="Tahoma" pitchFamily="34" charset="0"/>
              </a:rPr>
              <a:t>, </a:t>
            </a:r>
            <a:r>
              <a:rPr lang="en-US" sz="2800" dirty="0" err="1">
                <a:latin typeface="Pompiere" charset="0"/>
                <a:ea typeface="Tahoma" pitchFamily="34" charset="0"/>
                <a:cs typeface="Tahoma" pitchFamily="34" charset="0"/>
              </a:rPr>
              <a:t>terutama</a:t>
            </a:r>
            <a:r>
              <a:rPr lang="en-US" sz="2800" dirty="0">
                <a:latin typeface="Pompiere" charset="0"/>
                <a:ea typeface="Tahoma" pitchFamily="34" charset="0"/>
                <a:cs typeface="Tahoma" pitchFamily="34" charset="0"/>
              </a:rPr>
              <a:t> </a:t>
            </a:r>
            <a:r>
              <a:rPr lang="en-US" sz="2800" dirty="0" err="1">
                <a:latin typeface="Pompiere" charset="0"/>
                <a:ea typeface="Tahoma" pitchFamily="34" charset="0"/>
                <a:cs typeface="Tahoma" pitchFamily="34" charset="0"/>
              </a:rPr>
              <a:t>penerapan</a:t>
            </a:r>
            <a:r>
              <a:rPr lang="en-US" sz="2800" dirty="0">
                <a:latin typeface="Pompiere" charset="0"/>
                <a:ea typeface="Tahoma" pitchFamily="34" charset="0"/>
                <a:cs typeface="Tahoma" pitchFamily="34" charset="0"/>
              </a:rPr>
              <a:t> </a:t>
            </a:r>
            <a:r>
              <a:rPr lang="en-US" sz="2800" dirty="0" err="1">
                <a:latin typeface="Pompiere" charset="0"/>
                <a:ea typeface="Tahoma" pitchFamily="34" charset="0"/>
                <a:cs typeface="Tahoma" pitchFamily="34" charset="0"/>
              </a:rPr>
              <a:t>pembuangan</a:t>
            </a:r>
            <a:r>
              <a:rPr lang="en-US" sz="2800" dirty="0">
                <a:latin typeface="Pompiere" charset="0"/>
                <a:ea typeface="Tahoma" pitchFamily="34" charset="0"/>
                <a:cs typeface="Tahoma" pitchFamily="34" charset="0"/>
              </a:rPr>
              <a:t> </a:t>
            </a:r>
            <a:r>
              <a:rPr lang="en-US" sz="2800" dirty="0" err="1">
                <a:latin typeface="Pompiere" charset="0"/>
                <a:ea typeface="Tahoma" pitchFamily="34" charset="0"/>
                <a:cs typeface="Tahoma" pitchFamily="34" charset="0"/>
              </a:rPr>
              <a:t>dan</a:t>
            </a:r>
            <a:r>
              <a:rPr lang="en-US" sz="2800" dirty="0">
                <a:latin typeface="Pompiere" charset="0"/>
                <a:ea typeface="Tahoma" pitchFamily="34" charset="0"/>
                <a:cs typeface="Tahoma" pitchFamily="34" charset="0"/>
              </a:rPr>
              <a:t> </a:t>
            </a:r>
            <a:r>
              <a:rPr lang="en-US" sz="2800" dirty="0" err="1">
                <a:latin typeface="Pompiere" charset="0"/>
                <a:ea typeface="Tahoma" pitchFamily="34" charset="0"/>
                <a:cs typeface="Tahoma" pitchFamily="34" charset="0"/>
              </a:rPr>
              <a:t>perlindungan</a:t>
            </a:r>
            <a:r>
              <a:rPr lang="en-US" sz="2800" dirty="0">
                <a:latin typeface="Pompiere" charset="0"/>
                <a:ea typeface="Tahoma" pitchFamily="34" charset="0"/>
                <a:cs typeface="Tahoma" pitchFamily="34" charset="0"/>
              </a:rPr>
              <a:t> </a:t>
            </a:r>
            <a:r>
              <a:rPr lang="en-US" sz="2800" dirty="0" err="1">
                <a:latin typeface="Pompiere" charset="0"/>
                <a:ea typeface="Tahoma" pitchFamily="34" charset="0"/>
                <a:cs typeface="Tahoma" pitchFamily="34" charset="0"/>
              </a:rPr>
              <a:t>suber</a:t>
            </a:r>
            <a:r>
              <a:rPr lang="en-US" sz="2800" dirty="0">
                <a:latin typeface="Pompiere" charset="0"/>
                <a:ea typeface="Tahoma" pitchFamily="34" charset="0"/>
                <a:cs typeface="Tahoma" pitchFamily="34" charset="0"/>
              </a:rPr>
              <a:t> </a:t>
            </a:r>
            <a:r>
              <a:rPr lang="en-US" sz="2800" dirty="0" err="1">
                <a:latin typeface="Pompiere" charset="0"/>
                <a:ea typeface="Tahoma" pitchFamily="34" charset="0"/>
                <a:cs typeface="Tahoma" pitchFamily="34" charset="0"/>
              </a:rPr>
              <a:t>daya</a:t>
            </a:r>
            <a:r>
              <a:rPr lang="en-US" sz="2800" dirty="0">
                <a:latin typeface="Pompiere" charset="0"/>
                <a:ea typeface="Tahoma" pitchFamily="34" charset="0"/>
                <a:cs typeface="Tahoma" pitchFamily="34" charset="0"/>
              </a:rPr>
              <a:t> </a:t>
            </a:r>
            <a:r>
              <a:rPr lang="en-US" sz="2800" dirty="0" err="1">
                <a:latin typeface="Pompiere" charset="0"/>
                <a:ea typeface="Tahoma" pitchFamily="34" charset="0"/>
                <a:cs typeface="Tahoma" pitchFamily="34" charset="0"/>
              </a:rPr>
              <a:t>dan</a:t>
            </a:r>
            <a:r>
              <a:rPr lang="en-US" sz="2800" dirty="0">
                <a:latin typeface="Pompiere" charset="0"/>
                <a:ea typeface="Tahoma" pitchFamily="34" charset="0"/>
                <a:cs typeface="Tahoma" pitchFamily="34" charset="0"/>
              </a:rPr>
              <a:t> </a:t>
            </a:r>
            <a:r>
              <a:rPr lang="en-US" sz="2800" dirty="0" err="1" smtClean="0">
                <a:latin typeface="Pompiere" charset="0"/>
                <a:ea typeface="Tahoma" pitchFamily="34" charset="0"/>
                <a:cs typeface="Tahoma" pitchFamily="34" charset="0"/>
              </a:rPr>
              <a:t>energi</a:t>
            </a:r>
            <a:endParaRPr lang="en-US" sz="2800" dirty="0" smtClean="0">
              <a:latin typeface="Pompiere" charset="0"/>
              <a:ea typeface="Tahoma" pitchFamily="34" charset="0"/>
              <a:cs typeface="Tahoma" pitchFamily="34" charset="0"/>
            </a:endParaRPr>
          </a:p>
        </p:txBody>
      </p:sp>
      <p:sp>
        <p:nvSpPr>
          <p:cNvPr id="3366" name="Google Shape;3366;p34"/>
          <p:cNvSpPr txBox="1"/>
          <p:nvPr/>
        </p:nvSpPr>
        <p:spPr>
          <a:xfrm>
            <a:off x="1383902" y="3578600"/>
            <a:ext cx="7290000" cy="815588"/>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 sz="2800" b="1" dirty="0" smtClean="0">
                <a:solidFill>
                  <a:schemeClr val="dk1"/>
                </a:solidFill>
                <a:latin typeface="Shadows Into Light Two"/>
                <a:ea typeface="Shadows Into Light Two"/>
                <a:cs typeface="Shadows Into Light Two"/>
                <a:sym typeface="Shadows Into Light Two"/>
              </a:rPr>
              <a:t>Menurut Sulistiyoweni (2002</a:t>
            </a:r>
            <a:r>
              <a:rPr lang="en" sz="3500" b="1" dirty="0" smtClean="0">
                <a:solidFill>
                  <a:schemeClr val="dk1"/>
                </a:solidFill>
                <a:latin typeface="Shadows Into Light Two"/>
                <a:ea typeface="Shadows Into Light Two"/>
                <a:cs typeface="Shadows Into Light Two"/>
                <a:sym typeface="Shadows Into Light Two"/>
              </a:rPr>
              <a:t>)</a:t>
            </a:r>
            <a:endParaRPr sz="3500" b="1" dirty="0">
              <a:solidFill>
                <a:schemeClr val="dk1"/>
              </a:solidFill>
              <a:latin typeface="Shadows Into Light Two"/>
              <a:ea typeface="Shadows Into Light Two"/>
              <a:cs typeface="Shadows Into Light Two"/>
              <a:sym typeface="Shadows Into Light Two"/>
            </a:endParaRPr>
          </a:p>
        </p:txBody>
      </p:sp>
      <p:sp>
        <p:nvSpPr>
          <p:cNvPr id="3367" name="Google Shape;3367;p34"/>
          <p:cNvSpPr txBox="1"/>
          <p:nvPr/>
        </p:nvSpPr>
        <p:spPr>
          <a:xfrm>
            <a:off x="9619126" y="3578600"/>
            <a:ext cx="7290000" cy="707866"/>
          </a:xfrm>
          <a:prstGeom prst="rect">
            <a:avLst/>
          </a:prstGeom>
          <a:noFill/>
          <a:ln>
            <a:noFill/>
          </a:ln>
        </p:spPr>
        <p:txBody>
          <a:bodyPr spcFirstLastPara="1" wrap="square" lIns="137150" tIns="137150" rIns="137150" bIns="137150" anchor="t" anchorCtr="0">
            <a:spAutoFit/>
          </a:bodyPr>
          <a:lstStyle/>
          <a:p>
            <a:pPr lvl="0" algn="ctr"/>
            <a:r>
              <a:rPr lang="en-US" sz="2800" b="1" dirty="0" smtClean="0">
                <a:latin typeface="Shadows Into Light Two" charset="0"/>
              </a:rPr>
              <a:t>1. </a:t>
            </a:r>
            <a:r>
              <a:rPr lang="en-US" sz="2800" b="1" dirty="0" err="1" smtClean="0">
                <a:latin typeface="Shadows Into Light Two" charset="0"/>
              </a:rPr>
              <a:t>Karakteristik</a:t>
            </a:r>
            <a:r>
              <a:rPr lang="en-US" sz="2800" b="1" dirty="0" smtClean="0">
                <a:latin typeface="Shadows Into Light Two" charset="0"/>
              </a:rPr>
              <a:t> </a:t>
            </a:r>
            <a:r>
              <a:rPr lang="en-US" sz="2800" b="1" dirty="0" err="1" smtClean="0">
                <a:latin typeface="Shadows Into Light Two" charset="0"/>
              </a:rPr>
              <a:t>Fisik</a:t>
            </a:r>
            <a:endParaRPr sz="2800" b="1" dirty="0">
              <a:solidFill>
                <a:schemeClr val="dk1"/>
              </a:solidFill>
              <a:latin typeface="Shadows Into Light Two" charset="0"/>
              <a:ea typeface="Shadows Into Light Two"/>
              <a:cs typeface="Shadows Into Light Two"/>
              <a:sym typeface="Shadows Into Light Two"/>
            </a:endParaRPr>
          </a:p>
        </p:txBody>
      </p:sp>
      <p:sp>
        <p:nvSpPr>
          <p:cNvPr id="3368" name="Google Shape;3368;p34"/>
          <p:cNvSpPr/>
          <p:nvPr/>
        </p:nvSpPr>
        <p:spPr>
          <a:xfrm>
            <a:off x="36190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9" name="Google Shape;3369;p34"/>
          <p:cNvSpPr txBox="1"/>
          <p:nvPr/>
        </p:nvSpPr>
        <p:spPr>
          <a:xfrm>
            <a:off x="4731026" y="1120200"/>
            <a:ext cx="9004852" cy="16287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6600" b="1" dirty="0" smtClean="0">
                <a:solidFill>
                  <a:schemeClr val="dk1"/>
                </a:solidFill>
                <a:latin typeface="Pompiere"/>
                <a:ea typeface="Pompiere"/>
                <a:cs typeface="Pompiere"/>
                <a:sym typeface="Pompiere"/>
              </a:rPr>
              <a:t>Karakteristik Sampah</a:t>
            </a:r>
            <a:endParaRPr sz="6600" b="1" dirty="0">
              <a:solidFill>
                <a:schemeClr val="dk1"/>
              </a:solidFill>
              <a:latin typeface="Pompiere"/>
              <a:ea typeface="Pompiere"/>
              <a:cs typeface="Pompiere"/>
              <a:sym typeface="Pompiere"/>
            </a:endParaRPr>
          </a:p>
        </p:txBody>
      </p:sp>
      <p:sp>
        <p:nvSpPr>
          <p:cNvPr id="3370" name="Google Shape;3370;p34"/>
          <p:cNvSpPr txBox="1"/>
          <p:nvPr/>
        </p:nvSpPr>
        <p:spPr>
          <a:xfrm>
            <a:off x="9657075" y="4306550"/>
            <a:ext cx="7214100" cy="4580400"/>
          </a:xfrm>
          <a:prstGeom prst="rect">
            <a:avLst/>
          </a:prstGeom>
          <a:noFill/>
          <a:ln>
            <a:noFill/>
          </a:ln>
        </p:spPr>
        <p:txBody>
          <a:bodyPr spcFirstLastPara="1" wrap="square" lIns="137150" tIns="137150" rIns="137150" bIns="137150" anchor="t" anchorCtr="0">
            <a:noAutofit/>
          </a:bodyPr>
          <a:lstStyle/>
          <a:p>
            <a:pPr marL="457200" lvl="0" indent="-457200">
              <a:buFont typeface="Arial" pitchFamily="34" charset="0"/>
              <a:buChar char="•"/>
            </a:pPr>
            <a:r>
              <a:rPr lang="en-US" sz="3200" b="1" dirty="0" err="1" smtClean="0">
                <a:latin typeface="Pompiere" charset="0"/>
                <a:ea typeface="Tahoma" pitchFamily="34" charset="0"/>
                <a:cs typeface="Tahoma" pitchFamily="34" charset="0"/>
                <a:sym typeface="Questrial"/>
              </a:rPr>
              <a:t>Berat</a:t>
            </a:r>
            <a:r>
              <a:rPr lang="en-US" sz="3200" b="1" dirty="0" smtClean="0">
                <a:latin typeface="Pompiere" charset="0"/>
                <a:ea typeface="Tahoma" pitchFamily="34" charset="0"/>
                <a:cs typeface="Tahoma" pitchFamily="34" charset="0"/>
                <a:sym typeface="Questrial"/>
              </a:rPr>
              <a:t> </a:t>
            </a:r>
            <a:r>
              <a:rPr lang="en-US" sz="3200" b="1" dirty="0" err="1" smtClean="0">
                <a:latin typeface="Pompiere" charset="0"/>
                <a:ea typeface="Tahoma" pitchFamily="34" charset="0"/>
                <a:cs typeface="Tahoma" pitchFamily="34" charset="0"/>
                <a:sym typeface="Questrial"/>
              </a:rPr>
              <a:t>jenis</a:t>
            </a:r>
            <a:r>
              <a:rPr lang="en-US" sz="3200" b="1" dirty="0" smtClean="0">
                <a:latin typeface="Pompiere" charset="0"/>
                <a:ea typeface="Tahoma" pitchFamily="34" charset="0"/>
                <a:cs typeface="Tahoma" pitchFamily="34" charset="0"/>
                <a:sym typeface="Questrial"/>
              </a:rPr>
              <a:t> </a:t>
            </a:r>
            <a:r>
              <a:rPr lang="en-US" sz="3200" b="1" dirty="0" err="1" smtClean="0">
                <a:latin typeface="Pompiere" charset="0"/>
                <a:ea typeface="Tahoma" pitchFamily="34" charset="0"/>
                <a:cs typeface="Tahoma" pitchFamily="34" charset="0"/>
                <a:sym typeface="Questrial"/>
              </a:rPr>
              <a:t>sampah</a:t>
            </a:r>
            <a:endParaRPr lang="en-US" sz="3200" b="1" dirty="0" smtClean="0">
              <a:latin typeface="Pompiere" charset="0"/>
              <a:ea typeface="Tahoma" pitchFamily="34" charset="0"/>
              <a:cs typeface="Tahoma" pitchFamily="34" charset="0"/>
              <a:sym typeface="Questrial"/>
            </a:endParaRPr>
          </a:p>
          <a:p>
            <a:pPr lvl="0" algn="just"/>
            <a:r>
              <a:rPr lang="en-US" sz="3200" dirty="0" err="1">
                <a:latin typeface="Pompiere" charset="0"/>
              </a:rPr>
              <a:t>Dinyatakan</a:t>
            </a:r>
            <a:r>
              <a:rPr lang="en-US" sz="3200" dirty="0">
                <a:latin typeface="Pompiere" charset="0"/>
              </a:rPr>
              <a:t> </a:t>
            </a:r>
            <a:r>
              <a:rPr lang="en-US" sz="3200" dirty="0" err="1">
                <a:latin typeface="Pompiere" charset="0"/>
              </a:rPr>
              <a:t>sebagai</a:t>
            </a:r>
            <a:r>
              <a:rPr lang="en-US" sz="3200" dirty="0">
                <a:latin typeface="Pompiere" charset="0"/>
              </a:rPr>
              <a:t> </a:t>
            </a:r>
            <a:r>
              <a:rPr lang="en-US" sz="3200" dirty="0" err="1">
                <a:latin typeface="Pompiere" charset="0"/>
              </a:rPr>
              <a:t>berat</a:t>
            </a:r>
            <a:r>
              <a:rPr lang="en-US" sz="3200" dirty="0">
                <a:latin typeface="Pompiere" charset="0"/>
              </a:rPr>
              <a:t> per unit (kg/m</a:t>
            </a:r>
            <a:r>
              <a:rPr lang="en-US" sz="3200" baseline="30000" dirty="0">
                <a:latin typeface="Pompiere" charset="0"/>
              </a:rPr>
              <a:t>3</a:t>
            </a:r>
            <a:r>
              <a:rPr lang="en-US" sz="3200" dirty="0">
                <a:latin typeface="Pompiere" charset="0"/>
              </a:rPr>
              <a:t> ). </a:t>
            </a:r>
            <a:r>
              <a:rPr lang="en-US" sz="3200" dirty="0" err="1">
                <a:latin typeface="Pompiere" charset="0"/>
              </a:rPr>
              <a:t>Dalam</a:t>
            </a:r>
            <a:r>
              <a:rPr lang="en-US" sz="3200" dirty="0">
                <a:latin typeface="Pompiere" charset="0"/>
              </a:rPr>
              <a:t> </a:t>
            </a:r>
            <a:r>
              <a:rPr lang="en-US" sz="3200" dirty="0" err="1">
                <a:latin typeface="Pompiere" charset="0"/>
              </a:rPr>
              <a:t>pengukuran</a:t>
            </a:r>
            <a:r>
              <a:rPr lang="en-US" sz="3200" dirty="0">
                <a:latin typeface="Pompiere" charset="0"/>
              </a:rPr>
              <a:t> </a:t>
            </a:r>
            <a:r>
              <a:rPr lang="en-US" sz="3200" dirty="0" err="1">
                <a:latin typeface="Pompiere" charset="0"/>
              </a:rPr>
              <a:t>berat</a:t>
            </a:r>
            <a:r>
              <a:rPr lang="en-US" sz="3200" dirty="0">
                <a:latin typeface="Pompiere" charset="0"/>
              </a:rPr>
              <a:t> </a:t>
            </a:r>
            <a:r>
              <a:rPr lang="en-US" sz="3200" dirty="0" err="1">
                <a:latin typeface="Pompiere" charset="0"/>
              </a:rPr>
              <a:t>jenis</a:t>
            </a:r>
            <a:r>
              <a:rPr lang="en-US" sz="3200" dirty="0">
                <a:latin typeface="Pompiere" charset="0"/>
              </a:rPr>
              <a:t> </a:t>
            </a:r>
            <a:r>
              <a:rPr lang="en-US" sz="3200" dirty="0" err="1">
                <a:latin typeface="Pompiere" charset="0"/>
              </a:rPr>
              <a:t>sampah</a:t>
            </a:r>
            <a:r>
              <a:rPr lang="en-US" sz="3200" dirty="0">
                <a:latin typeface="Pompiere" charset="0"/>
              </a:rPr>
              <a:t>, </a:t>
            </a:r>
            <a:r>
              <a:rPr lang="en-US" sz="3200" dirty="0" err="1">
                <a:latin typeface="Pompiere" charset="0"/>
              </a:rPr>
              <a:t>harus</a:t>
            </a:r>
            <a:r>
              <a:rPr lang="en-US" sz="3200" dirty="0">
                <a:latin typeface="Pompiere" charset="0"/>
              </a:rPr>
              <a:t> </a:t>
            </a:r>
            <a:r>
              <a:rPr lang="en-US" sz="3200" dirty="0" err="1">
                <a:latin typeface="Pompiere" charset="0"/>
              </a:rPr>
              <a:t>disebut</a:t>
            </a:r>
            <a:r>
              <a:rPr lang="en-US" sz="3200" dirty="0">
                <a:latin typeface="Pompiere" charset="0"/>
              </a:rPr>
              <a:t> </a:t>
            </a:r>
            <a:r>
              <a:rPr lang="en-US" sz="3200" dirty="0" err="1">
                <a:latin typeface="Pompiere" charset="0"/>
              </a:rPr>
              <a:t>dimana</a:t>
            </a:r>
            <a:r>
              <a:rPr lang="en-US" sz="3200" dirty="0">
                <a:latin typeface="Pompiere" charset="0"/>
              </a:rPr>
              <a:t> </a:t>
            </a:r>
            <a:r>
              <a:rPr lang="en-US" sz="3200" dirty="0" err="1">
                <a:latin typeface="Pompiere" charset="0"/>
              </a:rPr>
              <a:t>dan</a:t>
            </a:r>
            <a:r>
              <a:rPr lang="en-US" sz="3200" dirty="0">
                <a:latin typeface="Pompiere" charset="0"/>
              </a:rPr>
              <a:t> </a:t>
            </a:r>
            <a:r>
              <a:rPr lang="en-US" sz="3200" dirty="0" err="1">
                <a:latin typeface="Pompiere" charset="0"/>
              </a:rPr>
              <a:t>dalam</a:t>
            </a:r>
            <a:r>
              <a:rPr lang="en-US" sz="3200" dirty="0">
                <a:latin typeface="Pompiere" charset="0"/>
              </a:rPr>
              <a:t> </a:t>
            </a:r>
            <a:r>
              <a:rPr lang="en-US" sz="3200" dirty="0" err="1">
                <a:latin typeface="Pompiere" charset="0"/>
              </a:rPr>
              <a:t>keadaan</a:t>
            </a:r>
            <a:r>
              <a:rPr lang="en-US" sz="3200" dirty="0">
                <a:latin typeface="Pompiere" charset="0"/>
              </a:rPr>
              <a:t> </a:t>
            </a:r>
            <a:r>
              <a:rPr lang="en-US" sz="3200" dirty="0" err="1">
                <a:latin typeface="Pompiere" charset="0"/>
              </a:rPr>
              <a:t>bagaimana</a:t>
            </a:r>
            <a:r>
              <a:rPr lang="en-US" sz="3200" dirty="0">
                <a:latin typeface="Pompiere" charset="0"/>
              </a:rPr>
              <a:t> </a:t>
            </a:r>
            <a:r>
              <a:rPr lang="en-US" sz="3200" dirty="0" err="1">
                <a:latin typeface="Pompiere" charset="0"/>
              </a:rPr>
              <a:t>sampah</a:t>
            </a:r>
            <a:r>
              <a:rPr lang="en-US" sz="3200" dirty="0">
                <a:latin typeface="Pompiere" charset="0"/>
              </a:rPr>
              <a:t> </a:t>
            </a:r>
            <a:r>
              <a:rPr lang="en-US" sz="3200" dirty="0" err="1">
                <a:latin typeface="Pompiere" charset="0"/>
              </a:rPr>
              <a:t>diambil</a:t>
            </a:r>
            <a:r>
              <a:rPr lang="en-US" sz="3200" dirty="0">
                <a:latin typeface="Pompiere" charset="0"/>
              </a:rPr>
              <a:t> </a:t>
            </a:r>
            <a:r>
              <a:rPr lang="en-US" sz="3200" dirty="0" err="1">
                <a:latin typeface="Pompiere" charset="0"/>
              </a:rPr>
              <a:t>sebagai</a:t>
            </a:r>
            <a:r>
              <a:rPr lang="en-US" sz="3200" dirty="0">
                <a:latin typeface="Pompiere" charset="0"/>
              </a:rPr>
              <a:t> sampling </a:t>
            </a:r>
            <a:r>
              <a:rPr lang="en-US" sz="3200" dirty="0" err="1">
                <a:latin typeface="Pompiere" charset="0"/>
              </a:rPr>
              <a:t>untuk</a:t>
            </a:r>
            <a:r>
              <a:rPr lang="en-US" sz="3200" dirty="0">
                <a:latin typeface="Pompiere" charset="0"/>
              </a:rPr>
              <a:t> </a:t>
            </a:r>
            <a:r>
              <a:rPr lang="en-US" sz="3200" dirty="0" err="1">
                <a:latin typeface="Pompiere" charset="0"/>
              </a:rPr>
              <a:t>menghitung</a:t>
            </a:r>
            <a:r>
              <a:rPr lang="en-US" sz="3200" dirty="0">
                <a:latin typeface="Pompiere" charset="0"/>
              </a:rPr>
              <a:t> </a:t>
            </a:r>
            <a:r>
              <a:rPr lang="en-US" sz="3200" dirty="0" err="1">
                <a:latin typeface="Pompiere" charset="0"/>
              </a:rPr>
              <a:t>berat</a:t>
            </a:r>
            <a:r>
              <a:rPr lang="en-US" sz="3200" dirty="0">
                <a:latin typeface="Pompiere" charset="0"/>
              </a:rPr>
              <a:t> </a:t>
            </a:r>
            <a:r>
              <a:rPr lang="en-US" sz="3200" dirty="0" err="1">
                <a:latin typeface="Pompiere" charset="0"/>
              </a:rPr>
              <a:t>spesifik</a:t>
            </a:r>
            <a:r>
              <a:rPr lang="en-US" sz="3200" dirty="0">
                <a:latin typeface="Pompiere" charset="0"/>
              </a:rPr>
              <a:t> </a:t>
            </a:r>
            <a:r>
              <a:rPr lang="en-US" sz="3200" dirty="0" err="1">
                <a:latin typeface="Pompiere" charset="0"/>
              </a:rPr>
              <a:t>sampah</a:t>
            </a:r>
            <a:r>
              <a:rPr lang="en-US" sz="3200" dirty="0">
                <a:latin typeface="Pompiere" charset="0"/>
              </a:rPr>
              <a:t>. </a:t>
            </a:r>
            <a:r>
              <a:rPr lang="en-US" sz="3200" dirty="0" err="1">
                <a:latin typeface="Pompiere" charset="0"/>
              </a:rPr>
              <a:t>Berat</a:t>
            </a:r>
            <a:r>
              <a:rPr lang="en-US" sz="3200" dirty="0">
                <a:latin typeface="Pompiere" charset="0"/>
              </a:rPr>
              <a:t> </a:t>
            </a:r>
            <a:r>
              <a:rPr lang="en-US" sz="3200" dirty="0" err="1">
                <a:latin typeface="Pompiere" charset="0"/>
              </a:rPr>
              <a:t>spesifik</a:t>
            </a:r>
            <a:r>
              <a:rPr lang="en-US" sz="3200" dirty="0">
                <a:latin typeface="Pompiere" charset="0"/>
              </a:rPr>
              <a:t> </a:t>
            </a:r>
            <a:r>
              <a:rPr lang="en-US" sz="3200" dirty="0" err="1">
                <a:latin typeface="Pompiere" charset="0"/>
              </a:rPr>
              <a:t>sampah</a:t>
            </a:r>
            <a:r>
              <a:rPr lang="en-US" sz="3200" dirty="0">
                <a:latin typeface="Pompiere" charset="0"/>
              </a:rPr>
              <a:t> </a:t>
            </a:r>
            <a:r>
              <a:rPr lang="en-US" sz="3200" dirty="0" err="1">
                <a:latin typeface="Pompiere" charset="0"/>
              </a:rPr>
              <a:t>dipengaruhi</a:t>
            </a:r>
            <a:r>
              <a:rPr lang="en-US" sz="3200" dirty="0">
                <a:latin typeface="Pompiere" charset="0"/>
              </a:rPr>
              <a:t> </a:t>
            </a:r>
            <a:r>
              <a:rPr lang="en-US" sz="3200" dirty="0" err="1">
                <a:latin typeface="Pompiere" charset="0"/>
              </a:rPr>
              <a:t>oleh</a:t>
            </a:r>
            <a:r>
              <a:rPr lang="en-US" sz="3200" dirty="0">
                <a:latin typeface="Pompiere" charset="0"/>
              </a:rPr>
              <a:t> </a:t>
            </a:r>
            <a:r>
              <a:rPr lang="en-US" sz="3200" dirty="0" err="1">
                <a:latin typeface="Pompiere" charset="0"/>
              </a:rPr>
              <a:t>letak</a:t>
            </a:r>
            <a:r>
              <a:rPr lang="en-US" sz="3200" dirty="0">
                <a:latin typeface="Pompiere" charset="0"/>
              </a:rPr>
              <a:t> </a:t>
            </a:r>
            <a:r>
              <a:rPr lang="en-US" sz="3200" dirty="0" err="1">
                <a:latin typeface="Pompiere" charset="0"/>
              </a:rPr>
              <a:t>geografis</a:t>
            </a:r>
            <a:r>
              <a:rPr lang="en-US" sz="3200" dirty="0">
                <a:latin typeface="Pompiere" charset="0"/>
              </a:rPr>
              <a:t>, </a:t>
            </a:r>
            <a:r>
              <a:rPr lang="en-US" sz="3200" dirty="0" err="1">
                <a:latin typeface="Pompiere" charset="0"/>
              </a:rPr>
              <a:t>lokasi</a:t>
            </a:r>
            <a:r>
              <a:rPr lang="en-US" sz="3200" dirty="0">
                <a:latin typeface="Pompiere" charset="0"/>
              </a:rPr>
              <a:t>, </a:t>
            </a:r>
            <a:r>
              <a:rPr lang="en-US" sz="3200" dirty="0" err="1">
                <a:latin typeface="Pompiere" charset="0"/>
              </a:rPr>
              <a:t>musim</a:t>
            </a:r>
            <a:r>
              <a:rPr lang="en-US" sz="3200" dirty="0">
                <a:latin typeface="Pompiere" charset="0"/>
              </a:rPr>
              <a:t> </a:t>
            </a:r>
            <a:r>
              <a:rPr lang="en-US" sz="3200" dirty="0" err="1">
                <a:latin typeface="Pompiere" charset="0"/>
              </a:rPr>
              <a:t>dan</a:t>
            </a:r>
            <a:r>
              <a:rPr lang="en-US" sz="3200" dirty="0">
                <a:latin typeface="Pompiere" charset="0"/>
              </a:rPr>
              <a:t> lama </a:t>
            </a:r>
            <a:r>
              <a:rPr lang="en-US" sz="3200" dirty="0" err="1">
                <a:latin typeface="Pompiere" charset="0"/>
              </a:rPr>
              <a:t>waktu</a:t>
            </a:r>
            <a:r>
              <a:rPr lang="en-US" sz="3200" dirty="0">
                <a:latin typeface="Pompiere" charset="0"/>
              </a:rPr>
              <a:t> </a:t>
            </a:r>
            <a:r>
              <a:rPr lang="en-US" sz="3200" dirty="0" err="1">
                <a:latin typeface="Pompiere" charset="0"/>
              </a:rPr>
              <a:t>penyimpanan</a:t>
            </a:r>
            <a:r>
              <a:rPr lang="en-US" sz="3200" dirty="0">
                <a:latin typeface="Pompiere" charset="0"/>
              </a:rPr>
              <a:t>. </a:t>
            </a:r>
            <a:r>
              <a:rPr lang="en-US" sz="3200" b="1" dirty="0" smtClean="0">
                <a:latin typeface="Pompiere" charset="0"/>
                <a:ea typeface="Tahoma" pitchFamily="34" charset="0"/>
                <a:cs typeface="Tahoma" pitchFamily="34" charset="0"/>
                <a:sym typeface="Questrial"/>
              </a:rPr>
              <a:t> </a:t>
            </a:r>
            <a:endParaRPr lang="en-US" sz="3200" b="1" dirty="0">
              <a:latin typeface="Pompiere" charset="0"/>
              <a:ea typeface="Tahoma" pitchFamily="34" charset="0"/>
              <a:cs typeface="Tahoma" pitchFamily="34" charset="0"/>
              <a:sym typeface="Questrial"/>
            </a:endParaRPr>
          </a:p>
        </p:txBody>
      </p:sp>
    </p:spTree>
    <p:extLst>
      <p:ext uri="{BB962C8B-B14F-4D97-AF65-F5344CB8AC3E}">
        <p14:creationId xmlns:p14="http://schemas.microsoft.com/office/powerpoint/2010/main" val="190999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69"/>
                                        </p:tgtEl>
                                        <p:attrNameLst>
                                          <p:attrName>style.visibility</p:attrName>
                                        </p:attrNameLst>
                                      </p:cBhvr>
                                      <p:to>
                                        <p:strVal val="visible"/>
                                      </p:to>
                                    </p:set>
                                    <p:animEffect transition="in" filter="fade">
                                      <p:cBhvr>
                                        <p:cTn id="7" dur="1000"/>
                                        <p:tgtEl>
                                          <p:spTgt spid="3369"/>
                                        </p:tgtEl>
                                      </p:cBhvr>
                                    </p:animEffect>
                                    <p:anim calcmode="lin" valueType="num">
                                      <p:cBhvr>
                                        <p:cTn id="8" dur="1000" fill="hold"/>
                                        <p:tgtEl>
                                          <p:spTgt spid="3369"/>
                                        </p:tgtEl>
                                        <p:attrNameLst>
                                          <p:attrName>ppt_x</p:attrName>
                                        </p:attrNameLst>
                                      </p:cBhvr>
                                      <p:tavLst>
                                        <p:tav tm="0">
                                          <p:val>
                                            <p:strVal val="#ppt_x"/>
                                          </p:val>
                                        </p:tav>
                                        <p:tav tm="100000">
                                          <p:val>
                                            <p:strVal val="#ppt_x"/>
                                          </p:val>
                                        </p:tav>
                                      </p:tavLst>
                                    </p:anim>
                                    <p:anim calcmode="lin" valueType="num">
                                      <p:cBhvr>
                                        <p:cTn id="9" dur="1000" fill="hold"/>
                                        <p:tgtEl>
                                          <p:spTgt spid="33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66"/>
                                        </p:tgtEl>
                                        <p:attrNameLst>
                                          <p:attrName>style.visibility</p:attrName>
                                        </p:attrNameLst>
                                      </p:cBhvr>
                                      <p:to>
                                        <p:strVal val="visible"/>
                                      </p:to>
                                    </p:set>
                                    <p:animEffect transition="in" filter="fade">
                                      <p:cBhvr>
                                        <p:cTn id="14" dur="1000"/>
                                        <p:tgtEl>
                                          <p:spTgt spid="3366"/>
                                        </p:tgtEl>
                                      </p:cBhvr>
                                    </p:animEffect>
                                    <p:anim calcmode="lin" valueType="num">
                                      <p:cBhvr>
                                        <p:cTn id="15" dur="1000" fill="hold"/>
                                        <p:tgtEl>
                                          <p:spTgt spid="3366"/>
                                        </p:tgtEl>
                                        <p:attrNameLst>
                                          <p:attrName>ppt_x</p:attrName>
                                        </p:attrNameLst>
                                      </p:cBhvr>
                                      <p:tavLst>
                                        <p:tav tm="0">
                                          <p:val>
                                            <p:strVal val="#ppt_x"/>
                                          </p:val>
                                        </p:tav>
                                        <p:tav tm="100000">
                                          <p:val>
                                            <p:strVal val="#ppt_x"/>
                                          </p:val>
                                        </p:tav>
                                      </p:tavLst>
                                    </p:anim>
                                    <p:anim calcmode="lin" valueType="num">
                                      <p:cBhvr>
                                        <p:cTn id="16" dur="1000" fill="hold"/>
                                        <p:tgtEl>
                                          <p:spTgt spid="33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65"/>
                                        </p:tgtEl>
                                        <p:attrNameLst>
                                          <p:attrName>style.visibility</p:attrName>
                                        </p:attrNameLst>
                                      </p:cBhvr>
                                      <p:to>
                                        <p:strVal val="visible"/>
                                      </p:to>
                                    </p:set>
                                    <p:animEffect transition="in" filter="fade">
                                      <p:cBhvr>
                                        <p:cTn id="21" dur="1000"/>
                                        <p:tgtEl>
                                          <p:spTgt spid="3365"/>
                                        </p:tgtEl>
                                      </p:cBhvr>
                                    </p:animEffect>
                                    <p:anim calcmode="lin" valueType="num">
                                      <p:cBhvr>
                                        <p:cTn id="22" dur="1000" fill="hold"/>
                                        <p:tgtEl>
                                          <p:spTgt spid="3365"/>
                                        </p:tgtEl>
                                        <p:attrNameLst>
                                          <p:attrName>ppt_x</p:attrName>
                                        </p:attrNameLst>
                                      </p:cBhvr>
                                      <p:tavLst>
                                        <p:tav tm="0">
                                          <p:val>
                                            <p:strVal val="#ppt_x"/>
                                          </p:val>
                                        </p:tav>
                                        <p:tav tm="100000">
                                          <p:val>
                                            <p:strVal val="#ppt_x"/>
                                          </p:val>
                                        </p:tav>
                                      </p:tavLst>
                                    </p:anim>
                                    <p:anim calcmode="lin" valueType="num">
                                      <p:cBhvr>
                                        <p:cTn id="23" dur="1000" fill="hold"/>
                                        <p:tgtEl>
                                          <p:spTgt spid="336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367"/>
                                        </p:tgtEl>
                                        <p:attrNameLst>
                                          <p:attrName>style.visibility</p:attrName>
                                        </p:attrNameLst>
                                      </p:cBhvr>
                                      <p:to>
                                        <p:strVal val="visible"/>
                                      </p:to>
                                    </p:set>
                                    <p:animEffect transition="in" filter="fade">
                                      <p:cBhvr>
                                        <p:cTn id="28" dur="1000"/>
                                        <p:tgtEl>
                                          <p:spTgt spid="3367"/>
                                        </p:tgtEl>
                                      </p:cBhvr>
                                    </p:animEffect>
                                    <p:anim calcmode="lin" valueType="num">
                                      <p:cBhvr>
                                        <p:cTn id="29" dur="1000" fill="hold"/>
                                        <p:tgtEl>
                                          <p:spTgt spid="3367"/>
                                        </p:tgtEl>
                                        <p:attrNameLst>
                                          <p:attrName>ppt_x</p:attrName>
                                        </p:attrNameLst>
                                      </p:cBhvr>
                                      <p:tavLst>
                                        <p:tav tm="0">
                                          <p:val>
                                            <p:strVal val="#ppt_x"/>
                                          </p:val>
                                        </p:tav>
                                        <p:tav tm="100000">
                                          <p:val>
                                            <p:strVal val="#ppt_x"/>
                                          </p:val>
                                        </p:tav>
                                      </p:tavLst>
                                    </p:anim>
                                    <p:anim calcmode="lin" valueType="num">
                                      <p:cBhvr>
                                        <p:cTn id="30" dur="1000" fill="hold"/>
                                        <p:tgtEl>
                                          <p:spTgt spid="336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370"/>
                                        </p:tgtEl>
                                        <p:attrNameLst>
                                          <p:attrName>style.visibility</p:attrName>
                                        </p:attrNameLst>
                                      </p:cBhvr>
                                      <p:to>
                                        <p:strVal val="visible"/>
                                      </p:to>
                                    </p:set>
                                    <p:animEffect transition="in" filter="fade">
                                      <p:cBhvr>
                                        <p:cTn id="35" dur="1000"/>
                                        <p:tgtEl>
                                          <p:spTgt spid="3370"/>
                                        </p:tgtEl>
                                      </p:cBhvr>
                                    </p:animEffect>
                                    <p:anim calcmode="lin" valueType="num">
                                      <p:cBhvr>
                                        <p:cTn id="36" dur="1000" fill="hold"/>
                                        <p:tgtEl>
                                          <p:spTgt spid="3370"/>
                                        </p:tgtEl>
                                        <p:attrNameLst>
                                          <p:attrName>ppt_x</p:attrName>
                                        </p:attrNameLst>
                                      </p:cBhvr>
                                      <p:tavLst>
                                        <p:tav tm="0">
                                          <p:val>
                                            <p:strVal val="#ppt_x"/>
                                          </p:val>
                                        </p:tav>
                                        <p:tav tm="100000">
                                          <p:val>
                                            <p:strVal val="#ppt_x"/>
                                          </p:val>
                                        </p:tav>
                                      </p:tavLst>
                                    </p:anim>
                                    <p:anim calcmode="lin" valueType="num">
                                      <p:cBhvr>
                                        <p:cTn id="37" dur="1000" fill="hold"/>
                                        <p:tgtEl>
                                          <p:spTgt spid="337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370">
                                            <p:txEl>
                                              <p:pRg st="0" end="0"/>
                                            </p:txEl>
                                          </p:spTgt>
                                        </p:tgtEl>
                                        <p:attrNameLst>
                                          <p:attrName>style.visibility</p:attrName>
                                        </p:attrNameLst>
                                      </p:cBhvr>
                                      <p:to>
                                        <p:strVal val="visible"/>
                                      </p:to>
                                    </p:set>
                                    <p:animEffect transition="in" filter="fade">
                                      <p:cBhvr>
                                        <p:cTn id="42" dur="1000"/>
                                        <p:tgtEl>
                                          <p:spTgt spid="3370">
                                            <p:txEl>
                                              <p:pRg st="0" end="0"/>
                                            </p:txEl>
                                          </p:spTgt>
                                        </p:tgtEl>
                                      </p:cBhvr>
                                    </p:animEffect>
                                    <p:anim calcmode="lin" valueType="num">
                                      <p:cBhvr>
                                        <p:cTn id="43" dur="1000" fill="hold"/>
                                        <p:tgtEl>
                                          <p:spTgt spid="3370">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33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370">
                                            <p:txEl>
                                              <p:pRg st="1" end="1"/>
                                            </p:txEl>
                                          </p:spTgt>
                                        </p:tgtEl>
                                        <p:attrNameLst>
                                          <p:attrName>style.visibility</p:attrName>
                                        </p:attrNameLst>
                                      </p:cBhvr>
                                      <p:to>
                                        <p:strVal val="visible"/>
                                      </p:to>
                                    </p:set>
                                    <p:animEffect transition="in" filter="fade">
                                      <p:cBhvr>
                                        <p:cTn id="49" dur="1000"/>
                                        <p:tgtEl>
                                          <p:spTgt spid="3370">
                                            <p:txEl>
                                              <p:pRg st="1" end="1"/>
                                            </p:txEl>
                                          </p:spTgt>
                                        </p:tgtEl>
                                      </p:cBhvr>
                                    </p:animEffect>
                                    <p:anim calcmode="lin" valueType="num">
                                      <p:cBhvr>
                                        <p:cTn id="50" dur="1000" fill="hold"/>
                                        <p:tgtEl>
                                          <p:spTgt spid="3370">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337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5" grpId="0"/>
      <p:bldP spid="3366" grpId="0"/>
      <p:bldP spid="3367" grpId="0"/>
      <p:bldP spid="3369" grpId="0"/>
      <p:bldP spid="337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4"/>
        <p:cNvGrpSpPr/>
        <p:nvPr/>
      </p:nvGrpSpPr>
      <p:grpSpPr>
        <a:xfrm>
          <a:off x="0" y="0"/>
          <a:ext cx="0" cy="0"/>
          <a:chOff x="0" y="0"/>
          <a:chExt cx="0" cy="0"/>
        </a:xfrm>
      </p:grpSpPr>
      <p:sp>
        <p:nvSpPr>
          <p:cNvPr id="3376" name="Google Shape;3376;p35"/>
          <p:cNvSpPr/>
          <p:nvPr/>
        </p:nvSpPr>
        <p:spPr>
          <a:xfrm>
            <a:off x="3631413"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7" name="Google Shape;3377;p35"/>
          <p:cNvSpPr/>
          <p:nvPr/>
        </p:nvSpPr>
        <p:spPr>
          <a:xfrm>
            <a:off x="3606688"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smtClean="0">
                <a:latin typeface="Calibri"/>
                <a:ea typeface="Calibri"/>
                <a:cs typeface="Calibri"/>
                <a:sym typeface="Calibri"/>
              </a:rPr>
              <a:t>                 </a:t>
            </a:r>
            <a:r>
              <a:rPr lang="en-US" sz="5400" b="1" dirty="0" err="1" smtClean="0">
                <a:latin typeface="Pompiere" charset="0"/>
                <a:ea typeface="Calibri"/>
                <a:cs typeface="Calibri"/>
                <a:sym typeface="Calibri"/>
              </a:rPr>
              <a:t>Sistem</a:t>
            </a:r>
            <a:r>
              <a:rPr lang="en-US" sz="5400" b="1" dirty="0" smtClean="0">
                <a:latin typeface="Pompiere" charset="0"/>
                <a:ea typeface="Calibri"/>
                <a:cs typeface="Calibri"/>
                <a:sym typeface="Calibri"/>
              </a:rPr>
              <a:t> </a:t>
            </a:r>
            <a:r>
              <a:rPr lang="en-US" sz="5400" b="1" dirty="0" err="1" smtClean="0">
                <a:latin typeface="Pompiere" charset="0"/>
                <a:ea typeface="Calibri"/>
                <a:cs typeface="Calibri"/>
                <a:sym typeface="Calibri"/>
              </a:rPr>
              <a:t>Pengelolaan</a:t>
            </a:r>
            <a:r>
              <a:rPr lang="en-US" sz="5400" b="1" dirty="0" smtClean="0">
                <a:latin typeface="Pompiere" charset="0"/>
                <a:ea typeface="Calibri"/>
                <a:cs typeface="Calibri"/>
                <a:sym typeface="Calibri"/>
              </a:rPr>
              <a:t> </a:t>
            </a:r>
            <a:r>
              <a:rPr lang="en-US" sz="5400" b="1" dirty="0" err="1" smtClean="0">
                <a:latin typeface="Pompiere" charset="0"/>
                <a:ea typeface="Calibri"/>
                <a:cs typeface="Calibri"/>
                <a:sym typeface="Calibri"/>
              </a:rPr>
              <a:t>Sampah</a:t>
            </a:r>
            <a:r>
              <a:rPr lang="en-US" sz="5400" b="1" dirty="0" smtClean="0">
                <a:latin typeface="Pompiere" charset="0"/>
                <a:ea typeface="Calibri"/>
                <a:cs typeface="Calibri"/>
                <a:sym typeface="Calibri"/>
              </a:rPr>
              <a:t> </a:t>
            </a:r>
            <a:r>
              <a:rPr lang="en-US" sz="5400" b="1" dirty="0" err="1" smtClean="0">
                <a:latin typeface="Pompiere" charset="0"/>
                <a:ea typeface="Calibri"/>
                <a:cs typeface="Calibri"/>
                <a:sym typeface="Calibri"/>
              </a:rPr>
              <a:t>Terpadu</a:t>
            </a:r>
            <a:endParaRPr sz="5400" b="1" dirty="0">
              <a:solidFill>
                <a:srgbClr val="000000"/>
              </a:solidFill>
              <a:latin typeface="Pompiere" charset="0"/>
              <a:ea typeface="Calibri"/>
              <a:cs typeface="Calibri"/>
              <a:sym typeface="Calibri"/>
            </a:endParaRPr>
          </a:p>
        </p:txBody>
      </p:sp>
      <p:sp>
        <p:nvSpPr>
          <p:cNvPr id="6" name="TextBox 5"/>
          <p:cNvSpPr txBox="1"/>
          <p:nvPr/>
        </p:nvSpPr>
        <p:spPr>
          <a:xfrm>
            <a:off x="1234671" y="2766369"/>
            <a:ext cx="10218048" cy="523220"/>
          </a:xfrm>
          <a:prstGeom prst="rect">
            <a:avLst/>
          </a:prstGeom>
          <a:noFill/>
        </p:spPr>
        <p:txBody>
          <a:bodyPr wrap="square" rtlCol="0">
            <a:spAutoFit/>
          </a:bodyPr>
          <a:lstStyle/>
          <a:p>
            <a:r>
              <a:rPr lang="en-US" sz="2800" b="1" dirty="0" err="1" smtClean="0">
                <a:latin typeface="Pompiere" charset="0"/>
              </a:rPr>
              <a:t>Tabel</a:t>
            </a:r>
            <a:r>
              <a:rPr lang="en-US" sz="2800" b="1" dirty="0" smtClean="0">
                <a:latin typeface="Pompiere" charset="0"/>
              </a:rPr>
              <a:t> 7. </a:t>
            </a:r>
            <a:r>
              <a:rPr lang="en-US" sz="2800" b="1" dirty="0" err="1" smtClean="0">
                <a:latin typeface="Pompiere" charset="0"/>
              </a:rPr>
              <a:t>Berat</a:t>
            </a:r>
            <a:r>
              <a:rPr lang="en-US" sz="2800" b="1" dirty="0" smtClean="0">
                <a:latin typeface="Pompiere" charset="0"/>
              </a:rPr>
              <a:t>  </a:t>
            </a:r>
            <a:r>
              <a:rPr lang="en-US" sz="2800" b="1" dirty="0" err="1" smtClean="0">
                <a:latin typeface="Pompiere" charset="0"/>
              </a:rPr>
              <a:t>Jenis</a:t>
            </a:r>
            <a:r>
              <a:rPr lang="en-US" sz="2800" b="1" dirty="0" smtClean="0">
                <a:latin typeface="Pompiere" charset="0"/>
              </a:rPr>
              <a:t> </a:t>
            </a:r>
            <a:r>
              <a:rPr lang="en-US" sz="2800" b="1" dirty="0" err="1" smtClean="0">
                <a:latin typeface="Pompiere" charset="0"/>
              </a:rPr>
              <a:t>Masing-Masing</a:t>
            </a:r>
            <a:r>
              <a:rPr lang="en-US" sz="2800" b="1" dirty="0" smtClean="0">
                <a:latin typeface="Pompiere" charset="0"/>
              </a:rPr>
              <a:t> </a:t>
            </a:r>
            <a:r>
              <a:rPr lang="en-US" sz="2800" b="1" dirty="0" err="1" smtClean="0">
                <a:latin typeface="Pompiere" charset="0"/>
              </a:rPr>
              <a:t>Karakteristik</a:t>
            </a:r>
            <a:r>
              <a:rPr lang="en-US" sz="2800" b="1" dirty="0" smtClean="0">
                <a:latin typeface="Pompiere" charset="0"/>
              </a:rPr>
              <a:t> </a:t>
            </a:r>
            <a:r>
              <a:rPr lang="en-US" sz="2800" b="1" dirty="0" err="1" smtClean="0">
                <a:latin typeface="Pompiere" charset="0"/>
              </a:rPr>
              <a:t>Sampah</a:t>
            </a:r>
            <a:endParaRPr lang="en-US" sz="2800" b="1" dirty="0">
              <a:latin typeface="Pompiere"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679" y="3289589"/>
            <a:ext cx="9473234" cy="574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2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1000"/>
                                        <p:tgtEl>
                                          <p:spTgt spid="6146"/>
                                        </p:tgtEl>
                                      </p:cBhvr>
                                    </p:animEffect>
                                    <p:anim calcmode="lin" valueType="num">
                                      <p:cBhvr>
                                        <p:cTn id="15" dur="1000" fill="hold"/>
                                        <p:tgtEl>
                                          <p:spTgt spid="6146"/>
                                        </p:tgtEl>
                                        <p:attrNameLst>
                                          <p:attrName>ppt_x</p:attrName>
                                        </p:attrNameLst>
                                      </p:cBhvr>
                                      <p:tavLst>
                                        <p:tav tm="0">
                                          <p:val>
                                            <p:strVal val="#ppt_x"/>
                                          </p:val>
                                        </p:tav>
                                        <p:tav tm="100000">
                                          <p:val>
                                            <p:strVal val="#ppt_x"/>
                                          </p:val>
                                        </p:tav>
                                      </p:tavLst>
                                    </p:anim>
                                    <p:anim calcmode="lin" valueType="num">
                                      <p:cBhvr>
                                        <p:cTn id="16"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63"/>
        <p:cNvGrpSpPr/>
        <p:nvPr/>
      </p:nvGrpSpPr>
      <p:grpSpPr>
        <a:xfrm>
          <a:off x="0" y="0"/>
          <a:ext cx="0" cy="0"/>
          <a:chOff x="0" y="0"/>
          <a:chExt cx="0" cy="0"/>
        </a:xfrm>
      </p:grpSpPr>
      <p:sp>
        <p:nvSpPr>
          <p:cNvPr id="3364" name="Google Shape;3364;p34"/>
          <p:cNvSpPr/>
          <p:nvPr/>
        </p:nvSpPr>
        <p:spPr>
          <a:xfrm>
            <a:off x="36651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5" name="Google Shape;3365;p34"/>
          <p:cNvSpPr txBox="1"/>
          <p:nvPr/>
        </p:nvSpPr>
        <p:spPr>
          <a:xfrm>
            <a:off x="1383900" y="4306550"/>
            <a:ext cx="7214100" cy="4580400"/>
          </a:xfrm>
          <a:prstGeom prst="rect">
            <a:avLst/>
          </a:prstGeom>
          <a:noFill/>
          <a:ln>
            <a:noFill/>
          </a:ln>
        </p:spPr>
        <p:txBody>
          <a:bodyPr spcFirstLastPara="1" wrap="square" lIns="137150" tIns="137150" rIns="137150" bIns="137150" anchor="t" anchorCtr="0">
            <a:noAutofit/>
          </a:bodyPr>
          <a:lstStyle/>
          <a:p>
            <a:pPr marL="457200" lvl="0" indent="-457200" algn="just">
              <a:buFont typeface="Arial" pitchFamily="34" charset="0"/>
              <a:buChar char="•"/>
            </a:pPr>
            <a:r>
              <a:rPr lang="en-US" sz="3200" b="1" dirty="0" smtClean="0">
                <a:latin typeface="Pompiere" charset="0"/>
              </a:rPr>
              <a:t>Kadar </a:t>
            </a:r>
            <a:r>
              <a:rPr lang="en-US" sz="3200" b="1" dirty="0" err="1" smtClean="0">
                <a:latin typeface="Pompiere" charset="0"/>
              </a:rPr>
              <a:t>Kelembaban</a:t>
            </a:r>
            <a:endParaRPr lang="en-US" sz="3200" b="1" dirty="0" smtClean="0">
              <a:latin typeface="Pompiere" charset="0"/>
            </a:endParaRPr>
          </a:p>
          <a:p>
            <a:pPr lvl="0" algn="just"/>
            <a:r>
              <a:rPr lang="en-US" sz="3200" dirty="0">
                <a:latin typeface="Pompiere" charset="0"/>
              </a:rPr>
              <a:t>Kadar </a:t>
            </a:r>
            <a:r>
              <a:rPr lang="en-US" sz="3200" dirty="0" err="1">
                <a:latin typeface="Pompiere" charset="0"/>
              </a:rPr>
              <a:t>Kelembaban</a:t>
            </a:r>
            <a:r>
              <a:rPr lang="en-US" sz="3200" dirty="0">
                <a:latin typeface="Pompiere" charset="0"/>
              </a:rPr>
              <a:t> </a:t>
            </a:r>
            <a:r>
              <a:rPr lang="en-US" sz="3200" dirty="0" err="1">
                <a:latin typeface="Pompiere" charset="0"/>
              </a:rPr>
              <a:t>didefinisikan</a:t>
            </a:r>
            <a:r>
              <a:rPr lang="en-US" sz="3200" dirty="0">
                <a:latin typeface="Pompiere" charset="0"/>
              </a:rPr>
              <a:t> </a:t>
            </a:r>
            <a:r>
              <a:rPr lang="en-US" sz="3200" dirty="0" err="1">
                <a:latin typeface="Pompiere" charset="0"/>
              </a:rPr>
              <a:t>sebagai</a:t>
            </a:r>
            <a:r>
              <a:rPr lang="en-US" sz="3200" dirty="0">
                <a:latin typeface="Pompiere" charset="0"/>
              </a:rPr>
              <a:t> </a:t>
            </a:r>
            <a:r>
              <a:rPr lang="en-US" sz="3200" dirty="0" err="1">
                <a:latin typeface="Pompiere" charset="0"/>
              </a:rPr>
              <a:t>massa</a:t>
            </a:r>
            <a:r>
              <a:rPr lang="en-US" sz="3200" dirty="0">
                <a:latin typeface="Pompiere" charset="0"/>
              </a:rPr>
              <a:t> air per unit </a:t>
            </a:r>
            <a:r>
              <a:rPr lang="en-US" sz="3200" dirty="0" err="1">
                <a:latin typeface="Pompiere" charset="0"/>
              </a:rPr>
              <a:t>massa</a:t>
            </a:r>
            <a:r>
              <a:rPr lang="en-US" sz="3200" dirty="0">
                <a:latin typeface="Pompiere" charset="0"/>
              </a:rPr>
              <a:t> </a:t>
            </a:r>
            <a:r>
              <a:rPr lang="en-US" sz="3200" dirty="0" err="1">
                <a:latin typeface="Pompiere" charset="0"/>
              </a:rPr>
              <a:t>sampah</a:t>
            </a:r>
            <a:r>
              <a:rPr lang="en-US" sz="3200" dirty="0">
                <a:latin typeface="Pompiere" charset="0"/>
              </a:rPr>
              <a:t> </a:t>
            </a:r>
            <a:r>
              <a:rPr lang="en-US" sz="3200" dirty="0" err="1">
                <a:latin typeface="Pompiere" charset="0"/>
              </a:rPr>
              <a:t>basah</a:t>
            </a:r>
            <a:r>
              <a:rPr lang="en-US" sz="3200" dirty="0">
                <a:latin typeface="Pompiere" charset="0"/>
              </a:rPr>
              <a:t> </a:t>
            </a:r>
            <a:r>
              <a:rPr lang="en-US" sz="3200" dirty="0" err="1">
                <a:latin typeface="Pompiere" charset="0"/>
              </a:rPr>
              <a:t>atau</a:t>
            </a:r>
            <a:r>
              <a:rPr lang="en-US" sz="3200" dirty="0">
                <a:latin typeface="Pompiere" charset="0"/>
              </a:rPr>
              <a:t> </a:t>
            </a:r>
            <a:r>
              <a:rPr lang="en-US" sz="3200" dirty="0" err="1">
                <a:latin typeface="Pompiere" charset="0"/>
              </a:rPr>
              <a:t>sampah</a:t>
            </a:r>
            <a:r>
              <a:rPr lang="en-US" sz="3200" dirty="0">
                <a:latin typeface="Pompiere" charset="0"/>
              </a:rPr>
              <a:t> </a:t>
            </a:r>
            <a:r>
              <a:rPr lang="en-US" sz="3200" dirty="0" err="1" smtClean="0">
                <a:latin typeface="Pompiere" charset="0"/>
              </a:rPr>
              <a:t>kering</a:t>
            </a:r>
            <a:endParaRPr lang="en-US" sz="3200" dirty="0" smtClean="0">
              <a:latin typeface="Pompiere" charset="0"/>
            </a:endParaRPr>
          </a:p>
          <a:p>
            <a:pPr marL="457200" lvl="0" indent="-457200" algn="just">
              <a:buFont typeface="Arial" pitchFamily="34" charset="0"/>
              <a:buChar char="•"/>
            </a:pPr>
            <a:r>
              <a:rPr lang="en-US" sz="3200" b="1" dirty="0" err="1">
                <a:latin typeface="Pompiere" charset="0"/>
              </a:rPr>
              <a:t>Ukuran</a:t>
            </a:r>
            <a:r>
              <a:rPr lang="en-US" sz="3200" b="1" dirty="0">
                <a:latin typeface="Pompiere" charset="0"/>
              </a:rPr>
              <a:t> </a:t>
            </a:r>
            <a:r>
              <a:rPr lang="en-US" sz="3200" b="1" dirty="0" err="1">
                <a:latin typeface="Pompiere" charset="0"/>
              </a:rPr>
              <a:t>partikel</a:t>
            </a:r>
            <a:endParaRPr lang="en-US" sz="3200" b="1" dirty="0">
              <a:latin typeface="Pompiere" charset="0"/>
              <a:ea typeface="Tahoma" pitchFamily="34" charset="0"/>
              <a:cs typeface="Tahoma" pitchFamily="34" charset="0"/>
            </a:endParaRPr>
          </a:p>
          <a:p>
            <a:pPr lvl="0" algn="just"/>
            <a:r>
              <a:rPr lang="en-US" sz="3200" dirty="0" err="1" smtClean="0">
                <a:latin typeface="Pompiere" charset="0"/>
              </a:rPr>
              <a:t>Sangat</a:t>
            </a:r>
            <a:r>
              <a:rPr lang="en-US" sz="3200" dirty="0" smtClean="0">
                <a:latin typeface="Pompiere" charset="0"/>
              </a:rPr>
              <a:t> </a:t>
            </a:r>
            <a:r>
              <a:rPr lang="en-US" sz="3200" dirty="0" err="1">
                <a:latin typeface="Pompiere" charset="0"/>
              </a:rPr>
              <a:t>penting</a:t>
            </a:r>
            <a:r>
              <a:rPr lang="en-US" sz="3200" dirty="0">
                <a:latin typeface="Pompiere" charset="0"/>
              </a:rPr>
              <a:t> </a:t>
            </a:r>
            <a:r>
              <a:rPr lang="en-US" sz="3200" dirty="0" err="1">
                <a:latin typeface="Pompiere" charset="0"/>
              </a:rPr>
              <a:t>untuk</a:t>
            </a:r>
            <a:r>
              <a:rPr lang="en-US" sz="3200" dirty="0">
                <a:latin typeface="Pompiere" charset="0"/>
              </a:rPr>
              <a:t> </a:t>
            </a:r>
            <a:r>
              <a:rPr lang="en-US" sz="3200" dirty="0" err="1">
                <a:latin typeface="Pompiere" charset="0"/>
              </a:rPr>
              <a:t>pengolahan</a:t>
            </a:r>
            <a:r>
              <a:rPr lang="en-US" sz="3200" dirty="0">
                <a:latin typeface="Pompiere" charset="0"/>
              </a:rPr>
              <a:t> </a:t>
            </a:r>
            <a:r>
              <a:rPr lang="en-US" sz="3200" dirty="0" err="1">
                <a:latin typeface="Pompiere" charset="0"/>
              </a:rPr>
              <a:t>akhir</a:t>
            </a:r>
            <a:r>
              <a:rPr lang="en-US" sz="3200" dirty="0">
                <a:latin typeface="Pompiere" charset="0"/>
              </a:rPr>
              <a:t> </a:t>
            </a:r>
            <a:r>
              <a:rPr lang="en-US" sz="3200" dirty="0" err="1">
                <a:latin typeface="Pompiere" charset="0"/>
              </a:rPr>
              <a:t>sampah</a:t>
            </a:r>
            <a:r>
              <a:rPr lang="en-US" sz="3200" dirty="0">
                <a:latin typeface="Pompiere" charset="0"/>
              </a:rPr>
              <a:t>, </a:t>
            </a:r>
            <a:r>
              <a:rPr lang="en-US" sz="3200" dirty="0" err="1">
                <a:latin typeface="Pompiere" charset="0"/>
              </a:rPr>
              <a:t>terutama</a:t>
            </a:r>
            <a:r>
              <a:rPr lang="en-US" sz="3200" dirty="0">
                <a:latin typeface="Pompiere" charset="0"/>
              </a:rPr>
              <a:t> </a:t>
            </a:r>
            <a:r>
              <a:rPr lang="en-US" sz="3200" dirty="0" err="1">
                <a:latin typeface="Pompiere" charset="0"/>
              </a:rPr>
              <a:t>pada</a:t>
            </a:r>
            <a:r>
              <a:rPr lang="en-US" sz="3200" dirty="0">
                <a:latin typeface="Pompiere" charset="0"/>
              </a:rPr>
              <a:t> </a:t>
            </a:r>
            <a:r>
              <a:rPr lang="en-US" sz="3200" dirty="0" err="1">
                <a:latin typeface="Pompiere" charset="0"/>
              </a:rPr>
              <a:t>tahap</a:t>
            </a:r>
            <a:r>
              <a:rPr lang="en-US" sz="3200" dirty="0">
                <a:latin typeface="Pompiere" charset="0"/>
              </a:rPr>
              <a:t> </a:t>
            </a:r>
            <a:r>
              <a:rPr lang="en-US" sz="3200" dirty="0" err="1">
                <a:latin typeface="Pompiere" charset="0"/>
              </a:rPr>
              <a:t>mekanis</a:t>
            </a:r>
            <a:r>
              <a:rPr lang="en-US" sz="3200" dirty="0">
                <a:latin typeface="Pompiere" charset="0"/>
              </a:rPr>
              <a:t>, </a:t>
            </a:r>
            <a:r>
              <a:rPr lang="en-US" sz="3200" dirty="0" err="1">
                <a:latin typeface="Pompiere" charset="0"/>
              </a:rPr>
              <a:t>untuk</a:t>
            </a:r>
            <a:r>
              <a:rPr lang="en-US" sz="3200" dirty="0">
                <a:latin typeface="Pompiere" charset="0"/>
              </a:rPr>
              <a:t> </a:t>
            </a:r>
            <a:r>
              <a:rPr lang="en-US" sz="3200" dirty="0" err="1">
                <a:latin typeface="Pompiere" charset="0"/>
              </a:rPr>
              <a:t>mengetahui</a:t>
            </a:r>
            <a:r>
              <a:rPr lang="en-US" sz="3200" dirty="0">
                <a:latin typeface="Pompiere" charset="0"/>
              </a:rPr>
              <a:t> </a:t>
            </a:r>
            <a:r>
              <a:rPr lang="en-US" sz="3200" dirty="0" err="1">
                <a:latin typeface="Pompiere" charset="0"/>
              </a:rPr>
              <a:t>ukuran</a:t>
            </a:r>
            <a:r>
              <a:rPr lang="en-US" sz="3200" dirty="0">
                <a:latin typeface="Pompiere" charset="0"/>
              </a:rPr>
              <a:t> </a:t>
            </a:r>
            <a:r>
              <a:rPr lang="en-US" sz="3200" dirty="0" err="1">
                <a:latin typeface="Pompiere" charset="0"/>
              </a:rPr>
              <a:t>penyaringan</a:t>
            </a:r>
            <a:r>
              <a:rPr lang="en-US" sz="3200" dirty="0">
                <a:latin typeface="Pompiere" charset="0"/>
              </a:rPr>
              <a:t> </a:t>
            </a:r>
            <a:r>
              <a:rPr lang="en-US" sz="3200" dirty="0" err="1">
                <a:latin typeface="Pompiere" charset="0"/>
              </a:rPr>
              <a:t>dan</a:t>
            </a:r>
            <a:r>
              <a:rPr lang="en-US" sz="3200" dirty="0">
                <a:latin typeface="Pompiere" charset="0"/>
              </a:rPr>
              <a:t> </a:t>
            </a:r>
            <a:r>
              <a:rPr lang="en-US" sz="3200" dirty="0" err="1">
                <a:latin typeface="Pompiere" charset="0"/>
              </a:rPr>
              <a:t>pemisahan</a:t>
            </a:r>
            <a:r>
              <a:rPr lang="en-US" sz="3200" dirty="0">
                <a:latin typeface="Pompiere" charset="0"/>
              </a:rPr>
              <a:t> </a:t>
            </a:r>
            <a:r>
              <a:rPr lang="en-US" sz="3200" dirty="0" err="1">
                <a:latin typeface="Pompiere" charset="0"/>
              </a:rPr>
              <a:t>mekanik</a:t>
            </a:r>
            <a:endParaRPr lang="en-US" sz="3200" b="1" dirty="0" smtClean="0">
              <a:latin typeface="Pompiere" charset="0"/>
              <a:ea typeface="Tahoma" pitchFamily="34" charset="0"/>
              <a:cs typeface="Tahoma" pitchFamily="34" charset="0"/>
            </a:endParaRPr>
          </a:p>
        </p:txBody>
      </p:sp>
      <p:sp>
        <p:nvSpPr>
          <p:cNvPr id="3367" name="Google Shape;3367;p34"/>
          <p:cNvSpPr txBox="1"/>
          <p:nvPr/>
        </p:nvSpPr>
        <p:spPr>
          <a:xfrm>
            <a:off x="9619126" y="3578600"/>
            <a:ext cx="7290000" cy="584755"/>
          </a:xfrm>
          <a:prstGeom prst="rect">
            <a:avLst/>
          </a:prstGeom>
          <a:noFill/>
          <a:ln>
            <a:noFill/>
          </a:ln>
        </p:spPr>
        <p:txBody>
          <a:bodyPr spcFirstLastPara="1" wrap="square" lIns="137150" tIns="137150" rIns="137150" bIns="137150" anchor="t" anchorCtr="0">
            <a:spAutoFit/>
          </a:bodyPr>
          <a:lstStyle/>
          <a:p>
            <a:pPr lvl="0" algn="ctr"/>
            <a:r>
              <a:rPr lang="en-US" sz="2000" b="1" dirty="0" err="1" smtClean="0">
                <a:latin typeface="Shadows Into Light Two" charset="0"/>
              </a:rPr>
              <a:t>Tabel</a:t>
            </a:r>
            <a:r>
              <a:rPr lang="en-US" sz="2000" b="1" dirty="0" smtClean="0">
                <a:latin typeface="Shadows Into Light Two" charset="0"/>
              </a:rPr>
              <a:t> 8. </a:t>
            </a:r>
            <a:r>
              <a:rPr lang="en-US" sz="2000" b="1" dirty="0" err="1" smtClean="0">
                <a:latin typeface="Shadows Into Light Two" charset="0"/>
              </a:rPr>
              <a:t>Kelembaban</a:t>
            </a:r>
            <a:r>
              <a:rPr lang="en-US" sz="2000" b="1" dirty="0" smtClean="0">
                <a:latin typeface="Shadows Into Light Two" charset="0"/>
              </a:rPr>
              <a:t> </a:t>
            </a:r>
            <a:r>
              <a:rPr lang="en-US" sz="2000" b="1" dirty="0" err="1" smtClean="0">
                <a:latin typeface="Shadows Into Light Two" charset="0"/>
              </a:rPr>
              <a:t>sampah</a:t>
            </a:r>
            <a:r>
              <a:rPr lang="en-US" sz="2000" b="1" dirty="0" smtClean="0">
                <a:latin typeface="Shadows Into Light Two" charset="0"/>
              </a:rPr>
              <a:t> </a:t>
            </a:r>
            <a:r>
              <a:rPr lang="en-US" sz="2000" b="1" dirty="0" err="1" smtClean="0">
                <a:latin typeface="Shadows Into Light Two" charset="0"/>
              </a:rPr>
              <a:t>perkotaan</a:t>
            </a:r>
            <a:r>
              <a:rPr lang="en-US" sz="2000" b="1" dirty="0" smtClean="0">
                <a:latin typeface="Shadows Into Light Two" charset="0"/>
              </a:rPr>
              <a:t> </a:t>
            </a:r>
            <a:endParaRPr sz="2000" b="1" dirty="0">
              <a:solidFill>
                <a:schemeClr val="dk1"/>
              </a:solidFill>
              <a:latin typeface="Shadows Into Light Two" charset="0"/>
              <a:ea typeface="Shadows Into Light Two"/>
              <a:cs typeface="Shadows Into Light Two"/>
              <a:sym typeface="Shadows Into Light Two"/>
            </a:endParaRPr>
          </a:p>
        </p:txBody>
      </p:sp>
      <p:sp>
        <p:nvSpPr>
          <p:cNvPr id="3368" name="Google Shape;3368;p34"/>
          <p:cNvSpPr/>
          <p:nvPr/>
        </p:nvSpPr>
        <p:spPr>
          <a:xfrm>
            <a:off x="36190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9" name="Google Shape;3369;p34"/>
          <p:cNvSpPr txBox="1"/>
          <p:nvPr/>
        </p:nvSpPr>
        <p:spPr>
          <a:xfrm>
            <a:off x="4731026" y="1120200"/>
            <a:ext cx="9004852" cy="16287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6600" b="1" dirty="0" smtClean="0">
                <a:solidFill>
                  <a:schemeClr val="dk1"/>
                </a:solidFill>
                <a:latin typeface="Pompiere"/>
                <a:ea typeface="Pompiere"/>
                <a:cs typeface="Pompiere"/>
                <a:sym typeface="Pompiere"/>
              </a:rPr>
              <a:t>Karakteristik Sampah</a:t>
            </a:r>
            <a:endParaRPr sz="6600" b="1" dirty="0">
              <a:solidFill>
                <a:schemeClr val="dk1"/>
              </a:solidFill>
              <a:latin typeface="Pompiere"/>
              <a:ea typeface="Pompiere"/>
              <a:cs typeface="Pompiere"/>
              <a:sym typeface="Pompiere"/>
            </a:endParaRPr>
          </a:p>
        </p:txBody>
      </p:sp>
      <p:sp>
        <p:nvSpPr>
          <p:cNvPr id="3370" name="Google Shape;3370;p34"/>
          <p:cNvSpPr txBox="1"/>
          <p:nvPr/>
        </p:nvSpPr>
        <p:spPr>
          <a:xfrm>
            <a:off x="9657075" y="4306550"/>
            <a:ext cx="7214100" cy="4580400"/>
          </a:xfrm>
          <a:prstGeom prst="rect">
            <a:avLst/>
          </a:prstGeom>
          <a:noFill/>
          <a:ln>
            <a:noFill/>
          </a:ln>
        </p:spPr>
        <p:txBody>
          <a:bodyPr spcFirstLastPara="1" wrap="square" lIns="137150" tIns="137150" rIns="137150" bIns="137150" anchor="t" anchorCtr="0">
            <a:noAutofit/>
          </a:bodyPr>
          <a:lstStyle/>
          <a:p>
            <a:pPr marL="457200" lvl="0" indent="-457200">
              <a:buFont typeface="Arial" pitchFamily="34" charset="0"/>
              <a:buChar char="•"/>
            </a:pPr>
            <a:endParaRPr lang="en-US" sz="3200" b="1" dirty="0">
              <a:latin typeface="Pompiere" charset="0"/>
              <a:ea typeface="Tahoma" pitchFamily="34" charset="0"/>
              <a:cs typeface="Tahoma" pitchFamily="34" charset="0"/>
              <a:sym typeface="Questria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858" y="4163355"/>
            <a:ext cx="6906535" cy="456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5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69"/>
                                        </p:tgtEl>
                                        <p:attrNameLst>
                                          <p:attrName>style.visibility</p:attrName>
                                        </p:attrNameLst>
                                      </p:cBhvr>
                                      <p:to>
                                        <p:strVal val="visible"/>
                                      </p:to>
                                    </p:set>
                                    <p:animEffect transition="in" filter="fade">
                                      <p:cBhvr>
                                        <p:cTn id="7" dur="1000"/>
                                        <p:tgtEl>
                                          <p:spTgt spid="3369"/>
                                        </p:tgtEl>
                                      </p:cBhvr>
                                    </p:animEffect>
                                    <p:anim calcmode="lin" valueType="num">
                                      <p:cBhvr>
                                        <p:cTn id="8" dur="1000" fill="hold"/>
                                        <p:tgtEl>
                                          <p:spTgt spid="3369"/>
                                        </p:tgtEl>
                                        <p:attrNameLst>
                                          <p:attrName>ppt_x</p:attrName>
                                        </p:attrNameLst>
                                      </p:cBhvr>
                                      <p:tavLst>
                                        <p:tav tm="0">
                                          <p:val>
                                            <p:strVal val="#ppt_x"/>
                                          </p:val>
                                        </p:tav>
                                        <p:tav tm="100000">
                                          <p:val>
                                            <p:strVal val="#ppt_x"/>
                                          </p:val>
                                        </p:tav>
                                      </p:tavLst>
                                    </p:anim>
                                    <p:anim calcmode="lin" valueType="num">
                                      <p:cBhvr>
                                        <p:cTn id="9" dur="1000" fill="hold"/>
                                        <p:tgtEl>
                                          <p:spTgt spid="33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65">
                                            <p:txEl>
                                              <p:pRg st="0" end="0"/>
                                            </p:txEl>
                                          </p:spTgt>
                                        </p:tgtEl>
                                        <p:attrNameLst>
                                          <p:attrName>style.visibility</p:attrName>
                                        </p:attrNameLst>
                                      </p:cBhvr>
                                      <p:to>
                                        <p:strVal val="visible"/>
                                      </p:to>
                                    </p:set>
                                    <p:animEffect transition="in" filter="fade">
                                      <p:cBhvr>
                                        <p:cTn id="14" dur="1000"/>
                                        <p:tgtEl>
                                          <p:spTgt spid="3365">
                                            <p:txEl>
                                              <p:pRg st="0" end="0"/>
                                            </p:txEl>
                                          </p:spTgt>
                                        </p:tgtEl>
                                      </p:cBhvr>
                                    </p:animEffect>
                                    <p:anim calcmode="lin" valueType="num">
                                      <p:cBhvr>
                                        <p:cTn id="15" dur="1000" fill="hold"/>
                                        <p:tgtEl>
                                          <p:spTgt spid="336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3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65">
                                            <p:txEl>
                                              <p:pRg st="1" end="1"/>
                                            </p:txEl>
                                          </p:spTgt>
                                        </p:tgtEl>
                                        <p:attrNameLst>
                                          <p:attrName>style.visibility</p:attrName>
                                        </p:attrNameLst>
                                      </p:cBhvr>
                                      <p:to>
                                        <p:strVal val="visible"/>
                                      </p:to>
                                    </p:set>
                                    <p:animEffect transition="in" filter="fade">
                                      <p:cBhvr>
                                        <p:cTn id="21" dur="1000"/>
                                        <p:tgtEl>
                                          <p:spTgt spid="3365">
                                            <p:txEl>
                                              <p:pRg st="1" end="1"/>
                                            </p:txEl>
                                          </p:spTgt>
                                        </p:tgtEl>
                                      </p:cBhvr>
                                    </p:animEffect>
                                    <p:anim calcmode="lin" valueType="num">
                                      <p:cBhvr>
                                        <p:cTn id="22" dur="1000" fill="hold"/>
                                        <p:tgtEl>
                                          <p:spTgt spid="336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3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365">
                                            <p:txEl>
                                              <p:pRg st="2" end="2"/>
                                            </p:txEl>
                                          </p:spTgt>
                                        </p:tgtEl>
                                        <p:attrNameLst>
                                          <p:attrName>style.visibility</p:attrName>
                                        </p:attrNameLst>
                                      </p:cBhvr>
                                      <p:to>
                                        <p:strVal val="visible"/>
                                      </p:to>
                                    </p:set>
                                    <p:animEffect transition="in" filter="fade">
                                      <p:cBhvr>
                                        <p:cTn id="28" dur="1000"/>
                                        <p:tgtEl>
                                          <p:spTgt spid="3365">
                                            <p:txEl>
                                              <p:pRg st="2" end="2"/>
                                            </p:txEl>
                                          </p:spTgt>
                                        </p:tgtEl>
                                      </p:cBhvr>
                                    </p:animEffect>
                                    <p:anim calcmode="lin" valueType="num">
                                      <p:cBhvr>
                                        <p:cTn id="29" dur="1000" fill="hold"/>
                                        <p:tgtEl>
                                          <p:spTgt spid="336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3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65">
                                            <p:txEl>
                                              <p:pRg st="3" end="3"/>
                                            </p:txEl>
                                          </p:spTgt>
                                        </p:tgtEl>
                                        <p:attrNameLst>
                                          <p:attrName>style.visibility</p:attrName>
                                        </p:attrNameLst>
                                      </p:cBhvr>
                                      <p:to>
                                        <p:strVal val="visible"/>
                                      </p:to>
                                    </p:set>
                                    <p:animEffect transition="in" filter="fade">
                                      <p:cBhvr>
                                        <p:cTn id="35" dur="1000"/>
                                        <p:tgtEl>
                                          <p:spTgt spid="3365">
                                            <p:txEl>
                                              <p:pRg st="3" end="3"/>
                                            </p:txEl>
                                          </p:spTgt>
                                        </p:tgtEl>
                                      </p:cBhvr>
                                    </p:animEffect>
                                    <p:anim calcmode="lin" valueType="num">
                                      <p:cBhvr>
                                        <p:cTn id="36" dur="1000" fill="hold"/>
                                        <p:tgtEl>
                                          <p:spTgt spid="336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36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367"/>
                                        </p:tgtEl>
                                        <p:attrNameLst>
                                          <p:attrName>style.visibility</p:attrName>
                                        </p:attrNameLst>
                                      </p:cBhvr>
                                      <p:to>
                                        <p:strVal val="visible"/>
                                      </p:to>
                                    </p:set>
                                    <p:animEffect transition="in" filter="fade">
                                      <p:cBhvr>
                                        <p:cTn id="42" dur="1000"/>
                                        <p:tgtEl>
                                          <p:spTgt spid="3367"/>
                                        </p:tgtEl>
                                      </p:cBhvr>
                                    </p:animEffect>
                                    <p:anim calcmode="lin" valueType="num">
                                      <p:cBhvr>
                                        <p:cTn id="43" dur="1000" fill="hold"/>
                                        <p:tgtEl>
                                          <p:spTgt spid="3367"/>
                                        </p:tgtEl>
                                        <p:attrNameLst>
                                          <p:attrName>ppt_x</p:attrName>
                                        </p:attrNameLst>
                                      </p:cBhvr>
                                      <p:tavLst>
                                        <p:tav tm="0">
                                          <p:val>
                                            <p:strVal val="#ppt_x"/>
                                          </p:val>
                                        </p:tav>
                                        <p:tav tm="100000">
                                          <p:val>
                                            <p:strVal val="#ppt_x"/>
                                          </p:val>
                                        </p:tav>
                                      </p:tavLst>
                                    </p:anim>
                                    <p:anim calcmode="lin" valueType="num">
                                      <p:cBhvr>
                                        <p:cTn id="44" dur="1000" fill="hold"/>
                                        <p:tgtEl>
                                          <p:spTgt spid="336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194"/>
                                        </p:tgtEl>
                                        <p:attrNameLst>
                                          <p:attrName>style.visibility</p:attrName>
                                        </p:attrNameLst>
                                      </p:cBhvr>
                                      <p:to>
                                        <p:strVal val="visible"/>
                                      </p:to>
                                    </p:set>
                                    <p:animEffect transition="in" filter="fade">
                                      <p:cBhvr>
                                        <p:cTn id="49" dur="1000"/>
                                        <p:tgtEl>
                                          <p:spTgt spid="8194"/>
                                        </p:tgtEl>
                                      </p:cBhvr>
                                    </p:animEffect>
                                    <p:anim calcmode="lin" valueType="num">
                                      <p:cBhvr>
                                        <p:cTn id="50" dur="1000" fill="hold"/>
                                        <p:tgtEl>
                                          <p:spTgt spid="8194"/>
                                        </p:tgtEl>
                                        <p:attrNameLst>
                                          <p:attrName>ppt_x</p:attrName>
                                        </p:attrNameLst>
                                      </p:cBhvr>
                                      <p:tavLst>
                                        <p:tav tm="0">
                                          <p:val>
                                            <p:strVal val="#ppt_x"/>
                                          </p:val>
                                        </p:tav>
                                        <p:tav tm="100000">
                                          <p:val>
                                            <p:strVal val="#ppt_x"/>
                                          </p:val>
                                        </p:tav>
                                      </p:tavLst>
                                    </p:anim>
                                    <p:anim calcmode="lin" valueType="num">
                                      <p:cBhvr>
                                        <p:cTn id="51"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7" grpId="0"/>
      <p:bldP spid="33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3"/>
        <p:cNvGrpSpPr/>
        <p:nvPr/>
      </p:nvGrpSpPr>
      <p:grpSpPr>
        <a:xfrm>
          <a:off x="0" y="0"/>
          <a:ext cx="0" cy="0"/>
          <a:chOff x="0" y="0"/>
          <a:chExt cx="0" cy="0"/>
        </a:xfrm>
      </p:grpSpPr>
      <p:sp>
        <p:nvSpPr>
          <p:cNvPr id="3364" name="Google Shape;3364;p34"/>
          <p:cNvSpPr/>
          <p:nvPr/>
        </p:nvSpPr>
        <p:spPr>
          <a:xfrm>
            <a:off x="36651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5" name="Google Shape;3365;p34"/>
          <p:cNvSpPr txBox="1"/>
          <p:nvPr/>
        </p:nvSpPr>
        <p:spPr>
          <a:xfrm>
            <a:off x="1383900" y="4306550"/>
            <a:ext cx="7214100" cy="4580400"/>
          </a:xfrm>
          <a:prstGeom prst="rect">
            <a:avLst/>
          </a:prstGeom>
          <a:noFill/>
          <a:ln>
            <a:noFill/>
          </a:ln>
        </p:spPr>
        <p:txBody>
          <a:bodyPr spcFirstLastPara="1" wrap="square" lIns="137150" tIns="137150" rIns="137150" bIns="137150" anchor="t" anchorCtr="0">
            <a:noAutofit/>
          </a:bodyPr>
          <a:lstStyle/>
          <a:p>
            <a:pPr lvl="0" algn="just"/>
            <a:r>
              <a:rPr lang="en-US" sz="2800" dirty="0" err="1" smtClean="0">
                <a:latin typeface="Pompiere" charset="0"/>
              </a:rPr>
              <a:t>Karakteristik</a:t>
            </a:r>
            <a:r>
              <a:rPr lang="en-US" sz="2800" dirty="0" smtClean="0">
                <a:latin typeface="Pompiere" charset="0"/>
              </a:rPr>
              <a:t> </a:t>
            </a:r>
            <a:r>
              <a:rPr lang="en-US" sz="2800" dirty="0" err="1" smtClean="0">
                <a:latin typeface="Pompiere" charset="0"/>
              </a:rPr>
              <a:t>kimia</a:t>
            </a:r>
            <a:r>
              <a:rPr lang="en-US" sz="2800" dirty="0" smtClean="0">
                <a:latin typeface="Pompiere" charset="0"/>
              </a:rPr>
              <a:t> </a:t>
            </a:r>
            <a:r>
              <a:rPr lang="en-US" sz="2800" dirty="0" err="1" smtClean="0">
                <a:latin typeface="Pompiere" charset="0"/>
              </a:rPr>
              <a:t>sampah</a:t>
            </a:r>
            <a:r>
              <a:rPr lang="en-US" sz="2800" dirty="0" smtClean="0">
                <a:latin typeface="Pompiere" charset="0"/>
              </a:rPr>
              <a:t> </a:t>
            </a:r>
            <a:r>
              <a:rPr lang="en-US" sz="2800" dirty="0" err="1" smtClean="0">
                <a:latin typeface="Pompiere" charset="0"/>
              </a:rPr>
              <a:t>sangat</a:t>
            </a:r>
            <a:r>
              <a:rPr lang="en-US" sz="2800" dirty="0" smtClean="0">
                <a:latin typeface="Pompiere" charset="0"/>
              </a:rPr>
              <a:t> </a:t>
            </a:r>
            <a:r>
              <a:rPr lang="en-US" sz="2800" dirty="0" err="1" smtClean="0">
                <a:latin typeface="Pompiere" charset="0"/>
              </a:rPr>
              <a:t>penting</a:t>
            </a:r>
            <a:r>
              <a:rPr lang="en-US" sz="2800" dirty="0" smtClean="0">
                <a:latin typeface="Pompiere" charset="0"/>
              </a:rPr>
              <a:t> </a:t>
            </a:r>
            <a:r>
              <a:rPr lang="en-US" sz="2800" dirty="0" err="1" smtClean="0">
                <a:latin typeface="Pompiere" charset="0"/>
              </a:rPr>
              <a:t>dalam</a:t>
            </a:r>
            <a:r>
              <a:rPr lang="en-US" sz="2800" dirty="0" smtClean="0">
                <a:latin typeface="Pompiere" charset="0"/>
              </a:rPr>
              <a:t> </a:t>
            </a:r>
            <a:r>
              <a:rPr lang="en-US" sz="2800" dirty="0" err="1" smtClean="0">
                <a:latin typeface="Pompiere" charset="0"/>
              </a:rPr>
              <a:t>mengevaluasi</a:t>
            </a:r>
            <a:r>
              <a:rPr lang="en-US" sz="2800" dirty="0" smtClean="0">
                <a:latin typeface="Pompiere" charset="0"/>
              </a:rPr>
              <a:t> proses </a:t>
            </a:r>
            <a:r>
              <a:rPr lang="en-US" sz="2800" dirty="0" err="1" smtClean="0">
                <a:latin typeface="Pompiere" charset="0"/>
              </a:rPr>
              <a:t>alternatif</a:t>
            </a:r>
            <a:r>
              <a:rPr lang="en-US" sz="2800" dirty="0" smtClean="0">
                <a:latin typeface="Pompiere" charset="0"/>
              </a:rPr>
              <a:t> </a:t>
            </a:r>
            <a:r>
              <a:rPr lang="en-US" sz="2800" dirty="0" err="1" smtClean="0">
                <a:latin typeface="Pompiere" charset="0"/>
              </a:rPr>
              <a:t>dan</a:t>
            </a:r>
            <a:r>
              <a:rPr lang="en-US" sz="2800" dirty="0" smtClean="0">
                <a:latin typeface="Pompiere" charset="0"/>
              </a:rPr>
              <a:t> </a:t>
            </a:r>
            <a:r>
              <a:rPr lang="en-US" sz="2800" dirty="0" err="1" smtClean="0">
                <a:latin typeface="Pompiere" charset="0"/>
              </a:rPr>
              <a:t>pilihan</a:t>
            </a:r>
            <a:r>
              <a:rPr lang="en-US" sz="2800" dirty="0" smtClean="0">
                <a:latin typeface="Pompiere" charset="0"/>
              </a:rPr>
              <a:t> </a:t>
            </a:r>
            <a:r>
              <a:rPr lang="en-US" sz="2800" dirty="0" err="1" smtClean="0">
                <a:latin typeface="Pompiere" charset="0"/>
              </a:rPr>
              <a:t>pemulihan</a:t>
            </a:r>
            <a:r>
              <a:rPr lang="en-US" sz="2800" dirty="0" smtClean="0">
                <a:latin typeface="Pompiere" charset="0"/>
              </a:rPr>
              <a:t> </a:t>
            </a:r>
            <a:r>
              <a:rPr lang="en-US" sz="2800" dirty="0" err="1" smtClean="0">
                <a:latin typeface="Pompiere" charset="0"/>
              </a:rPr>
              <a:t>energi</a:t>
            </a:r>
            <a:r>
              <a:rPr lang="en-US" sz="2800" dirty="0" smtClean="0">
                <a:latin typeface="Pompiere" charset="0"/>
              </a:rPr>
              <a:t>.</a:t>
            </a:r>
          </a:p>
          <a:p>
            <a:pPr marL="457200" lvl="0" indent="-457200" algn="just">
              <a:buFont typeface="Arial" pitchFamily="34" charset="0"/>
              <a:buChar char="•"/>
            </a:pPr>
            <a:r>
              <a:rPr lang="en-US" sz="2800" b="1" dirty="0" err="1" smtClean="0">
                <a:latin typeface="Pompiere" charset="0"/>
                <a:ea typeface="Tahoma" pitchFamily="34" charset="0"/>
                <a:cs typeface="Tahoma" pitchFamily="34" charset="0"/>
              </a:rPr>
              <a:t>Kandungan</a:t>
            </a:r>
            <a:r>
              <a:rPr lang="en-US" sz="2800" b="1" dirty="0" smtClean="0">
                <a:latin typeface="Pompiere" charset="0"/>
                <a:ea typeface="Tahoma" pitchFamily="34" charset="0"/>
                <a:cs typeface="Tahoma" pitchFamily="34" charset="0"/>
              </a:rPr>
              <a:t> </a:t>
            </a:r>
            <a:r>
              <a:rPr lang="en-US" sz="2800" b="1" dirty="0" err="1" smtClean="0">
                <a:latin typeface="Pompiere" charset="0"/>
                <a:ea typeface="Tahoma" pitchFamily="34" charset="0"/>
                <a:cs typeface="Tahoma" pitchFamily="34" charset="0"/>
              </a:rPr>
              <a:t>Energi</a:t>
            </a:r>
            <a:endParaRPr lang="en-US" sz="2800" b="1" dirty="0" smtClean="0">
              <a:latin typeface="Pompiere" charset="0"/>
              <a:ea typeface="Tahoma" pitchFamily="34" charset="0"/>
              <a:cs typeface="Tahoma" pitchFamily="34" charset="0"/>
            </a:endParaRPr>
          </a:p>
          <a:p>
            <a:pPr lvl="0" algn="just"/>
            <a:r>
              <a:rPr lang="en-US" sz="2800" dirty="0" err="1">
                <a:latin typeface="Pompiere" charset="0"/>
              </a:rPr>
              <a:t>Jumlah</a:t>
            </a:r>
            <a:r>
              <a:rPr lang="en-US" sz="2800" dirty="0">
                <a:latin typeface="Pompiere" charset="0"/>
              </a:rPr>
              <a:t> </a:t>
            </a:r>
            <a:r>
              <a:rPr lang="en-US" sz="2800" dirty="0" err="1">
                <a:latin typeface="Pompiere" charset="0"/>
              </a:rPr>
              <a:t>energi</a:t>
            </a:r>
            <a:r>
              <a:rPr lang="en-US" sz="2800" dirty="0">
                <a:latin typeface="Pompiere" charset="0"/>
              </a:rPr>
              <a:t> yang </a:t>
            </a:r>
            <a:r>
              <a:rPr lang="en-US" sz="2800" dirty="0" err="1">
                <a:latin typeface="Pompiere" charset="0"/>
              </a:rPr>
              <a:t>dibutuhkan</a:t>
            </a:r>
            <a:r>
              <a:rPr lang="en-US" sz="2800" dirty="0">
                <a:latin typeface="Pompiere" charset="0"/>
              </a:rPr>
              <a:t> </a:t>
            </a:r>
            <a:r>
              <a:rPr lang="en-US" sz="2800" dirty="0" err="1">
                <a:latin typeface="Pompiere" charset="0"/>
              </a:rPr>
              <a:t>untuk</a:t>
            </a:r>
            <a:r>
              <a:rPr lang="en-US" sz="2800" dirty="0">
                <a:latin typeface="Pompiere" charset="0"/>
              </a:rPr>
              <a:t> </a:t>
            </a:r>
            <a:r>
              <a:rPr lang="en-US" sz="2800" dirty="0" err="1">
                <a:latin typeface="Pompiere" charset="0"/>
              </a:rPr>
              <a:t>membakar</a:t>
            </a:r>
            <a:r>
              <a:rPr lang="en-US" sz="2800" dirty="0">
                <a:latin typeface="Pompiere" charset="0"/>
              </a:rPr>
              <a:t> </a:t>
            </a:r>
            <a:r>
              <a:rPr lang="en-US" sz="2800" dirty="0" err="1">
                <a:latin typeface="Pompiere" charset="0"/>
              </a:rPr>
              <a:t>limbah</a:t>
            </a:r>
            <a:r>
              <a:rPr lang="en-US" sz="2800" dirty="0">
                <a:latin typeface="Pompiere" charset="0"/>
              </a:rPr>
              <a:t> </a:t>
            </a:r>
            <a:r>
              <a:rPr lang="en-US" sz="2800" dirty="0" err="1">
                <a:latin typeface="Pompiere" charset="0"/>
              </a:rPr>
              <a:t>padat</a:t>
            </a:r>
            <a:r>
              <a:rPr lang="en-US" sz="2800" dirty="0">
                <a:latin typeface="Pompiere" charset="0"/>
              </a:rPr>
              <a:t> </a:t>
            </a:r>
            <a:r>
              <a:rPr lang="en-US" sz="2800" dirty="0" err="1">
                <a:latin typeface="Pompiere" charset="0"/>
              </a:rPr>
              <a:t>semuanya</a:t>
            </a:r>
            <a:r>
              <a:rPr lang="en-US" sz="2800" dirty="0">
                <a:latin typeface="Pompiere" charset="0"/>
              </a:rPr>
              <a:t> </a:t>
            </a:r>
            <a:r>
              <a:rPr lang="en-US" sz="2800" dirty="0" err="1">
                <a:latin typeface="Pompiere" charset="0"/>
              </a:rPr>
              <a:t>hingga</a:t>
            </a:r>
            <a:r>
              <a:rPr lang="en-US" sz="2800" dirty="0">
                <a:latin typeface="Pompiere" charset="0"/>
              </a:rPr>
              <a:t> </a:t>
            </a:r>
            <a:r>
              <a:rPr lang="en-US" sz="2800" dirty="0" err="1">
                <a:latin typeface="Pompiere" charset="0"/>
              </a:rPr>
              <a:t>menjadi</a:t>
            </a:r>
            <a:r>
              <a:rPr lang="en-US" sz="2800" dirty="0">
                <a:latin typeface="Pompiere" charset="0"/>
              </a:rPr>
              <a:t> </a:t>
            </a:r>
            <a:r>
              <a:rPr lang="en-US" sz="2800" dirty="0" err="1">
                <a:latin typeface="Pompiere" charset="0"/>
              </a:rPr>
              <a:t>abu</a:t>
            </a:r>
            <a:r>
              <a:rPr lang="en-US" sz="2800" dirty="0">
                <a:latin typeface="Pompiere" charset="0"/>
              </a:rPr>
              <a:t> (</a:t>
            </a:r>
            <a:r>
              <a:rPr lang="en-US" sz="2800" dirty="0" err="1">
                <a:latin typeface="Pompiere" charset="0"/>
              </a:rPr>
              <a:t>sisa</a:t>
            </a:r>
            <a:r>
              <a:rPr lang="en-US" sz="2800" dirty="0">
                <a:latin typeface="Pompiere" charset="0"/>
              </a:rPr>
              <a:t> </a:t>
            </a:r>
            <a:r>
              <a:rPr lang="en-US" sz="2800" dirty="0" err="1">
                <a:latin typeface="Pompiere" charset="0"/>
              </a:rPr>
              <a:t>akhir</a:t>
            </a:r>
            <a:r>
              <a:rPr lang="en-US" sz="2800" dirty="0">
                <a:latin typeface="Pompiere" charset="0"/>
              </a:rPr>
              <a:t>), </a:t>
            </a:r>
            <a:r>
              <a:rPr lang="en-US" sz="2800" dirty="0" err="1">
                <a:latin typeface="Pompiere" charset="0"/>
              </a:rPr>
              <a:t>dipengaruhi</a:t>
            </a:r>
            <a:r>
              <a:rPr lang="en-US" sz="2800" dirty="0">
                <a:latin typeface="Pompiere" charset="0"/>
              </a:rPr>
              <a:t> </a:t>
            </a:r>
            <a:r>
              <a:rPr lang="en-US" sz="2800" dirty="0" err="1">
                <a:latin typeface="Pompiere" charset="0"/>
              </a:rPr>
              <a:t>oleh</a:t>
            </a:r>
            <a:r>
              <a:rPr lang="en-US" sz="2800" dirty="0">
                <a:latin typeface="Pompiere" charset="0"/>
              </a:rPr>
              <a:t> </a:t>
            </a:r>
            <a:r>
              <a:rPr lang="en-US" sz="2800" dirty="0" err="1">
                <a:latin typeface="Pompiere" charset="0"/>
              </a:rPr>
              <a:t>berat</a:t>
            </a:r>
            <a:r>
              <a:rPr lang="en-US" sz="2800" dirty="0">
                <a:latin typeface="Pompiere" charset="0"/>
              </a:rPr>
              <a:t> </a:t>
            </a:r>
            <a:r>
              <a:rPr lang="en-US" sz="2800" dirty="0" err="1">
                <a:latin typeface="Pompiere" charset="0"/>
              </a:rPr>
              <a:t>limbah</a:t>
            </a:r>
            <a:r>
              <a:rPr lang="en-US" sz="2800" dirty="0">
                <a:latin typeface="Pompiere" charset="0"/>
              </a:rPr>
              <a:t> </a:t>
            </a:r>
            <a:r>
              <a:rPr lang="en-US" sz="2800" dirty="0" err="1">
                <a:latin typeface="Pompiere" charset="0"/>
              </a:rPr>
              <a:t>padat</a:t>
            </a:r>
            <a:r>
              <a:rPr lang="en-US" sz="2800" dirty="0">
                <a:latin typeface="Pompiere" charset="0"/>
              </a:rPr>
              <a:t> </a:t>
            </a:r>
            <a:r>
              <a:rPr lang="en-US" sz="2800" dirty="0" err="1">
                <a:latin typeface="Pompiere" charset="0"/>
              </a:rPr>
              <a:t>dan</a:t>
            </a:r>
            <a:r>
              <a:rPr lang="en-US" sz="2800" dirty="0">
                <a:latin typeface="Pompiere" charset="0"/>
              </a:rPr>
              <a:t> </a:t>
            </a:r>
            <a:r>
              <a:rPr lang="en-US" sz="2800" dirty="0" err="1">
                <a:latin typeface="Pompiere" charset="0"/>
              </a:rPr>
              <a:t>kadar</a:t>
            </a:r>
            <a:r>
              <a:rPr lang="en-US" sz="2800" dirty="0">
                <a:latin typeface="Pompiere" charset="0"/>
              </a:rPr>
              <a:t> </a:t>
            </a:r>
            <a:r>
              <a:rPr lang="en-US" sz="2800" dirty="0" err="1">
                <a:latin typeface="Pompiere" charset="0"/>
              </a:rPr>
              <a:t>kelembaban</a:t>
            </a:r>
            <a:r>
              <a:rPr lang="en-US" sz="2800" dirty="0">
                <a:latin typeface="Pompiere" charset="0"/>
              </a:rPr>
              <a:t> </a:t>
            </a:r>
            <a:r>
              <a:rPr lang="en-US" sz="2800" dirty="0" err="1">
                <a:latin typeface="Pompiere" charset="0"/>
              </a:rPr>
              <a:t>didalamya</a:t>
            </a:r>
            <a:r>
              <a:rPr lang="en-US" sz="2800" dirty="0">
                <a:latin typeface="Pompiere" charset="0"/>
              </a:rPr>
              <a:t>.</a:t>
            </a:r>
            <a:endParaRPr lang="en-US" sz="2800" b="1" dirty="0" smtClean="0">
              <a:latin typeface="Pompiere" charset="0"/>
              <a:ea typeface="Tahoma" pitchFamily="34" charset="0"/>
              <a:cs typeface="Tahoma" pitchFamily="34" charset="0"/>
            </a:endParaRPr>
          </a:p>
        </p:txBody>
      </p:sp>
      <p:sp>
        <p:nvSpPr>
          <p:cNvPr id="3366" name="Google Shape;3366;p34"/>
          <p:cNvSpPr txBox="1"/>
          <p:nvPr/>
        </p:nvSpPr>
        <p:spPr>
          <a:xfrm>
            <a:off x="1383902" y="3578600"/>
            <a:ext cx="7290000" cy="707866"/>
          </a:xfrm>
          <a:prstGeom prst="rect">
            <a:avLst/>
          </a:prstGeom>
          <a:noFill/>
          <a:ln>
            <a:noFill/>
          </a:ln>
        </p:spPr>
        <p:txBody>
          <a:bodyPr spcFirstLastPara="1" wrap="square" lIns="137150" tIns="137150" rIns="137150" bIns="137150" anchor="t" anchorCtr="0">
            <a:spAutoFit/>
          </a:bodyPr>
          <a:lstStyle/>
          <a:p>
            <a:pPr lvl="0" algn="ctr"/>
            <a:r>
              <a:rPr lang="en-US" sz="2800" b="1" dirty="0">
                <a:latin typeface="Shadows Into Light Two" charset="0"/>
              </a:rPr>
              <a:t>1. </a:t>
            </a:r>
            <a:r>
              <a:rPr lang="en-US" sz="2800" b="1" dirty="0" err="1">
                <a:latin typeface="Shadows Into Light Two" charset="0"/>
              </a:rPr>
              <a:t>Karakteristik</a:t>
            </a:r>
            <a:r>
              <a:rPr lang="en-US" sz="2800" b="1" dirty="0">
                <a:latin typeface="Shadows Into Light Two" charset="0"/>
              </a:rPr>
              <a:t> </a:t>
            </a:r>
            <a:r>
              <a:rPr lang="en-US" sz="2800" b="1" dirty="0" smtClean="0">
                <a:latin typeface="Shadows Into Light Two" charset="0"/>
              </a:rPr>
              <a:t>Kimia</a:t>
            </a:r>
            <a:endParaRPr lang="en-US" sz="2800" b="1" dirty="0">
              <a:solidFill>
                <a:schemeClr val="dk1"/>
              </a:solidFill>
              <a:latin typeface="Shadows Into Light Two" charset="0"/>
              <a:ea typeface="Shadows Into Light Two"/>
              <a:cs typeface="Shadows Into Light Two"/>
              <a:sym typeface="Shadows Into Light Two"/>
            </a:endParaRPr>
          </a:p>
        </p:txBody>
      </p:sp>
      <p:sp>
        <p:nvSpPr>
          <p:cNvPr id="3367" name="Google Shape;3367;p34"/>
          <p:cNvSpPr txBox="1"/>
          <p:nvPr/>
        </p:nvSpPr>
        <p:spPr>
          <a:xfrm>
            <a:off x="9619126" y="3578600"/>
            <a:ext cx="7290000" cy="584755"/>
          </a:xfrm>
          <a:prstGeom prst="rect">
            <a:avLst/>
          </a:prstGeom>
          <a:noFill/>
          <a:ln>
            <a:noFill/>
          </a:ln>
        </p:spPr>
        <p:txBody>
          <a:bodyPr spcFirstLastPara="1" wrap="square" lIns="137150" tIns="137150" rIns="137150" bIns="137150" anchor="t" anchorCtr="0">
            <a:spAutoFit/>
          </a:bodyPr>
          <a:lstStyle/>
          <a:p>
            <a:pPr lvl="0" algn="ctr"/>
            <a:r>
              <a:rPr lang="en-US" sz="2000" b="1" dirty="0" err="1" smtClean="0">
                <a:latin typeface="Shadows Into Light Two" charset="0"/>
              </a:rPr>
              <a:t>Tabel</a:t>
            </a:r>
            <a:r>
              <a:rPr lang="en-US" sz="2000" b="1" dirty="0" smtClean="0">
                <a:latin typeface="Shadows Into Light Two" charset="0"/>
              </a:rPr>
              <a:t> 9. </a:t>
            </a:r>
            <a:r>
              <a:rPr lang="en-US" sz="2000" b="1" dirty="0" err="1" smtClean="0">
                <a:latin typeface="Shadows Into Light Two" charset="0"/>
              </a:rPr>
              <a:t>Sisa</a:t>
            </a:r>
            <a:r>
              <a:rPr lang="en-US" sz="2000" b="1" dirty="0" smtClean="0">
                <a:latin typeface="Shadows Into Light Two" charset="0"/>
              </a:rPr>
              <a:t> </a:t>
            </a:r>
            <a:r>
              <a:rPr lang="en-US" sz="2000" b="1" dirty="0" err="1" smtClean="0">
                <a:latin typeface="Shadows Into Light Two" charset="0"/>
              </a:rPr>
              <a:t>Akhir</a:t>
            </a:r>
            <a:r>
              <a:rPr lang="en-US" sz="2000" b="1" dirty="0" smtClean="0">
                <a:latin typeface="Shadows Into Light Two" charset="0"/>
              </a:rPr>
              <a:t> </a:t>
            </a:r>
            <a:r>
              <a:rPr lang="en-US" sz="2000" b="1" dirty="0" err="1" smtClean="0">
                <a:latin typeface="Shadows Into Light Two" charset="0"/>
              </a:rPr>
              <a:t>dan</a:t>
            </a:r>
            <a:r>
              <a:rPr lang="en-US" sz="2000" b="1" dirty="0" smtClean="0">
                <a:latin typeface="Shadows Into Light Two" charset="0"/>
              </a:rPr>
              <a:t> </a:t>
            </a:r>
            <a:r>
              <a:rPr lang="en-US" sz="2000" b="1" dirty="0" err="1" smtClean="0">
                <a:latin typeface="Shadows Into Light Two" charset="0"/>
              </a:rPr>
              <a:t>Kandungan</a:t>
            </a:r>
            <a:r>
              <a:rPr lang="en-US" sz="2000" b="1" dirty="0" smtClean="0">
                <a:latin typeface="Shadows Into Light Two" charset="0"/>
              </a:rPr>
              <a:t> </a:t>
            </a:r>
            <a:r>
              <a:rPr lang="en-US" sz="2000" b="1" dirty="0" err="1" smtClean="0">
                <a:latin typeface="Shadows Into Light Two" charset="0"/>
              </a:rPr>
              <a:t>Energi</a:t>
            </a:r>
            <a:r>
              <a:rPr lang="en-US" sz="2000" b="1" dirty="0" smtClean="0">
                <a:latin typeface="Shadows Into Light Two" charset="0"/>
              </a:rPr>
              <a:t> </a:t>
            </a:r>
            <a:r>
              <a:rPr lang="en-US" sz="2000" b="1" dirty="0" err="1" smtClean="0">
                <a:latin typeface="Shadows Into Light Two" charset="0"/>
              </a:rPr>
              <a:t>Limbah</a:t>
            </a:r>
            <a:r>
              <a:rPr lang="en-US" sz="2000" b="1" dirty="0" smtClean="0">
                <a:latin typeface="Shadows Into Light Two" charset="0"/>
              </a:rPr>
              <a:t> </a:t>
            </a:r>
            <a:r>
              <a:rPr lang="en-US" sz="2000" b="1" dirty="0" err="1" smtClean="0">
                <a:latin typeface="Shadows Into Light Two" charset="0"/>
              </a:rPr>
              <a:t>Padat</a:t>
            </a:r>
            <a:r>
              <a:rPr lang="en-US" sz="2000" b="1" dirty="0" smtClean="0">
                <a:latin typeface="Shadows Into Light Two" charset="0"/>
              </a:rPr>
              <a:t> </a:t>
            </a:r>
            <a:r>
              <a:rPr lang="en-US" sz="2000" b="1" dirty="0" err="1" smtClean="0">
                <a:latin typeface="Shadows Into Light Two" charset="0"/>
              </a:rPr>
              <a:t>Perkotaan</a:t>
            </a:r>
            <a:endParaRPr sz="2000" b="1" dirty="0">
              <a:solidFill>
                <a:schemeClr val="dk1"/>
              </a:solidFill>
              <a:latin typeface="Shadows Into Light Two" charset="0"/>
              <a:ea typeface="Shadows Into Light Two"/>
              <a:cs typeface="Shadows Into Light Two"/>
              <a:sym typeface="Shadows Into Light Two"/>
            </a:endParaRPr>
          </a:p>
        </p:txBody>
      </p:sp>
      <p:sp>
        <p:nvSpPr>
          <p:cNvPr id="3368" name="Google Shape;3368;p34"/>
          <p:cNvSpPr/>
          <p:nvPr/>
        </p:nvSpPr>
        <p:spPr>
          <a:xfrm>
            <a:off x="36190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9" name="Google Shape;3369;p34"/>
          <p:cNvSpPr txBox="1"/>
          <p:nvPr/>
        </p:nvSpPr>
        <p:spPr>
          <a:xfrm>
            <a:off x="4731026" y="1120200"/>
            <a:ext cx="9004852" cy="16287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6600" b="1" dirty="0" smtClean="0">
                <a:solidFill>
                  <a:schemeClr val="dk1"/>
                </a:solidFill>
                <a:latin typeface="Pompiere"/>
                <a:ea typeface="Pompiere"/>
                <a:cs typeface="Pompiere"/>
                <a:sym typeface="Pompiere"/>
              </a:rPr>
              <a:t>Karakteristik Sampah</a:t>
            </a:r>
            <a:endParaRPr sz="6600" b="1" dirty="0">
              <a:solidFill>
                <a:schemeClr val="dk1"/>
              </a:solidFill>
              <a:latin typeface="Pompiere"/>
              <a:ea typeface="Pompiere"/>
              <a:cs typeface="Pompiere"/>
              <a:sym typeface="Pompiere"/>
            </a:endParaRPr>
          </a:p>
        </p:txBody>
      </p:sp>
      <p:sp>
        <p:nvSpPr>
          <p:cNvPr id="3370" name="Google Shape;3370;p34"/>
          <p:cNvSpPr txBox="1"/>
          <p:nvPr/>
        </p:nvSpPr>
        <p:spPr>
          <a:xfrm>
            <a:off x="9657075" y="4306550"/>
            <a:ext cx="7214100" cy="4580400"/>
          </a:xfrm>
          <a:prstGeom prst="rect">
            <a:avLst/>
          </a:prstGeom>
          <a:noFill/>
          <a:ln>
            <a:noFill/>
          </a:ln>
        </p:spPr>
        <p:txBody>
          <a:bodyPr spcFirstLastPara="1" wrap="square" lIns="137150" tIns="137150" rIns="137150" bIns="137150" anchor="t" anchorCtr="0">
            <a:noAutofit/>
          </a:bodyPr>
          <a:lstStyle/>
          <a:p>
            <a:pPr lvl="0"/>
            <a:r>
              <a:rPr lang="en-US" sz="3200" dirty="0" smtClean="0">
                <a:latin typeface="Pompiere" charset="0"/>
              </a:rPr>
              <a:t>. </a:t>
            </a:r>
            <a:r>
              <a:rPr lang="en-US" sz="3200" b="1" dirty="0" smtClean="0">
                <a:latin typeface="Pompiere" charset="0"/>
                <a:ea typeface="Tahoma" pitchFamily="34" charset="0"/>
                <a:cs typeface="Tahoma" pitchFamily="34" charset="0"/>
                <a:sym typeface="Questrial"/>
              </a:rPr>
              <a:t> </a:t>
            </a:r>
            <a:endParaRPr lang="en-US" sz="3200" b="1" dirty="0">
              <a:latin typeface="Pompiere" charset="0"/>
              <a:ea typeface="Tahoma" pitchFamily="34" charset="0"/>
              <a:cs typeface="Tahoma" pitchFamily="34" charset="0"/>
              <a:sym typeface="Questria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7362" y="4342884"/>
            <a:ext cx="6533528" cy="45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39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69"/>
                                        </p:tgtEl>
                                        <p:attrNameLst>
                                          <p:attrName>style.visibility</p:attrName>
                                        </p:attrNameLst>
                                      </p:cBhvr>
                                      <p:to>
                                        <p:strVal val="visible"/>
                                      </p:to>
                                    </p:set>
                                    <p:animEffect transition="in" filter="fade">
                                      <p:cBhvr>
                                        <p:cTn id="7" dur="1000"/>
                                        <p:tgtEl>
                                          <p:spTgt spid="3369"/>
                                        </p:tgtEl>
                                      </p:cBhvr>
                                    </p:animEffect>
                                    <p:anim calcmode="lin" valueType="num">
                                      <p:cBhvr>
                                        <p:cTn id="8" dur="1000" fill="hold"/>
                                        <p:tgtEl>
                                          <p:spTgt spid="3369"/>
                                        </p:tgtEl>
                                        <p:attrNameLst>
                                          <p:attrName>ppt_x</p:attrName>
                                        </p:attrNameLst>
                                      </p:cBhvr>
                                      <p:tavLst>
                                        <p:tav tm="0">
                                          <p:val>
                                            <p:strVal val="#ppt_x"/>
                                          </p:val>
                                        </p:tav>
                                        <p:tav tm="100000">
                                          <p:val>
                                            <p:strVal val="#ppt_x"/>
                                          </p:val>
                                        </p:tav>
                                      </p:tavLst>
                                    </p:anim>
                                    <p:anim calcmode="lin" valueType="num">
                                      <p:cBhvr>
                                        <p:cTn id="9" dur="1000" fill="hold"/>
                                        <p:tgtEl>
                                          <p:spTgt spid="33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66"/>
                                        </p:tgtEl>
                                        <p:attrNameLst>
                                          <p:attrName>style.visibility</p:attrName>
                                        </p:attrNameLst>
                                      </p:cBhvr>
                                      <p:to>
                                        <p:strVal val="visible"/>
                                      </p:to>
                                    </p:set>
                                    <p:animEffect transition="in" filter="fade">
                                      <p:cBhvr>
                                        <p:cTn id="14" dur="1000"/>
                                        <p:tgtEl>
                                          <p:spTgt spid="3366"/>
                                        </p:tgtEl>
                                      </p:cBhvr>
                                    </p:animEffect>
                                    <p:anim calcmode="lin" valueType="num">
                                      <p:cBhvr>
                                        <p:cTn id="15" dur="1000" fill="hold"/>
                                        <p:tgtEl>
                                          <p:spTgt spid="3366"/>
                                        </p:tgtEl>
                                        <p:attrNameLst>
                                          <p:attrName>ppt_x</p:attrName>
                                        </p:attrNameLst>
                                      </p:cBhvr>
                                      <p:tavLst>
                                        <p:tav tm="0">
                                          <p:val>
                                            <p:strVal val="#ppt_x"/>
                                          </p:val>
                                        </p:tav>
                                        <p:tav tm="100000">
                                          <p:val>
                                            <p:strVal val="#ppt_x"/>
                                          </p:val>
                                        </p:tav>
                                      </p:tavLst>
                                    </p:anim>
                                    <p:anim calcmode="lin" valueType="num">
                                      <p:cBhvr>
                                        <p:cTn id="16" dur="1000" fill="hold"/>
                                        <p:tgtEl>
                                          <p:spTgt spid="33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65"/>
                                        </p:tgtEl>
                                        <p:attrNameLst>
                                          <p:attrName>style.visibility</p:attrName>
                                        </p:attrNameLst>
                                      </p:cBhvr>
                                      <p:to>
                                        <p:strVal val="visible"/>
                                      </p:to>
                                    </p:set>
                                    <p:animEffect transition="in" filter="fade">
                                      <p:cBhvr>
                                        <p:cTn id="21" dur="1000"/>
                                        <p:tgtEl>
                                          <p:spTgt spid="3365"/>
                                        </p:tgtEl>
                                      </p:cBhvr>
                                    </p:animEffect>
                                    <p:anim calcmode="lin" valueType="num">
                                      <p:cBhvr>
                                        <p:cTn id="22" dur="1000" fill="hold"/>
                                        <p:tgtEl>
                                          <p:spTgt spid="3365"/>
                                        </p:tgtEl>
                                        <p:attrNameLst>
                                          <p:attrName>ppt_x</p:attrName>
                                        </p:attrNameLst>
                                      </p:cBhvr>
                                      <p:tavLst>
                                        <p:tav tm="0">
                                          <p:val>
                                            <p:strVal val="#ppt_x"/>
                                          </p:val>
                                        </p:tav>
                                        <p:tav tm="100000">
                                          <p:val>
                                            <p:strVal val="#ppt_x"/>
                                          </p:val>
                                        </p:tav>
                                      </p:tavLst>
                                    </p:anim>
                                    <p:anim calcmode="lin" valueType="num">
                                      <p:cBhvr>
                                        <p:cTn id="23" dur="1000" fill="hold"/>
                                        <p:tgtEl>
                                          <p:spTgt spid="336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365">
                                            <p:txEl>
                                              <p:pRg st="0" end="0"/>
                                            </p:txEl>
                                          </p:spTgt>
                                        </p:tgtEl>
                                        <p:attrNameLst>
                                          <p:attrName>style.visibility</p:attrName>
                                        </p:attrNameLst>
                                      </p:cBhvr>
                                      <p:to>
                                        <p:strVal val="visible"/>
                                      </p:to>
                                    </p:set>
                                    <p:animEffect transition="in" filter="fade">
                                      <p:cBhvr>
                                        <p:cTn id="28" dur="1000"/>
                                        <p:tgtEl>
                                          <p:spTgt spid="3365">
                                            <p:txEl>
                                              <p:pRg st="0" end="0"/>
                                            </p:txEl>
                                          </p:spTgt>
                                        </p:tgtEl>
                                      </p:cBhvr>
                                    </p:animEffect>
                                    <p:anim calcmode="lin" valueType="num">
                                      <p:cBhvr>
                                        <p:cTn id="29" dur="1000" fill="hold"/>
                                        <p:tgtEl>
                                          <p:spTgt spid="336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3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65">
                                            <p:txEl>
                                              <p:pRg st="1" end="1"/>
                                            </p:txEl>
                                          </p:spTgt>
                                        </p:tgtEl>
                                        <p:attrNameLst>
                                          <p:attrName>style.visibility</p:attrName>
                                        </p:attrNameLst>
                                      </p:cBhvr>
                                      <p:to>
                                        <p:strVal val="visible"/>
                                      </p:to>
                                    </p:set>
                                    <p:animEffect transition="in" filter="fade">
                                      <p:cBhvr>
                                        <p:cTn id="35" dur="1000"/>
                                        <p:tgtEl>
                                          <p:spTgt spid="3365">
                                            <p:txEl>
                                              <p:pRg st="1" end="1"/>
                                            </p:txEl>
                                          </p:spTgt>
                                        </p:tgtEl>
                                      </p:cBhvr>
                                    </p:animEffect>
                                    <p:anim calcmode="lin" valueType="num">
                                      <p:cBhvr>
                                        <p:cTn id="36" dur="1000" fill="hold"/>
                                        <p:tgtEl>
                                          <p:spTgt spid="336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3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365">
                                            <p:txEl>
                                              <p:pRg st="2" end="2"/>
                                            </p:txEl>
                                          </p:spTgt>
                                        </p:tgtEl>
                                        <p:attrNameLst>
                                          <p:attrName>style.visibility</p:attrName>
                                        </p:attrNameLst>
                                      </p:cBhvr>
                                      <p:to>
                                        <p:strVal val="visible"/>
                                      </p:to>
                                    </p:set>
                                    <p:animEffect transition="in" filter="fade">
                                      <p:cBhvr>
                                        <p:cTn id="42" dur="1000"/>
                                        <p:tgtEl>
                                          <p:spTgt spid="3365">
                                            <p:txEl>
                                              <p:pRg st="2" end="2"/>
                                            </p:txEl>
                                          </p:spTgt>
                                        </p:tgtEl>
                                      </p:cBhvr>
                                    </p:animEffect>
                                    <p:anim calcmode="lin" valueType="num">
                                      <p:cBhvr>
                                        <p:cTn id="43" dur="1000" fill="hold"/>
                                        <p:tgtEl>
                                          <p:spTgt spid="3365">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3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367"/>
                                        </p:tgtEl>
                                        <p:attrNameLst>
                                          <p:attrName>style.visibility</p:attrName>
                                        </p:attrNameLst>
                                      </p:cBhvr>
                                      <p:to>
                                        <p:strVal val="visible"/>
                                      </p:to>
                                    </p:set>
                                    <p:animEffect transition="in" filter="barn(inVertical)">
                                      <p:cBhvr>
                                        <p:cTn id="49" dur="500"/>
                                        <p:tgtEl>
                                          <p:spTgt spid="3367"/>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218"/>
                                        </p:tgtEl>
                                        <p:attrNameLst>
                                          <p:attrName>style.visibility</p:attrName>
                                        </p:attrNameLst>
                                      </p:cBhvr>
                                      <p:to>
                                        <p:strVal val="visible"/>
                                      </p:to>
                                    </p:set>
                                    <p:animEffect transition="in" filter="fade">
                                      <p:cBhvr>
                                        <p:cTn id="54" dur="1000"/>
                                        <p:tgtEl>
                                          <p:spTgt spid="9218"/>
                                        </p:tgtEl>
                                      </p:cBhvr>
                                    </p:animEffect>
                                    <p:anim calcmode="lin" valueType="num">
                                      <p:cBhvr>
                                        <p:cTn id="55" dur="1000" fill="hold"/>
                                        <p:tgtEl>
                                          <p:spTgt spid="9218"/>
                                        </p:tgtEl>
                                        <p:attrNameLst>
                                          <p:attrName>ppt_x</p:attrName>
                                        </p:attrNameLst>
                                      </p:cBhvr>
                                      <p:tavLst>
                                        <p:tav tm="0">
                                          <p:val>
                                            <p:strVal val="#ppt_x"/>
                                          </p:val>
                                        </p:tav>
                                        <p:tav tm="100000">
                                          <p:val>
                                            <p:strVal val="#ppt_x"/>
                                          </p:val>
                                        </p:tav>
                                      </p:tavLst>
                                    </p:anim>
                                    <p:anim calcmode="lin" valueType="num">
                                      <p:cBhvr>
                                        <p:cTn id="5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5" grpId="0"/>
      <p:bldP spid="3366" grpId="0"/>
      <p:bldP spid="3367" grpId="0"/>
      <p:bldP spid="336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3"/>
        <p:cNvGrpSpPr/>
        <p:nvPr/>
      </p:nvGrpSpPr>
      <p:grpSpPr>
        <a:xfrm>
          <a:off x="0" y="0"/>
          <a:ext cx="0" cy="0"/>
          <a:chOff x="0" y="0"/>
          <a:chExt cx="0" cy="0"/>
        </a:xfrm>
      </p:grpSpPr>
      <p:sp>
        <p:nvSpPr>
          <p:cNvPr id="3364" name="Google Shape;3364;p34"/>
          <p:cNvSpPr/>
          <p:nvPr/>
        </p:nvSpPr>
        <p:spPr>
          <a:xfrm>
            <a:off x="36651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5" name="Google Shape;3365;p34"/>
          <p:cNvSpPr txBox="1"/>
          <p:nvPr/>
        </p:nvSpPr>
        <p:spPr>
          <a:xfrm>
            <a:off x="1383900" y="4306550"/>
            <a:ext cx="7214100" cy="4580400"/>
          </a:xfrm>
          <a:prstGeom prst="rect">
            <a:avLst/>
          </a:prstGeom>
          <a:noFill/>
          <a:ln>
            <a:noFill/>
          </a:ln>
        </p:spPr>
        <p:txBody>
          <a:bodyPr spcFirstLastPara="1" wrap="square" lIns="137150" tIns="137150" rIns="137150" bIns="137150" anchor="t" anchorCtr="0">
            <a:noAutofit/>
          </a:bodyPr>
          <a:lstStyle/>
          <a:p>
            <a:pPr lvl="0" algn="just"/>
            <a:r>
              <a:rPr lang="en-US" sz="2800" b="1" dirty="0" err="1" smtClean="0">
                <a:latin typeface="Pompiere" charset="0"/>
                <a:ea typeface="Tahoma" pitchFamily="34" charset="0"/>
                <a:cs typeface="Tahoma" pitchFamily="34" charset="0"/>
              </a:rPr>
              <a:t>Kandungan</a:t>
            </a:r>
            <a:r>
              <a:rPr lang="en-US" sz="2800" b="1" dirty="0" smtClean="0">
                <a:latin typeface="Pompiere" charset="0"/>
                <a:ea typeface="Tahoma" pitchFamily="34" charset="0"/>
                <a:cs typeface="Tahoma" pitchFamily="34" charset="0"/>
              </a:rPr>
              <a:t>  Kimia</a:t>
            </a:r>
          </a:p>
          <a:p>
            <a:pPr lvl="0" algn="just"/>
            <a:r>
              <a:rPr lang="en-US" sz="3200" dirty="0" err="1">
                <a:latin typeface="Pompiere" charset="0"/>
              </a:rPr>
              <a:t>Kandungan</a:t>
            </a:r>
            <a:r>
              <a:rPr lang="en-US" sz="3200" dirty="0">
                <a:latin typeface="Pompiere" charset="0"/>
              </a:rPr>
              <a:t> </a:t>
            </a:r>
            <a:r>
              <a:rPr lang="en-US" sz="3200" dirty="0" err="1">
                <a:latin typeface="Pompiere" charset="0"/>
              </a:rPr>
              <a:t>kimia</a:t>
            </a:r>
            <a:r>
              <a:rPr lang="en-US" sz="3200" dirty="0">
                <a:latin typeface="Pompiere" charset="0"/>
              </a:rPr>
              <a:t> </a:t>
            </a:r>
            <a:r>
              <a:rPr lang="en-US" sz="3200" dirty="0" err="1">
                <a:latin typeface="Pompiere" charset="0"/>
              </a:rPr>
              <a:t>diperlukan</a:t>
            </a:r>
            <a:r>
              <a:rPr lang="en-US" sz="3200" dirty="0">
                <a:latin typeface="Pompiere" charset="0"/>
              </a:rPr>
              <a:t> </a:t>
            </a:r>
            <a:r>
              <a:rPr lang="en-US" sz="3200" dirty="0" err="1">
                <a:latin typeface="Pompiere" charset="0"/>
              </a:rPr>
              <a:t>untuk</a:t>
            </a:r>
            <a:r>
              <a:rPr lang="en-US" sz="3200" dirty="0">
                <a:latin typeface="Pompiere" charset="0"/>
              </a:rPr>
              <a:t> </a:t>
            </a:r>
            <a:r>
              <a:rPr lang="en-US" sz="3200" dirty="0" err="1">
                <a:latin typeface="Pompiere" charset="0"/>
              </a:rPr>
              <a:t>mengetahui</a:t>
            </a:r>
            <a:r>
              <a:rPr lang="en-US" sz="3200" dirty="0">
                <a:latin typeface="Pompiere" charset="0"/>
              </a:rPr>
              <a:t> </a:t>
            </a:r>
            <a:r>
              <a:rPr lang="en-US" sz="3200" dirty="0" err="1">
                <a:latin typeface="Pompiere" charset="0"/>
              </a:rPr>
              <a:t>bahan-bahan</a:t>
            </a:r>
            <a:r>
              <a:rPr lang="en-US" sz="3200" dirty="0">
                <a:latin typeface="Pompiere" charset="0"/>
              </a:rPr>
              <a:t> yang </a:t>
            </a:r>
            <a:r>
              <a:rPr lang="en-US" sz="3200" dirty="0" err="1">
                <a:latin typeface="Pompiere" charset="0"/>
              </a:rPr>
              <a:t>mudah</a:t>
            </a:r>
            <a:r>
              <a:rPr lang="en-US" sz="3200" dirty="0">
                <a:latin typeface="Pompiere" charset="0"/>
              </a:rPr>
              <a:t> </a:t>
            </a:r>
            <a:r>
              <a:rPr lang="en-US" sz="3200" dirty="0" err="1">
                <a:latin typeface="Pompiere" charset="0"/>
              </a:rPr>
              <a:t>terbakar</a:t>
            </a:r>
            <a:r>
              <a:rPr lang="en-US" sz="3200" dirty="0">
                <a:latin typeface="Pompiere" charset="0"/>
              </a:rPr>
              <a:t> </a:t>
            </a:r>
            <a:r>
              <a:rPr lang="en-US" sz="3200" dirty="0" err="1">
                <a:latin typeface="Pompiere" charset="0"/>
              </a:rPr>
              <a:t>dan</a:t>
            </a:r>
            <a:r>
              <a:rPr lang="en-US" sz="3200" dirty="0">
                <a:latin typeface="Pompiere" charset="0"/>
              </a:rPr>
              <a:t> </a:t>
            </a:r>
            <a:r>
              <a:rPr lang="en-US" sz="3200" dirty="0" err="1">
                <a:latin typeface="Pompiere" charset="0"/>
              </a:rPr>
              <a:t>tak</a:t>
            </a:r>
            <a:r>
              <a:rPr lang="en-US" sz="3200" dirty="0">
                <a:latin typeface="Pompiere" charset="0"/>
              </a:rPr>
              <a:t> </a:t>
            </a:r>
            <a:r>
              <a:rPr lang="en-US" sz="3200" dirty="0" err="1">
                <a:latin typeface="Pompiere" charset="0"/>
              </a:rPr>
              <a:t>mudah</a:t>
            </a:r>
            <a:r>
              <a:rPr lang="en-US" sz="3200" dirty="0">
                <a:latin typeface="Pompiere" charset="0"/>
              </a:rPr>
              <a:t> </a:t>
            </a:r>
            <a:r>
              <a:rPr lang="en-US" sz="3200" dirty="0" err="1">
                <a:latin typeface="Pompiere" charset="0"/>
              </a:rPr>
              <a:t>terbakar</a:t>
            </a:r>
            <a:endParaRPr lang="en-US" sz="3200" b="1" dirty="0" smtClean="0">
              <a:latin typeface="Pompiere" charset="0"/>
              <a:ea typeface="Tahoma" pitchFamily="34" charset="0"/>
              <a:cs typeface="Tahoma" pitchFamily="34" charset="0"/>
            </a:endParaRPr>
          </a:p>
        </p:txBody>
      </p:sp>
      <p:sp>
        <p:nvSpPr>
          <p:cNvPr id="3366" name="Google Shape;3366;p34"/>
          <p:cNvSpPr txBox="1"/>
          <p:nvPr/>
        </p:nvSpPr>
        <p:spPr>
          <a:xfrm>
            <a:off x="1383902" y="3578600"/>
            <a:ext cx="7290000" cy="707866"/>
          </a:xfrm>
          <a:prstGeom prst="rect">
            <a:avLst/>
          </a:prstGeom>
          <a:noFill/>
          <a:ln>
            <a:noFill/>
          </a:ln>
        </p:spPr>
        <p:txBody>
          <a:bodyPr spcFirstLastPara="1" wrap="square" lIns="137150" tIns="137150" rIns="137150" bIns="137150" anchor="t" anchorCtr="0">
            <a:spAutoFit/>
          </a:bodyPr>
          <a:lstStyle/>
          <a:p>
            <a:pPr lvl="0" algn="ctr"/>
            <a:r>
              <a:rPr lang="en-US" sz="2800" b="1" dirty="0">
                <a:latin typeface="Shadows Into Light Two" charset="0"/>
              </a:rPr>
              <a:t>1. </a:t>
            </a:r>
            <a:r>
              <a:rPr lang="en-US" sz="2800" b="1" dirty="0" err="1">
                <a:latin typeface="Shadows Into Light Two" charset="0"/>
              </a:rPr>
              <a:t>Karakteristik</a:t>
            </a:r>
            <a:r>
              <a:rPr lang="en-US" sz="2800" b="1" dirty="0">
                <a:latin typeface="Shadows Into Light Two" charset="0"/>
              </a:rPr>
              <a:t> </a:t>
            </a:r>
            <a:r>
              <a:rPr lang="en-US" sz="2800" b="1" dirty="0" smtClean="0">
                <a:latin typeface="Shadows Into Light Two" charset="0"/>
              </a:rPr>
              <a:t>Kimia</a:t>
            </a:r>
            <a:endParaRPr lang="en-US" sz="2800" b="1" dirty="0">
              <a:solidFill>
                <a:schemeClr val="dk1"/>
              </a:solidFill>
              <a:latin typeface="Shadows Into Light Two" charset="0"/>
              <a:ea typeface="Shadows Into Light Two"/>
              <a:cs typeface="Shadows Into Light Two"/>
              <a:sym typeface="Shadows Into Light Two"/>
            </a:endParaRPr>
          </a:p>
        </p:txBody>
      </p:sp>
      <p:sp>
        <p:nvSpPr>
          <p:cNvPr id="3367" name="Google Shape;3367;p34"/>
          <p:cNvSpPr txBox="1"/>
          <p:nvPr/>
        </p:nvSpPr>
        <p:spPr>
          <a:xfrm>
            <a:off x="9619126" y="3578600"/>
            <a:ext cx="7290000" cy="553978"/>
          </a:xfrm>
          <a:prstGeom prst="rect">
            <a:avLst/>
          </a:prstGeom>
          <a:noFill/>
          <a:ln>
            <a:noFill/>
          </a:ln>
        </p:spPr>
        <p:txBody>
          <a:bodyPr spcFirstLastPara="1" wrap="square" lIns="137150" tIns="137150" rIns="137150" bIns="137150" anchor="t" anchorCtr="0">
            <a:spAutoFit/>
          </a:bodyPr>
          <a:lstStyle/>
          <a:p>
            <a:pPr lvl="0" algn="ctr"/>
            <a:r>
              <a:rPr lang="en-US" sz="1800" b="1" dirty="0" err="1" smtClean="0">
                <a:latin typeface="Shadows Into Light Two" charset="0"/>
              </a:rPr>
              <a:t>Tabel</a:t>
            </a:r>
            <a:r>
              <a:rPr lang="en-US" sz="1800" b="1" dirty="0" smtClean="0">
                <a:latin typeface="Shadows Into Light Two" charset="0"/>
              </a:rPr>
              <a:t> 9. </a:t>
            </a:r>
            <a:r>
              <a:rPr lang="en-US" sz="1800" b="1" dirty="0" err="1" smtClean="0">
                <a:latin typeface="Shadows Into Light Two" charset="0"/>
              </a:rPr>
              <a:t>Kandungan</a:t>
            </a:r>
            <a:r>
              <a:rPr lang="en-US" sz="1800" b="1" dirty="0" smtClean="0">
                <a:latin typeface="Shadows Into Light Two" charset="0"/>
              </a:rPr>
              <a:t> </a:t>
            </a:r>
            <a:r>
              <a:rPr lang="en-US" sz="1800" b="1" dirty="0" err="1" smtClean="0">
                <a:latin typeface="Shadows Into Light Two" charset="0"/>
              </a:rPr>
              <a:t>Unsur</a:t>
            </a:r>
            <a:r>
              <a:rPr lang="en-US" sz="1800" b="1" dirty="0" smtClean="0">
                <a:latin typeface="Shadows Into Light Two" charset="0"/>
              </a:rPr>
              <a:t> Kimia </a:t>
            </a:r>
            <a:r>
              <a:rPr lang="en-US" sz="1800" b="1" dirty="0" err="1" smtClean="0">
                <a:latin typeface="Shadows Into Light Two" charset="0"/>
              </a:rPr>
              <a:t>Sampah</a:t>
            </a:r>
            <a:r>
              <a:rPr lang="en-US" sz="1800" b="1" dirty="0" smtClean="0">
                <a:latin typeface="Shadows Into Light Two" charset="0"/>
              </a:rPr>
              <a:t> </a:t>
            </a:r>
            <a:r>
              <a:rPr lang="en-US" sz="1800" b="1" dirty="0" err="1" smtClean="0">
                <a:latin typeface="Shadows Into Light Two" charset="0"/>
              </a:rPr>
              <a:t>Perkotaan</a:t>
            </a:r>
            <a:r>
              <a:rPr lang="en-US" sz="1800" b="1" dirty="0" smtClean="0">
                <a:latin typeface="Shadows Into Light Two" charset="0"/>
              </a:rPr>
              <a:t> yang </a:t>
            </a:r>
            <a:r>
              <a:rPr lang="en-US" sz="1800" b="1" dirty="0" err="1" smtClean="0">
                <a:latin typeface="Shadows Into Light Two" charset="0"/>
              </a:rPr>
              <a:t>Mudah</a:t>
            </a:r>
            <a:r>
              <a:rPr lang="en-US" sz="1800" b="1" dirty="0" smtClean="0">
                <a:latin typeface="Shadows Into Light Two" charset="0"/>
              </a:rPr>
              <a:t> </a:t>
            </a:r>
            <a:r>
              <a:rPr lang="en-US" sz="1800" b="1" dirty="0" err="1" smtClean="0">
                <a:latin typeface="Shadows Into Light Two" charset="0"/>
              </a:rPr>
              <a:t>Terbakar</a:t>
            </a:r>
            <a:endParaRPr sz="1800" b="1" dirty="0">
              <a:solidFill>
                <a:schemeClr val="dk1"/>
              </a:solidFill>
              <a:latin typeface="Shadows Into Light Two" charset="0"/>
              <a:ea typeface="Shadows Into Light Two"/>
              <a:cs typeface="Shadows Into Light Two"/>
              <a:sym typeface="Shadows Into Light Two"/>
            </a:endParaRPr>
          </a:p>
        </p:txBody>
      </p:sp>
      <p:sp>
        <p:nvSpPr>
          <p:cNvPr id="3368" name="Google Shape;3368;p34"/>
          <p:cNvSpPr/>
          <p:nvPr/>
        </p:nvSpPr>
        <p:spPr>
          <a:xfrm>
            <a:off x="36190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9" name="Google Shape;3369;p34"/>
          <p:cNvSpPr txBox="1"/>
          <p:nvPr/>
        </p:nvSpPr>
        <p:spPr>
          <a:xfrm>
            <a:off x="4731026" y="1120200"/>
            <a:ext cx="9004852" cy="16287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6600" b="1" dirty="0" smtClean="0">
                <a:solidFill>
                  <a:schemeClr val="dk1"/>
                </a:solidFill>
                <a:latin typeface="Pompiere"/>
                <a:ea typeface="Pompiere"/>
                <a:cs typeface="Pompiere"/>
                <a:sym typeface="Pompiere"/>
              </a:rPr>
              <a:t>Karakteristik Sampah</a:t>
            </a:r>
            <a:endParaRPr sz="6600" b="1" dirty="0">
              <a:solidFill>
                <a:schemeClr val="dk1"/>
              </a:solidFill>
              <a:latin typeface="Pompiere"/>
              <a:ea typeface="Pompiere"/>
              <a:cs typeface="Pompiere"/>
              <a:sym typeface="Pompiere"/>
            </a:endParaRPr>
          </a:p>
        </p:txBody>
      </p:sp>
      <p:sp>
        <p:nvSpPr>
          <p:cNvPr id="3370" name="Google Shape;3370;p34"/>
          <p:cNvSpPr txBox="1"/>
          <p:nvPr/>
        </p:nvSpPr>
        <p:spPr>
          <a:xfrm>
            <a:off x="9657075" y="4306550"/>
            <a:ext cx="7214100" cy="4580400"/>
          </a:xfrm>
          <a:prstGeom prst="rect">
            <a:avLst/>
          </a:prstGeom>
          <a:noFill/>
          <a:ln>
            <a:noFill/>
          </a:ln>
        </p:spPr>
        <p:txBody>
          <a:bodyPr spcFirstLastPara="1" wrap="square" lIns="137150" tIns="137150" rIns="137150" bIns="137150" anchor="t" anchorCtr="0">
            <a:noAutofit/>
          </a:bodyPr>
          <a:lstStyle/>
          <a:p>
            <a:pPr lvl="0"/>
            <a:r>
              <a:rPr lang="en-US" sz="3200" dirty="0" smtClean="0">
                <a:latin typeface="Pompiere" charset="0"/>
              </a:rPr>
              <a:t>. </a:t>
            </a:r>
            <a:r>
              <a:rPr lang="en-US" sz="3200" b="1" dirty="0" smtClean="0">
                <a:latin typeface="Pompiere" charset="0"/>
                <a:ea typeface="Tahoma" pitchFamily="34" charset="0"/>
                <a:cs typeface="Tahoma" pitchFamily="34" charset="0"/>
                <a:sym typeface="Questrial"/>
              </a:rPr>
              <a:t> </a:t>
            </a:r>
            <a:endParaRPr lang="en-US" sz="3200" b="1" dirty="0">
              <a:latin typeface="Pompiere" charset="0"/>
              <a:ea typeface="Tahoma" pitchFamily="34" charset="0"/>
              <a:cs typeface="Tahoma" pitchFamily="34" charset="0"/>
              <a:sym typeface="Questria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1791" y="4533809"/>
            <a:ext cx="7484315" cy="412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65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69"/>
                                        </p:tgtEl>
                                        <p:attrNameLst>
                                          <p:attrName>style.visibility</p:attrName>
                                        </p:attrNameLst>
                                      </p:cBhvr>
                                      <p:to>
                                        <p:strVal val="visible"/>
                                      </p:to>
                                    </p:set>
                                    <p:animEffect transition="in" filter="fade">
                                      <p:cBhvr>
                                        <p:cTn id="7" dur="1000"/>
                                        <p:tgtEl>
                                          <p:spTgt spid="3369"/>
                                        </p:tgtEl>
                                      </p:cBhvr>
                                    </p:animEffect>
                                    <p:anim calcmode="lin" valueType="num">
                                      <p:cBhvr>
                                        <p:cTn id="8" dur="1000" fill="hold"/>
                                        <p:tgtEl>
                                          <p:spTgt spid="3369"/>
                                        </p:tgtEl>
                                        <p:attrNameLst>
                                          <p:attrName>ppt_x</p:attrName>
                                        </p:attrNameLst>
                                      </p:cBhvr>
                                      <p:tavLst>
                                        <p:tav tm="0">
                                          <p:val>
                                            <p:strVal val="#ppt_x"/>
                                          </p:val>
                                        </p:tav>
                                        <p:tav tm="100000">
                                          <p:val>
                                            <p:strVal val="#ppt_x"/>
                                          </p:val>
                                        </p:tav>
                                      </p:tavLst>
                                    </p:anim>
                                    <p:anim calcmode="lin" valueType="num">
                                      <p:cBhvr>
                                        <p:cTn id="9" dur="1000" fill="hold"/>
                                        <p:tgtEl>
                                          <p:spTgt spid="33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66"/>
                                        </p:tgtEl>
                                        <p:attrNameLst>
                                          <p:attrName>style.visibility</p:attrName>
                                        </p:attrNameLst>
                                      </p:cBhvr>
                                      <p:to>
                                        <p:strVal val="visible"/>
                                      </p:to>
                                    </p:set>
                                    <p:animEffect transition="in" filter="fade">
                                      <p:cBhvr>
                                        <p:cTn id="14" dur="1000"/>
                                        <p:tgtEl>
                                          <p:spTgt spid="3366"/>
                                        </p:tgtEl>
                                      </p:cBhvr>
                                    </p:animEffect>
                                    <p:anim calcmode="lin" valueType="num">
                                      <p:cBhvr>
                                        <p:cTn id="15" dur="1000" fill="hold"/>
                                        <p:tgtEl>
                                          <p:spTgt spid="3366"/>
                                        </p:tgtEl>
                                        <p:attrNameLst>
                                          <p:attrName>ppt_x</p:attrName>
                                        </p:attrNameLst>
                                      </p:cBhvr>
                                      <p:tavLst>
                                        <p:tav tm="0">
                                          <p:val>
                                            <p:strVal val="#ppt_x"/>
                                          </p:val>
                                        </p:tav>
                                        <p:tav tm="100000">
                                          <p:val>
                                            <p:strVal val="#ppt_x"/>
                                          </p:val>
                                        </p:tav>
                                      </p:tavLst>
                                    </p:anim>
                                    <p:anim calcmode="lin" valueType="num">
                                      <p:cBhvr>
                                        <p:cTn id="16" dur="1000" fill="hold"/>
                                        <p:tgtEl>
                                          <p:spTgt spid="33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65">
                                            <p:txEl>
                                              <p:pRg st="0" end="0"/>
                                            </p:txEl>
                                          </p:spTgt>
                                        </p:tgtEl>
                                        <p:attrNameLst>
                                          <p:attrName>style.visibility</p:attrName>
                                        </p:attrNameLst>
                                      </p:cBhvr>
                                      <p:to>
                                        <p:strVal val="visible"/>
                                      </p:to>
                                    </p:set>
                                    <p:animEffect transition="in" filter="fade">
                                      <p:cBhvr>
                                        <p:cTn id="21" dur="1000"/>
                                        <p:tgtEl>
                                          <p:spTgt spid="3365">
                                            <p:txEl>
                                              <p:pRg st="0" end="0"/>
                                            </p:txEl>
                                          </p:spTgt>
                                        </p:tgtEl>
                                      </p:cBhvr>
                                    </p:animEffect>
                                    <p:anim calcmode="lin" valueType="num">
                                      <p:cBhvr>
                                        <p:cTn id="22" dur="1000" fill="hold"/>
                                        <p:tgtEl>
                                          <p:spTgt spid="336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3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365">
                                            <p:txEl>
                                              <p:pRg st="1" end="1"/>
                                            </p:txEl>
                                          </p:spTgt>
                                        </p:tgtEl>
                                        <p:attrNameLst>
                                          <p:attrName>style.visibility</p:attrName>
                                        </p:attrNameLst>
                                      </p:cBhvr>
                                      <p:to>
                                        <p:strVal val="visible"/>
                                      </p:to>
                                    </p:set>
                                    <p:animEffect transition="in" filter="fade">
                                      <p:cBhvr>
                                        <p:cTn id="28" dur="1000"/>
                                        <p:tgtEl>
                                          <p:spTgt spid="3365">
                                            <p:txEl>
                                              <p:pRg st="1" end="1"/>
                                            </p:txEl>
                                          </p:spTgt>
                                        </p:tgtEl>
                                      </p:cBhvr>
                                    </p:animEffect>
                                    <p:anim calcmode="lin" valueType="num">
                                      <p:cBhvr>
                                        <p:cTn id="29" dur="1000" fill="hold"/>
                                        <p:tgtEl>
                                          <p:spTgt spid="336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3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367"/>
                                        </p:tgtEl>
                                        <p:attrNameLst>
                                          <p:attrName>style.visibility</p:attrName>
                                        </p:attrNameLst>
                                      </p:cBhvr>
                                      <p:to>
                                        <p:strVal val="visible"/>
                                      </p:to>
                                    </p:set>
                                    <p:animEffect transition="in" filter="fade">
                                      <p:cBhvr>
                                        <p:cTn id="35" dur="1000"/>
                                        <p:tgtEl>
                                          <p:spTgt spid="3367"/>
                                        </p:tgtEl>
                                      </p:cBhvr>
                                    </p:animEffect>
                                    <p:anim calcmode="lin" valueType="num">
                                      <p:cBhvr>
                                        <p:cTn id="36" dur="1000" fill="hold"/>
                                        <p:tgtEl>
                                          <p:spTgt spid="3367"/>
                                        </p:tgtEl>
                                        <p:attrNameLst>
                                          <p:attrName>ppt_x</p:attrName>
                                        </p:attrNameLst>
                                      </p:cBhvr>
                                      <p:tavLst>
                                        <p:tav tm="0">
                                          <p:val>
                                            <p:strVal val="#ppt_x"/>
                                          </p:val>
                                        </p:tav>
                                        <p:tav tm="100000">
                                          <p:val>
                                            <p:strVal val="#ppt_x"/>
                                          </p:val>
                                        </p:tav>
                                      </p:tavLst>
                                    </p:anim>
                                    <p:anim calcmode="lin" valueType="num">
                                      <p:cBhvr>
                                        <p:cTn id="37" dur="1000" fill="hold"/>
                                        <p:tgtEl>
                                          <p:spTgt spid="336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242"/>
                                        </p:tgtEl>
                                        <p:attrNameLst>
                                          <p:attrName>style.visibility</p:attrName>
                                        </p:attrNameLst>
                                      </p:cBhvr>
                                      <p:to>
                                        <p:strVal val="visible"/>
                                      </p:to>
                                    </p:set>
                                    <p:animEffect transition="in" filter="fade">
                                      <p:cBhvr>
                                        <p:cTn id="42" dur="1000"/>
                                        <p:tgtEl>
                                          <p:spTgt spid="10242"/>
                                        </p:tgtEl>
                                      </p:cBhvr>
                                    </p:animEffect>
                                    <p:anim calcmode="lin" valueType="num">
                                      <p:cBhvr>
                                        <p:cTn id="43" dur="1000" fill="hold"/>
                                        <p:tgtEl>
                                          <p:spTgt spid="10242"/>
                                        </p:tgtEl>
                                        <p:attrNameLst>
                                          <p:attrName>ppt_x</p:attrName>
                                        </p:attrNameLst>
                                      </p:cBhvr>
                                      <p:tavLst>
                                        <p:tav tm="0">
                                          <p:val>
                                            <p:strVal val="#ppt_x"/>
                                          </p:val>
                                        </p:tav>
                                        <p:tav tm="100000">
                                          <p:val>
                                            <p:strVal val="#ppt_x"/>
                                          </p:val>
                                        </p:tav>
                                      </p:tavLst>
                                    </p:anim>
                                    <p:anim calcmode="lin" valueType="num">
                                      <p:cBhvr>
                                        <p:cTn id="44"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6" grpId="0"/>
      <p:bldP spid="3367" grpId="0"/>
      <p:bldP spid="33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74"/>
        <p:cNvGrpSpPr/>
        <p:nvPr/>
      </p:nvGrpSpPr>
      <p:grpSpPr>
        <a:xfrm>
          <a:off x="0" y="0"/>
          <a:ext cx="0" cy="0"/>
          <a:chOff x="0" y="0"/>
          <a:chExt cx="0" cy="0"/>
        </a:xfrm>
      </p:grpSpPr>
      <p:sp>
        <p:nvSpPr>
          <p:cNvPr id="3376" name="Google Shape;3376;p35"/>
          <p:cNvSpPr/>
          <p:nvPr/>
        </p:nvSpPr>
        <p:spPr>
          <a:xfrm>
            <a:off x="3631413"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7" name="Google Shape;3377;p35"/>
          <p:cNvSpPr/>
          <p:nvPr/>
        </p:nvSpPr>
        <p:spPr>
          <a:xfrm>
            <a:off x="3606688"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smtClean="0">
                <a:latin typeface="Calibri"/>
                <a:ea typeface="Calibri"/>
                <a:cs typeface="Calibri"/>
                <a:sym typeface="Calibri"/>
              </a:rPr>
              <a:t>                 </a:t>
            </a:r>
            <a:r>
              <a:rPr lang="en-US" sz="5400" b="1" dirty="0" err="1" smtClean="0">
                <a:latin typeface="Pompiere" charset="0"/>
                <a:ea typeface="Calibri"/>
                <a:cs typeface="Calibri"/>
                <a:sym typeface="Calibri"/>
              </a:rPr>
              <a:t>Sistem</a:t>
            </a:r>
            <a:r>
              <a:rPr lang="en-US" sz="5400" b="1" dirty="0" smtClean="0">
                <a:latin typeface="Pompiere" charset="0"/>
                <a:ea typeface="Calibri"/>
                <a:cs typeface="Calibri"/>
                <a:sym typeface="Calibri"/>
              </a:rPr>
              <a:t> </a:t>
            </a:r>
            <a:r>
              <a:rPr lang="en-US" sz="5400" b="1" dirty="0" err="1" smtClean="0">
                <a:latin typeface="Pompiere" charset="0"/>
                <a:ea typeface="Calibri"/>
                <a:cs typeface="Calibri"/>
                <a:sym typeface="Calibri"/>
              </a:rPr>
              <a:t>Pengelolaan</a:t>
            </a:r>
            <a:r>
              <a:rPr lang="en-US" sz="5400" b="1" dirty="0" smtClean="0">
                <a:latin typeface="Pompiere" charset="0"/>
                <a:ea typeface="Calibri"/>
                <a:cs typeface="Calibri"/>
                <a:sym typeface="Calibri"/>
              </a:rPr>
              <a:t> </a:t>
            </a:r>
            <a:r>
              <a:rPr lang="en-US" sz="5400" b="1" dirty="0" err="1" smtClean="0">
                <a:latin typeface="Pompiere" charset="0"/>
                <a:ea typeface="Calibri"/>
                <a:cs typeface="Calibri"/>
                <a:sym typeface="Calibri"/>
              </a:rPr>
              <a:t>Sampah</a:t>
            </a:r>
            <a:r>
              <a:rPr lang="en-US" sz="5400" b="1" dirty="0" smtClean="0">
                <a:latin typeface="Pompiere" charset="0"/>
                <a:ea typeface="Calibri"/>
                <a:cs typeface="Calibri"/>
                <a:sym typeface="Calibri"/>
              </a:rPr>
              <a:t> </a:t>
            </a:r>
            <a:r>
              <a:rPr lang="en-US" sz="5400" b="1" dirty="0" err="1" smtClean="0">
                <a:latin typeface="Pompiere" charset="0"/>
                <a:ea typeface="Calibri"/>
                <a:cs typeface="Calibri"/>
                <a:sym typeface="Calibri"/>
              </a:rPr>
              <a:t>Terpadu</a:t>
            </a:r>
            <a:endParaRPr sz="5400" b="1" dirty="0">
              <a:solidFill>
                <a:srgbClr val="000000"/>
              </a:solidFill>
              <a:latin typeface="Pompiere" charset="0"/>
              <a:ea typeface="Calibri"/>
              <a:cs typeface="Calibri"/>
              <a:sym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328" y="3060008"/>
            <a:ext cx="10980073" cy="593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61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7"/>
                                        </p:tgtEl>
                                        <p:attrNameLst>
                                          <p:attrName>style.visibility</p:attrName>
                                        </p:attrNameLst>
                                      </p:cBhvr>
                                      <p:to>
                                        <p:strVal val="visible"/>
                                      </p:to>
                                    </p:set>
                                    <p:animEffect transition="in" filter="fade">
                                      <p:cBhvr>
                                        <p:cTn id="7" dur="1000"/>
                                        <p:tgtEl>
                                          <p:spTgt spid="3377"/>
                                        </p:tgtEl>
                                      </p:cBhvr>
                                    </p:animEffect>
                                    <p:anim calcmode="lin" valueType="num">
                                      <p:cBhvr>
                                        <p:cTn id="8" dur="1000" fill="hold"/>
                                        <p:tgtEl>
                                          <p:spTgt spid="3377"/>
                                        </p:tgtEl>
                                        <p:attrNameLst>
                                          <p:attrName>ppt_x</p:attrName>
                                        </p:attrNameLst>
                                      </p:cBhvr>
                                      <p:tavLst>
                                        <p:tav tm="0">
                                          <p:val>
                                            <p:strVal val="#ppt_x"/>
                                          </p:val>
                                        </p:tav>
                                        <p:tav tm="100000">
                                          <p:val>
                                            <p:strVal val="#ppt_x"/>
                                          </p:val>
                                        </p:tav>
                                      </p:tavLst>
                                    </p:anim>
                                    <p:anim calcmode="lin" valueType="num">
                                      <p:cBhvr>
                                        <p:cTn id="9" dur="1000" fill="hold"/>
                                        <p:tgtEl>
                                          <p:spTgt spid="337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74"/>
        <p:cNvGrpSpPr/>
        <p:nvPr/>
      </p:nvGrpSpPr>
      <p:grpSpPr>
        <a:xfrm>
          <a:off x="0" y="0"/>
          <a:ext cx="0" cy="0"/>
          <a:chOff x="0" y="0"/>
          <a:chExt cx="0" cy="0"/>
        </a:xfrm>
      </p:grpSpPr>
      <p:sp>
        <p:nvSpPr>
          <p:cNvPr id="3376" name="Google Shape;3376;p35"/>
          <p:cNvSpPr/>
          <p:nvPr/>
        </p:nvSpPr>
        <p:spPr>
          <a:xfrm>
            <a:off x="3631413"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7" name="Google Shape;3377;p35"/>
          <p:cNvSpPr/>
          <p:nvPr/>
        </p:nvSpPr>
        <p:spPr>
          <a:xfrm>
            <a:off x="3606688"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TextBox 3"/>
          <p:cNvSpPr txBox="1"/>
          <p:nvPr/>
        </p:nvSpPr>
        <p:spPr>
          <a:xfrm>
            <a:off x="5594312" y="2834113"/>
            <a:ext cx="2669873" cy="1200329"/>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400" dirty="0" err="1" smtClean="0">
                <a:latin typeface="Arial Black" pitchFamily="34" charset="0"/>
              </a:rPr>
              <a:t>Bahan</a:t>
            </a:r>
            <a:r>
              <a:rPr lang="en-US" sz="2400" dirty="0" smtClean="0">
                <a:latin typeface="Arial Black" pitchFamily="34" charset="0"/>
              </a:rPr>
              <a:t> Baku </a:t>
            </a:r>
            <a:r>
              <a:rPr lang="en-US" sz="2400" dirty="0" err="1" smtClean="0">
                <a:latin typeface="Arial Black" pitchFamily="34" charset="0"/>
              </a:rPr>
              <a:t>Sekunder</a:t>
            </a:r>
            <a:endParaRPr lang="en-US" sz="2400" dirty="0" smtClean="0">
              <a:latin typeface="Arial Black" pitchFamily="34" charset="0"/>
            </a:endParaRPr>
          </a:p>
          <a:p>
            <a:endParaRPr lang="en-US" sz="2400" dirty="0"/>
          </a:p>
        </p:txBody>
      </p:sp>
      <p:sp>
        <p:nvSpPr>
          <p:cNvPr id="9" name="TextBox 8"/>
          <p:cNvSpPr txBox="1"/>
          <p:nvPr/>
        </p:nvSpPr>
        <p:spPr>
          <a:xfrm>
            <a:off x="1400000" y="4707075"/>
            <a:ext cx="2754557" cy="120032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err="1" smtClean="0">
                <a:latin typeface="Arial Black" pitchFamily="34" charset="0"/>
              </a:rPr>
              <a:t>Bahan</a:t>
            </a:r>
            <a:r>
              <a:rPr lang="en-US" sz="2400" dirty="0" smtClean="0">
                <a:latin typeface="Arial Black" pitchFamily="34" charset="0"/>
              </a:rPr>
              <a:t> Baku </a:t>
            </a:r>
          </a:p>
          <a:p>
            <a:pPr algn="ctr"/>
            <a:r>
              <a:rPr lang="en-US" sz="2400" dirty="0" smtClean="0">
                <a:latin typeface="Arial Black" pitchFamily="34" charset="0"/>
              </a:rPr>
              <a:t>Primer</a:t>
            </a:r>
          </a:p>
          <a:p>
            <a:endParaRPr lang="en-US" sz="2400" dirty="0"/>
          </a:p>
        </p:txBody>
      </p:sp>
      <p:sp>
        <p:nvSpPr>
          <p:cNvPr id="5" name="Down Arrow 4"/>
          <p:cNvSpPr/>
          <p:nvPr/>
        </p:nvSpPr>
        <p:spPr>
          <a:xfrm>
            <a:off x="6795069" y="4028740"/>
            <a:ext cx="268358" cy="69315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a:off x="4302226" y="5132256"/>
            <a:ext cx="1252330" cy="26942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p:cNvSpPr txBox="1"/>
          <p:nvPr/>
        </p:nvSpPr>
        <p:spPr>
          <a:xfrm>
            <a:off x="5594312" y="4733271"/>
            <a:ext cx="2669873"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en-US" sz="2400" dirty="0" smtClean="0">
              <a:latin typeface="Arial Black" pitchFamily="34" charset="0"/>
            </a:endParaRPr>
          </a:p>
          <a:p>
            <a:pPr algn="ctr"/>
            <a:r>
              <a:rPr lang="en-US" sz="2400" dirty="0" smtClean="0">
                <a:latin typeface="Arial Black" pitchFamily="34" charset="0"/>
              </a:rPr>
              <a:t>Proses</a:t>
            </a:r>
          </a:p>
          <a:p>
            <a:endParaRPr lang="en-US" sz="2400" dirty="0"/>
          </a:p>
        </p:txBody>
      </p:sp>
      <p:sp>
        <p:nvSpPr>
          <p:cNvPr id="13" name="Right Arrow 12"/>
          <p:cNvSpPr/>
          <p:nvPr/>
        </p:nvSpPr>
        <p:spPr>
          <a:xfrm>
            <a:off x="8370485" y="5132768"/>
            <a:ext cx="1252330" cy="26942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p:cNvSpPr txBox="1"/>
          <p:nvPr/>
        </p:nvSpPr>
        <p:spPr>
          <a:xfrm>
            <a:off x="9717439" y="4726950"/>
            <a:ext cx="2607083" cy="120032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endParaRPr lang="en-US" sz="2400" dirty="0" smtClean="0">
              <a:latin typeface="Arial Black" pitchFamily="34" charset="0"/>
            </a:endParaRPr>
          </a:p>
          <a:p>
            <a:pPr algn="ctr"/>
            <a:r>
              <a:rPr lang="en-US" sz="2400" dirty="0" err="1" smtClean="0">
                <a:latin typeface="Arial Black" pitchFamily="34" charset="0"/>
              </a:rPr>
              <a:t>Produk</a:t>
            </a:r>
            <a:endParaRPr lang="en-US" sz="2400" dirty="0" smtClean="0">
              <a:latin typeface="Arial Black" pitchFamily="34" charset="0"/>
            </a:endParaRPr>
          </a:p>
          <a:p>
            <a:endParaRPr lang="en-US" sz="2400" dirty="0"/>
          </a:p>
        </p:txBody>
      </p:sp>
      <p:sp>
        <p:nvSpPr>
          <p:cNvPr id="15" name="Right Arrow 14"/>
          <p:cNvSpPr/>
          <p:nvPr/>
        </p:nvSpPr>
        <p:spPr>
          <a:xfrm>
            <a:off x="12515302" y="5132255"/>
            <a:ext cx="1252330" cy="26942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p:cNvSpPr txBox="1"/>
          <p:nvPr/>
        </p:nvSpPr>
        <p:spPr>
          <a:xfrm>
            <a:off x="13960232" y="4721899"/>
            <a:ext cx="2479090" cy="120032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endParaRPr lang="en-US" sz="2400" dirty="0" smtClean="0">
              <a:latin typeface="Arial Black" pitchFamily="34" charset="0"/>
            </a:endParaRPr>
          </a:p>
          <a:p>
            <a:pPr algn="ctr"/>
            <a:r>
              <a:rPr lang="en-US" sz="2400" dirty="0" err="1" smtClean="0">
                <a:latin typeface="Arial Black" pitchFamily="34" charset="0"/>
              </a:rPr>
              <a:t>Konsumsi</a:t>
            </a:r>
            <a:endParaRPr lang="en-US" sz="2400" dirty="0" smtClean="0">
              <a:latin typeface="Arial Black" pitchFamily="34" charset="0"/>
            </a:endParaRPr>
          </a:p>
          <a:p>
            <a:endParaRPr lang="en-US" sz="2400" dirty="0"/>
          </a:p>
        </p:txBody>
      </p:sp>
      <p:sp>
        <p:nvSpPr>
          <p:cNvPr id="19" name="TextBox 18"/>
          <p:cNvSpPr txBox="1"/>
          <p:nvPr/>
        </p:nvSpPr>
        <p:spPr>
          <a:xfrm>
            <a:off x="9717439" y="6945364"/>
            <a:ext cx="2607083" cy="830997"/>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err="1" smtClean="0">
                <a:latin typeface="Arial Black" pitchFamily="34" charset="0"/>
              </a:rPr>
              <a:t>Bahan</a:t>
            </a:r>
            <a:r>
              <a:rPr lang="en-US" sz="2400" dirty="0" smtClean="0">
                <a:latin typeface="Arial Black" pitchFamily="34" charset="0"/>
              </a:rPr>
              <a:t> </a:t>
            </a:r>
            <a:r>
              <a:rPr lang="en-US" sz="2400" dirty="0" err="1" smtClean="0">
                <a:latin typeface="Arial Black" pitchFamily="34" charset="0"/>
              </a:rPr>
              <a:t>Buangan</a:t>
            </a:r>
            <a:endParaRPr lang="en-US" sz="2400" dirty="0" smtClean="0">
              <a:latin typeface="Arial Black" pitchFamily="34" charset="0"/>
            </a:endParaRPr>
          </a:p>
        </p:txBody>
      </p:sp>
      <p:sp>
        <p:nvSpPr>
          <p:cNvPr id="20" name="Curved Right Arrow 19"/>
          <p:cNvSpPr/>
          <p:nvPr/>
        </p:nvSpPr>
        <p:spPr>
          <a:xfrm>
            <a:off x="4151261" y="5933600"/>
            <a:ext cx="3578087" cy="2027583"/>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21" name="Curved Left Arrow 20"/>
          <p:cNvSpPr/>
          <p:nvPr/>
        </p:nvSpPr>
        <p:spPr>
          <a:xfrm>
            <a:off x="14433865" y="5960455"/>
            <a:ext cx="3776248" cy="1969818"/>
          </a:xfrm>
          <a:prstGeom prst="curved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4875867" y="8468138"/>
            <a:ext cx="9084365" cy="461665"/>
          </a:xfrm>
          <a:prstGeom prst="rect">
            <a:avLst/>
          </a:prstGeom>
          <a:noFill/>
        </p:spPr>
        <p:txBody>
          <a:bodyPr wrap="square" rtlCol="0">
            <a:spAutoFit/>
          </a:bodyPr>
          <a:lstStyle/>
          <a:p>
            <a:r>
              <a:rPr lang="en-US" sz="2400" dirty="0" err="1" smtClean="0">
                <a:latin typeface="Arial Black" pitchFamily="34" charset="0"/>
              </a:rPr>
              <a:t>Gambar</a:t>
            </a:r>
            <a:r>
              <a:rPr lang="en-US" sz="2400" dirty="0" smtClean="0">
                <a:latin typeface="Arial Black" pitchFamily="34" charset="0"/>
              </a:rPr>
              <a:t> 1. Proses </a:t>
            </a:r>
            <a:r>
              <a:rPr lang="en-US" sz="2400" dirty="0" err="1" smtClean="0">
                <a:latin typeface="Arial Black" pitchFamily="34" charset="0"/>
              </a:rPr>
              <a:t>Pembentukan</a:t>
            </a:r>
            <a:r>
              <a:rPr lang="en-US" sz="2400" dirty="0" smtClean="0">
                <a:latin typeface="Arial Black" pitchFamily="34" charset="0"/>
              </a:rPr>
              <a:t> </a:t>
            </a:r>
            <a:r>
              <a:rPr lang="en-US" sz="2400" dirty="0" err="1" smtClean="0">
                <a:latin typeface="Arial Black" pitchFamily="34" charset="0"/>
              </a:rPr>
              <a:t>Buangan</a:t>
            </a:r>
            <a:r>
              <a:rPr lang="en-US" sz="2400" dirty="0" smtClean="0">
                <a:latin typeface="Arial Black" pitchFamily="34" charset="0"/>
              </a:rPr>
              <a:t> (</a:t>
            </a:r>
            <a:r>
              <a:rPr lang="en-US" sz="2400" dirty="0" err="1" smtClean="0">
                <a:latin typeface="Arial Black" pitchFamily="34" charset="0"/>
              </a:rPr>
              <a:t>Limbah</a:t>
            </a:r>
            <a:r>
              <a:rPr lang="en-US" sz="2400" dirty="0" smtClean="0">
                <a:latin typeface="Arial Black" pitchFamily="34" charset="0"/>
              </a:rPr>
              <a:t>) </a:t>
            </a:r>
            <a:endParaRPr lang="en-US" sz="2400" dirty="0">
              <a:latin typeface="Arial Black" pitchFamily="34" charset="0"/>
            </a:endParaRPr>
          </a:p>
        </p:txBody>
      </p:sp>
    </p:spTree>
    <p:extLst>
      <p:ext uri="{BB962C8B-B14F-4D97-AF65-F5344CB8AC3E}">
        <p14:creationId xmlns:p14="http://schemas.microsoft.com/office/powerpoint/2010/main" val="181998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4" grpId="0" animBg="1"/>
      <p:bldP spid="16" grpId="0" animBg="1"/>
      <p:bldP spid="19" grpId="0" animBg="1"/>
      <p:bldP spid="20" grpId="0" animBg="1"/>
      <p:bldP spid="21"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63"/>
        <p:cNvGrpSpPr/>
        <p:nvPr/>
      </p:nvGrpSpPr>
      <p:grpSpPr>
        <a:xfrm>
          <a:off x="0" y="0"/>
          <a:ext cx="0" cy="0"/>
          <a:chOff x="0" y="0"/>
          <a:chExt cx="0" cy="0"/>
        </a:xfrm>
      </p:grpSpPr>
      <p:sp>
        <p:nvSpPr>
          <p:cNvPr id="3364" name="Google Shape;3364;p34"/>
          <p:cNvSpPr/>
          <p:nvPr/>
        </p:nvSpPr>
        <p:spPr>
          <a:xfrm>
            <a:off x="36651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5" name="Google Shape;3365;p34"/>
          <p:cNvSpPr txBox="1"/>
          <p:nvPr/>
        </p:nvSpPr>
        <p:spPr>
          <a:xfrm>
            <a:off x="1383900" y="4306550"/>
            <a:ext cx="7214100" cy="45804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400" dirty="0" smtClean="0">
                <a:latin typeface="Tahoma" pitchFamily="34" charset="0"/>
                <a:ea typeface="Tahoma" pitchFamily="34" charset="0"/>
                <a:cs typeface="Tahoma" pitchFamily="34" charset="0"/>
                <a:sym typeface="Questrial"/>
              </a:rPr>
              <a:t>Limbah dari kegiatan rutin sehari-hari manusia di rumah tangga yang berupa air buangan (tinja, bekas mandi-cuci), dan sampah (sisa masak, bekas pembungkus).</a:t>
            </a:r>
          </a:p>
          <a:p>
            <a:pPr marL="0" lvl="0" indent="0" algn="l" rtl="0">
              <a:spcBef>
                <a:spcPts val="0"/>
              </a:spcBef>
              <a:spcAft>
                <a:spcPts val="0"/>
              </a:spcAft>
              <a:buNone/>
            </a:pPr>
            <a:r>
              <a:rPr lang="en" sz="2400" dirty="0" smtClean="0">
                <a:latin typeface="Tahoma" pitchFamily="34" charset="0"/>
                <a:ea typeface="Tahoma" pitchFamily="34" charset="0"/>
                <a:cs typeface="Tahoma" pitchFamily="34" charset="0"/>
                <a:sym typeface="Questrial"/>
              </a:rPr>
              <a:t>Terkait penanganannya:</a:t>
            </a:r>
          </a:p>
          <a:p>
            <a:pPr marL="457200" lvl="0" indent="-457200" algn="l" rtl="0">
              <a:spcBef>
                <a:spcPts val="0"/>
              </a:spcBef>
              <a:spcAft>
                <a:spcPts val="0"/>
              </a:spcAft>
              <a:buFont typeface="Arial" pitchFamily="34" charset="0"/>
              <a:buChar char="•"/>
            </a:pPr>
            <a:r>
              <a:rPr lang="en" sz="2400" dirty="0" smtClean="0">
                <a:latin typeface="Tahoma" pitchFamily="34" charset="0"/>
                <a:ea typeface="Tahoma" pitchFamily="34" charset="0"/>
                <a:cs typeface="Tahoma" pitchFamily="34" charset="0"/>
                <a:sym typeface="Questrial"/>
              </a:rPr>
              <a:t>Mudah membusuk dan tidak mudah membusuk</a:t>
            </a:r>
          </a:p>
          <a:p>
            <a:pPr marL="457200" lvl="0" indent="-457200" algn="l" rtl="0">
              <a:spcBef>
                <a:spcPts val="0"/>
              </a:spcBef>
              <a:spcAft>
                <a:spcPts val="0"/>
              </a:spcAft>
              <a:buFont typeface="Arial" pitchFamily="34" charset="0"/>
              <a:buChar char="•"/>
            </a:pPr>
            <a:r>
              <a:rPr lang="en" sz="2400" dirty="0" smtClean="0">
                <a:latin typeface="Tahoma" pitchFamily="34" charset="0"/>
                <a:ea typeface="Tahoma" pitchFamily="34" charset="0"/>
                <a:cs typeface="Tahoma" pitchFamily="34" charset="0"/>
                <a:sym typeface="Questrial"/>
              </a:rPr>
              <a:t>Mudah terurai dan tidak mudah terurai</a:t>
            </a:r>
          </a:p>
          <a:p>
            <a:pPr marL="457200" lvl="0" indent="-457200" algn="l" rtl="0">
              <a:spcBef>
                <a:spcPts val="0"/>
              </a:spcBef>
              <a:spcAft>
                <a:spcPts val="0"/>
              </a:spcAft>
              <a:buFont typeface="Arial" pitchFamily="34" charset="0"/>
              <a:buChar char="•"/>
            </a:pPr>
            <a:r>
              <a:rPr lang="en" sz="2400" dirty="0" smtClean="0">
                <a:latin typeface="Tahoma" pitchFamily="34" charset="0"/>
                <a:ea typeface="Tahoma" pitchFamily="34" charset="0"/>
                <a:cs typeface="Tahoma" pitchFamily="34" charset="0"/>
                <a:sym typeface="Questrial"/>
              </a:rPr>
              <a:t>Mudah terbakar dan tidak mudah terbakar</a:t>
            </a:r>
          </a:p>
          <a:p>
            <a:pPr marL="457200" lvl="0" indent="-457200" algn="l" rtl="0">
              <a:spcBef>
                <a:spcPts val="0"/>
              </a:spcBef>
              <a:spcAft>
                <a:spcPts val="0"/>
              </a:spcAft>
              <a:buFont typeface="Arial" pitchFamily="34" charset="0"/>
              <a:buChar char="•"/>
            </a:pPr>
            <a:r>
              <a:rPr lang="en" sz="2400" dirty="0" smtClean="0">
                <a:latin typeface="Tahoma" pitchFamily="34" charset="0"/>
                <a:ea typeface="Tahoma" pitchFamily="34" charset="0"/>
                <a:cs typeface="Tahoma" pitchFamily="34" charset="0"/>
                <a:sym typeface="Questrial"/>
              </a:rPr>
              <a:t>Dapat di daur ulang dan tidak dapat di daur ulang</a:t>
            </a:r>
          </a:p>
          <a:p>
            <a:pPr marL="457200" lvl="0" indent="-457200" algn="l" rtl="0">
              <a:spcBef>
                <a:spcPts val="0"/>
              </a:spcBef>
              <a:spcAft>
                <a:spcPts val="0"/>
              </a:spcAft>
              <a:buFont typeface="Arial" pitchFamily="34" charset="0"/>
              <a:buChar char="•"/>
            </a:pPr>
            <a:r>
              <a:rPr lang="en" sz="2400" dirty="0" smtClean="0">
                <a:latin typeface="Tahoma" pitchFamily="34" charset="0"/>
                <a:ea typeface="Tahoma" pitchFamily="34" charset="0"/>
                <a:cs typeface="Tahoma" pitchFamily="34" charset="0"/>
                <a:sym typeface="Questrial"/>
              </a:rPr>
              <a:t>Berbahaya dan tidak berbahaya.</a:t>
            </a:r>
          </a:p>
          <a:p>
            <a:pPr marL="0" lvl="0" indent="0" algn="l" rtl="0">
              <a:spcBef>
                <a:spcPts val="0"/>
              </a:spcBef>
              <a:spcAft>
                <a:spcPts val="0"/>
              </a:spcAft>
              <a:buNone/>
            </a:pPr>
            <a:endParaRPr sz="2800" dirty="0">
              <a:latin typeface="Tahoma" pitchFamily="34" charset="0"/>
              <a:ea typeface="Tahoma" pitchFamily="34" charset="0"/>
              <a:cs typeface="Tahoma" pitchFamily="34" charset="0"/>
              <a:sym typeface="Questrial"/>
            </a:endParaRPr>
          </a:p>
        </p:txBody>
      </p:sp>
      <p:sp>
        <p:nvSpPr>
          <p:cNvPr id="3366" name="Google Shape;3366;p34"/>
          <p:cNvSpPr txBox="1"/>
          <p:nvPr/>
        </p:nvSpPr>
        <p:spPr>
          <a:xfrm>
            <a:off x="1383902" y="3578600"/>
            <a:ext cx="7290000" cy="815700"/>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 sz="3500" b="1" dirty="0" smtClean="0">
                <a:solidFill>
                  <a:schemeClr val="dk1"/>
                </a:solidFill>
                <a:latin typeface="Shadows Into Light Two"/>
                <a:ea typeface="Shadows Into Light Two"/>
                <a:cs typeface="Shadows Into Light Two"/>
                <a:sym typeface="Shadows Into Light Two"/>
              </a:rPr>
              <a:t>Limbah Domestik</a:t>
            </a:r>
            <a:endParaRPr sz="3500" b="1" dirty="0">
              <a:solidFill>
                <a:schemeClr val="dk1"/>
              </a:solidFill>
              <a:latin typeface="Shadows Into Light Two"/>
              <a:ea typeface="Shadows Into Light Two"/>
              <a:cs typeface="Shadows Into Light Two"/>
              <a:sym typeface="Shadows Into Light Two"/>
            </a:endParaRPr>
          </a:p>
        </p:txBody>
      </p:sp>
      <p:sp>
        <p:nvSpPr>
          <p:cNvPr id="3367" name="Google Shape;3367;p34"/>
          <p:cNvSpPr txBox="1"/>
          <p:nvPr/>
        </p:nvSpPr>
        <p:spPr>
          <a:xfrm>
            <a:off x="9619126" y="3578600"/>
            <a:ext cx="7290000" cy="815700"/>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 sz="3500" b="1" dirty="0" smtClean="0">
                <a:solidFill>
                  <a:schemeClr val="dk1"/>
                </a:solidFill>
                <a:latin typeface="Shadows Into Light Two"/>
                <a:ea typeface="Shadows Into Light Two"/>
                <a:cs typeface="Shadows Into Light Two"/>
                <a:sym typeface="Shadows Into Light Two"/>
              </a:rPr>
              <a:t>Limbah Non Domestik</a:t>
            </a:r>
            <a:endParaRPr sz="3500" b="1" dirty="0">
              <a:solidFill>
                <a:schemeClr val="dk1"/>
              </a:solidFill>
              <a:latin typeface="Shadows Into Light Two"/>
              <a:ea typeface="Shadows Into Light Two"/>
              <a:cs typeface="Shadows Into Light Two"/>
              <a:sym typeface="Shadows Into Light Two"/>
            </a:endParaRPr>
          </a:p>
        </p:txBody>
      </p:sp>
      <p:sp>
        <p:nvSpPr>
          <p:cNvPr id="3368" name="Google Shape;3368;p34"/>
          <p:cNvSpPr/>
          <p:nvPr/>
        </p:nvSpPr>
        <p:spPr>
          <a:xfrm>
            <a:off x="36190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9" name="Google Shape;3369;p34"/>
          <p:cNvSpPr txBox="1"/>
          <p:nvPr/>
        </p:nvSpPr>
        <p:spPr>
          <a:xfrm>
            <a:off x="4731026" y="1120200"/>
            <a:ext cx="9004852" cy="16287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6600" b="1" dirty="0" smtClean="0">
                <a:solidFill>
                  <a:schemeClr val="dk1"/>
                </a:solidFill>
                <a:latin typeface="Pompiere"/>
                <a:ea typeface="Pompiere"/>
                <a:cs typeface="Pompiere"/>
                <a:sym typeface="Pompiere"/>
              </a:rPr>
              <a:t>Penggolongan Asal Sampah</a:t>
            </a:r>
            <a:endParaRPr sz="6600" b="1" dirty="0">
              <a:solidFill>
                <a:schemeClr val="dk1"/>
              </a:solidFill>
              <a:latin typeface="Pompiere"/>
              <a:ea typeface="Pompiere"/>
              <a:cs typeface="Pompiere"/>
              <a:sym typeface="Pompiere"/>
            </a:endParaRPr>
          </a:p>
        </p:txBody>
      </p:sp>
      <p:sp>
        <p:nvSpPr>
          <p:cNvPr id="3370" name="Google Shape;3370;p34"/>
          <p:cNvSpPr txBox="1"/>
          <p:nvPr/>
        </p:nvSpPr>
        <p:spPr>
          <a:xfrm>
            <a:off x="9657075" y="4306550"/>
            <a:ext cx="7214100" cy="45804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400" dirty="0" smtClean="0">
                <a:latin typeface="Tahoma" pitchFamily="34" charset="0"/>
                <a:ea typeface="Tahoma" pitchFamily="34" charset="0"/>
                <a:cs typeface="Tahoma" pitchFamily="34" charset="0"/>
                <a:sym typeface="Questrial"/>
              </a:rPr>
              <a:t>Limbah hasil dari kegiatan non-rumah tangga, berupa limbah padat dan limbah cair.</a:t>
            </a:r>
          </a:p>
          <a:p>
            <a:pPr marL="0" lvl="0" indent="0" algn="l" rtl="0">
              <a:spcBef>
                <a:spcPts val="0"/>
              </a:spcBef>
              <a:spcAft>
                <a:spcPts val="0"/>
              </a:spcAft>
              <a:buNone/>
            </a:pPr>
            <a:r>
              <a:rPr lang="en" sz="2400" dirty="0" smtClean="0">
                <a:latin typeface="Tahoma" pitchFamily="34" charset="0"/>
                <a:ea typeface="Tahoma" pitchFamily="34" charset="0"/>
                <a:cs typeface="Tahoma" pitchFamily="34" charset="0"/>
                <a:sym typeface="Questrial"/>
              </a:rPr>
              <a:t>Kegiatan non rumah tangga seperti pasar, toko, hotel, dan industri</a:t>
            </a:r>
            <a:r>
              <a:rPr lang="en" sz="2800" dirty="0" smtClean="0">
                <a:latin typeface="Tahoma" pitchFamily="34" charset="0"/>
                <a:ea typeface="Tahoma" pitchFamily="34" charset="0"/>
                <a:cs typeface="Tahoma" pitchFamily="34" charset="0"/>
                <a:sym typeface="Questrial"/>
              </a:rPr>
              <a:t>.</a:t>
            </a:r>
            <a:endParaRPr sz="2800" dirty="0">
              <a:latin typeface="Tahoma" pitchFamily="34" charset="0"/>
              <a:ea typeface="Tahoma" pitchFamily="34" charset="0"/>
              <a:cs typeface="Tahoma" pitchFamily="34" charset="0"/>
              <a:sym typeface="Questrial"/>
            </a:endParaRPr>
          </a:p>
        </p:txBody>
      </p:sp>
    </p:spTree>
    <p:extLst>
      <p:ext uri="{BB962C8B-B14F-4D97-AF65-F5344CB8AC3E}">
        <p14:creationId xmlns:p14="http://schemas.microsoft.com/office/powerpoint/2010/main" val="18360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69"/>
                                        </p:tgtEl>
                                        <p:attrNameLst>
                                          <p:attrName>style.visibility</p:attrName>
                                        </p:attrNameLst>
                                      </p:cBhvr>
                                      <p:to>
                                        <p:strVal val="visible"/>
                                      </p:to>
                                    </p:set>
                                    <p:animEffect transition="in" filter="fade">
                                      <p:cBhvr>
                                        <p:cTn id="7" dur="1000"/>
                                        <p:tgtEl>
                                          <p:spTgt spid="3369"/>
                                        </p:tgtEl>
                                      </p:cBhvr>
                                    </p:animEffect>
                                    <p:anim calcmode="lin" valueType="num">
                                      <p:cBhvr>
                                        <p:cTn id="8" dur="1000" fill="hold"/>
                                        <p:tgtEl>
                                          <p:spTgt spid="3369"/>
                                        </p:tgtEl>
                                        <p:attrNameLst>
                                          <p:attrName>ppt_x</p:attrName>
                                        </p:attrNameLst>
                                      </p:cBhvr>
                                      <p:tavLst>
                                        <p:tav tm="0">
                                          <p:val>
                                            <p:strVal val="#ppt_x"/>
                                          </p:val>
                                        </p:tav>
                                        <p:tav tm="100000">
                                          <p:val>
                                            <p:strVal val="#ppt_x"/>
                                          </p:val>
                                        </p:tav>
                                      </p:tavLst>
                                    </p:anim>
                                    <p:anim calcmode="lin" valueType="num">
                                      <p:cBhvr>
                                        <p:cTn id="9" dur="1000" fill="hold"/>
                                        <p:tgtEl>
                                          <p:spTgt spid="33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66"/>
                                        </p:tgtEl>
                                        <p:attrNameLst>
                                          <p:attrName>style.visibility</p:attrName>
                                        </p:attrNameLst>
                                      </p:cBhvr>
                                      <p:to>
                                        <p:strVal val="visible"/>
                                      </p:to>
                                    </p:set>
                                    <p:animEffect transition="in" filter="fade">
                                      <p:cBhvr>
                                        <p:cTn id="14" dur="1000"/>
                                        <p:tgtEl>
                                          <p:spTgt spid="3366"/>
                                        </p:tgtEl>
                                      </p:cBhvr>
                                    </p:animEffect>
                                    <p:anim calcmode="lin" valueType="num">
                                      <p:cBhvr>
                                        <p:cTn id="15" dur="1000" fill="hold"/>
                                        <p:tgtEl>
                                          <p:spTgt spid="3366"/>
                                        </p:tgtEl>
                                        <p:attrNameLst>
                                          <p:attrName>ppt_x</p:attrName>
                                        </p:attrNameLst>
                                      </p:cBhvr>
                                      <p:tavLst>
                                        <p:tav tm="0">
                                          <p:val>
                                            <p:strVal val="#ppt_x"/>
                                          </p:val>
                                        </p:tav>
                                        <p:tav tm="100000">
                                          <p:val>
                                            <p:strVal val="#ppt_x"/>
                                          </p:val>
                                        </p:tav>
                                      </p:tavLst>
                                    </p:anim>
                                    <p:anim calcmode="lin" valueType="num">
                                      <p:cBhvr>
                                        <p:cTn id="16" dur="1000" fill="hold"/>
                                        <p:tgtEl>
                                          <p:spTgt spid="33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67"/>
                                        </p:tgtEl>
                                        <p:attrNameLst>
                                          <p:attrName>style.visibility</p:attrName>
                                        </p:attrNameLst>
                                      </p:cBhvr>
                                      <p:to>
                                        <p:strVal val="visible"/>
                                      </p:to>
                                    </p:set>
                                    <p:animEffect transition="in" filter="fade">
                                      <p:cBhvr>
                                        <p:cTn id="21" dur="1000"/>
                                        <p:tgtEl>
                                          <p:spTgt spid="3367"/>
                                        </p:tgtEl>
                                      </p:cBhvr>
                                    </p:animEffect>
                                    <p:anim calcmode="lin" valueType="num">
                                      <p:cBhvr>
                                        <p:cTn id="22" dur="1000" fill="hold"/>
                                        <p:tgtEl>
                                          <p:spTgt spid="3367"/>
                                        </p:tgtEl>
                                        <p:attrNameLst>
                                          <p:attrName>ppt_x</p:attrName>
                                        </p:attrNameLst>
                                      </p:cBhvr>
                                      <p:tavLst>
                                        <p:tav tm="0">
                                          <p:val>
                                            <p:strVal val="#ppt_x"/>
                                          </p:val>
                                        </p:tav>
                                        <p:tav tm="100000">
                                          <p:val>
                                            <p:strVal val="#ppt_x"/>
                                          </p:val>
                                        </p:tav>
                                      </p:tavLst>
                                    </p:anim>
                                    <p:anim calcmode="lin" valueType="num">
                                      <p:cBhvr>
                                        <p:cTn id="23" dur="1000" fill="hold"/>
                                        <p:tgtEl>
                                          <p:spTgt spid="336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365">
                                            <p:txEl>
                                              <p:pRg st="0" end="0"/>
                                            </p:txEl>
                                          </p:spTgt>
                                        </p:tgtEl>
                                        <p:attrNameLst>
                                          <p:attrName>style.visibility</p:attrName>
                                        </p:attrNameLst>
                                      </p:cBhvr>
                                      <p:to>
                                        <p:strVal val="visible"/>
                                      </p:to>
                                    </p:set>
                                    <p:animEffect transition="in" filter="fade">
                                      <p:cBhvr>
                                        <p:cTn id="28" dur="1000"/>
                                        <p:tgtEl>
                                          <p:spTgt spid="3365">
                                            <p:txEl>
                                              <p:pRg st="0" end="0"/>
                                            </p:txEl>
                                          </p:spTgt>
                                        </p:tgtEl>
                                      </p:cBhvr>
                                    </p:animEffect>
                                    <p:anim calcmode="lin" valueType="num">
                                      <p:cBhvr>
                                        <p:cTn id="29" dur="1000" fill="hold"/>
                                        <p:tgtEl>
                                          <p:spTgt spid="336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3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65">
                                            <p:txEl>
                                              <p:pRg st="1" end="1"/>
                                            </p:txEl>
                                          </p:spTgt>
                                        </p:tgtEl>
                                        <p:attrNameLst>
                                          <p:attrName>style.visibility</p:attrName>
                                        </p:attrNameLst>
                                      </p:cBhvr>
                                      <p:to>
                                        <p:strVal val="visible"/>
                                      </p:to>
                                    </p:set>
                                    <p:animEffect transition="in" filter="fade">
                                      <p:cBhvr>
                                        <p:cTn id="35" dur="1000"/>
                                        <p:tgtEl>
                                          <p:spTgt spid="3365">
                                            <p:txEl>
                                              <p:pRg st="1" end="1"/>
                                            </p:txEl>
                                          </p:spTgt>
                                        </p:tgtEl>
                                      </p:cBhvr>
                                    </p:animEffect>
                                    <p:anim calcmode="lin" valueType="num">
                                      <p:cBhvr>
                                        <p:cTn id="36" dur="1000" fill="hold"/>
                                        <p:tgtEl>
                                          <p:spTgt spid="336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3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365">
                                            <p:txEl>
                                              <p:pRg st="2" end="2"/>
                                            </p:txEl>
                                          </p:spTgt>
                                        </p:tgtEl>
                                        <p:attrNameLst>
                                          <p:attrName>style.visibility</p:attrName>
                                        </p:attrNameLst>
                                      </p:cBhvr>
                                      <p:to>
                                        <p:strVal val="visible"/>
                                      </p:to>
                                    </p:set>
                                    <p:animEffect transition="in" filter="fade">
                                      <p:cBhvr>
                                        <p:cTn id="42" dur="1000"/>
                                        <p:tgtEl>
                                          <p:spTgt spid="3365">
                                            <p:txEl>
                                              <p:pRg st="2" end="2"/>
                                            </p:txEl>
                                          </p:spTgt>
                                        </p:tgtEl>
                                      </p:cBhvr>
                                    </p:animEffect>
                                    <p:anim calcmode="lin" valueType="num">
                                      <p:cBhvr>
                                        <p:cTn id="43" dur="1000" fill="hold"/>
                                        <p:tgtEl>
                                          <p:spTgt spid="3365">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3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365">
                                            <p:txEl>
                                              <p:pRg st="3" end="3"/>
                                            </p:txEl>
                                          </p:spTgt>
                                        </p:tgtEl>
                                        <p:attrNameLst>
                                          <p:attrName>style.visibility</p:attrName>
                                        </p:attrNameLst>
                                      </p:cBhvr>
                                      <p:to>
                                        <p:strVal val="visible"/>
                                      </p:to>
                                    </p:set>
                                    <p:animEffect transition="in" filter="fade">
                                      <p:cBhvr>
                                        <p:cTn id="49" dur="1000"/>
                                        <p:tgtEl>
                                          <p:spTgt spid="3365">
                                            <p:txEl>
                                              <p:pRg st="3" end="3"/>
                                            </p:txEl>
                                          </p:spTgt>
                                        </p:tgtEl>
                                      </p:cBhvr>
                                    </p:animEffect>
                                    <p:anim calcmode="lin" valueType="num">
                                      <p:cBhvr>
                                        <p:cTn id="50" dur="1000" fill="hold"/>
                                        <p:tgtEl>
                                          <p:spTgt spid="3365">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336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365">
                                            <p:txEl>
                                              <p:pRg st="4" end="4"/>
                                            </p:txEl>
                                          </p:spTgt>
                                        </p:tgtEl>
                                        <p:attrNameLst>
                                          <p:attrName>style.visibility</p:attrName>
                                        </p:attrNameLst>
                                      </p:cBhvr>
                                      <p:to>
                                        <p:strVal val="visible"/>
                                      </p:to>
                                    </p:set>
                                    <p:animEffect transition="in" filter="fade">
                                      <p:cBhvr>
                                        <p:cTn id="56" dur="1000"/>
                                        <p:tgtEl>
                                          <p:spTgt spid="3365">
                                            <p:txEl>
                                              <p:pRg st="4" end="4"/>
                                            </p:txEl>
                                          </p:spTgt>
                                        </p:tgtEl>
                                      </p:cBhvr>
                                    </p:animEffect>
                                    <p:anim calcmode="lin" valueType="num">
                                      <p:cBhvr>
                                        <p:cTn id="57" dur="1000" fill="hold"/>
                                        <p:tgtEl>
                                          <p:spTgt spid="3365">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336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365">
                                            <p:txEl>
                                              <p:pRg st="5" end="5"/>
                                            </p:txEl>
                                          </p:spTgt>
                                        </p:tgtEl>
                                        <p:attrNameLst>
                                          <p:attrName>style.visibility</p:attrName>
                                        </p:attrNameLst>
                                      </p:cBhvr>
                                      <p:to>
                                        <p:strVal val="visible"/>
                                      </p:to>
                                    </p:set>
                                    <p:animEffect transition="in" filter="fade">
                                      <p:cBhvr>
                                        <p:cTn id="63" dur="1000"/>
                                        <p:tgtEl>
                                          <p:spTgt spid="3365">
                                            <p:txEl>
                                              <p:pRg st="5" end="5"/>
                                            </p:txEl>
                                          </p:spTgt>
                                        </p:tgtEl>
                                      </p:cBhvr>
                                    </p:animEffect>
                                    <p:anim calcmode="lin" valueType="num">
                                      <p:cBhvr>
                                        <p:cTn id="64" dur="1000" fill="hold"/>
                                        <p:tgtEl>
                                          <p:spTgt spid="3365">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336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365">
                                            <p:txEl>
                                              <p:pRg st="6" end="6"/>
                                            </p:txEl>
                                          </p:spTgt>
                                        </p:tgtEl>
                                        <p:attrNameLst>
                                          <p:attrName>style.visibility</p:attrName>
                                        </p:attrNameLst>
                                      </p:cBhvr>
                                      <p:to>
                                        <p:strVal val="visible"/>
                                      </p:to>
                                    </p:set>
                                    <p:animEffect transition="in" filter="fade">
                                      <p:cBhvr>
                                        <p:cTn id="70" dur="1000"/>
                                        <p:tgtEl>
                                          <p:spTgt spid="3365">
                                            <p:txEl>
                                              <p:pRg st="6" end="6"/>
                                            </p:txEl>
                                          </p:spTgt>
                                        </p:tgtEl>
                                      </p:cBhvr>
                                    </p:animEffect>
                                    <p:anim calcmode="lin" valueType="num">
                                      <p:cBhvr>
                                        <p:cTn id="71" dur="1000" fill="hold"/>
                                        <p:tgtEl>
                                          <p:spTgt spid="3365">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336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370">
                                            <p:txEl>
                                              <p:pRg st="0" end="0"/>
                                            </p:txEl>
                                          </p:spTgt>
                                        </p:tgtEl>
                                        <p:attrNameLst>
                                          <p:attrName>style.visibility</p:attrName>
                                        </p:attrNameLst>
                                      </p:cBhvr>
                                      <p:to>
                                        <p:strVal val="visible"/>
                                      </p:to>
                                    </p:set>
                                    <p:animEffect transition="in" filter="fade">
                                      <p:cBhvr>
                                        <p:cTn id="77" dur="1000"/>
                                        <p:tgtEl>
                                          <p:spTgt spid="3370">
                                            <p:txEl>
                                              <p:pRg st="0" end="0"/>
                                            </p:txEl>
                                          </p:spTgt>
                                        </p:tgtEl>
                                      </p:cBhvr>
                                    </p:animEffect>
                                    <p:anim calcmode="lin" valueType="num">
                                      <p:cBhvr>
                                        <p:cTn id="78" dur="1000" fill="hold"/>
                                        <p:tgtEl>
                                          <p:spTgt spid="3370">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370">
                                            <p:txEl>
                                              <p:pRg st="0" end="0"/>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370">
                                            <p:txEl>
                                              <p:pRg st="1" end="1"/>
                                            </p:txEl>
                                          </p:spTgt>
                                        </p:tgtEl>
                                        <p:attrNameLst>
                                          <p:attrName>style.visibility</p:attrName>
                                        </p:attrNameLst>
                                      </p:cBhvr>
                                      <p:to>
                                        <p:strVal val="visible"/>
                                      </p:to>
                                    </p:set>
                                    <p:animEffect transition="in" filter="fade">
                                      <p:cBhvr>
                                        <p:cTn id="82" dur="1000"/>
                                        <p:tgtEl>
                                          <p:spTgt spid="3370">
                                            <p:txEl>
                                              <p:pRg st="1" end="1"/>
                                            </p:txEl>
                                          </p:spTgt>
                                        </p:tgtEl>
                                      </p:cBhvr>
                                    </p:animEffect>
                                    <p:anim calcmode="lin" valueType="num">
                                      <p:cBhvr>
                                        <p:cTn id="83" dur="1000" fill="hold"/>
                                        <p:tgtEl>
                                          <p:spTgt spid="3370">
                                            <p:txEl>
                                              <p:pRg st="1" end="1"/>
                                            </p:txEl>
                                          </p:spTgt>
                                        </p:tgtEl>
                                        <p:attrNameLst>
                                          <p:attrName>ppt_x</p:attrName>
                                        </p:attrNameLst>
                                      </p:cBhvr>
                                      <p:tavLst>
                                        <p:tav tm="0">
                                          <p:val>
                                            <p:strVal val="#ppt_x"/>
                                          </p:val>
                                        </p:tav>
                                        <p:tav tm="100000">
                                          <p:val>
                                            <p:strVal val="#ppt_x"/>
                                          </p:val>
                                        </p:tav>
                                      </p:tavLst>
                                    </p:anim>
                                    <p:anim calcmode="lin" valueType="num">
                                      <p:cBhvr>
                                        <p:cTn id="84" dur="1000" fill="hold"/>
                                        <p:tgtEl>
                                          <p:spTgt spid="337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6" grpId="0"/>
      <p:bldP spid="3367" grpId="0"/>
      <p:bldP spid="33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3"/>
        <p:cNvGrpSpPr/>
        <p:nvPr/>
      </p:nvGrpSpPr>
      <p:grpSpPr>
        <a:xfrm>
          <a:off x="0" y="0"/>
          <a:ext cx="0" cy="0"/>
          <a:chOff x="0" y="0"/>
          <a:chExt cx="0" cy="0"/>
        </a:xfrm>
      </p:grpSpPr>
      <p:sp>
        <p:nvSpPr>
          <p:cNvPr id="3364" name="Google Shape;3364;p34"/>
          <p:cNvSpPr/>
          <p:nvPr/>
        </p:nvSpPr>
        <p:spPr>
          <a:xfrm>
            <a:off x="36651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5" name="Google Shape;3365;p34"/>
          <p:cNvSpPr txBox="1"/>
          <p:nvPr/>
        </p:nvSpPr>
        <p:spPr>
          <a:xfrm>
            <a:off x="1383900" y="4306550"/>
            <a:ext cx="7214100" cy="4580400"/>
          </a:xfrm>
          <a:prstGeom prst="rect">
            <a:avLst/>
          </a:prstGeom>
          <a:noFill/>
          <a:ln>
            <a:noFill/>
          </a:ln>
        </p:spPr>
        <p:txBody>
          <a:bodyPr spcFirstLastPara="1" wrap="square" lIns="137150" tIns="137150" rIns="137150" bIns="137150" anchor="t" anchorCtr="0">
            <a:noAutofit/>
          </a:bodyPr>
          <a:lstStyle/>
          <a:p>
            <a:pPr marL="0" lvl="0" indent="0" algn="just" rtl="0">
              <a:spcBef>
                <a:spcPts val="0"/>
              </a:spcBef>
              <a:spcAft>
                <a:spcPts val="0"/>
              </a:spcAft>
              <a:buNone/>
            </a:pPr>
            <a:r>
              <a:rPr lang="en" sz="2800" dirty="0" smtClean="0">
                <a:latin typeface="Tahoma" pitchFamily="34" charset="0"/>
                <a:ea typeface="Tahoma" pitchFamily="34" charset="0"/>
                <a:cs typeface="Tahoma" pitchFamily="34" charset="0"/>
                <a:sym typeface="Questrial"/>
              </a:rPr>
              <a:t>Berasal dari kegiatan penghasil sampah sejenis sampah dari rumah tangga seperti dari pasar, rumah tangga, pertokoan, penyapu jalan, taman, atau tempat umum lainnya, dan kegiatan lain seperti dari industri yang menghasilkan sampah sejenis sampah rumah tangga yang dapat dikategorikan tidak berbahaya.</a:t>
            </a:r>
            <a:endParaRPr sz="2800" dirty="0">
              <a:latin typeface="Tahoma" pitchFamily="34" charset="0"/>
              <a:ea typeface="Tahoma" pitchFamily="34" charset="0"/>
              <a:cs typeface="Tahoma" pitchFamily="34" charset="0"/>
              <a:sym typeface="Questrial"/>
            </a:endParaRPr>
          </a:p>
        </p:txBody>
      </p:sp>
      <p:sp>
        <p:nvSpPr>
          <p:cNvPr id="3366" name="Google Shape;3366;p34"/>
          <p:cNvSpPr txBox="1"/>
          <p:nvPr/>
        </p:nvSpPr>
        <p:spPr>
          <a:xfrm>
            <a:off x="1383902" y="3578600"/>
            <a:ext cx="7290000" cy="707866"/>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 sz="2800" b="1" dirty="0" smtClean="0">
                <a:solidFill>
                  <a:schemeClr val="dk1"/>
                </a:solidFill>
                <a:latin typeface="Shadows Into Light Two"/>
                <a:ea typeface="Shadows Into Light Two"/>
                <a:cs typeface="Shadows Into Light Two"/>
                <a:sym typeface="Shadows Into Light Two"/>
              </a:rPr>
              <a:t>Sampah Tidak Berbahaya</a:t>
            </a:r>
            <a:endParaRPr sz="2800" b="1" dirty="0">
              <a:solidFill>
                <a:schemeClr val="dk1"/>
              </a:solidFill>
              <a:latin typeface="Shadows Into Light Two"/>
              <a:ea typeface="Shadows Into Light Two"/>
              <a:cs typeface="Shadows Into Light Two"/>
              <a:sym typeface="Shadows Into Light Two"/>
            </a:endParaRPr>
          </a:p>
        </p:txBody>
      </p:sp>
      <p:sp>
        <p:nvSpPr>
          <p:cNvPr id="3367" name="Google Shape;3367;p34"/>
          <p:cNvSpPr txBox="1"/>
          <p:nvPr/>
        </p:nvSpPr>
        <p:spPr>
          <a:xfrm>
            <a:off x="9619126" y="3578600"/>
            <a:ext cx="7290000" cy="707866"/>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 sz="2800" b="1" dirty="0" smtClean="0">
                <a:solidFill>
                  <a:schemeClr val="dk1"/>
                </a:solidFill>
                <a:latin typeface="Shadows Into Light Two"/>
                <a:ea typeface="Shadows Into Light Two"/>
                <a:cs typeface="Shadows Into Light Two"/>
                <a:sym typeface="Shadows Into Light Two"/>
              </a:rPr>
              <a:t>Sampah yang Mengandung Bahan Berbahaya</a:t>
            </a:r>
            <a:endParaRPr sz="2800" b="1" dirty="0">
              <a:solidFill>
                <a:schemeClr val="dk1"/>
              </a:solidFill>
              <a:latin typeface="Shadows Into Light Two"/>
              <a:ea typeface="Shadows Into Light Two"/>
              <a:cs typeface="Shadows Into Light Two"/>
              <a:sym typeface="Shadows Into Light Two"/>
            </a:endParaRPr>
          </a:p>
        </p:txBody>
      </p:sp>
      <p:sp>
        <p:nvSpPr>
          <p:cNvPr id="3368" name="Google Shape;3368;p34"/>
          <p:cNvSpPr/>
          <p:nvPr/>
        </p:nvSpPr>
        <p:spPr>
          <a:xfrm>
            <a:off x="36190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9" name="Google Shape;3369;p34"/>
          <p:cNvSpPr txBox="1"/>
          <p:nvPr/>
        </p:nvSpPr>
        <p:spPr>
          <a:xfrm>
            <a:off x="4300050" y="1120200"/>
            <a:ext cx="9780104" cy="16287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5400" b="1" dirty="0" smtClean="0">
                <a:solidFill>
                  <a:schemeClr val="dk1"/>
                </a:solidFill>
                <a:latin typeface="Pompiere"/>
                <a:ea typeface="Pompiere"/>
                <a:cs typeface="Pompiere"/>
                <a:sym typeface="Pompiere"/>
              </a:rPr>
              <a:t>Tingkat Bahaya Sampah Terhadap Masyarakat</a:t>
            </a:r>
            <a:endParaRPr sz="5400" b="1" dirty="0">
              <a:solidFill>
                <a:schemeClr val="dk1"/>
              </a:solidFill>
              <a:latin typeface="Pompiere"/>
              <a:ea typeface="Pompiere"/>
              <a:cs typeface="Pompiere"/>
              <a:sym typeface="Pompiere"/>
            </a:endParaRPr>
          </a:p>
        </p:txBody>
      </p:sp>
      <p:sp>
        <p:nvSpPr>
          <p:cNvPr id="3370" name="Google Shape;3370;p34"/>
          <p:cNvSpPr txBox="1"/>
          <p:nvPr/>
        </p:nvSpPr>
        <p:spPr>
          <a:xfrm>
            <a:off x="9657075" y="4306550"/>
            <a:ext cx="7214100" cy="4580400"/>
          </a:xfrm>
          <a:prstGeom prst="rect">
            <a:avLst/>
          </a:prstGeom>
          <a:noFill/>
          <a:ln>
            <a:noFill/>
          </a:ln>
        </p:spPr>
        <p:txBody>
          <a:bodyPr spcFirstLastPara="1" wrap="square" lIns="137150" tIns="137150" rIns="137150" bIns="137150" anchor="t" anchorCtr="0">
            <a:noAutofit/>
          </a:bodyPr>
          <a:lstStyle/>
          <a:p>
            <a:pPr marL="0" lvl="0" indent="0" algn="just" rtl="0">
              <a:spcBef>
                <a:spcPts val="0"/>
              </a:spcBef>
              <a:spcAft>
                <a:spcPts val="0"/>
              </a:spcAft>
              <a:buNone/>
            </a:pPr>
            <a:r>
              <a:rPr lang="en-US" sz="2800" dirty="0" smtClean="0">
                <a:latin typeface="Tahoma" pitchFamily="34" charset="0"/>
                <a:ea typeface="Tahoma" pitchFamily="34" charset="0"/>
                <a:cs typeface="Tahoma" pitchFamily="34" charset="0"/>
                <a:sym typeface="Questrial"/>
              </a:rPr>
              <a:t>D</a:t>
            </a:r>
            <a:r>
              <a:rPr lang="en" sz="2800" dirty="0" smtClean="0">
                <a:latin typeface="Tahoma" pitchFamily="34" charset="0"/>
                <a:ea typeface="Tahoma" pitchFamily="34" charset="0"/>
                <a:cs typeface="Tahoma" pitchFamily="34" charset="0"/>
                <a:sym typeface="Questrial"/>
              </a:rPr>
              <a:t>ihasilkan dari rumah tangga yang kemungkinan mengandung limbah berbahaya seperti sisa baterai, oli/minyak rem mobil, sisa bekas pembasmi nyamuk, sisa biosida tanaman, atau sisa kegiatan yang dapat menimbulkan penyakit menular yang dibuang bersama sampah biasa.</a:t>
            </a:r>
            <a:endParaRPr sz="2800" dirty="0">
              <a:latin typeface="Tahoma" pitchFamily="34" charset="0"/>
              <a:ea typeface="Tahoma" pitchFamily="34" charset="0"/>
              <a:cs typeface="Tahoma" pitchFamily="34" charset="0"/>
              <a:sym typeface="Questrial"/>
            </a:endParaRPr>
          </a:p>
        </p:txBody>
      </p:sp>
    </p:spTree>
    <p:extLst>
      <p:ext uri="{BB962C8B-B14F-4D97-AF65-F5344CB8AC3E}">
        <p14:creationId xmlns:p14="http://schemas.microsoft.com/office/powerpoint/2010/main" val="286098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69">
                                            <p:txEl>
                                              <p:pRg st="0" end="0"/>
                                            </p:txEl>
                                          </p:spTgt>
                                        </p:tgtEl>
                                        <p:attrNameLst>
                                          <p:attrName>style.visibility</p:attrName>
                                        </p:attrNameLst>
                                      </p:cBhvr>
                                      <p:to>
                                        <p:strVal val="visible"/>
                                      </p:to>
                                    </p:set>
                                    <p:animEffect transition="in" filter="fade">
                                      <p:cBhvr>
                                        <p:cTn id="7" dur="1000"/>
                                        <p:tgtEl>
                                          <p:spTgt spid="3369">
                                            <p:txEl>
                                              <p:pRg st="0" end="0"/>
                                            </p:txEl>
                                          </p:spTgt>
                                        </p:tgtEl>
                                      </p:cBhvr>
                                    </p:animEffect>
                                    <p:anim calcmode="lin" valueType="num">
                                      <p:cBhvr>
                                        <p:cTn id="8" dur="1000" fill="hold"/>
                                        <p:tgtEl>
                                          <p:spTgt spid="336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66"/>
                                        </p:tgtEl>
                                        <p:attrNameLst>
                                          <p:attrName>style.visibility</p:attrName>
                                        </p:attrNameLst>
                                      </p:cBhvr>
                                      <p:to>
                                        <p:strVal val="visible"/>
                                      </p:to>
                                    </p:set>
                                    <p:animEffect transition="in" filter="fade">
                                      <p:cBhvr>
                                        <p:cTn id="14" dur="1000"/>
                                        <p:tgtEl>
                                          <p:spTgt spid="3366"/>
                                        </p:tgtEl>
                                      </p:cBhvr>
                                    </p:animEffect>
                                    <p:anim calcmode="lin" valueType="num">
                                      <p:cBhvr>
                                        <p:cTn id="15" dur="1000" fill="hold"/>
                                        <p:tgtEl>
                                          <p:spTgt spid="3366"/>
                                        </p:tgtEl>
                                        <p:attrNameLst>
                                          <p:attrName>ppt_x</p:attrName>
                                        </p:attrNameLst>
                                      </p:cBhvr>
                                      <p:tavLst>
                                        <p:tav tm="0">
                                          <p:val>
                                            <p:strVal val="#ppt_x"/>
                                          </p:val>
                                        </p:tav>
                                        <p:tav tm="100000">
                                          <p:val>
                                            <p:strVal val="#ppt_x"/>
                                          </p:val>
                                        </p:tav>
                                      </p:tavLst>
                                    </p:anim>
                                    <p:anim calcmode="lin" valueType="num">
                                      <p:cBhvr>
                                        <p:cTn id="16" dur="1000" fill="hold"/>
                                        <p:tgtEl>
                                          <p:spTgt spid="33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67"/>
                                        </p:tgtEl>
                                        <p:attrNameLst>
                                          <p:attrName>style.visibility</p:attrName>
                                        </p:attrNameLst>
                                      </p:cBhvr>
                                      <p:to>
                                        <p:strVal val="visible"/>
                                      </p:to>
                                    </p:set>
                                    <p:animEffect transition="in" filter="fade">
                                      <p:cBhvr>
                                        <p:cTn id="21" dur="1000"/>
                                        <p:tgtEl>
                                          <p:spTgt spid="3367"/>
                                        </p:tgtEl>
                                      </p:cBhvr>
                                    </p:animEffect>
                                    <p:anim calcmode="lin" valueType="num">
                                      <p:cBhvr>
                                        <p:cTn id="22" dur="1000" fill="hold"/>
                                        <p:tgtEl>
                                          <p:spTgt spid="3367"/>
                                        </p:tgtEl>
                                        <p:attrNameLst>
                                          <p:attrName>ppt_x</p:attrName>
                                        </p:attrNameLst>
                                      </p:cBhvr>
                                      <p:tavLst>
                                        <p:tav tm="0">
                                          <p:val>
                                            <p:strVal val="#ppt_x"/>
                                          </p:val>
                                        </p:tav>
                                        <p:tav tm="100000">
                                          <p:val>
                                            <p:strVal val="#ppt_x"/>
                                          </p:val>
                                        </p:tav>
                                      </p:tavLst>
                                    </p:anim>
                                    <p:anim calcmode="lin" valueType="num">
                                      <p:cBhvr>
                                        <p:cTn id="23" dur="1000" fill="hold"/>
                                        <p:tgtEl>
                                          <p:spTgt spid="336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365">
                                            <p:txEl>
                                              <p:pRg st="0" end="0"/>
                                            </p:txEl>
                                          </p:spTgt>
                                        </p:tgtEl>
                                        <p:attrNameLst>
                                          <p:attrName>style.visibility</p:attrName>
                                        </p:attrNameLst>
                                      </p:cBhvr>
                                      <p:to>
                                        <p:strVal val="visible"/>
                                      </p:to>
                                    </p:set>
                                    <p:animEffect transition="in" filter="fade">
                                      <p:cBhvr>
                                        <p:cTn id="28" dur="1000"/>
                                        <p:tgtEl>
                                          <p:spTgt spid="3365">
                                            <p:txEl>
                                              <p:pRg st="0" end="0"/>
                                            </p:txEl>
                                          </p:spTgt>
                                        </p:tgtEl>
                                      </p:cBhvr>
                                    </p:animEffect>
                                    <p:anim calcmode="lin" valueType="num">
                                      <p:cBhvr>
                                        <p:cTn id="29" dur="1000" fill="hold"/>
                                        <p:tgtEl>
                                          <p:spTgt spid="336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3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70">
                                            <p:txEl>
                                              <p:pRg st="0" end="0"/>
                                            </p:txEl>
                                          </p:spTgt>
                                        </p:tgtEl>
                                        <p:attrNameLst>
                                          <p:attrName>style.visibility</p:attrName>
                                        </p:attrNameLst>
                                      </p:cBhvr>
                                      <p:to>
                                        <p:strVal val="visible"/>
                                      </p:to>
                                    </p:set>
                                    <p:animEffect transition="in" filter="fade">
                                      <p:cBhvr>
                                        <p:cTn id="35" dur="1000"/>
                                        <p:tgtEl>
                                          <p:spTgt spid="3370">
                                            <p:txEl>
                                              <p:pRg st="0" end="0"/>
                                            </p:txEl>
                                          </p:spTgt>
                                        </p:tgtEl>
                                      </p:cBhvr>
                                    </p:animEffect>
                                    <p:anim calcmode="lin" valueType="num">
                                      <p:cBhvr>
                                        <p:cTn id="36" dur="1000" fill="hold"/>
                                        <p:tgtEl>
                                          <p:spTgt spid="337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37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6" grpId="0"/>
      <p:bldP spid="33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50"/>
        <p:cNvGrpSpPr/>
        <p:nvPr/>
      </p:nvGrpSpPr>
      <p:grpSpPr>
        <a:xfrm>
          <a:off x="0" y="0"/>
          <a:ext cx="0" cy="0"/>
          <a:chOff x="0" y="0"/>
          <a:chExt cx="0" cy="0"/>
        </a:xfrm>
      </p:grpSpPr>
      <p:sp>
        <p:nvSpPr>
          <p:cNvPr id="3351" name="Google Shape;3351;p33"/>
          <p:cNvSpPr/>
          <p:nvPr/>
        </p:nvSpPr>
        <p:spPr>
          <a:xfrm>
            <a:off x="3643775"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2" name="Google Shape;3352;p33"/>
          <p:cNvSpPr/>
          <p:nvPr/>
        </p:nvSpPr>
        <p:spPr>
          <a:xfrm>
            <a:off x="36190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3" name="Google Shape;3353;p33"/>
          <p:cNvSpPr txBox="1"/>
          <p:nvPr/>
        </p:nvSpPr>
        <p:spPr>
          <a:xfrm>
            <a:off x="1004450" y="4500620"/>
            <a:ext cx="4671525" cy="4435907"/>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400" dirty="0" smtClean="0">
                <a:latin typeface="Questrial"/>
                <a:ea typeface="Questrial"/>
                <a:cs typeface="Questrial"/>
                <a:sym typeface="Questrial"/>
              </a:rPr>
              <a:t>75% berasal dari wilayah pemukiman.</a:t>
            </a:r>
          </a:p>
          <a:p>
            <a:pPr marL="0" lvl="0" indent="0" algn="l" rtl="0">
              <a:spcBef>
                <a:spcPts val="0"/>
              </a:spcBef>
              <a:spcAft>
                <a:spcPts val="0"/>
              </a:spcAft>
              <a:buNone/>
            </a:pPr>
            <a:r>
              <a:rPr lang="en" sz="2400" b="1" dirty="0" smtClean="0">
                <a:latin typeface="Tahoma" pitchFamily="34" charset="0"/>
                <a:ea typeface="Tahoma" pitchFamily="34" charset="0"/>
                <a:cs typeface="Tahoma" pitchFamily="34" charset="0"/>
                <a:sym typeface="Questrial"/>
              </a:rPr>
              <a:t>Sumber daerah pemukiman dapat dibagi</a:t>
            </a:r>
            <a:r>
              <a:rPr lang="en" sz="2400" dirty="0" smtClean="0">
                <a:latin typeface="Questrial"/>
                <a:ea typeface="Questrial"/>
                <a:cs typeface="Questrial"/>
                <a:sym typeface="Questrial"/>
              </a:rPr>
              <a:t>:</a:t>
            </a:r>
          </a:p>
          <a:p>
            <a:pPr marL="457200" lvl="0" indent="-457200" algn="l" rtl="0">
              <a:spcBef>
                <a:spcPts val="0"/>
              </a:spcBef>
              <a:spcAft>
                <a:spcPts val="0"/>
              </a:spcAft>
              <a:buFont typeface="+mj-lt"/>
              <a:buAutoNum type="arabicPeriod"/>
            </a:pPr>
            <a:r>
              <a:rPr lang="en-US" sz="2000" dirty="0" err="1" smtClean="0">
                <a:latin typeface="Tahoma" pitchFamily="34" charset="0"/>
                <a:ea typeface="Tahoma" pitchFamily="34" charset="0"/>
                <a:cs typeface="Tahoma" pitchFamily="34" charset="0"/>
                <a:sym typeface="Questrial"/>
              </a:rPr>
              <a:t>Pemukiman</a:t>
            </a:r>
            <a:r>
              <a:rPr lang="en-US" sz="2000" dirty="0" smtClean="0">
                <a:latin typeface="Tahoma" pitchFamily="34" charset="0"/>
                <a:ea typeface="Tahoma" pitchFamily="34" charset="0"/>
                <a:cs typeface="Tahoma" pitchFamily="34" charset="0"/>
                <a:sym typeface="Questrial"/>
              </a:rPr>
              <a:t> </a:t>
            </a:r>
            <a:r>
              <a:rPr lang="en-US" sz="2000" dirty="0" err="1" smtClean="0">
                <a:latin typeface="Tahoma" pitchFamily="34" charset="0"/>
                <a:ea typeface="Tahoma" pitchFamily="34" charset="0"/>
                <a:cs typeface="Tahoma" pitchFamily="34" charset="0"/>
                <a:sym typeface="Questrial"/>
              </a:rPr>
              <a:t>masyarakat</a:t>
            </a:r>
            <a:r>
              <a:rPr lang="en-US" sz="2000" dirty="0" smtClean="0">
                <a:latin typeface="Tahoma" pitchFamily="34" charset="0"/>
                <a:ea typeface="Tahoma" pitchFamily="34" charset="0"/>
                <a:cs typeface="Tahoma" pitchFamily="34" charset="0"/>
                <a:sym typeface="Questrial"/>
              </a:rPr>
              <a:t> </a:t>
            </a:r>
            <a:r>
              <a:rPr lang="en-US" sz="2000" dirty="0" err="1" smtClean="0">
                <a:latin typeface="Tahoma" pitchFamily="34" charset="0"/>
                <a:ea typeface="Tahoma" pitchFamily="34" charset="0"/>
                <a:cs typeface="Tahoma" pitchFamily="34" charset="0"/>
                <a:sym typeface="Questrial"/>
              </a:rPr>
              <a:t>berpenghasilan</a:t>
            </a:r>
            <a:r>
              <a:rPr lang="en-US" sz="2000" dirty="0" smtClean="0">
                <a:latin typeface="Tahoma" pitchFamily="34" charset="0"/>
                <a:ea typeface="Tahoma" pitchFamily="34" charset="0"/>
                <a:cs typeface="Tahoma" pitchFamily="34" charset="0"/>
                <a:sym typeface="Questrial"/>
              </a:rPr>
              <a:t> </a:t>
            </a:r>
            <a:r>
              <a:rPr lang="en-US" sz="2000" dirty="0" err="1" smtClean="0">
                <a:latin typeface="Tahoma" pitchFamily="34" charset="0"/>
                <a:ea typeface="Tahoma" pitchFamily="34" charset="0"/>
                <a:cs typeface="Tahoma" pitchFamily="34" charset="0"/>
                <a:sym typeface="Questrial"/>
              </a:rPr>
              <a:t>tinggi</a:t>
            </a:r>
            <a:endParaRPr lang="en-US" sz="2000" dirty="0" smtClean="0">
              <a:latin typeface="Tahoma" pitchFamily="34" charset="0"/>
              <a:ea typeface="Tahoma" pitchFamily="34" charset="0"/>
              <a:cs typeface="Tahoma" pitchFamily="34" charset="0"/>
              <a:sym typeface="Questrial"/>
            </a:endParaRPr>
          </a:p>
          <a:p>
            <a:pPr marL="457200" lvl="0" indent="-457200">
              <a:buFont typeface="+mj-lt"/>
              <a:buAutoNum type="arabicPeriod"/>
            </a:pPr>
            <a:r>
              <a:rPr lang="en-US" sz="2000" dirty="0" err="1">
                <a:latin typeface="Tahoma" pitchFamily="34" charset="0"/>
                <a:ea typeface="Tahoma" pitchFamily="34" charset="0"/>
                <a:cs typeface="Tahoma" pitchFamily="34" charset="0"/>
                <a:sym typeface="Questrial"/>
              </a:rPr>
              <a:t>Pemukiman</a:t>
            </a:r>
            <a:r>
              <a:rPr lang="en-US" sz="2000" dirty="0">
                <a:latin typeface="Tahoma" pitchFamily="34" charset="0"/>
                <a:ea typeface="Tahoma" pitchFamily="34" charset="0"/>
                <a:cs typeface="Tahoma" pitchFamily="34" charset="0"/>
                <a:sym typeface="Questrial"/>
              </a:rPr>
              <a:t> </a:t>
            </a:r>
            <a:r>
              <a:rPr lang="en-US" sz="2000" dirty="0" err="1">
                <a:latin typeface="Tahoma" pitchFamily="34" charset="0"/>
                <a:ea typeface="Tahoma" pitchFamily="34" charset="0"/>
                <a:cs typeface="Tahoma" pitchFamily="34" charset="0"/>
                <a:sym typeface="Questrial"/>
              </a:rPr>
              <a:t>masyarakat</a:t>
            </a:r>
            <a:r>
              <a:rPr lang="en-US" sz="2000" dirty="0">
                <a:latin typeface="Tahoma" pitchFamily="34" charset="0"/>
                <a:ea typeface="Tahoma" pitchFamily="34" charset="0"/>
                <a:cs typeface="Tahoma" pitchFamily="34" charset="0"/>
                <a:sym typeface="Questrial"/>
              </a:rPr>
              <a:t> </a:t>
            </a:r>
            <a:r>
              <a:rPr lang="en-US" sz="2000" dirty="0" err="1" smtClean="0">
                <a:latin typeface="Tahoma" pitchFamily="34" charset="0"/>
                <a:ea typeface="Tahoma" pitchFamily="34" charset="0"/>
                <a:cs typeface="Tahoma" pitchFamily="34" charset="0"/>
                <a:sym typeface="Questrial"/>
              </a:rPr>
              <a:t>berpenghasilan</a:t>
            </a:r>
            <a:r>
              <a:rPr lang="en-US" sz="2000" dirty="0" smtClean="0">
                <a:latin typeface="Tahoma" pitchFamily="34" charset="0"/>
                <a:ea typeface="Tahoma" pitchFamily="34" charset="0"/>
                <a:cs typeface="Tahoma" pitchFamily="34" charset="0"/>
                <a:sym typeface="Questrial"/>
              </a:rPr>
              <a:t> </a:t>
            </a:r>
            <a:r>
              <a:rPr lang="en-US" sz="2000" dirty="0" err="1" smtClean="0">
                <a:latin typeface="Tahoma" pitchFamily="34" charset="0"/>
                <a:ea typeface="Tahoma" pitchFamily="34" charset="0"/>
                <a:cs typeface="Tahoma" pitchFamily="34" charset="0"/>
                <a:sym typeface="Questrial"/>
              </a:rPr>
              <a:t>menengah</a:t>
            </a:r>
            <a:endParaRPr lang="en-US" sz="2000" dirty="0" smtClean="0">
              <a:latin typeface="Tahoma" pitchFamily="34" charset="0"/>
              <a:ea typeface="Tahoma" pitchFamily="34" charset="0"/>
              <a:cs typeface="Tahoma" pitchFamily="34" charset="0"/>
              <a:sym typeface="Questrial"/>
            </a:endParaRPr>
          </a:p>
          <a:p>
            <a:pPr marL="457200" lvl="0" indent="-457200">
              <a:buFont typeface="+mj-lt"/>
              <a:buAutoNum type="arabicPeriod"/>
            </a:pPr>
            <a:r>
              <a:rPr lang="en-US" sz="2000" dirty="0" err="1">
                <a:latin typeface="Tahoma" pitchFamily="34" charset="0"/>
                <a:ea typeface="Tahoma" pitchFamily="34" charset="0"/>
                <a:cs typeface="Tahoma" pitchFamily="34" charset="0"/>
                <a:sym typeface="Questrial"/>
              </a:rPr>
              <a:t>Pemukiman</a:t>
            </a:r>
            <a:r>
              <a:rPr lang="en-US" sz="2000" dirty="0">
                <a:latin typeface="Tahoma" pitchFamily="34" charset="0"/>
                <a:ea typeface="Tahoma" pitchFamily="34" charset="0"/>
                <a:cs typeface="Tahoma" pitchFamily="34" charset="0"/>
                <a:sym typeface="Questrial"/>
              </a:rPr>
              <a:t> </a:t>
            </a:r>
            <a:r>
              <a:rPr lang="en-US" sz="2000" dirty="0" err="1">
                <a:latin typeface="Tahoma" pitchFamily="34" charset="0"/>
                <a:ea typeface="Tahoma" pitchFamily="34" charset="0"/>
                <a:cs typeface="Tahoma" pitchFamily="34" charset="0"/>
                <a:sym typeface="Questrial"/>
              </a:rPr>
              <a:t>masyarakat</a:t>
            </a:r>
            <a:r>
              <a:rPr lang="en-US" sz="2000" dirty="0">
                <a:latin typeface="Tahoma" pitchFamily="34" charset="0"/>
                <a:ea typeface="Tahoma" pitchFamily="34" charset="0"/>
                <a:cs typeface="Tahoma" pitchFamily="34" charset="0"/>
                <a:sym typeface="Questrial"/>
              </a:rPr>
              <a:t> </a:t>
            </a:r>
            <a:r>
              <a:rPr lang="en-US" sz="2000" dirty="0" err="1" smtClean="0">
                <a:latin typeface="Tahoma" pitchFamily="34" charset="0"/>
                <a:ea typeface="Tahoma" pitchFamily="34" charset="0"/>
                <a:cs typeface="Tahoma" pitchFamily="34" charset="0"/>
                <a:sym typeface="Questrial"/>
              </a:rPr>
              <a:t>berpenghasilan</a:t>
            </a:r>
            <a:r>
              <a:rPr lang="en-US" sz="2000" dirty="0" smtClean="0">
                <a:latin typeface="Tahoma" pitchFamily="34" charset="0"/>
                <a:ea typeface="Tahoma" pitchFamily="34" charset="0"/>
                <a:cs typeface="Tahoma" pitchFamily="34" charset="0"/>
                <a:sym typeface="Questrial"/>
              </a:rPr>
              <a:t> </a:t>
            </a:r>
            <a:r>
              <a:rPr lang="en-US" sz="2000" dirty="0" err="1" smtClean="0">
                <a:latin typeface="Tahoma" pitchFamily="34" charset="0"/>
                <a:ea typeface="Tahoma" pitchFamily="34" charset="0"/>
                <a:cs typeface="Tahoma" pitchFamily="34" charset="0"/>
                <a:sym typeface="Questrial"/>
              </a:rPr>
              <a:t>rendah</a:t>
            </a:r>
            <a:r>
              <a:rPr lang="en-US" sz="2000" dirty="0" smtClean="0">
                <a:latin typeface="Tahoma" pitchFamily="34" charset="0"/>
                <a:ea typeface="Tahoma" pitchFamily="34" charset="0"/>
                <a:cs typeface="Tahoma" pitchFamily="34" charset="0"/>
                <a:sym typeface="Questrial"/>
              </a:rPr>
              <a:t>/</a:t>
            </a:r>
            <a:r>
              <a:rPr lang="en-US" sz="2000" dirty="0" err="1" smtClean="0">
                <a:latin typeface="Tahoma" pitchFamily="34" charset="0"/>
                <a:ea typeface="Tahoma" pitchFamily="34" charset="0"/>
                <a:cs typeface="Tahoma" pitchFamily="34" charset="0"/>
                <a:sym typeface="Questrial"/>
              </a:rPr>
              <a:t>daerah</a:t>
            </a:r>
            <a:r>
              <a:rPr lang="en-US" sz="2000" dirty="0" smtClean="0">
                <a:latin typeface="Tahoma" pitchFamily="34" charset="0"/>
                <a:ea typeface="Tahoma" pitchFamily="34" charset="0"/>
                <a:cs typeface="Tahoma" pitchFamily="34" charset="0"/>
                <a:sym typeface="Questrial"/>
              </a:rPr>
              <a:t> </a:t>
            </a:r>
            <a:r>
              <a:rPr lang="en-US" sz="2000" dirty="0" err="1" smtClean="0">
                <a:latin typeface="Tahoma" pitchFamily="34" charset="0"/>
                <a:ea typeface="Tahoma" pitchFamily="34" charset="0"/>
                <a:cs typeface="Tahoma" pitchFamily="34" charset="0"/>
                <a:sym typeface="Questrial"/>
              </a:rPr>
              <a:t>kumuh</a:t>
            </a:r>
            <a:endParaRPr sz="2000" dirty="0">
              <a:latin typeface="Tahoma" pitchFamily="34" charset="0"/>
              <a:ea typeface="Tahoma" pitchFamily="34" charset="0"/>
              <a:cs typeface="Tahoma" pitchFamily="34" charset="0"/>
              <a:sym typeface="Questrial"/>
            </a:endParaRPr>
          </a:p>
        </p:txBody>
      </p:sp>
      <p:sp>
        <p:nvSpPr>
          <p:cNvPr id="3354" name="Google Shape;3354;p33"/>
          <p:cNvSpPr txBox="1"/>
          <p:nvPr/>
        </p:nvSpPr>
        <p:spPr>
          <a:xfrm>
            <a:off x="1004450" y="3855000"/>
            <a:ext cx="4671600" cy="646311"/>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 sz="2400" b="1" dirty="0" smtClean="0">
                <a:solidFill>
                  <a:schemeClr val="dk1"/>
                </a:solidFill>
                <a:latin typeface="Shadows Into Light Two"/>
                <a:ea typeface="Shadows Into Light Two"/>
                <a:cs typeface="Shadows Into Light Two"/>
                <a:sym typeface="Shadows Into Light Two"/>
              </a:rPr>
              <a:t>Sampah Rumah Tangga</a:t>
            </a:r>
            <a:endParaRPr sz="2400" b="1" dirty="0">
              <a:solidFill>
                <a:schemeClr val="dk1"/>
              </a:solidFill>
              <a:latin typeface="Shadows Into Light Two"/>
              <a:ea typeface="Shadows Into Light Two"/>
              <a:cs typeface="Shadows Into Light Two"/>
              <a:sym typeface="Shadows Into Light Two"/>
            </a:endParaRPr>
          </a:p>
        </p:txBody>
      </p:sp>
      <p:sp>
        <p:nvSpPr>
          <p:cNvPr id="3355" name="Google Shape;3355;p33"/>
          <p:cNvSpPr txBox="1"/>
          <p:nvPr/>
        </p:nvSpPr>
        <p:spPr>
          <a:xfrm>
            <a:off x="6832924" y="3855000"/>
            <a:ext cx="4671600" cy="1015642"/>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 sz="2400" b="1" dirty="0" smtClean="0">
                <a:solidFill>
                  <a:schemeClr val="dk1"/>
                </a:solidFill>
                <a:latin typeface="Shadows Into Light Two"/>
                <a:ea typeface="Shadows Into Light Two"/>
                <a:cs typeface="Shadows Into Light Two"/>
                <a:sym typeface="Shadows Into Light Two"/>
              </a:rPr>
              <a:t>Sampah Sejenis Sampah Rumah Tangga</a:t>
            </a:r>
            <a:endParaRPr sz="2400" b="1" dirty="0">
              <a:solidFill>
                <a:schemeClr val="dk1"/>
              </a:solidFill>
              <a:latin typeface="Shadows Into Light Two"/>
              <a:ea typeface="Shadows Into Light Two"/>
              <a:cs typeface="Shadows Into Light Two"/>
              <a:sym typeface="Shadows Into Light Two"/>
            </a:endParaRPr>
          </a:p>
        </p:txBody>
      </p:sp>
      <p:sp>
        <p:nvSpPr>
          <p:cNvPr id="3356" name="Google Shape;3356;p33"/>
          <p:cNvSpPr txBox="1"/>
          <p:nvPr/>
        </p:nvSpPr>
        <p:spPr>
          <a:xfrm>
            <a:off x="12463101" y="3855000"/>
            <a:ext cx="4762500" cy="646311"/>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 sz="2400" b="1" dirty="0" smtClean="0">
                <a:solidFill>
                  <a:schemeClr val="dk1"/>
                </a:solidFill>
                <a:latin typeface="Shadows Into Light Two"/>
                <a:ea typeface="Shadows Into Light Two"/>
                <a:cs typeface="Shadows Into Light Two"/>
                <a:sym typeface="Shadows Into Light Two"/>
              </a:rPr>
              <a:t>Sampah Spesifik</a:t>
            </a:r>
            <a:endParaRPr sz="2400" b="1" dirty="0">
              <a:solidFill>
                <a:schemeClr val="dk1"/>
              </a:solidFill>
              <a:latin typeface="Shadows Into Light Two"/>
              <a:ea typeface="Shadows Into Light Two"/>
              <a:cs typeface="Shadows Into Light Two"/>
              <a:sym typeface="Shadows Into Light Two"/>
            </a:endParaRPr>
          </a:p>
        </p:txBody>
      </p:sp>
      <p:sp>
        <p:nvSpPr>
          <p:cNvPr id="3357" name="Google Shape;3357;p33"/>
          <p:cNvSpPr txBox="1"/>
          <p:nvPr/>
        </p:nvSpPr>
        <p:spPr>
          <a:xfrm>
            <a:off x="5858725" y="1120200"/>
            <a:ext cx="6954300" cy="16287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9000" b="1" dirty="0" smtClean="0">
                <a:solidFill>
                  <a:schemeClr val="dk1"/>
                </a:solidFill>
                <a:latin typeface="Pompiere"/>
                <a:ea typeface="Pompiere"/>
                <a:cs typeface="Pompiere"/>
                <a:sym typeface="Pompiere"/>
              </a:rPr>
              <a:t>Sumber Sampah</a:t>
            </a:r>
            <a:endParaRPr sz="9000" b="1" dirty="0">
              <a:solidFill>
                <a:schemeClr val="dk1"/>
              </a:solidFill>
              <a:latin typeface="Pompiere"/>
              <a:ea typeface="Pompiere"/>
              <a:cs typeface="Pompiere"/>
              <a:sym typeface="Pompiere"/>
            </a:endParaRPr>
          </a:p>
        </p:txBody>
      </p:sp>
      <p:sp>
        <p:nvSpPr>
          <p:cNvPr id="3358" name="Google Shape;3358;p33"/>
          <p:cNvSpPr txBox="1"/>
          <p:nvPr/>
        </p:nvSpPr>
        <p:spPr>
          <a:xfrm>
            <a:off x="6832924" y="4620983"/>
            <a:ext cx="4565100" cy="4332368"/>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400" b="1" dirty="0" smtClean="0">
                <a:latin typeface="Tahoma" pitchFamily="34" charset="0"/>
                <a:ea typeface="Tahoma" pitchFamily="34" charset="0"/>
                <a:cs typeface="Tahoma" pitchFamily="34" charset="0"/>
                <a:sym typeface="Questrial"/>
              </a:rPr>
              <a:t>Berasal dari:</a:t>
            </a:r>
          </a:p>
          <a:p>
            <a:pPr marL="457200" lvl="0" indent="-457200" algn="l" rtl="0">
              <a:spcBef>
                <a:spcPts val="0"/>
              </a:spcBef>
              <a:spcAft>
                <a:spcPts val="0"/>
              </a:spcAft>
              <a:buFont typeface="+mj-lt"/>
              <a:buAutoNum type="arabicPeriod"/>
            </a:pPr>
            <a:r>
              <a:rPr lang="en" sz="2000" b="1" dirty="0" smtClean="0">
                <a:latin typeface="Tahoma" pitchFamily="34" charset="0"/>
                <a:ea typeface="Tahoma" pitchFamily="34" charset="0"/>
                <a:cs typeface="Tahoma" pitchFamily="34" charset="0"/>
                <a:sym typeface="Questrial"/>
              </a:rPr>
              <a:t>Kawasan komersial </a:t>
            </a:r>
          </a:p>
          <a:p>
            <a:pPr marL="457200" lvl="0" indent="-457200" algn="l" rtl="0">
              <a:spcBef>
                <a:spcPts val="0"/>
              </a:spcBef>
              <a:spcAft>
                <a:spcPts val="0"/>
              </a:spcAft>
            </a:pPr>
            <a:r>
              <a:rPr lang="en" sz="2000" b="1" dirty="0">
                <a:latin typeface="Tahoma" pitchFamily="34" charset="0"/>
                <a:ea typeface="Tahoma" pitchFamily="34" charset="0"/>
                <a:cs typeface="Tahoma" pitchFamily="34" charset="0"/>
                <a:sym typeface="Questrial"/>
              </a:rPr>
              <a:t> </a:t>
            </a:r>
            <a:r>
              <a:rPr lang="en" sz="2000" b="1" dirty="0" smtClean="0">
                <a:latin typeface="Tahoma" pitchFamily="34" charset="0"/>
                <a:ea typeface="Tahoma" pitchFamily="34" charset="0"/>
                <a:cs typeface="Tahoma" pitchFamily="34" charset="0"/>
                <a:sym typeface="Questrial"/>
              </a:rPr>
              <a:t>     </a:t>
            </a:r>
            <a:r>
              <a:rPr lang="en" sz="2000" dirty="0" smtClean="0">
                <a:latin typeface="Tahoma" pitchFamily="34" charset="0"/>
                <a:ea typeface="Tahoma" pitchFamily="34" charset="0"/>
                <a:cs typeface="Tahoma" pitchFamily="34" charset="0"/>
                <a:sym typeface="Questrial"/>
              </a:rPr>
              <a:t>(pasar, pertokoan, hotel, restoran, bioskop industri, dll)</a:t>
            </a:r>
          </a:p>
          <a:p>
            <a:pPr marL="457200" lvl="0" indent="-457200" algn="l" rtl="0">
              <a:spcBef>
                <a:spcPts val="0"/>
              </a:spcBef>
              <a:spcAft>
                <a:spcPts val="0"/>
              </a:spcAft>
              <a:buAutoNum type="arabicPeriod" startAt="2"/>
            </a:pPr>
            <a:r>
              <a:rPr lang="en" sz="2000" b="1" dirty="0" smtClean="0">
                <a:latin typeface="Tahoma" pitchFamily="34" charset="0"/>
                <a:ea typeface="Tahoma" pitchFamily="34" charset="0"/>
                <a:cs typeface="Tahoma" pitchFamily="34" charset="0"/>
                <a:sym typeface="Questrial"/>
              </a:rPr>
              <a:t>Fasilitas umum</a:t>
            </a:r>
          </a:p>
          <a:p>
            <a:pPr marL="536575" lvl="0" indent="-79375" algn="l" rtl="0">
              <a:spcBef>
                <a:spcPts val="0"/>
              </a:spcBef>
              <a:spcAft>
                <a:spcPts val="0"/>
              </a:spcAft>
            </a:pPr>
            <a:r>
              <a:rPr lang="en" sz="2000" dirty="0" smtClean="0">
                <a:latin typeface="Tahoma" pitchFamily="34" charset="0"/>
                <a:ea typeface="Tahoma" pitchFamily="34" charset="0"/>
                <a:cs typeface="Tahoma" pitchFamily="34" charset="0"/>
                <a:sym typeface="Questrial"/>
              </a:rPr>
              <a:t>(perkantoran, sekolah, rumah</a:t>
            </a:r>
          </a:p>
          <a:p>
            <a:pPr marL="536575" lvl="0" indent="-79375" algn="l" rtl="0">
              <a:spcBef>
                <a:spcPts val="0"/>
              </a:spcBef>
              <a:spcAft>
                <a:spcPts val="0"/>
              </a:spcAft>
            </a:pPr>
            <a:r>
              <a:rPr lang="en" sz="2000" dirty="0" smtClean="0">
                <a:latin typeface="Tahoma" pitchFamily="34" charset="0"/>
                <a:ea typeface="Tahoma" pitchFamily="34" charset="0"/>
                <a:cs typeface="Tahoma" pitchFamily="34" charset="0"/>
                <a:sym typeface="Questrial"/>
              </a:rPr>
              <a:t>sakit, apotik, gedung olahraga,</a:t>
            </a:r>
          </a:p>
          <a:p>
            <a:pPr marL="536575" lvl="0" indent="-79375" algn="l" rtl="0">
              <a:spcBef>
                <a:spcPts val="0"/>
              </a:spcBef>
              <a:spcAft>
                <a:spcPts val="0"/>
              </a:spcAft>
            </a:pPr>
            <a:r>
              <a:rPr lang="en" sz="2000" dirty="0" smtClean="0">
                <a:latin typeface="Tahoma" pitchFamily="34" charset="0"/>
                <a:ea typeface="Tahoma" pitchFamily="34" charset="0"/>
                <a:cs typeface="Tahoma" pitchFamily="34" charset="0"/>
                <a:sym typeface="Questrial"/>
              </a:rPr>
              <a:t>museum, taman, jalan, saluran/sungai,dll)</a:t>
            </a:r>
          </a:p>
          <a:p>
            <a:pPr lvl="0" algn="l" rtl="0">
              <a:spcBef>
                <a:spcPts val="0"/>
              </a:spcBef>
              <a:spcAft>
                <a:spcPts val="0"/>
              </a:spcAft>
            </a:pPr>
            <a:r>
              <a:rPr lang="en" sz="2000" b="1" dirty="0" smtClean="0">
                <a:latin typeface="Tahoma" pitchFamily="34" charset="0"/>
                <a:ea typeface="Tahoma" pitchFamily="34" charset="0"/>
                <a:cs typeface="Tahoma" pitchFamily="34" charset="0"/>
                <a:sym typeface="Questrial"/>
              </a:rPr>
              <a:t>3. Fasilitas sosial </a:t>
            </a:r>
          </a:p>
          <a:p>
            <a:pPr lvl="0" algn="l" rtl="0">
              <a:spcBef>
                <a:spcPts val="0"/>
              </a:spcBef>
              <a:spcAft>
                <a:spcPts val="0"/>
              </a:spcAft>
            </a:pPr>
            <a:r>
              <a:rPr lang="en" sz="2000" b="1" dirty="0">
                <a:latin typeface="Tahoma" pitchFamily="34" charset="0"/>
                <a:ea typeface="Tahoma" pitchFamily="34" charset="0"/>
                <a:cs typeface="Tahoma" pitchFamily="34" charset="0"/>
                <a:sym typeface="Questrial"/>
              </a:rPr>
              <a:t> </a:t>
            </a:r>
            <a:r>
              <a:rPr lang="en" sz="2000" b="1" dirty="0" smtClean="0">
                <a:latin typeface="Tahoma" pitchFamily="34" charset="0"/>
                <a:ea typeface="Tahoma" pitchFamily="34" charset="0"/>
                <a:cs typeface="Tahoma" pitchFamily="34" charset="0"/>
                <a:sym typeface="Questrial"/>
              </a:rPr>
              <a:t>    </a:t>
            </a:r>
            <a:r>
              <a:rPr lang="en" sz="2000" dirty="0" smtClean="0">
                <a:latin typeface="Tahoma" pitchFamily="34" charset="0"/>
                <a:ea typeface="Tahoma" pitchFamily="34" charset="0"/>
                <a:cs typeface="Tahoma" pitchFamily="34" charset="0"/>
                <a:sym typeface="Questrial"/>
              </a:rPr>
              <a:t>(panti sosial, rumah ibadah)</a:t>
            </a:r>
          </a:p>
          <a:p>
            <a:pPr lvl="0" algn="l" rtl="0">
              <a:spcBef>
                <a:spcPts val="0"/>
              </a:spcBef>
              <a:spcAft>
                <a:spcPts val="0"/>
              </a:spcAft>
            </a:pPr>
            <a:r>
              <a:rPr lang="en" sz="2000" b="1" dirty="0" smtClean="0">
                <a:latin typeface="Tahoma" pitchFamily="34" charset="0"/>
                <a:ea typeface="Tahoma" pitchFamily="34" charset="0"/>
                <a:cs typeface="Tahoma" pitchFamily="34" charset="0"/>
                <a:sym typeface="Questrial"/>
              </a:rPr>
              <a:t>4. Sumber lain</a:t>
            </a:r>
          </a:p>
          <a:p>
            <a:pPr marL="457200" lvl="0" indent="-457200" algn="l" rtl="0">
              <a:spcBef>
                <a:spcPts val="0"/>
              </a:spcBef>
              <a:spcAft>
                <a:spcPts val="0"/>
              </a:spcAft>
            </a:pPr>
            <a:r>
              <a:rPr lang="en" sz="2000" b="1" dirty="0">
                <a:latin typeface="Tahoma" pitchFamily="34" charset="0"/>
                <a:ea typeface="Tahoma" pitchFamily="34" charset="0"/>
                <a:cs typeface="Tahoma" pitchFamily="34" charset="0"/>
                <a:sym typeface="Questrial"/>
              </a:rPr>
              <a:t> </a:t>
            </a:r>
            <a:r>
              <a:rPr lang="en" sz="2000" b="1" dirty="0" smtClean="0">
                <a:latin typeface="Tahoma" pitchFamily="34" charset="0"/>
                <a:ea typeface="Tahoma" pitchFamily="34" charset="0"/>
                <a:cs typeface="Tahoma" pitchFamily="34" charset="0"/>
                <a:sym typeface="Questrial"/>
              </a:rPr>
              <a:t>    </a:t>
            </a:r>
            <a:r>
              <a:rPr lang="en" sz="2000" dirty="0" smtClean="0">
                <a:latin typeface="Tahoma" pitchFamily="34" charset="0"/>
                <a:ea typeface="Tahoma" pitchFamily="34" charset="0"/>
                <a:cs typeface="Tahoma" pitchFamily="34" charset="0"/>
                <a:sym typeface="Questrial"/>
              </a:rPr>
              <a:t>(tergantung dari tempat, cth RPH,   </a:t>
            </a:r>
            <a:r>
              <a:rPr lang="en-US" sz="2000" dirty="0" err="1" smtClean="0">
                <a:latin typeface="Tahoma" pitchFamily="34" charset="0"/>
                <a:ea typeface="Tahoma" pitchFamily="34" charset="0"/>
                <a:cs typeface="Tahoma" pitchFamily="34" charset="0"/>
                <a:sym typeface="Questrial"/>
              </a:rPr>
              <a:t>Limbah</a:t>
            </a:r>
            <a:r>
              <a:rPr lang="en" sz="2000" dirty="0" smtClean="0">
                <a:latin typeface="Tahoma" pitchFamily="34" charset="0"/>
                <a:ea typeface="Tahoma" pitchFamily="34" charset="0"/>
                <a:cs typeface="Tahoma" pitchFamily="34" charset="0"/>
                <a:sym typeface="Questrial"/>
              </a:rPr>
              <a:t> pertanian, sludge, dll</a:t>
            </a:r>
          </a:p>
          <a:p>
            <a:pPr marL="457200" lvl="0" indent="-457200" algn="l" rtl="0">
              <a:spcBef>
                <a:spcPts val="0"/>
              </a:spcBef>
              <a:spcAft>
                <a:spcPts val="0"/>
              </a:spcAft>
              <a:buFont typeface="+mj-lt"/>
              <a:buAutoNum type="arabicPeriod"/>
            </a:pPr>
            <a:endParaRPr lang="en" sz="2000" dirty="0" smtClean="0">
              <a:latin typeface="Tahoma" pitchFamily="34" charset="0"/>
              <a:ea typeface="Tahoma" pitchFamily="34" charset="0"/>
              <a:cs typeface="Tahoma" pitchFamily="34" charset="0"/>
              <a:sym typeface="Questrial"/>
            </a:endParaRPr>
          </a:p>
          <a:p>
            <a:pPr marL="457200" lvl="0" indent="-457200" algn="l" rtl="0">
              <a:spcBef>
                <a:spcPts val="0"/>
              </a:spcBef>
              <a:spcAft>
                <a:spcPts val="0"/>
              </a:spcAft>
              <a:buFont typeface="+mj-lt"/>
              <a:buAutoNum type="arabicPeriod"/>
            </a:pPr>
            <a:endParaRPr sz="2400" b="1" dirty="0">
              <a:latin typeface="Tahoma" pitchFamily="34" charset="0"/>
              <a:ea typeface="Tahoma" pitchFamily="34" charset="0"/>
              <a:cs typeface="Tahoma" pitchFamily="34" charset="0"/>
              <a:sym typeface="Questrial"/>
            </a:endParaRPr>
          </a:p>
        </p:txBody>
      </p:sp>
      <p:sp>
        <p:nvSpPr>
          <p:cNvPr id="3359" name="Google Shape;3359;p33"/>
          <p:cNvSpPr txBox="1"/>
          <p:nvPr/>
        </p:nvSpPr>
        <p:spPr>
          <a:xfrm>
            <a:off x="12537800" y="4602822"/>
            <a:ext cx="4565100" cy="4541177"/>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000" dirty="0" smtClean="0">
                <a:latin typeface="Tahoma" pitchFamily="34" charset="0"/>
                <a:ea typeface="Tahoma" pitchFamily="34" charset="0"/>
                <a:cs typeface="Tahoma" pitchFamily="34" charset="0"/>
                <a:sym typeface="Questrial"/>
              </a:rPr>
              <a:t>Jenisnya:</a:t>
            </a:r>
          </a:p>
          <a:p>
            <a:pPr marL="457200" lvl="0" indent="-457200" algn="l" rtl="0">
              <a:spcBef>
                <a:spcPts val="0"/>
              </a:spcBef>
              <a:spcAft>
                <a:spcPts val="0"/>
              </a:spcAft>
              <a:buFont typeface="+mj-lt"/>
              <a:buAutoNum type="arabicPeriod"/>
            </a:pPr>
            <a:r>
              <a:rPr lang="en" sz="2000" dirty="0" smtClean="0">
                <a:latin typeface="Tahoma" pitchFamily="34" charset="0"/>
                <a:ea typeface="Tahoma" pitchFamily="34" charset="0"/>
                <a:cs typeface="Tahoma" pitchFamily="34" charset="0"/>
                <a:sym typeface="Questrial"/>
              </a:rPr>
              <a:t>Sampah yang mengandung bahan berbahaya dan beracun (B3)</a:t>
            </a:r>
          </a:p>
          <a:p>
            <a:pPr marL="457200" indent="-457200">
              <a:buFont typeface="+mj-lt"/>
              <a:buAutoNum type="arabicPeriod"/>
            </a:pPr>
            <a:r>
              <a:rPr lang="en" sz="2000" dirty="0" smtClean="0">
                <a:latin typeface="Tahoma" pitchFamily="34" charset="0"/>
                <a:ea typeface="Tahoma" pitchFamily="34" charset="0"/>
                <a:cs typeface="Tahoma" pitchFamily="34" charset="0"/>
                <a:sym typeface="Questrial"/>
              </a:rPr>
              <a:t> Sampah yang mengandung limbah  </a:t>
            </a:r>
            <a:r>
              <a:rPr lang="en" sz="2000" dirty="0">
                <a:latin typeface="Tahoma" pitchFamily="34" charset="0"/>
                <a:ea typeface="Tahoma" pitchFamily="34" charset="0"/>
                <a:cs typeface="Tahoma" pitchFamily="34" charset="0"/>
                <a:sym typeface="Questrial"/>
              </a:rPr>
              <a:t>bahan berbahaya dan beracun (B3)</a:t>
            </a:r>
          </a:p>
          <a:p>
            <a:pPr marL="457200" lvl="0" indent="-457200" algn="l" rtl="0">
              <a:spcBef>
                <a:spcPts val="0"/>
              </a:spcBef>
              <a:spcAft>
                <a:spcPts val="0"/>
              </a:spcAft>
              <a:buFont typeface="+mj-lt"/>
              <a:buAutoNum type="arabicPeriod"/>
            </a:pPr>
            <a:r>
              <a:rPr lang="en" sz="2000" dirty="0" smtClean="0">
                <a:latin typeface="Tahoma" pitchFamily="34" charset="0"/>
                <a:ea typeface="Tahoma" pitchFamily="34" charset="0"/>
                <a:cs typeface="Tahoma" pitchFamily="34" charset="0"/>
                <a:sym typeface="Questrial"/>
              </a:rPr>
              <a:t>Sampah yang timbul akibat bencana</a:t>
            </a:r>
          </a:p>
          <a:p>
            <a:pPr marL="457200" lvl="0" indent="-457200" algn="l" rtl="0">
              <a:spcBef>
                <a:spcPts val="0"/>
              </a:spcBef>
              <a:spcAft>
                <a:spcPts val="0"/>
              </a:spcAft>
              <a:buFont typeface="+mj-lt"/>
              <a:buAutoNum type="arabicPeriod"/>
            </a:pPr>
            <a:r>
              <a:rPr lang="en" sz="2000" dirty="0" smtClean="0">
                <a:latin typeface="Tahoma" pitchFamily="34" charset="0"/>
                <a:ea typeface="Tahoma" pitchFamily="34" charset="0"/>
                <a:cs typeface="Tahoma" pitchFamily="34" charset="0"/>
                <a:sym typeface="Questrial"/>
              </a:rPr>
              <a:t>Bongkaran bangunan</a:t>
            </a:r>
          </a:p>
          <a:p>
            <a:pPr marL="457200" lvl="0" indent="-457200" algn="l" rtl="0">
              <a:spcBef>
                <a:spcPts val="0"/>
              </a:spcBef>
              <a:spcAft>
                <a:spcPts val="0"/>
              </a:spcAft>
              <a:buFont typeface="+mj-lt"/>
              <a:buAutoNum type="arabicPeriod"/>
            </a:pPr>
            <a:r>
              <a:rPr lang="en" sz="2000" dirty="0" smtClean="0">
                <a:latin typeface="Tahoma" pitchFamily="34" charset="0"/>
                <a:ea typeface="Tahoma" pitchFamily="34" charset="0"/>
                <a:cs typeface="Tahoma" pitchFamily="34" charset="0"/>
                <a:sym typeface="Questrial"/>
              </a:rPr>
              <a:t>Sampah yang secara teknologi belum dapat diolah</a:t>
            </a:r>
          </a:p>
          <a:p>
            <a:pPr marL="457200" lvl="0" indent="-457200" algn="l" rtl="0">
              <a:spcBef>
                <a:spcPts val="0"/>
              </a:spcBef>
              <a:spcAft>
                <a:spcPts val="0"/>
              </a:spcAft>
              <a:buFont typeface="+mj-lt"/>
              <a:buAutoNum type="arabicPeriod"/>
            </a:pPr>
            <a:r>
              <a:rPr lang="en" sz="2000" dirty="0" smtClean="0">
                <a:latin typeface="Tahoma" pitchFamily="34" charset="0"/>
                <a:ea typeface="Tahoma" pitchFamily="34" charset="0"/>
                <a:cs typeface="Tahoma" pitchFamily="34" charset="0"/>
                <a:sym typeface="Questrial"/>
              </a:rPr>
              <a:t>Sampah yang timbul secara tidak periodik</a:t>
            </a:r>
          </a:p>
          <a:p>
            <a:pPr marL="0" lvl="0" indent="0" algn="l" rtl="0">
              <a:spcBef>
                <a:spcPts val="0"/>
              </a:spcBef>
              <a:spcAft>
                <a:spcPts val="0"/>
              </a:spcAft>
              <a:buNone/>
            </a:pPr>
            <a:endParaRPr sz="2400" dirty="0">
              <a:latin typeface="Questrial"/>
              <a:ea typeface="Questrial"/>
              <a:cs typeface="Questrial"/>
              <a:sym typeface="Questrial"/>
            </a:endParaRPr>
          </a:p>
        </p:txBody>
      </p:sp>
    </p:spTree>
    <p:extLst>
      <p:ext uri="{BB962C8B-B14F-4D97-AF65-F5344CB8AC3E}">
        <p14:creationId xmlns:p14="http://schemas.microsoft.com/office/powerpoint/2010/main" val="106984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57"/>
                                        </p:tgtEl>
                                        <p:attrNameLst>
                                          <p:attrName>style.visibility</p:attrName>
                                        </p:attrNameLst>
                                      </p:cBhvr>
                                      <p:to>
                                        <p:strVal val="visible"/>
                                      </p:to>
                                    </p:set>
                                    <p:animEffect transition="in" filter="fade">
                                      <p:cBhvr>
                                        <p:cTn id="7" dur="1000"/>
                                        <p:tgtEl>
                                          <p:spTgt spid="3357"/>
                                        </p:tgtEl>
                                      </p:cBhvr>
                                    </p:animEffect>
                                    <p:anim calcmode="lin" valueType="num">
                                      <p:cBhvr>
                                        <p:cTn id="8" dur="1000" fill="hold"/>
                                        <p:tgtEl>
                                          <p:spTgt spid="3357"/>
                                        </p:tgtEl>
                                        <p:attrNameLst>
                                          <p:attrName>ppt_x</p:attrName>
                                        </p:attrNameLst>
                                      </p:cBhvr>
                                      <p:tavLst>
                                        <p:tav tm="0">
                                          <p:val>
                                            <p:strVal val="#ppt_x"/>
                                          </p:val>
                                        </p:tav>
                                        <p:tav tm="100000">
                                          <p:val>
                                            <p:strVal val="#ppt_x"/>
                                          </p:val>
                                        </p:tav>
                                      </p:tavLst>
                                    </p:anim>
                                    <p:anim calcmode="lin" valueType="num">
                                      <p:cBhvr>
                                        <p:cTn id="9" dur="1000" fill="hold"/>
                                        <p:tgtEl>
                                          <p:spTgt spid="33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54"/>
                                        </p:tgtEl>
                                        <p:attrNameLst>
                                          <p:attrName>style.visibility</p:attrName>
                                        </p:attrNameLst>
                                      </p:cBhvr>
                                      <p:to>
                                        <p:strVal val="visible"/>
                                      </p:to>
                                    </p:set>
                                    <p:animEffect transition="in" filter="fade">
                                      <p:cBhvr>
                                        <p:cTn id="14" dur="1000"/>
                                        <p:tgtEl>
                                          <p:spTgt spid="3354"/>
                                        </p:tgtEl>
                                      </p:cBhvr>
                                    </p:animEffect>
                                    <p:anim calcmode="lin" valueType="num">
                                      <p:cBhvr>
                                        <p:cTn id="15" dur="1000" fill="hold"/>
                                        <p:tgtEl>
                                          <p:spTgt spid="3354"/>
                                        </p:tgtEl>
                                        <p:attrNameLst>
                                          <p:attrName>ppt_x</p:attrName>
                                        </p:attrNameLst>
                                      </p:cBhvr>
                                      <p:tavLst>
                                        <p:tav tm="0">
                                          <p:val>
                                            <p:strVal val="#ppt_x"/>
                                          </p:val>
                                        </p:tav>
                                        <p:tav tm="100000">
                                          <p:val>
                                            <p:strVal val="#ppt_x"/>
                                          </p:val>
                                        </p:tav>
                                      </p:tavLst>
                                    </p:anim>
                                    <p:anim calcmode="lin" valueType="num">
                                      <p:cBhvr>
                                        <p:cTn id="16" dur="1000" fill="hold"/>
                                        <p:tgtEl>
                                          <p:spTgt spid="33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53">
                                            <p:txEl>
                                              <p:pRg st="0" end="0"/>
                                            </p:txEl>
                                          </p:spTgt>
                                        </p:tgtEl>
                                        <p:attrNameLst>
                                          <p:attrName>style.visibility</p:attrName>
                                        </p:attrNameLst>
                                      </p:cBhvr>
                                      <p:to>
                                        <p:strVal val="visible"/>
                                      </p:to>
                                    </p:set>
                                    <p:animEffect transition="in" filter="fade">
                                      <p:cBhvr>
                                        <p:cTn id="21" dur="1000"/>
                                        <p:tgtEl>
                                          <p:spTgt spid="3353">
                                            <p:txEl>
                                              <p:pRg st="0" end="0"/>
                                            </p:txEl>
                                          </p:spTgt>
                                        </p:tgtEl>
                                      </p:cBhvr>
                                    </p:animEffect>
                                    <p:anim calcmode="lin" valueType="num">
                                      <p:cBhvr>
                                        <p:cTn id="22" dur="1000" fill="hold"/>
                                        <p:tgtEl>
                                          <p:spTgt spid="335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3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353">
                                            <p:txEl>
                                              <p:pRg st="1" end="1"/>
                                            </p:txEl>
                                          </p:spTgt>
                                        </p:tgtEl>
                                        <p:attrNameLst>
                                          <p:attrName>style.visibility</p:attrName>
                                        </p:attrNameLst>
                                      </p:cBhvr>
                                      <p:to>
                                        <p:strVal val="visible"/>
                                      </p:to>
                                    </p:set>
                                    <p:animEffect transition="in" filter="fade">
                                      <p:cBhvr>
                                        <p:cTn id="28" dur="1000"/>
                                        <p:tgtEl>
                                          <p:spTgt spid="3353">
                                            <p:txEl>
                                              <p:pRg st="1" end="1"/>
                                            </p:txEl>
                                          </p:spTgt>
                                        </p:tgtEl>
                                      </p:cBhvr>
                                    </p:animEffect>
                                    <p:anim calcmode="lin" valueType="num">
                                      <p:cBhvr>
                                        <p:cTn id="29" dur="1000" fill="hold"/>
                                        <p:tgtEl>
                                          <p:spTgt spid="335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35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53">
                                            <p:txEl>
                                              <p:pRg st="2" end="2"/>
                                            </p:txEl>
                                          </p:spTgt>
                                        </p:tgtEl>
                                        <p:attrNameLst>
                                          <p:attrName>style.visibility</p:attrName>
                                        </p:attrNameLst>
                                      </p:cBhvr>
                                      <p:to>
                                        <p:strVal val="visible"/>
                                      </p:to>
                                    </p:set>
                                    <p:animEffect transition="in" filter="fade">
                                      <p:cBhvr>
                                        <p:cTn id="35" dur="1000"/>
                                        <p:tgtEl>
                                          <p:spTgt spid="3353">
                                            <p:txEl>
                                              <p:pRg st="2" end="2"/>
                                            </p:txEl>
                                          </p:spTgt>
                                        </p:tgtEl>
                                      </p:cBhvr>
                                    </p:animEffect>
                                    <p:anim calcmode="lin" valueType="num">
                                      <p:cBhvr>
                                        <p:cTn id="36" dur="1000" fill="hold"/>
                                        <p:tgtEl>
                                          <p:spTgt spid="335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35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353">
                                            <p:txEl>
                                              <p:pRg st="3" end="3"/>
                                            </p:txEl>
                                          </p:spTgt>
                                        </p:tgtEl>
                                        <p:attrNameLst>
                                          <p:attrName>style.visibility</p:attrName>
                                        </p:attrNameLst>
                                      </p:cBhvr>
                                      <p:to>
                                        <p:strVal val="visible"/>
                                      </p:to>
                                    </p:set>
                                    <p:animEffect transition="in" filter="fade">
                                      <p:cBhvr>
                                        <p:cTn id="42" dur="1000"/>
                                        <p:tgtEl>
                                          <p:spTgt spid="3353">
                                            <p:txEl>
                                              <p:pRg st="3" end="3"/>
                                            </p:txEl>
                                          </p:spTgt>
                                        </p:tgtEl>
                                      </p:cBhvr>
                                    </p:animEffect>
                                    <p:anim calcmode="lin" valueType="num">
                                      <p:cBhvr>
                                        <p:cTn id="43" dur="1000" fill="hold"/>
                                        <p:tgtEl>
                                          <p:spTgt spid="335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35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353">
                                            <p:txEl>
                                              <p:pRg st="4" end="4"/>
                                            </p:txEl>
                                          </p:spTgt>
                                        </p:tgtEl>
                                        <p:attrNameLst>
                                          <p:attrName>style.visibility</p:attrName>
                                        </p:attrNameLst>
                                      </p:cBhvr>
                                      <p:to>
                                        <p:strVal val="visible"/>
                                      </p:to>
                                    </p:set>
                                    <p:animEffect transition="in" filter="fade">
                                      <p:cBhvr>
                                        <p:cTn id="49" dur="1000"/>
                                        <p:tgtEl>
                                          <p:spTgt spid="3353">
                                            <p:txEl>
                                              <p:pRg st="4" end="4"/>
                                            </p:txEl>
                                          </p:spTgt>
                                        </p:tgtEl>
                                      </p:cBhvr>
                                    </p:animEffect>
                                    <p:anim calcmode="lin" valueType="num">
                                      <p:cBhvr>
                                        <p:cTn id="50" dur="1000" fill="hold"/>
                                        <p:tgtEl>
                                          <p:spTgt spid="335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35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355">
                                            <p:txEl>
                                              <p:pRg st="0" end="0"/>
                                            </p:txEl>
                                          </p:spTgt>
                                        </p:tgtEl>
                                        <p:attrNameLst>
                                          <p:attrName>style.visibility</p:attrName>
                                        </p:attrNameLst>
                                      </p:cBhvr>
                                      <p:to>
                                        <p:strVal val="visible"/>
                                      </p:to>
                                    </p:set>
                                    <p:animEffect transition="in" filter="fade">
                                      <p:cBhvr>
                                        <p:cTn id="56" dur="1000"/>
                                        <p:tgtEl>
                                          <p:spTgt spid="3355">
                                            <p:txEl>
                                              <p:pRg st="0" end="0"/>
                                            </p:txEl>
                                          </p:spTgt>
                                        </p:tgtEl>
                                      </p:cBhvr>
                                    </p:animEffect>
                                    <p:anim calcmode="lin" valueType="num">
                                      <p:cBhvr>
                                        <p:cTn id="57" dur="1000" fill="hold"/>
                                        <p:tgtEl>
                                          <p:spTgt spid="3355">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33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358">
                                            <p:txEl>
                                              <p:pRg st="0" end="0"/>
                                            </p:txEl>
                                          </p:spTgt>
                                        </p:tgtEl>
                                        <p:attrNameLst>
                                          <p:attrName>style.visibility</p:attrName>
                                        </p:attrNameLst>
                                      </p:cBhvr>
                                      <p:to>
                                        <p:strVal val="visible"/>
                                      </p:to>
                                    </p:set>
                                    <p:animEffect transition="in" filter="fade">
                                      <p:cBhvr>
                                        <p:cTn id="63" dur="1000"/>
                                        <p:tgtEl>
                                          <p:spTgt spid="3358">
                                            <p:txEl>
                                              <p:pRg st="0" end="0"/>
                                            </p:txEl>
                                          </p:spTgt>
                                        </p:tgtEl>
                                      </p:cBhvr>
                                    </p:animEffect>
                                    <p:anim calcmode="lin" valueType="num">
                                      <p:cBhvr>
                                        <p:cTn id="64" dur="1000" fill="hold"/>
                                        <p:tgtEl>
                                          <p:spTgt spid="3358">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33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358">
                                            <p:txEl>
                                              <p:pRg st="1" end="1"/>
                                            </p:txEl>
                                          </p:spTgt>
                                        </p:tgtEl>
                                        <p:attrNameLst>
                                          <p:attrName>style.visibility</p:attrName>
                                        </p:attrNameLst>
                                      </p:cBhvr>
                                      <p:to>
                                        <p:strVal val="visible"/>
                                      </p:to>
                                    </p:set>
                                    <p:animEffect transition="in" filter="fade">
                                      <p:cBhvr>
                                        <p:cTn id="70" dur="1000"/>
                                        <p:tgtEl>
                                          <p:spTgt spid="3358">
                                            <p:txEl>
                                              <p:pRg st="1" end="1"/>
                                            </p:txEl>
                                          </p:spTgt>
                                        </p:tgtEl>
                                      </p:cBhvr>
                                    </p:animEffect>
                                    <p:anim calcmode="lin" valueType="num">
                                      <p:cBhvr>
                                        <p:cTn id="71" dur="1000" fill="hold"/>
                                        <p:tgtEl>
                                          <p:spTgt spid="335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3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358">
                                            <p:txEl>
                                              <p:pRg st="2" end="2"/>
                                            </p:txEl>
                                          </p:spTgt>
                                        </p:tgtEl>
                                        <p:attrNameLst>
                                          <p:attrName>style.visibility</p:attrName>
                                        </p:attrNameLst>
                                      </p:cBhvr>
                                      <p:to>
                                        <p:strVal val="visible"/>
                                      </p:to>
                                    </p:set>
                                    <p:animEffect transition="in" filter="fade">
                                      <p:cBhvr>
                                        <p:cTn id="77" dur="1000"/>
                                        <p:tgtEl>
                                          <p:spTgt spid="3358">
                                            <p:txEl>
                                              <p:pRg st="2" end="2"/>
                                            </p:txEl>
                                          </p:spTgt>
                                        </p:tgtEl>
                                      </p:cBhvr>
                                    </p:animEffect>
                                    <p:anim calcmode="lin" valueType="num">
                                      <p:cBhvr>
                                        <p:cTn id="78" dur="1000" fill="hold"/>
                                        <p:tgtEl>
                                          <p:spTgt spid="3358">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33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358">
                                            <p:txEl>
                                              <p:pRg st="3" end="3"/>
                                            </p:txEl>
                                          </p:spTgt>
                                        </p:tgtEl>
                                        <p:attrNameLst>
                                          <p:attrName>style.visibility</p:attrName>
                                        </p:attrNameLst>
                                      </p:cBhvr>
                                      <p:to>
                                        <p:strVal val="visible"/>
                                      </p:to>
                                    </p:set>
                                    <p:animEffect transition="in" filter="fade">
                                      <p:cBhvr>
                                        <p:cTn id="84" dur="1000"/>
                                        <p:tgtEl>
                                          <p:spTgt spid="3358">
                                            <p:txEl>
                                              <p:pRg st="3" end="3"/>
                                            </p:txEl>
                                          </p:spTgt>
                                        </p:tgtEl>
                                      </p:cBhvr>
                                    </p:animEffect>
                                    <p:anim calcmode="lin" valueType="num">
                                      <p:cBhvr>
                                        <p:cTn id="85" dur="1000" fill="hold"/>
                                        <p:tgtEl>
                                          <p:spTgt spid="3358">
                                            <p:txEl>
                                              <p:pRg st="3" end="3"/>
                                            </p:txEl>
                                          </p:spTgt>
                                        </p:tgtEl>
                                        <p:attrNameLst>
                                          <p:attrName>ppt_x</p:attrName>
                                        </p:attrNameLst>
                                      </p:cBhvr>
                                      <p:tavLst>
                                        <p:tav tm="0">
                                          <p:val>
                                            <p:strVal val="#ppt_x"/>
                                          </p:val>
                                        </p:tav>
                                        <p:tav tm="100000">
                                          <p:val>
                                            <p:strVal val="#ppt_x"/>
                                          </p:val>
                                        </p:tav>
                                      </p:tavLst>
                                    </p:anim>
                                    <p:anim calcmode="lin" valueType="num">
                                      <p:cBhvr>
                                        <p:cTn id="86" dur="1000" fill="hold"/>
                                        <p:tgtEl>
                                          <p:spTgt spid="33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358">
                                            <p:txEl>
                                              <p:pRg st="4" end="4"/>
                                            </p:txEl>
                                          </p:spTgt>
                                        </p:tgtEl>
                                        <p:attrNameLst>
                                          <p:attrName>style.visibility</p:attrName>
                                        </p:attrNameLst>
                                      </p:cBhvr>
                                      <p:to>
                                        <p:strVal val="visible"/>
                                      </p:to>
                                    </p:set>
                                    <p:animEffect transition="in" filter="fade">
                                      <p:cBhvr>
                                        <p:cTn id="91" dur="1000"/>
                                        <p:tgtEl>
                                          <p:spTgt spid="3358">
                                            <p:txEl>
                                              <p:pRg st="4" end="4"/>
                                            </p:txEl>
                                          </p:spTgt>
                                        </p:tgtEl>
                                      </p:cBhvr>
                                    </p:animEffect>
                                    <p:anim calcmode="lin" valueType="num">
                                      <p:cBhvr>
                                        <p:cTn id="92" dur="1000" fill="hold"/>
                                        <p:tgtEl>
                                          <p:spTgt spid="3358">
                                            <p:txEl>
                                              <p:pRg st="4" end="4"/>
                                            </p:txEl>
                                          </p:spTgt>
                                        </p:tgtEl>
                                        <p:attrNameLst>
                                          <p:attrName>ppt_x</p:attrName>
                                        </p:attrNameLst>
                                      </p:cBhvr>
                                      <p:tavLst>
                                        <p:tav tm="0">
                                          <p:val>
                                            <p:strVal val="#ppt_x"/>
                                          </p:val>
                                        </p:tav>
                                        <p:tav tm="100000">
                                          <p:val>
                                            <p:strVal val="#ppt_x"/>
                                          </p:val>
                                        </p:tav>
                                      </p:tavLst>
                                    </p:anim>
                                    <p:anim calcmode="lin" valueType="num">
                                      <p:cBhvr>
                                        <p:cTn id="93" dur="1000" fill="hold"/>
                                        <p:tgtEl>
                                          <p:spTgt spid="335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358">
                                            <p:txEl>
                                              <p:pRg st="5" end="5"/>
                                            </p:txEl>
                                          </p:spTgt>
                                        </p:tgtEl>
                                        <p:attrNameLst>
                                          <p:attrName>style.visibility</p:attrName>
                                        </p:attrNameLst>
                                      </p:cBhvr>
                                      <p:to>
                                        <p:strVal val="visible"/>
                                      </p:to>
                                    </p:set>
                                    <p:animEffect transition="in" filter="fade">
                                      <p:cBhvr>
                                        <p:cTn id="98" dur="1000"/>
                                        <p:tgtEl>
                                          <p:spTgt spid="3358">
                                            <p:txEl>
                                              <p:pRg st="5" end="5"/>
                                            </p:txEl>
                                          </p:spTgt>
                                        </p:tgtEl>
                                      </p:cBhvr>
                                    </p:animEffect>
                                    <p:anim calcmode="lin" valueType="num">
                                      <p:cBhvr>
                                        <p:cTn id="99" dur="1000" fill="hold"/>
                                        <p:tgtEl>
                                          <p:spTgt spid="3358">
                                            <p:txEl>
                                              <p:pRg st="5" end="5"/>
                                            </p:txEl>
                                          </p:spTgt>
                                        </p:tgtEl>
                                        <p:attrNameLst>
                                          <p:attrName>ppt_x</p:attrName>
                                        </p:attrNameLst>
                                      </p:cBhvr>
                                      <p:tavLst>
                                        <p:tav tm="0">
                                          <p:val>
                                            <p:strVal val="#ppt_x"/>
                                          </p:val>
                                        </p:tav>
                                        <p:tav tm="100000">
                                          <p:val>
                                            <p:strVal val="#ppt_x"/>
                                          </p:val>
                                        </p:tav>
                                      </p:tavLst>
                                    </p:anim>
                                    <p:anim calcmode="lin" valueType="num">
                                      <p:cBhvr>
                                        <p:cTn id="100" dur="1000" fill="hold"/>
                                        <p:tgtEl>
                                          <p:spTgt spid="335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3358">
                                            <p:txEl>
                                              <p:pRg st="6" end="6"/>
                                            </p:txEl>
                                          </p:spTgt>
                                        </p:tgtEl>
                                        <p:attrNameLst>
                                          <p:attrName>style.visibility</p:attrName>
                                        </p:attrNameLst>
                                      </p:cBhvr>
                                      <p:to>
                                        <p:strVal val="visible"/>
                                      </p:to>
                                    </p:set>
                                    <p:animEffect transition="in" filter="fade">
                                      <p:cBhvr>
                                        <p:cTn id="105" dur="1000"/>
                                        <p:tgtEl>
                                          <p:spTgt spid="3358">
                                            <p:txEl>
                                              <p:pRg st="6" end="6"/>
                                            </p:txEl>
                                          </p:spTgt>
                                        </p:tgtEl>
                                      </p:cBhvr>
                                    </p:animEffect>
                                    <p:anim calcmode="lin" valueType="num">
                                      <p:cBhvr>
                                        <p:cTn id="106" dur="1000" fill="hold"/>
                                        <p:tgtEl>
                                          <p:spTgt spid="3358">
                                            <p:txEl>
                                              <p:pRg st="6" end="6"/>
                                            </p:txEl>
                                          </p:spTgt>
                                        </p:tgtEl>
                                        <p:attrNameLst>
                                          <p:attrName>ppt_x</p:attrName>
                                        </p:attrNameLst>
                                      </p:cBhvr>
                                      <p:tavLst>
                                        <p:tav tm="0">
                                          <p:val>
                                            <p:strVal val="#ppt_x"/>
                                          </p:val>
                                        </p:tav>
                                        <p:tav tm="100000">
                                          <p:val>
                                            <p:strVal val="#ppt_x"/>
                                          </p:val>
                                        </p:tav>
                                      </p:tavLst>
                                    </p:anim>
                                    <p:anim calcmode="lin" valueType="num">
                                      <p:cBhvr>
                                        <p:cTn id="107" dur="1000" fill="hold"/>
                                        <p:tgtEl>
                                          <p:spTgt spid="335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3358">
                                            <p:txEl>
                                              <p:pRg st="7" end="7"/>
                                            </p:txEl>
                                          </p:spTgt>
                                        </p:tgtEl>
                                        <p:attrNameLst>
                                          <p:attrName>style.visibility</p:attrName>
                                        </p:attrNameLst>
                                      </p:cBhvr>
                                      <p:to>
                                        <p:strVal val="visible"/>
                                      </p:to>
                                    </p:set>
                                    <p:animEffect transition="in" filter="fade">
                                      <p:cBhvr>
                                        <p:cTn id="112" dur="1000"/>
                                        <p:tgtEl>
                                          <p:spTgt spid="3358">
                                            <p:txEl>
                                              <p:pRg st="7" end="7"/>
                                            </p:txEl>
                                          </p:spTgt>
                                        </p:tgtEl>
                                      </p:cBhvr>
                                    </p:animEffect>
                                    <p:anim calcmode="lin" valueType="num">
                                      <p:cBhvr>
                                        <p:cTn id="113" dur="1000" fill="hold"/>
                                        <p:tgtEl>
                                          <p:spTgt spid="3358">
                                            <p:txEl>
                                              <p:pRg st="7" end="7"/>
                                            </p:txEl>
                                          </p:spTgt>
                                        </p:tgtEl>
                                        <p:attrNameLst>
                                          <p:attrName>ppt_x</p:attrName>
                                        </p:attrNameLst>
                                      </p:cBhvr>
                                      <p:tavLst>
                                        <p:tav tm="0">
                                          <p:val>
                                            <p:strVal val="#ppt_x"/>
                                          </p:val>
                                        </p:tav>
                                        <p:tav tm="100000">
                                          <p:val>
                                            <p:strVal val="#ppt_x"/>
                                          </p:val>
                                        </p:tav>
                                      </p:tavLst>
                                    </p:anim>
                                    <p:anim calcmode="lin" valueType="num">
                                      <p:cBhvr>
                                        <p:cTn id="114" dur="1000" fill="hold"/>
                                        <p:tgtEl>
                                          <p:spTgt spid="335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3358">
                                            <p:txEl>
                                              <p:pRg st="8" end="8"/>
                                            </p:txEl>
                                          </p:spTgt>
                                        </p:tgtEl>
                                        <p:attrNameLst>
                                          <p:attrName>style.visibility</p:attrName>
                                        </p:attrNameLst>
                                      </p:cBhvr>
                                      <p:to>
                                        <p:strVal val="visible"/>
                                      </p:to>
                                    </p:set>
                                    <p:animEffect transition="in" filter="fade">
                                      <p:cBhvr>
                                        <p:cTn id="119" dur="1000"/>
                                        <p:tgtEl>
                                          <p:spTgt spid="3358">
                                            <p:txEl>
                                              <p:pRg st="8" end="8"/>
                                            </p:txEl>
                                          </p:spTgt>
                                        </p:tgtEl>
                                      </p:cBhvr>
                                    </p:animEffect>
                                    <p:anim calcmode="lin" valueType="num">
                                      <p:cBhvr>
                                        <p:cTn id="120" dur="1000" fill="hold"/>
                                        <p:tgtEl>
                                          <p:spTgt spid="3358">
                                            <p:txEl>
                                              <p:pRg st="8" end="8"/>
                                            </p:txEl>
                                          </p:spTgt>
                                        </p:tgtEl>
                                        <p:attrNameLst>
                                          <p:attrName>ppt_x</p:attrName>
                                        </p:attrNameLst>
                                      </p:cBhvr>
                                      <p:tavLst>
                                        <p:tav tm="0">
                                          <p:val>
                                            <p:strVal val="#ppt_x"/>
                                          </p:val>
                                        </p:tav>
                                        <p:tav tm="100000">
                                          <p:val>
                                            <p:strVal val="#ppt_x"/>
                                          </p:val>
                                        </p:tav>
                                      </p:tavLst>
                                    </p:anim>
                                    <p:anim calcmode="lin" valueType="num">
                                      <p:cBhvr>
                                        <p:cTn id="121" dur="1000" fill="hold"/>
                                        <p:tgtEl>
                                          <p:spTgt spid="335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3358">
                                            <p:txEl>
                                              <p:pRg st="9" end="9"/>
                                            </p:txEl>
                                          </p:spTgt>
                                        </p:tgtEl>
                                        <p:attrNameLst>
                                          <p:attrName>style.visibility</p:attrName>
                                        </p:attrNameLst>
                                      </p:cBhvr>
                                      <p:to>
                                        <p:strVal val="visible"/>
                                      </p:to>
                                    </p:set>
                                    <p:animEffect transition="in" filter="fade">
                                      <p:cBhvr>
                                        <p:cTn id="126" dur="1000"/>
                                        <p:tgtEl>
                                          <p:spTgt spid="3358">
                                            <p:txEl>
                                              <p:pRg st="9" end="9"/>
                                            </p:txEl>
                                          </p:spTgt>
                                        </p:tgtEl>
                                      </p:cBhvr>
                                    </p:animEffect>
                                    <p:anim calcmode="lin" valueType="num">
                                      <p:cBhvr>
                                        <p:cTn id="127" dur="1000" fill="hold"/>
                                        <p:tgtEl>
                                          <p:spTgt spid="3358">
                                            <p:txEl>
                                              <p:pRg st="9" end="9"/>
                                            </p:txEl>
                                          </p:spTgt>
                                        </p:tgtEl>
                                        <p:attrNameLst>
                                          <p:attrName>ppt_x</p:attrName>
                                        </p:attrNameLst>
                                      </p:cBhvr>
                                      <p:tavLst>
                                        <p:tav tm="0">
                                          <p:val>
                                            <p:strVal val="#ppt_x"/>
                                          </p:val>
                                        </p:tav>
                                        <p:tav tm="100000">
                                          <p:val>
                                            <p:strVal val="#ppt_x"/>
                                          </p:val>
                                        </p:tav>
                                      </p:tavLst>
                                    </p:anim>
                                    <p:anim calcmode="lin" valueType="num">
                                      <p:cBhvr>
                                        <p:cTn id="128" dur="1000" fill="hold"/>
                                        <p:tgtEl>
                                          <p:spTgt spid="335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3358">
                                            <p:txEl>
                                              <p:pRg st="10" end="10"/>
                                            </p:txEl>
                                          </p:spTgt>
                                        </p:tgtEl>
                                        <p:attrNameLst>
                                          <p:attrName>style.visibility</p:attrName>
                                        </p:attrNameLst>
                                      </p:cBhvr>
                                      <p:to>
                                        <p:strVal val="visible"/>
                                      </p:to>
                                    </p:set>
                                    <p:animEffect transition="in" filter="fade">
                                      <p:cBhvr>
                                        <p:cTn id="133" dur="1000"/>
                                        <p:tgtEl>
                                          <p:spTgt spid="3358">
                                            <p:txEl>
                                              <p:pRg st="10" end="10"/>
                                            </p:txEl>
                                          </p:spTgt>
                                        </p:tgtEl>
                                      </p:cBhvr>
                                    </p:animEffect>
                                    <p:anim calcmode="lin" valueType="num">
                                      <p:cBhvr>
                                        <p:cTn id="134" dur="1000" fill="hold"/>
                                        <p:tgtEl>
                                          <p:spTgt spid="3358">
                                            <p:txEl>
                                              <p:pRg st="10" end="10"/>
                                            </p:txEl>
                                          </p:spTgt>
                                        </p:tgtEl>
                                        <p:attrNameLst>
                                          <p:attrName>ppt_x</p:attrName>
                                        </p:attrNameLst>
                                      </p:cBhvr>
                                      <p:tavLst>
                                        <p:tav tm="0">
                                          <p:val>
                                            <p:strVal val="#ppt_x"/>
                                          </p:val>
                                        </p:tav>
                                        <p:tav tm="100000">
                                          <p:val>
                                            <p:strVal val="#ppt_x"/>
                                          </p:val>
                                        </p:tav>
                                      </p:tavLst>
                                    </p:anim>
                                    <p:anim calcmode="lin" valueType="num">
                                      <p:cBhvr>
                                        <p:cTn id="135" dur="1000" fill="hold"/>
                                        <p:tgtEl>
                                          <p:spTgt spid="335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3356"/>
                                        </p:tgtEl>
                                        <p:attrNameLst>
                                          <p:attrName>style.visibility</p:attrName>
                                        </p:attrNameLst>
                                      </p:cBhvr>
                                      <p:to>
                                        <p:strVal val="visible"/>
                                      </p:to>
                                    </p:set>
                                    <p:animEffect transition="in" filter="wipe(down)">
                                      <p:cBhvr>
                                        <p:cTn id="140" dur="500"/>
                                        <p:tgtEl>
                                          <p:spTgt spid="3356"/>
                                        </p:tgtEl>
                                      </p:cBhvr>
                                    </p:animEffect>
                                  </p:childTnLst>
                                </p:cTn>
                              </p:par>
                            </p:childTnLst>
                          </p:cTn>
                        </p:par>
                      </p:childTnLst>
                    </p:cTn>
                  </p:par>
                  <p:par>
                    <p:cTn id="141" fill="hold">
                      <p:stCondLst>
                        <p:cond delay="indefinite"/>
                      </p:stCondLst>
                      <p:childTnLst>
                        <p:par>
                          <p:cTn id="142" fill="hold">
                            <p:stCondLst>
                              <p:cond delay="0"/>
                            </p:stCondLst>
                            <p:childTnLst>
                              <p:par>
                                <p:cTn id="143" presetID="21" presetClass="entr" presetSubtype="1" fill="hold" nodeType="clickEffect">
                                  <p:stCondLst>
                                    <p:cond delay="0"/>
                                  </p:stCondLst>
                                  <p:childTnLst>
                                    <p:set>
                                      <p:cBhvr>
                                        <p:cTn id="144" dur="1" fill="hold">
                                          <p:stCondLst>
                                            <p:cond delay="0"/>
                                          </p:stCondLst>
                                        </p:cTn>
                                        <p:tgtEl>
                                          <p:spTgt spid="3359">
                                            <p:txEl>
                                              <p:pRg st="0" end="0"/>
                                            </p:txEl>
                                          </p:spTgt>
                                        </p:tgtEl>
                                        <p:attrNameLst>
                                          <p:attrName>style.visibility</p:attrName>
                                        </p:attrNameLst>
                                      </p:cBhvr>
                                      <p:to>
                                        <p:strVal val="visible"/>
                                      </p:to>
                                    </p:set>
                                    <p:animEffect transition="in" filter="wheel(1)">
                                      <p:cBhvr>
                                        <p:cTn id="145" dur="2000"/>
                                        <p:tgtEl>
                                          <p:spTgt spid="3359">
                                            <p:txEl>
                                              <p:pRg st="0" end="0"/>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nodeType="clickEffect">
                                  <p:stCondLst>
                                    <p:cond delay="0"/>
                                  </p:stCondLst>
                                  <p:childTnLst>
                                    <p:set>
                                      <p:cBhvr>
                                        <p:cTn id="149" dur="1" fill="hold">
                                          <p:stCondLst>
                                            <p:cond delay="0"/>
                                          </p:stCondLst>
                                        </p:cTn>
                                        <p:tgtEl>
                                          <p:spTgt spid="3359">
                                            <p:txEl>
                                              <p:pRg st="1" end="1"/>
                                            </p:txEl>
                                          </p:spTgt>
                                        </p:tgtEl>
                                        <p:attrNameLst>
                                          <p:attrName>style.visibility</p:attrName>
                                        </p:attrNameLst>
                                      </p:cBhvr>
                                      <p:to>
                                        <p:strVal val="visible"/>
                                      </p:to>
                                    </p:set>
                                    <p:animEffect transition="in" filter="fade">
                                      <p:cBhvr>
                                        <p:cTn id="150" dur="1000"/>
                                        <p:tgtEl>
                                          <p:spTgt spid="3359">
                                            <p:txEl>
                                              <p:pRg st="1" end="1"/>
                                            </p:txEl>
                                          </p:spTgt>
                                        </p:tgtEl>
                                      </p:cBhvr>
                                    </p:animEffect>
                                    <p:anim calcmode="lin" valueType="num">
                                      <p:cBhvr>
                                        <p:cTn id="151" dur="1000" fill="hold"/>
                                        <p:tgtEl>
                                          <p:spTgt spid="3359">
                                            <p:txEl>
                                              <p:pRg st="1" end="1"/>
                                            </p:txEl>
                                          </p:spTgt>
                                        </p:tgtEl>
                                        <p:attrNameLst>
                                          <p:attrName>ppt_x</p:attrName>
                                        </p:attrNameLst>
                                      </p:cBhvr>
                                      <p:tavLst>
                                        <p:tav tm="0">
                                          <p:val>
                                            <p:strVal val="#ppt_x"/>
                                          </p:val>
                                        </p:tav>
                                        <p:tav tm="100000">
                                          <p:val>
                                            <p:strVal val="#ppt_x"/>
                                          </p:val>
                                        </p:tav>
                                      </p:tavLst>
                                    </p:anim>
                                    <p:anim calcmode="lin" valueType="num">
                                      <p:cBhvr>
                                        <p:cTn id="152" dur="1000" fill="hold"/>
                                        <p:tgtEl>
                                          <p:spTgt spid="33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nodeType="clickEffect">
                                  <p:stCondLst>
                                    <p:cond delay="0"/>
                                  </p:stCondLst>
                                  <p:childTnLst>
                                    <p:set>
                                      <p:cBhvr>
                                        <p:cTn id="156" dur="1" fill="hold">
                                          <p:stCondLst>
                                            <p:cond delay="0"/>
                                          </p:stCondLst>
                                        </p:cTn>
                                        <p:tgtEl>
                                          <p:spTgt spid="3359">
                                            <p:txEl>
                                              <p:pRg st="2" end="2"/>
                                            </p:txEl>
                                          </p:spTgt>
                                        </p:tgtEl>
                                        <p:attrNameLst>
                                          <p:attrName>style.visibility</p:attrName>
                                        </p:attrNameLst>
                                      </p:cBhvr>
                                      <p:to>
                                        <p:strVal val="visible"/>
                                      </p:to>
                                    </p:set>
                                    <p:animEffect transition="in" filter="fade">
                                      <p:cBhvr>
                                        <p:cTn id="157" dur="1000"/>
                                        <p:tgtEl>
                                          <p:spTgt spid="3359">
                                            <p:txEl>
                                              <p:pRg st="2" end="2"/>
                                            </p:txEl>
                                          </p:spTgt>
                                        </p:tgtEl>
                                      </p:cBhvr>
                                    </p:animEffect>
                                    <p:anim calcmode="lin" valueType="num">
                                      <p:cBhvr>
                                        <p:cTn id="158" dur="1000" fill="hold"/>
                                        <p:tgtEl>
                                          <p:spTgt spid="3359">
                                            <p:txEl>
                                              <p:pRg st="2" end="2"/>
                                            </p:txEl>
                                          </p:spTgt>
                                        </p:tgtEl>
                                        <p:attrNameLst>
                                          <p:attrName>ppt_x</p:attrName>
                                        </p:attrNameLst>
                                      </p:cBhvr>
                                      <p:tavLst>
                                        <p:tav tm="0">
                                          <p:val>
                                            <p:strVal val="#ppt_x"/>
                                          </p:val>
                                        </p:tav>
                                        <p:tav tm="100000">
                                          <p:val>
                                            <p:strVal val="#ppt_x"/>
                                          </p:val>
                                        </p:tav>
                                      </p:tavLst>
                                    </p:anim>
                                    <p:anim calcmode="lin" valueType="num">
                                      <p:cBhvr>
                                        <p:cTn id="159" dur="1000" fill="hold"/>
                                        <p:tgtEl>
                                          <p:spTgt spid="33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42" presetClass="entr" presetSubtype="0" fill="hold" nodeType="clickEffect">
                                  <p:stCondLst>
                                    <p:cond delay="0"/>
                                  </p:stCondLst>
                                  <p:childTnLst>
                                    <p:set>
                                      <p:cBhvr>
                                        <p:cTn id="163" dur="1" fill="hold">
                                          <p:stCondLst>
                                            <p:cond delay="0"/>
                                          </p:stCondLst>
                                        </p:cTn>
                                        <p:tgtEl>
                                          <p:spTgt spid="3359">
                                            <p:txEl>
                                              <p:pRg st="3" end="3"/>
                                            </p:txEl>
                                          </p:spTgt>
                                        </p:tgtEl>
                                        <p:attrNameLst>
                                          <p:attrName>style.visibility</p:attrName>
                                        </p:attrNameLst>
                                      </p:cBhvr>
                                      <p:to>
                                        <p:strVal val="visible"/>
                                      </p:to>
                                    </p:set>
                                    <p:animEffect transition="in" filter="fade">
                                      <p:cBhvr>
                                        <p:cTn id="164" dur="1000"/>
                                        <p:tgtEl>
                                          <p:spTgt spid="3359">
                                            <p:txEl>
                                              <p:pRg st="3" end="3"/>
                                            </p:txEl>
                                          </p:spTgt>
                                        </p:tgtEl>
                                      </p:cBhvr>
                                    </p:animEffect>
                                    <p:anim calcmode="lin" valueType="num">
                                      <p:cBhvr>
                                        <p:cTn id="165" dur="1000" fill="hold"/>
                                        <p:tgtEl>
                                          <p:spTgt spid="3359">
                                            <p:txEl>
                                              <p:pRg st="3" end="3"/>
                                            </p:txEl>
                                          </p:spTgt>
                                        </p:tgtEl>
                                        <p:attrNameLst>
                                          <p:attrName>ppt_x</p:attrName>
                                        </p:attrNameLst>
                                      </p:cBhvr>
                                      <p:tavLst>
                                        <p:tav tm="0">
                                          <p:val>
                                            <p:strVal val="#ppt_x"/>
                                          </p:val>
                                        </p:tav>
                                        <p:tav tm="100000">
                                          <p:val>
                                            <p:strVal val="#ppt_x"/>
                                          </p:val>
                                        </p:tav>
                                      </p:tavLst>
                                    </p:anim>
                                    <p:anim calcmode="lin" valueType="num">
                                      <p:cBhvr>
                                        <p:cTn id="166" dur="1000" fill="hold"/>
                                        <p:tgtEl>
                                          <p:spTgt spid="33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nodeType="clickEffect">
                                  <p:stCondLst>
                                    <p:cond delay="0"/>
                                  </p:stCondLst>
                                  <p:childTnLst>
                                    <p:set>
                                      <p:cBhvr>
                                        <p:cTn id="170" dur="1" fill="hold">
                                          <p:stCondLst>
                                            <p:cond delay="0"/>
                                          </p:stCondLst>
                                        </p:cTn>
                                        <p:tgtEl>
                                          <p:spTgt spid="3359">
                                            <p:txEl>
                                              <p:pRg st="4" end="4"/>
                                            </p:txEl>
                                          </p:spTgt>
                                        </p:tgtEl>
                                        <p:attrNameLst>
                                          <p:attrName>style.visibility</p:attrName>
                                        </p:attrNameLst>
                                      </p:cBhvr>
                                      <p:to>
                                        <p:strVal val="visible"/>
                                      </p:to>
                                    </p:set>
                                    <p:animEffect transition="in" filter="fade">
                                      <p:cBhvr>
                                        <p:cTn id="171" dur="1000"/>
                                        <p:tgtEl>
                                          <p:spTgt spid="3359">
                                            <p:txEl>
                                              <p:pRg st="4" end="4"/>
                                            </p:txEl>
                                          </p:spTgt>
                                        </p:tgtEl>
                                      </p:cBhvr>
                                    </p:animEffect>
                                    <p:anim calcmode="lin" valueType="num">
                                      <p:cBhvr>
                                        <p:cTn id="172" dur="1000" fill="hold"/>
                                        <p:tgtEl>
                                          <p:spTgt spid="3359">
                                            <p:txEl>
                                              <p:pRg st="4" end="4"/>
                                            </p:txEl>
                                          </p:spTgt>
                                        </p:tgtEl>
                                        <p:attrNameLst>
                                          <p:attrName>ppt_x</p:attrName>
                                        </p:attrNameLst>
                                      </p:cBhvr>
                                      <p:tavLst>
                                        <p:tav tm="0">
                                          <p:val>
                                            <p:strVal val="#ppt_x"/>
                                          </p:val>
                                        </p:tav>
                                        <p:tav tm="100000">
                                          <p:val>
                                            <p:strVal val="#ppt_x"/>
                                          </p:val>
                                        </p:tav>
                                      </p:tavLst>
                                    </p:anim>
                                    <p:anim calcmode="lin" valueType="num">
                                      <p:cBhvr>
                                        <p:cTn id="173" dur="1000" fill="hold"/>
                                        <p:tgtEl>
                                          <p:spTgt spid="33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nodeType="clickEffect">
                                  <p:stCondLst>
                                    <p:cond delay="0"/>
                                  </p:stCondLst>
                                  <p:childTnLst>
                                    <p:set>
                                      <p:cBhvr>
                                        <p:cTn id="177" dur="1" fill="hold">
                                          <p:stCondLst>
                                            <p:cond delay="0"/>
                                          </p:stCondLst>
                                        </p:cTn>
                                        <p:tgtEl>
                                          <p:spTgt spid="3359">
                                            <p:txEl>
                                              <p:pRg st="5" end="5"/>
                                            </p:txEl>
                                          </p:spTgt>
                                        </p:tgtEl>
                                        <p:attrNameLst>
                                          <p:attrName>style.visibility</p:attrName>
                                        </p:attrNameLst>
                                      </p:cBhvr>
                                      <p:to>
                                        <p:strVal val="visible"/>
                                      </p:to>
                                    </p:set>
                                    <p:animEffect transition="in" filter="fade">
                                      <p:cBhvr>
                                        <p:cTn id="178" dur="1000"/>
                                        <p:tgtEl>
                                          <p:spTgt spid="3359">
                                            <p:txEl>
                                              <p:pRg st="5" end="5"/>
                                            </p:txEl>
                                          </p:spTgt>
                                        </p:tgtEl>
                                      </p:cBhvr>
                                    </p:animEffect>
                                    <p:anim calcmode="lin" valueType="num">
                                      <p:cBhvr>
                                        <p:cTn id="179" dur="1000" fill="hold"/>
                                        <p:tgtEl>
                                          <p:spTgt spid="3359">
                                            <p:txEl>
                                              <p:pRg st="5" end="5"/>
                                            </p:txEl>
                                          </p:spTgt>
                                        </p:tgtEl>
                                        <p:attrNameLst>
                                          <p:attrName>ppt_x</p:attrName>
                                        </p:attrNameLst>
                                      </p:cBhvr>
                                      <p:tavLst>
                                        <p:tav tm="0">
                                          <p:val>
                                            <p:strVal val="#ppt_x"/>
                                          </p:val>
                                        </p:tav>
                                        <p:tav tm="100000">
                                          <p:val>
                                            <p:strVal val="#ppt_x"/>
                                          </p:val>
                                        </p:tav>
                                      </p:tavLst>
                                    </p:anim>
                                    <p:anim calcmode="lin" valueType="num">
                                      <p:cBhvr>
                                        <p:cTn id="180" dur="1000" fill="hold"/>
                                        <p:tgtEl>
                                          <p:spTgt spid="335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42" presetClass="entr" presetSubtype="0" fill="hold" nodeType="clickEffect">
                                  <p:stCondLst>
                                    <p:cond delay="0"/>
                                  </p:stCondLst>
                                  <p:childTnLst>
                                    <p:set>
                                      <p:cBhvr>
                                        <p:cTn id="184" dur="1" fill="hold">
                                          <p:stCondLst>
                                            <p:cond delay="0"/>
                                          </p:stCondLst>
                                        </p:cTn>
                                        <p:tgtEl>
                                          <p:spTgt spid="3359">
                                            <p:txEl>
                                              <p:pRg st="6" end="6"/>
                                            </p:txEl>
                                          </p:spTgt>
                                        </p:tgtEl>
                                        <p:attrNameLst>
                                          <p:attrName>style.visibility</p:attrName>
                                        </p:attrNameLst>
                                      </p:cBhvr>
                                      <p:to>
                                        <p:strVal val="visible"/>
                                      </p:to>
                                    </p:set>
                                    <p:animEffect transition="in" filter="fade">
                                      <p:cBhvr>
                                        <p:cTn id="185" dur="1000"/>
                                        <p:tgtEl>
                                          <p:spTgt spid="3359">
                                            <p:txEl>
                                              <p:pRg st="6" end="6"/>
                                            </p:txEl>
                                          </p:spTgt>
                                        </p:tgtEl>
                                      </p:cBhvr>
                                    </p:animEffect>
                                    <p:anim calcmode="lin" valueType="num">
                                      <p:cBhvr>
                                        <p:cTn id="186" dur="1000" fill="hold"/>
                                        <p:tgtEl>
                                          <p:spTgt spid="3359">
                                            <p:txEl>
                                              <p:pRg st="6" end="6"/>
                                            </p:txEl>
                                          </p:spTgt>
                                        </p:tgtEl>
                                        <p:attrNameLst>
                                          <p:attrName>ppt_x</p:attrName>
                                        </p:attrNameLst>
                                      </p:cBhvr>
                                      <p:tavLst>
                                        <p:tav tm="0">
                                          <p:val>
                                            <p:strVal val="#ppt_x"/>
                                          </p:val>
                                        </p:tav>
                                        <p:tav tm="100000">
                                          <p:val>
                                            <p:strVal val="#ppt_x"/>
                                          </p:val>
                                        </p:tav>
                                      </p:tavLst>
                                    </p:anim>
                                    <p:anim calcmode="lin" valueType="num">
                                      <p:cBhvr>
                                        <p:cTn id="187" dur="1000" fill="hold"/>
                                        <p:tgtEl>
                                          <p:spTgt spid="335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4" grpId="0"/>
      <p:bldP spid="3356" grpId="0"/>
      <p:bldP spid="33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63"/>
        <p:cNvGrpSpPr/>
        <p:nvPr/>
      </p:nvGrpSpPr>
      <p:grpSpPr>
        <a:xfrm>
          <a:off x="0" y="0"/>
          <a:ext cx="0" cy="0"/>
          <a:chOff x="0" y="0"/>
          <a:chExt cx="0" cy="0"/>
        </a:xfrm>
      </p:grpSpPr>
      <p:sp>
        <p:nvSpPr>
          <p:cNvPr id="3364" name="Google Shape;3364;p34"/>
          <p:cNvSpPr/>
          <p:nvPr/>
        </p:nvSpPr>
        <p:spPr>
          <a:xfrm>
            <a:off x="36651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3365" name="Google Shape;3365;p34"/>
          <p:cNvSpPr txBox="1"/>
          <p:nvPr/>
        </p:nvSpPr>
        <p:spPr>
          <a:xfrm>
            <a:off x="1383900" y="4306550"/>
            <a:ext cx="7214100" cy="45804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3200" dirty="0" smtClean="0">
                <a:latin typeface="Tahoma" pitchFamily="34" charset="0"/>
                <a:ea typeface="Tahoma" pitchFamily="34" charset="0"/>
                <a:cs typeface="Tahoma" pitchFamily="34" charset="0"/>
                <a:sym typeface="Questrial"/>
              </a:rPr>
              <a:t>Rumah Permanen;</a:t>
            </a:r>
          </a:p>
          <a:p>
            <a:pPr marL="0" lvl="0" indent="0" algn="l" rtl="0">
              <a:spcBef>
                <a:spcPts val="0"/>
              </a:spcBef>
              <a:spcAft>
                <a:spcPts val="0"/>
              </a:spcAft>
              <a:buNone/>
            </a:pPr>
            <a:r>
              <a:rPr lang="en" sz="3200" dirty="0" smtClean="0">
                <a:latin typeface="Tahoma" pitchFamily="34" charset="0"/>
                <a:ea typeface="Tahoma" pitchFamily="34" charset="0"/>
                <a:cs typeface="Tahoma" pitchFamily="34" charset="0"/>
                <a:sym typeface="Questrial"/>
              </a:rPr>
              <a:t>Rumah Semi Permanen;</a:t>
            </a:r>
          </a:p>
          <a:p>
            <a:pPr marL="0" lvl="0" indent="0" algn="l" rtl="0">
              <a:spcBef>
                <a:spcPts val="0"/>
              </a:spcBef>
              <a:spcAft>
                <a:spcPts val="0"/>
              </a:spcAft>
              <a:buNone/>
            </a:pPr>
            <a:r>
              <a:rPr lang="en" sz="3200" dirty="0" smtClean="0">
                <a:latin typeface="Tahoma" pitchFamily="34" charset="0"/>
                <a:ea typeface="Tahoma" pitchFamily="34" charset="0"/>
                <a:cs typeface="Tahoma" pitchFamily="34" charset="0"/>
                <a:sym typeface="Questrial"/>
              </a:rPr>
              <a:t>Rumah Non-Permanen</a:t>
            </a:r>
            <a:endParaRPr sz="3200" dirty="0">
              <a:latin typeface="Tahoma" pitchFamily="34" charset="0"/>
              <a:ea typeface="Tahoma" pitchFamily="34" charset="0"/>
              <a:cs typeface="Tahoma" pitchFamily="34" charset="0"/>
              <a:sym typeface="Questrial"/>
            </a:endParaRPr>
          </a:p>
        </p:txBody>
      </p:sp>
      <p:sp>
        <p:nvSpPr>
          <p:cNvPr id="3366" name="Google Shape;3366;p34"/>
          <p:cNvSpPr txBox="1"/>
          <p:nvPr/>
        </p:nvSpPr>
        <p:spPr>
          <a:xfrm>
            <a:off x="1383902" y="3578600"/>
            <a:ext cx="7290000" cy="830977"/>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US" sz="3600" b="1" dirty="0" err="1" smtClean="0">
                <a:solidFill>
                  <a:schemeClr val="dk1"/>
                </a:solidFill>
                <a:latin typeface="Shadows Into Light Two"/>
                <a:ea typeface="Shadows Into Light Two"/>
                <a:cs typeface="Shadows Into Light Two"/>
                <a:sym typeface="Shadows Into Light Two"/>
              </a:rPr>
              <a:t>Perumahan</a:t>
            </a:r>
            <a:r>
              <a:rPr lang="en" sz="3600" b="1" dirty="0" smtClean="0">
                <a:solidFill>
                  <a:schemeClr val="dk1"/>
                </a:solidFill>
                <a:latin typeface="Shadows Into Light Two"/>
                <a:ea typeface="Shadows Into Light Two"/>
                <a:cs typeface="Shadows Into Light Two"/>
                <a:sym typeface="Shadows Into Light Two"/>
              </a:rPr>
              <a:t> </a:t>
            </a:r>
            <a:endParaRPr sz="3600" b="1" dirty="0">
              <a:solidFill>
                <a:schemeClr val="dk1"/>
              </a:solidFill>
              <a:latin typeface="Shadows Into Light Two"/>
              <a:ea typeface="Shadows Into Light Two"/>
              <a:cs typeface="Shadows Into Light Two"/>
              <a:sym typeface="Shadows Into Light Two"/>
            </a:endParaRPr>
          </a:p>
        </p:txBody>
      </p:sp>
      <p:sp>
        <p:nvSpPr>
          <p:cNvPr id="3367" name="Google Shape;3367;p34"/>
          <p:cNvSpPr txBox="1"/>
          <p:nvPr/>
        </p:nvSpPr>
        <p:spPr>
          <a:xfrm>
            <a:off x="9657075" y="3578600"/>
            <a:ext cx="7290000" cy="830977"/>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US" sz="3600" b="1" dirty="0" smtClean="0">
                <a:solidFill>
                  <a:schemeClr val="dk1"/>
                </a:solidFill>
                <a:latin typeface="Shadows Into Light Two"/>
                <a:ea typeface="Shadows Into Light Two"/>
                <a:cs typeface="Shadows Into Light Two"/>
                <a:sym typeface="Shadows Into Light Two"/>
              </a:rPr>
              <a:t>Non</a:t>
            </a:r>
            <a:r>
              <a:rPr lang="en" sz="3600" b="1" dirty="0" smtClean="0">
                <a:solidFill>
                  <a:schemeClr val="dk1"/>
                </a:solidFill>
                <a:latin typeface="Shadows Into Light Two"/>
                <a:ea typeface="Shadows Into Light Two"/>
                <a:cs typeface="Shadows Into Light Two"/>
                <a:sym typeface="Shadows Into Light Two"/>
              </a:rPr>
              <a:t>-</a:t>
            </a:r>
            <a:r>
              <a:rPr lang="en-US" sz="3600" b="1" dirty="0" err="1" smtClean="0">
                <a:solidFill>
                  <a:schemeClr val="dk1"/>
                </a:solidFill>
                <a:latin typeface="Shadows Into Light Two"/>
                <a:ea typeface="Shadows Into Light Two"/>
                <a:cs typeface="Shadows Into Light Two"/>
                <a:sym typeface="Shadows Into Light Two"/>
              </a:rPr>
              <a:t>Perumahan</a:t>
            </a:r>
            <a:r>
              <a:rPr lang="en" sz="3600" b="1" dirty="0" smtClean="0">
                <a:solidFill>
                  <a:schemeClr val="dk1"/>
                </a:solidFill>
                <a:latin typeface="Shadows Into Light Two"/>
                <a:ea typeface="Shadows Into Light Two"/>
                <a:cs typeface="Shadows Into Light Two"/>
                <a:sym typeface="Shadows Into Light Two"/>
              </a:rPr>
              <a:t> </a:t>
            </a:r>
            <a:endParaRPr sz="3600" b="1" dirty="0">
              <a:solidFill>
                <a:schemeClr val="dk1"/>
              </a:solidFill>
              <a:latin typeface="Shadows Into Light Two"/>
              <a:ea typeface="Shadows Into Light Two"/>
              <a:cs typeface="Shadows Into Light Two"/>
              <a:sym typeface="Shadows Into Light Two"/>
            </a:endParaRPr>
          </a:p>
        </p:txBody>
      </p:sp>
      <p:sp>
        <p:nvSpPr>
          <p:cNvPr id="3368" name="Google Shape;3368;p34"/>
          <p:cNvSpPr/>
          <p:nvPr/>
        </p:nvSpPr>
        <p:spPr>
          <a:xfrm>
            <a:off x="3619050" y="1267200"/>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3600">
              <a:solidFill>
                <a:srgbClr val="000000"/>
              </a:solidFill>
              <a:latin typeface="Calibri"/>
              <a:ea typeface="Calibri"/>
              <a:cs typeface="Calibri"/>
              <a:sym typeface="Calibri"/>
            </a:endParaRPr>
          </a:p>
        </p:txBody>
      </p:sp>
      <p:sp>
        <p:nvSpPr>
          <p:cNvPr id="3369" name="Google Shape;3369;p34"/>
          <p:cNvSpPr txBox="1"/>
          <p:nvPr/>
        </p:nvSpPr>
        <p:spPr>
          <a:xfrm>
            <a:off x="4300050" y="1120200"/>
            <a:ext cx="9780104" cy="16287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4400" b="1" dirty="0" smtClean="0">
                <a:solidFill>
                  <a:schemeClr val="dk1"/>
                </a:solidFill>
                <a:latin typeface="Pompiere"/>
                <a:ea typeface="Pompiere"/>
                <a:cs typeface="Pompiere"/>
                <a:sym typeface="Pompiere"/>
              </a:rPr>
              <a:t>Sumber Sampah (SNI 19-3983-1995)</a:t>
            </a:r>
            <a:endParaRPr sz="4400" b="1" dirty="0">
              <a:solidFill>
                <a:schemeClr val="dk1"/>
              </a:solidFill>
              <a:latin typeface="Pompiere"/>
              <a:ea typeface="Pompiere"/>
              <a:cs typeface="Pompiere"/>
              <a:sym typeface="Pompiere"/>
            </a:endParaRPr>
          </a:p>
        </p:txBody>
      </p:sp>
      <p:sp>
        <p:nvSpPr>
          <p:cNvPr id="3370" name="Google Shape;3370;p34"/>
          <p:cNvSpPr txBox="1"/>
          <p:nvPr/>
        </p:nvSpPr>
        <p:spPr>
          <a:xfrm>
            <a:off x="9657075" y="4306550"/>
            <a:ext cx="7214100" cy="45804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US" sz="3200" dirty="0" smtClean="0">
                <a:latin typeface="Tahoma" pitchFamily="34" charset="0"/>
                <a:ea typeface="Tahoma" pitchFamily="34" charset="0"/>
                <a:cs typeface="Tahoma" pitchFamily="34" charset="0"/>
                <a:sym typeface="Questrial"/>
              </a:rPr>
              <a:t>Kantor; </a:t>
            </a:r>
            <a:r>
              <a:rPr lang="en-US" sz="3200" dirty="0" err="1" smtClean="0">
                <a:latin typeface="Tahoma" pitchFamily="34" charset="0"/>
                <a:ea typeface="Tahoma" pitchFamily="34" charset="0"/>
                <a:cs typeface="Tahoma" pitchFamily="34" charset="0"/>
                <a:sym typeface="Questrial"/>
              </a:rPr>
              <a:t>toko</a:t>
            </a:r>
            <a:r>
              <a:rPr lang="en-US" sz="3200" dirty="0" smtClean="0">
                <a:latin typeface="Tahoma" pitchFamily="34" charset="0"/>
                <a:ea typeface="Tahoma" pitchFamily="34" charset="0"/>
                <a:cs typeface="Tahoma" pitchFamily="34" charset="0"/>
                <a:sym typeface="Questrial"/>
              </a:rPr>
              <a:t>; </a:t>
            </a:r>
            <a:r>
              <a:rPr lang="en-US" sz="3200" dirty="0" err="1" smtClean="0">
                <a:latin typeface="Tahoma" pitchFamily="34" charset="0"/>
                <a:ea typeface="Tahoma" pitchFamily="34" charset="0"/>
                <a:cs typeface="Tahoma" pitchFamily="34" charset="0"/>
                <a:sym typeface="Questrial"/>
              </a:rPr>
              <a:t>pasar</a:t>
            </a:r>
            <a:r>
              <a:rPr lang="en-US" sz="3200" dirty="0" smtClean="0">
                <a:latin typeface="Tahoma" pitchFamily="34" charset="0"/>
                <a:ea typeface="Tahoma" pitchFamily="34" charset="0"/>
                <a:cs typeface="Tahoma" pitchFamily="34" charset="0"/>
                <a:sym typeface="Questrial"/>
              </a:rPr>
              <a:t>; </a:t>
            </a:r>
            <a:r>
              <a:rPr lang="en-US" sz="3200" dirty="0" err="1" smtClean="0">
                <a:latin typeface="Tahoma" pitchFamily="34" charset="0"/>
                <a:ea typeface="Tahoma" pitchFamily="34" charset="0"/>
                <a:cs typeface="Tahoma" pitchFamily="34" charset="0"/>
                <a:sym typeface="Questrial"/>
              </a:rPr>
              <a:t>sekolah</a:t>
            </a:r>
            <a:r>
              <a:rPr lang="en-US" sz="3200" dirty="0" smtClean="0">
                <a:latin typeface="Tahoma" pitchFamily="34" charset="0"/>
                <a:ea typeface="Tahoma" pitchFamily="34" charset="0"/>
                <a:cs typeface="Tahoma" pitchFamily="34" charset="0"/>
                <a:sym typeface="Questrial"/>
              </a:rPr>
              <a:t>; </a:t>
            </a:r>
            <a:r>
              <a:rPr lang="en-US" sz="3200" dirty="0" err="1" smtClean="0">
                <a:latin typeface="Tahoma" pitchFamily="34" charset="0"/>
                <a:ea typeface="Tahoma" pitchFamily="34" charset="0"/>
                <a:cs typeface="Tahoma" pitchFamily="34" charset="0"/>
                <a:sym typeface="Questrial"/>
              </a:rPr>
              <a:t>tempat</a:t>
            </a:r>
            <a:r>
              <a:rPr lang="en-US" sz="3200" dirty="0" smtClean="0">
                <a:latin typeface="Tahoma" pitchFamily="34" charset="0"/>
                <a:ea typeface="Tahoma" pitchFamily="34" charset="0"/>
                <a:cs typeface="Tahoma" pitchFamily="34" charset="0"/>
                <a:sym typeface="Questrial"/>
              </a:rPr>
              <a:t> </a:t>
            </a:r>
            <a:r>
              <a:rPr lang="en-US" sz="3200" dirty="0" err="1" smtClean="0">
                <a:latin typeface="Tahoma" pitchFamily="34" charset="0"/>
                <a:ea typeface="Tahoma" pitchFamily="34" charset="0"/>
                <a:cs typeface="Tahoma" pitchFamily="34" charset="0"/>
                <a:sym typeface="Questrial"/>
              </a:rPr>
              <a:t>ibadah</a:t>
            </a:r>
            <a:r>
              <a:rPr lang="en-US" sz="3200" dirty="0" smtClean="0">
                <a:latin typeface="Tahoma" pitchFamily="34" charset="0"/>
                <a:ea typeface="Tahoma" pitchFamily="34" charset="0"/>
                <a:cs typeface="Tahoma" pitchFamily="34" charset="0"/>
                <a:sym typeface="Questrial"/>
              </a:rPr>
              <a:t>; </a:t>
            </a:r>
            <a:r>
              <a:rPr lang="en-US" sz="3200" dirty="0" err="1" smtClean="0">
                <a:latin typeface="Tahoma" pitchFamily="34" charset="0"/>
                <a:ea typeface="Tahoma" pitchFamily="34" charset="0"/>
                <a:cs typeface="Tahoma" pitchFamily="34" charset="0"/>
                <a:sym typeface="Questrial"/>
              </a:rPr>
              <a:t>jalan</a:t>
            </a:r>
            <a:r>
              <a:rPr lang="en-US" sz="3200" dirty="0" smtClean="0">
                <a:latin typeface="Tahoma" pitchFamily="34" charset="0"/>
                <a:ea typeface="Tahoma" pitchFamily="34" charset="0"/>
                <a:cs typeface="Tahoma" pitchFamily="34" charset="0"/>
                <a:sym typeface="Questrial"/>
              </a:rPr>
              <a:t>; hotel; </a:t>
            </a:r>
            <a:r>
              <a:rPr lang="en-US" sz="3200" dirty="0" err="1" smtClean="0">
                <a:latin typeface="Tahoma" pitchFamily="34" charset="0"/>
                <a:ea typeface="Tahoma" pitchFamily="34" charset="0"/>
                <a:cs typeface="Tahoma" pitchFamily="34" charset="0"/>
                <a:sym typeface="Questrial"/>
              </a:rPr>
              <a:t>restoran</a:t>
            </a:r>
            <a:r>
              <a:rPr lang="en-US" sz="3200" dirty="0" smtClean="0">
                <a:latin typeface="Tahoma" pitchFamily="34" charset="0"/>
                <a:ea typeface="Tahoma" pitchFamily="34" charset="0"/>
                <a:cs typeface="Tahoma" pitchFamily="34" charset="0"/>
                <a:sym typeface="Questrial"/>
              </a:rPr>
              <a:t>; </a:t>
            </a:r>
            <a:r>
              <a:rPr lang="en-US" sz="3200" dirty="0" err="1" smtClean="0">
                <a:latin typeface="Tahoma" pitchFamily="34" charset="0"/>
                <a:ea typeface="Tahoma" pitchFamily="34" charset="0"/>
                <a:cs typeface="Tahoma" pitchFamily="34" charset="0"/>
                <a:sym typeface="Questrial"/>
              </a:rPr>
              <a:t>industri</a:t>
            </a:r>
            <a:r>
              <a:rPr lang="en-US" sz="3200" dirty="0" smtClean="0">
                <a:latin typeface="Tahoma" pitchFamily="34" charset="0"/>
                <a:ea typeface="Tahoma" pitchFamily="34" charset="0"/>
                <a:cs typeface="Tahoma" pitchFamily="34" charset="0"/>
                <a:sym typeface="Questrial"/>
              </a:rPr>
              <a:t>; </a:t>
            </a:r>
            <a:r>
              <a:rPr lang="en-US" sz="3200" dirty="0" err="1" smtClean="0">
                <a:latin typeface="Tahoma" pitchFamily="34" charset="0"/>
                <a:ea typeface="Tahoma" pitchFamily="34" charset="0"/>
                <a:cs typeface="Tahoma" pitchFamily="34" charset="0"/>
                <a:sym typeface="Questrial"/>
              </a:rPr>
              <a:t>rumah</a:t>
            </a:r>
            <a:r>
              <a:rPr lang="en-US" sz="3200" dirty="0" smtClean="0">
                <a:latin typeface="Tahoma" pitchFamily="34" charset="0"/>
                <a:ea typeface="Tahoma" pitchFamily="34" charset="0"/>
                <a:cs typeface="Tahoma" pitchFamily="34" charset="0"/>
                <a:sym typeface="Questrial"/>
              </a:rPr>
              <a:t> </a:t>
            </a:r>
            <a:r>
              <a:rPr lang="en-US" sz="3200" dirty="0" err="1" smtClean="0">
                <a:latin typeface="Tahoma" pitchFamily="34" charset="0"/>
                <a:ea typeface="Tahoma" pitchFamily="34" charset="0"/>
                <a:cs typeface="Tahoma" pitchFamily="34" charset="0"/>
                <a:sym typeface="Questrial"/>
              </a:rPr>
              <a:t>sakit</a:t>
            </a:r>
            <a:r>
              <a:rPr lang="en-US" sz="3200" dirty="0" smtClean="0">
                <a:latin typeface="Tahoma" pitchFamily="34" charset="0"/>
                <a:ea typeface="Tahoma" pitchFamily="34" charset="0"/>
                <a:cs typeface="Tahoma" pitchFamily="34" charset="0"/>
                <a:sym typeface="Questrial"/>
              </a:rPr>
              <a:t>; </a:t>
            </a:r>
            <a:r>
              <a:rPr lang="en-US" sz="3200" dirty="0" err="1" smtClean="0">
                <a:latin typeface="Tahoma" pitchFamily="34" charset="0"/>
                <a:ea typeface="Tahoma" pitchFamily="34" charset="0"/>
                <a:cs typeface="Tahoma" pitchFamily="34" charset="0"/>
                <a:sym typeface="Questrial"/>
              </a:rPr>
              <a:t>fasilitas</a:t>
            </a:r>
            <a:r>
              <a:rPr lang="en-US" sz="3200" dirty="0" smtClean="0">
                <a:latin typeface="Tahoma" pitchFamily="34" charset="0"/>
                <a:ea typeface="Tahoma" pitchFamily="34" charset="0"/>
                <a:cs typeface="Tahoma" pitchFamily="34" charset="0"/>
                <a:sym typeface="Questrial"/>
              </a:rPr>
              <a:t> </a:t>
            </a:r>
            <a:r>
              <a:rPr lang="en-US" sz="3200" dirty="0" err="1" smtClean="0">
                <a:latin typeface="Tahoma" pitchFamily="34" charset="0"/>
                <a:ea typeface="Tahoma" pitchFamily="34" charset="0"/>
                <a:cs typeface="Tahoma" pitchFamily="34" charset="0"/>
                <a:sym typeface="Questrial"/>
              </a:rPr>
              <a:t>umum</a:t>
            </a:r>
            <a:r>
              <a:rPr lang="en-US" sz="3200" dirty="0" smtClean="0">
                <a:latin typeface="Tahoma" pitchFamily="34" charset="0"/>
                <a:ea typeface="Tahoma" pitchFamily="34" charset="0"/>
                <a:cs typeface="Tahoma" pitchFamily="34" charset="0"/>
                <a:sym typeface="Questrial"/>
              </a:rPr>
              <a:t> </a:t>
            </a:r>
            <a:r>
              <a:rPr lang="en-US" sz="3200" dirty="0" err="1" smtClean="0">
                <a:latin typeface="Tahoma" pitchFamily="34" charset="0"/>
                <a:ea typeface="Tahoma" pitchFamily="34" charset="0"/>
                <a:cs typeface="Tahoma" pitchFamily="34" charset="0"/>
                <a:sym typeface="Questrial"/>
              </a:rPr>
              <a:t>lainnya</a:t>
            </a:r>
            <a:r>
              <a:rPr lang="en-US" sz="3200" dirty="0" smtClean="0">
                <a:latin typeface="Tahoma" pitchFamily="34" charset="0"/>
                <a:ea typeface="Tahoma" pitchFamily="34" charset="0"/>
                <a:cs typeface="Tahoma" pitchFamily="34" charset="0"/>
                <a:sym typeface="Questrial"/>
              </a:rPr>
              <a:t>.</a:t>
            </a:r>
            <a:endParaRPr sz="3200" dirty="0">
              <a:latin typeface="Tahoma" pitchFamily="34" charset="0"/>
              <a:ea typeface="Tahoma" pitchFamily="34" charset="0"/>
              <a:cs typeface="Tahoma" pitchFamily="34" charset="0"/>
              <a:sym typeface="Questrial"/>
            </a:endParaRPr>
          </a:p>
        </p:txBody>
      </p:sp>
    </p:spTree>
    <p:extLst>
      <p:ext uri="{BB962C8B-B14F-4D97-AF65-F5344CB8AC3E}">
        <p14:creationId xmlns:p14="http://schemas.microsoft.com/office/powerpoint/2010/main" val="180580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69"/>
                                        </p:tgtEl>
                                        <p:attrNameLst>
                                          <p:attrName>style.visibility</p:attrName>
                                        </p:attrNameLst>
                                      </p:cBhvr>
                                      <p:to>
                                        <p:strVal val="visible"/>
                                      </p:to>
                                    </p:set>
                                    <p:animEffect transition="in" filter="fade">
                                      <p:cBhvr>
                                        <p:cTn id="7" dur="1000"/>
                                        <p:tgtEl>
                                          <p:spTgt spid="3369"/>
                                        </p:tgtEl>
                                      </p:cBhvr>
                                    </p:animEffect>
                                    <p:anim calcmode="lin" valueType="num">
                                      <p:cBhvr>
                                        <p:cTn id="8" dur="1000" fill="hold"/>
                                        <p:tgtEl>
                                          <p:spTgt spid="3369"/>
                                        </p:tgtEl>
                                        <p:attrNameLst>
                                          <p:attrName>ppt_x</p:attrName>
                                        </p:attrNameLst>
                                      </p:cBhvr>
                                      <p:tavLst>
                                        <p:tav tm="0">
                                          <p:val>
                                            <p:strVal val="#ppt_x"/>
                                          </p:val>
                                        </p:tav>
                                        <p:tav tm="100000">
                                          <p:val>
                                            <p:strVal val="#ppt_x"/>
                                          </p:val>
                                        </p:tav>
                                      </p:tavLst>
                                    </p:anim>
                                    <p:anim calcmode="lin" valueType="num">
                                      <p:cBhvr>
                                        <p:cTn id="9" dur="1000" fill="hold"/>
                                        <p:tgtEl>
                                          <p:spTgt spid="33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66"/>
                                        </p:tgtEl>
                                        <p:attrNameLst>
                                          <p:attrName>style.visibility</p:attrName>
                                        </p:attrNameLst>
                                      </p:cBhvr>
                                      <p:to>
                                        <p:strVal val="visible"/>
                                      </p:to>
                                    </p:set>
                                    <p:animEffect transition="in" filter="fade">
                                      <p:cBhvr>
                                        <p:cTn id="14" dur="1000"/>
                                        <p:tgtEl>
                                          <p:spTgt spid="3366"/>
                                        </p:tgtEl>
                                      </p:cBhvr>
                                    </p:animEffect>
                                    <p:anim calcmode="lin" valueType="num">
                                      <p:cBhvr>
                                        <p:cTn id="15" dur="1000" fill="hold"/>
                                        <p:tgtEl>
                                          <p:spTgt spid="3366"/>
                                        </p:tgtEl>
                                        <p:attrNameLst>
                                          <p:attrName>ppt_x</p:attrName>
                                        </p:attrNameLst>
                                      </p:cBhvr>
                                      <p:tavLst>
                                        <p:tav tm="0">
                                          <p:val>
                                            <p:strVal val="#ppt_x"/>
                                          </p:val>
                                        </p:tav>
                                        <p:tav tm="100000">
                                          <p:val>
                                            <p:strVal val="#ppt_x"/>
                                          </p:val>
                                        </p:tav>
                                      </p:tavLst>
                                    </p:anim>
                                    <p:anim calcmode="lin" valueType="num">
                                      <p:cBhvr>
                                        <p:cTn id="16" dur="1000" fill="hold"/>
                                        <p:tgtEl>
                                          <p:spTgt spid="33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65">
                                            <p:txEl>
                                              <p:pRg st="0" end="0"/>
                                            </p:txEl>
                                          </p:spTgt>
                                        </p:tgtEl>
                                        <p:attrNameLst>
                                          <p:attrName>style.visibility</p:attrName>
                                        </p:attrNameLst>
                                      </p:cBhvr>
                                      <p:to>
                                        <p:strVal val="visible"/>
                                      </p:to>
                                    </p:set>
                                    <p:animEffect transition="in" filter="fade">
                                      <p:cBhvr>
                                        <p:cTn id="21" dur="1000"/>
                                        <p:tgtEl>
                                          <p:spTgt spid="3365">
                                            <p:txEl>
                                              <p:pRg st="0" end="0"/>
                                            </p:txEl>
                                          </p:spTgt>
                                        </p:tgtEl>
                                      </p:cBhvr>
                                    </p:animEffect>
                                    <p:anim calcmode="lin" valueType="num">
                                      <p:cBhvr>
                                        <p:cTn id="22" dur="1000" fill="hold"/>
                                        <p:tgtEl>
                                          <p:spTgt spid="336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3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365">
                                            <p:txEl>
                                              <p:pRg st="1" end="1"/>
                                            </p:txEl>
                                          </p:spTgt>
                                        </p:tgtEl>
                                        <p:attrNameLst>
                                          <p:attrName>style.visibility</p:attrName>
                                        </p:attrNameLst>
                                      </p:cBhvr>
                                      <p:to>
                                        <p:strVal val="visible"/>
                                      </p:to>
                                    </p:set>
                                    <p:animEffect transition="in" filter="fade">
                                      <p:cBhvr>
                                        <p:cTn id="28" dur="1000"/>
                                        <p:tgtEl>
                                          <p:spTgt spid="3365">
                                            <p:txEl>
                                              <p:pRg st="1" end="1"/>
                                            </p:txEl>
                                          </p:spTgt>
                                        </p:tgtEl>
                                      </p:cBhvr>
                                    </p:animEffect>
                                    <p:anim calcmode="lin" valueType="num">
                                      <p:cBhvr>
                                        <p:cTn id="29" dur="1000" fill="hold"/>
                                        <p:tgtEl>
                                          <p:spTgt spid="336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3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65">
                                            <p:txEl>
                                              <p:pRg st="2" end="2"/>
                                            </p:txEl>
                                          </p:spTgt>
                                        </p:tgtEl>
                                        <p:attrNameLst>
                                          <p:attrName>style.visibility</p:attrName>
                                        </p:attrNameLst>
                                      </p:cBhvr>
                                      <p:to>
                                        <p:strVal val="visible"/>
                                      </p:to>
                                    </p:set>
                                    <p:animEffect transition="in" filter="fade">
                                      <p:cBhvr>
                                        <p:cTn id="35" dur="1000"/>
                                        <p:tgtEl>
                                          <p:spTgt spid="3365">
                                            <p:txEl>
                                              <p:pRg st="2" end="2"/>
                                            </p:txEl>
                                          </p:spTgt>
                                        </p:tgtEl>
                                      </p:cBhvr>
                                    </p:animEffect>
                                    <p:anim calcmode="lin" valueType="num">
                                      <p:cBhvr>
                                        <p:cTn id="36" dur="1000" fill="hold"/>
                                        <p:tgtEl>
                                          <p:spTgt spid="336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3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367"/>
                                        </p:tgtEl>
                                        <p:attrNameLst>
                                          <p:attrName>style.visibility</p:attrName>
                                        </p:attrNameLst>
                                      </p:cBhvr>
                                      <p:to>
                                        <p:strVal val="visible"/>
                                      </p:to>
                                    </p:set>
                                    <p:animEffect transition="in" filter="fade">
                                      <p:cBhvr>
                                        <p:cTn id="42" dur="1000"/>
                                        <p:tgtEl>
                                          <p:spTgt spid="3367"/>
                                        </p:tgtEl>
                                      </p:cBhvr>
                                    </p:animEffect>
                                    <p:anim calcmode="lin" valueType="num">
                                      <p:cBhvr>
                                        <p:cTn id="43" dur="1000" fill="hold"/>
                                        <p:tgtEl>
                                          <p:spTgt spid="3367"/>
                                        </p:tgtEl>
                                        <p:attrNameLst>
                                          <p:attrName>ppt_x</p:attrName>
                                        </p:attrNameLst>
                                      </p:cBhvr>
                                      <p:tavLst>
                                        <p:tav tm="0">
                                          <p:val>
                                            <p:strVal val="#ppt_x"/>
                                          </p:val>
                                        </p:tav>
                                        <p:tav tm="100000">
                                          <p:val>
                                            <p:strVal val="#ppt_x"/>
                                          </p:val>
                                        </p:tav>
                                      </p:tavLst>
                                    </p:anim>
                                    <p:anim calcmode="lin" valueType="num">
                                      <p:cBhvr>
                                        <p:cTn id="44" dur="1000" fill="hold"/>
                                        <p:tgtEl>
                                          <p:spTgt spid="336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370">
                                            <p:txEl>
                                              <p:pRg st="0" end="0"/>
                                            </p:txEl>
                                          </p:spTgt>
                                        </p:tgtEl>
                                        <p:attrNameLst>
                                          <p:attrName>style.visibility</p:attrName>
                                        </p:attrNameLst>
                                      </p:cBhvr>
                                      <p:to>
                                        <p:strVal val="visible"/>
                                      </p:to>
                                    </p:set>
                                    <p:animEffect transition="in" filter="fade">
                                      <p:cBhvr>
                                        <p:cTn id="49" dur="1000"/>
                                        <p:tgtEl>
                                          <p:spTgt spid="3370">
                                            <p:txEl>
                                              <p:pRg st="0" end="0"/>
                                            </p:txEl>
                                          </p:spTgt>
                                        </p:tgtEl>
                                      </p:cBhvr>
                                    </p:animEffect>
                                    <p:anim calcmode="lin" valueType="num">
                                      <p:cBhvr>
                                        <p:cTn id="50" dur="1000" fill="hold"/>
                                        <p:tgtEl>
                                          <p:spTgt spid="3370">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337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6" grpId="0"/>
      <p:bldP spid="3367" grpId="0"/>
      <p:bldP spid="33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8"/>
        <p:cNvGrpSpPr/>
        <p:nvPr/>
      </p:nvGrpSpPr>
      <p:grpSpPr>
        <a:xfrm>
          <a:off x="0" y="0"/>
          <a:ext cx="0" cy="0"/>
          <a:chOff x="0" y="0"/>
          <a:chExt cx="0" cy="0"/>
        </a:xfrm>
      </p:grpSpPr>
      <p:sp>
        <p:nvSpPr>
          <p:cNvPr id="3129" name="Google Shape;3129;p24"/>
          <p:cNvSpPr/>
          <p:nvPr/>
        </p:nvSpPr>
        <p:spPr>
          <a:xfrm>
            <a:off x="2612714" y="626700"/>
            <a:ext cx="13091851"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0" name="Google Shape;3130;p24"/>
          <p:cNvSpPr/>
          <p:nvPr/>
        </p:nvSpPr>
        <p:spPr>
          <a:xfrm>
            <a:off x="2583425" y="626700"/>
            <a:ext cx="13091851"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1" name="Google Shape;3131;p24"/>
          <p:cNvSpPr txBox="1"/>
          <p:nvPr/>
        </p:nvSpPr>
        <p:spPr>
          <a:xfrm>
            <a:off x="2612707" y="479700"/>
            <a:ext cx="13090800" cy="1628700"/>
          </a:xfrm>
          <a:prstGeom prst="rect">
            <a:avLst/>
          </a:prstGeom>
          <a:no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6600" b="1" dirty="0" smtClean="0">
                <a:solidFill>
                  <a:schemeClr val="dk1"/>
                </a:solidFill>
                <a:latin typeface="Pompiere"/>
                <a:ea typeface="Pompiere"/>
                <a:cs typeface="Pompiere"/>
                <a:sym typeface="Pompiere"/>
              </a:rPr>
              <a:t>Penggolongan Limbah Padat (Wilson, 1997)</a:t>
            </a:r>
            <a:endParaRPr sz="6600" b="1" dirty="0">
              <a:solidFill>
                <a:schemeClr val="dk1"/>
              </a:solidFill>
              <a:latin typeface="Pompiere"/>
              <a:ea typeface="Pompiere"/>
              <a:cs typeface="Pompiere"/>
              <a:sym typeface="Pompiere"/>
            </a:endParaRPr>
          </a:p>
        </p:txBody>
      </p:sp>
      <p:sp>
        <p:nvSpPr>
          <p:cNvPr id="3132" name="Google Shape;3132;p24"/>
          <p:cNvSpPr txBox="1"/>
          <p:nvPr/>
        </p:nvSpPr>
        <p:spPr>
          <a:xfrm>
            <a:off x="13179287" y="2858990"/>
            <a:ext cx="3514763" cy="5085300"/>
          </a:xfrm>
          <a:prstGeom prst="rect">
            <a:avLst/>
          </a:prstGeom>
          <a:noFill/>
          <a:ln>
            <a:noFill/>
          </a:ln>
        </p:spPr>
        <p:txBody>
          <a:bodyPr spcFirstLastPara="1" wrap="square" lIns="121900" tIns="121900" rIns="121900" bIns="121900" anchor="t" anchorCtr="0">
            <a:noAutofit/>
          </a:bodyPr>
          <a:lstStyle/>
          <a:p>
            <a:pPr marL="342900" lvl="0" indent="-342900" algn="l" rtl="0">
              <a:spcBef>
                <a:spcPts val="0"/>
              </a:spcBef>
              <a:spcAft>
                <a:spcPts val="0"/>
              </a:spcAft>
              <a:buFont typeface="Arial" pitchFamily="34" charset="0"/>
              <a:buChar char="•"/>
            </a:pPr>
            <a:r>
              <a:rPr lang="en-US" sz="2000" dirty="0" smtClean="0">
                <a:solidFill>
                  <a:srgbClr val="000000"/>
                </a:solidFill>
                <a:latin typeface="Questrial"/>
                <a:ea typeface="Questrial"/>
                <a:cs typeface="Questrial"/>
                <a:sym typeface="Questrial"/>
              </a:rPr>
              <a:t>T</a:t>
            </a:r>
            <a:r>
              <a:rPr lang="en" sz="2000" dirty="0" smtClean="0">
                <a:solidFill>
                  <a:srgbClr val="000000"/>
                </a:solidFill>
                <a:latin typeface="Questrial"/>
                <a:ea typeface="Questrial"/>
                <a:cs typeface="Questrial"/>
                <a:sym typeface="Questrial"/>
              </a:rPr>
              <a:t>abung bertekanan/gas.</a:t>
            </a:r>
          </a:p>
          <a:p>
            <a:pPr marL="342900" lvl="0" indent="-342900" algn="l" rtl="0">
              <a:spcBef>
                <a:spcPts val="0"/>
              </a:spcBef>
              <a:spcAft>
                <a:spcPts val="0"/>
              </a:spcAft>
              <a:buFont typeface="Arial" pitchFamily="34" charset="0"/>
              <a:buChar char="•"/>
            </a:pPr>
            <a:r>
              <a:rPr lang="en" sz="2000" dirty="0" smtClean="0">
                <a:latin typeface="Questrial"/>
                <a:ea typeface="Questrial"/>
                <a:cs typeface="Questrial"/>
                <a:sym typeface="Questrial"/>
              </a:rPr>
              <a:t>Serbuk atau abu yang berkategori organik (pestisida, dan sebagainya, logam metalik, bahan amunisi, dan sebagainya)</a:t>
            </a:r>
          </a:p>
          <a:p>
            <a:pPr marL="342900" lvl="0" indent="-342900" algn="l" rtl="0">
              <a:spcBef>
                <a:spcPts val="0"/>
              </a:spcBef>
              <a:spcAft>
                <a:spcPts val="0"/>
              </a:spcAft>
              <a:buFont typeface="Arial" pitchFamily="34" charset="0"/>
              <a:buChar char="•"/>
            </a:pPr>
            <a:r>
              <a:rPr lang="en" sz="2000" dirty="0" smtClean="0">
                <a:solidFill>
                  <a:srgbClr val="000000"/>
                </a:solidFill>
                <a:latin typeface="Questrial"/>
                <a:ea typeface="Questrial"/>
                <a:cs typeface="Questrial"/>
                <a:sym typeface="Questrial"/>
              </a:rPr>
              <a:t>Sampah radioaktif.</a:t>
            </a:r>
            <a:endParaRPr sz="2000" dirty="0">
              <a:solidFill>
                <a:srgbClr val="000000"/>
              </a:solidFill>
              <a:latin typeface="Questrial"/>
              <a:ea typeface="Questrial"/>
              <a:cs typeface="Questrial"/>
              <a:sym typeface="Questrial"/>
            </a:endParaRPr>
          </a:p>
        </p:txBody>
      </p:sp>
      <p:sp>
        <p:nvSpPr>
          <p:cNvPr id="3143" name="Google Shape;3143;p24"/>
          <p:cNvSpPr txBox="1"/>
          <p:nvPr/>
        </p:nvSpPr>
        <p:spPr>
          <a:xfrm>
            <a:off x="7854301" y="6521738"/>
            <a:ext cx="3157500" cy="3714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3600" b="1">
                <a:solidFill>
                  <a:schemeClr val="dk1"/>
                </a:solidFill>
                <a:latin typeface="Shadows Into Light Two"/>
                <a:ea typeface="Shadows Into Light Two"/>
                <a:cs typeface="Shadows Into Light Two"/>
                <a:sym typeface="Shadows Into Light Two"/>
              </a:rPr>
              <a:t>Say hi!</a:t>
            </a:r>
            <a:endParaRPr sz="3600" b="1">
              <a:solidFill>
                <a:schemeClr val="dk1"/>
              </a:solidFill>
              <a:latin typeface="Shadows Into Light Two"/>
              <a:ea typeface="Shadows Into Light Two"/>
              <a:cs typeface="Shadows Into Light Two"/>
              <a:sym typeface="Shadows Into Light Two"/>
            </a:endParaRPr>
          </a:p>
        </p:txBody>
      </p:sp>
      <p:grpSp>
        <p:nvGrpSpPr>
          <p:cNvPr id="3144" name="Google Shape;3144;p24" descr="Wave Gesture"/>
          <p:cNvGrpSpPr/>
          <p:nvPr/>
        </p:nvGrpSpPr>
        <p:grpSpPr>
          <a:xfrm>
            <a:off x="7971890" y="7151122"/>
            <a:ext cx="730210" cy="888324"/>
            <a:chOff x="588117" y="3661327"/>
            <a:chExt cx="644379" cy="783907"/>
          </a:xfrm>
        </p:grpSpPr>
        <p:sp>
          <p:nvSpPr>
            <p:cNvPr id="3145" name="Google Shape;3145;p24"/>
            <p:cNvSpPr/>
            <p:nvPr/>
          </p:nvSpPr>
          <p:spPr>
            <a:xfrm>
              <a:off x="588117" y="3696935"/>
              <a:ext cx="644379" cy="748299"/>
            </a:xfrm>
            <a:custGeom>
              <a:avLst/>
              <a:gdLst/>
              <a:ahLst/>
              <a:cxnLst/>
              <a:rect l="l" t="t" r="r" b="b"/>
              <a:pathLst>
                <a:path w="644379" h="748299" extrusionOk="0">
                  <a:moveTo>
                    <a:pt x="574847" y="513985"/>
                  </a:moveTo>
                  <a:cubicBezTo>
                    <a:pt x="606280" y="451120"/>
                    <a:pt x="609137" y="380635"/>
                    <a:pt x="609137" y="318722"/>
                  </a:cubicBezTo>
                  <a:lnTo>
                    <a:pt x="609137" y="313960"/>
                  </a:lnTo>
                  <a:cubicBezTo>
                    <a:pt x="609137" y="271097"/>
                    <a:pt x="610090" y="226330"/>
                    <a:pt x="626282" y="210137"/>
                  </a:cubicBezTo>
                  <a:cubicBezTo>
                    <a:pt x="644380" y="190135"/>
                    <a:pt x="642475" y="160607"/>
                    <a:pt x="622472" y="142510"/>
                  </a:cubicBezTo>
                  <a:cubicBezTo>
                    <a:pt x="622472" y="142510"/>
                    <a:pt x="622472" y="142510"/>
                    <a:pt x="622472" y="142510"/>
                  </a:cubicBezTo>
                  <a:cubicBezTo>
                    <a:pt x="612947" y="133937"/>
                    <a:pt x="599612" y="129175"/>
                    <a:pt x="586277" y="130127"/>
                  </a:cubicBezTo>
                  <a:cubicBezTo>
                    <a:pt x="573895" y="131080"/>
                    <a:pt x="562465" y="136795"/>
                    <a:pt x="554845" y="145367"/>
                  </a:cubicBezTo>
                  <a:cubicBezTo>
                    <a:pt x="521507" y="180610"/>
                    <a:pt x="498647" y="242522"/>
                    <a:pt x="492932" y="306340"/>
                  </a:cubicBezTo>
                  <a:cubicBezTo>
                    <a:pt x="492932" y="306340"/>
                    <a:pt x="492932" y="306340"/>
                    <a:pt x="492932" y="306340"/>
                  </a:cubicBezTo>
                  <a:cubicBezTo>
                    <a:pt x="492932" y="306340"/>
                    <a:pt x="492932" y="306340"/>
                    <a:pt x="492932" y="306340"/>
                  </a:cubicBezTo>
                  <a:cubicBezTo>
                    <a:pt x="478645" y="292052"/>
                    <a:pt x="465310" y="276812"/>
                    <a:pt x="452927" y="259667"/>
                  </a:cubicBezTo>
                  <a:lnTo>
                    <a:pt x="445307" y="250142"/>
                  </a:lnTo>
                  <a:lnTo>
                    <a:pt x="372917" y="33925"/>
                  </a:lnTo>
                  <a:cubicBezTo>
                    <a:pt x="364345" y="8207"/>
                    <a:pt x="335770" y="-6080"/>
                    <a:pt x="310052" y="2492"/>
                  </a:cubicBezTo>
                  <a:cubicBezTo>
                    <a:pt x="295765" y="7255"/>
                    <a:pt x="284335" y="17732"/>
                    <a:pt x="279572" y="32020"/>
                  </a:cubicBezTo>
                  <a:cubicBezTo>
                    <a:pt x="275762" y="43450"/>
                    <a:pt x="274810" y="55832"/>
                    <a:pt x="279572" y="68215"/>
                  </a:cubicBezTo>
                  <a:lnTo>
                    <a:pt x="330055" y="219662"/>
                  </a:lnTo>
                  <a:cubicBezTo>
                    <a:pt x="330055" y="219662"/>
                    <a:pt x="330055" y="219662"/>
                    <a:pt x="330055" y="219662"/>
                  </a:cubicBezTo>
                  <a:cubicBezTo>
                    <a:pt x="330055" y="219662"/>
                    <a:pt x="330055" y="219662"/>
                    <a:pt x="330055" y="219662"/>
                  </a:cubicBezTo>
                  <a:lnTo>
                    <a:pt x="227185" y="59642"/>
                  </a:lnTo>
                  <a:cubicBezTo>
                    <a:pt x="221470" y="50117"/>
                    <a:pt x="211945" y="42497"/>
                    <a:pt x="201467" y="37735"/>
                  </a:cubicBezTo>
                  <a:cubicBezTo>
                    <a:pt x="175750" y="28210"/>
                    <a:pt x="147175" y="41545"/>
                    <a:pt x="137650" y="68215"/>
                  </a:cubicBezTo>
                  <a:cubicBezTo>
                    <a:pt x="136697" y="72025"/>
                    <a:pt x="135745" y="75835"/>
                    <a:pt x="134792" y="78692"/>
                  </a:cubicBezTo>
                  <a:cubicBezTo>
                    <a:pt x="133840" y="91075"/>
                    <a:pt x="136697" y="103457"/>
                    <a:pt x="143365" y="112982"/>
                  </a:cubicBezTo>
                  <a:lnTo>
                    <a:pt x="238615" y="261572"/>
                  </a:lnTo>
                  <a:cubicBezTo>
                    <a:pt x="238615" y="261572"/>
                    <a:pt x="238615" y="261572"/>
                    <a:pt x="238615" y="261572"/>
                  </a:cubicBezTo>
                  <a:cubicBezTo>
                    <a:pt x="238615" y="261572"/>
                    <a:pt x="238615" y="261572"/>
                    <a:pt x="238615" y="261572"/>
                  </a:cubicBezTo>
                  <a:lnTo>
                    <a:pt x="119552" y="153940"/>
                  </a:lnTo>
                  <a:cubicBezTo>
                    <a:pt x="99550" y="134890"/>
                    <a:pt x="68117" y="135842"/>
                    <a:pt x="49067" y="156797"/>
                  </a:cubicBezTo>
                  <a:cubicBezTo>
                    <a:pt x="30017" y="177752"/>
                    <a:pt x="30970" y="208232"/>
                    <a:pt x="51925" y="227282"/>
                  </a:cubicBezTo>
                  <a:cubicBezTo>
                    <a:pt x="51925" y="227282"/>
                    <a:pt x="52877" y="227282"/>
                    <a:pt x="52877" y="228235"/>
                  </a:cubicBezTo>
                  <a:lnTo>
                    <a:pt x="188132" y="353012"/>
                  </a:lnTo>
                  <a:cubicBezTo>
                    <a:pt x="188132" y="353012"/>
                    <a:pt x="188132" y="353012"/>
                    <a:pt x="188132" y="353012"/>
                  </a:cubicBezTo>
                  <a:lnTo>
                    <a:pt x="73832" y="295862"/>
                  </a:lnTo>
                  <a:cubicBezTo>
                    <a:pt x="63355" y="290147"/>
                    <a:pt x="50020" y="288242"/>
                    <a:pt x="38590" y="291100"/>
                  </a:cubicBezTo>
                  <a:cubicBezTo>
                    <a:pt x="11920" y="297767"/>
                    <a:pt x="-5225" y="324437"/>
                    <a:pt x="1442" y="351107"/>
                  </a:cubicBezTo>
                  <a:cubicBezTo>
                    <a:pt x="2395" y="354917"/>
                    <a:pt x="3347" y="357775"/>
                    <a:pt x="5252" y="361585"/>
                  </a:cubicBezTo>
                  <a:cubicBezTo>
                    <a:pt x="10967" y="372062"/>
                    <a:pt x="19540" y="380635"/>
                    <a:pt x="30017" y="385397"/>
                  </a:cubicBezTo>
                  <a:lnTo>
                    <a:pt x="169082" y="454930"/>
                  </a:lnTo>
                  <a:lnTo>
                    <a:pt x="174797" y="464455"/>
                  </a:lnTo>
                  <a:cubicBezTo>
                    <a:pt x="249092" y="573992"/>
                    <a:pt x="314815" y="628285"/>
                    <a:pt x="370060" y="628285"/>
                  </a:cubicBezTo>
                  <a:lnTo>
                    <a:pt x="446260" y="748300"/>
                  </a:lnTo>
                  <a:lnTo>
                    <a:pt x="462452" y="737822"/>
                  </a:lnTo>
                  <a:lnTo>
                    <a:pt x="383395" y="613045"/>
                  </a:lnTo>
                  <a:cubicBezTo>
                    <a:pt x="381490" y="610187"/>
                    <a:pt x="377680" y="608282"/>
                    <a:pt x="374822" y="608282"/>
                  </a:cubicBezTo>
                  <a:cubicBezTo>
                    <a:pt x="341485" y="611140"/>
                    <a:pt x="282430" y="586375"/>
                    <a:pt x="190990" y="453025"/>
                  </a:cubicBezTo>
                  <a:lnTo>
                    <a:pt x="183370" y="441595"/>
                  </a:lnTo>
                  <a:cubicBezTo>
                    <a:pt x="182417" y="439690"/>
                    <a:pt x="181465" y="438737"/>
                    <a:pt x="179560" y="437785"/>
                  </a:cubicBezTo>
                  <a:lnTo>
                    <a:pt x="37637" y="366347"/>
                  </a:lnTo>
                  <a:cubicBezTo>
                    <a:pt x="31922" y="363490"/>
                    <a:pt x="27160" y="358727"/>
                    <a:pt x="23350" y="353012"/>
                  </a:cubicBezTo>
                  <a:cubicBezTo>
                    <a:pt x="14777" y="337772"/>
                    <a:pt x="20492" y="318722"/>
                    <a:pt x="35732" y="311102"/>
                  </a:cubicBezTo>
                  <a:cubicBezTo>
                    <a:pt x="39542" y="309197"/>
                    <a:pt x="42400" y="308245"/>
                    <a:pt x="46210" y="307292"/>
                  </a:cubicBezTo>
                  <a:cubicBezTo>
                    <a:pt x="52877" y="306340"/>
                    <a:pt x="59545" y="307292"/>
                    <a:pt x="65260" y="311102"/>
                  </a:cubicBezTo>
                  <a:lnTo>
                    <a:pt x="240520" y="400637"/>
                  </a:lnTo>
                  <a:cubicBezTo>
                    <a:pt x="245282" y="402542"/>
                    <a:pt x="250997" y="400637"/>
                    <a:pt x="252902" y="396827"/>
                  </a:cubicBezTo>
                  <a:cubicBezTo>
                    <a:pt x="254807" y="393017"/>
                    <a:pt x="253855" y="388255"/>
                    <a:pt x="250997" y="385397"/>
                  </a:cubicBezTo>
                  <a:lnTo>
                    <a:pt x="64307" y="213947"/>
                  </a:lnTo>
                  <a:cubicBezTo>
                    <a:pt x="51925" y="202517"/>
                    <a:pt x="50972" y="182515"/>
                    <a:pt x="62402" y="170132"/>
                  </a:cubicBezTo>
                  <a:cubicBezTo>
                    <a:pt x="69070" y="162512"/>
                    <a:pt x="79547" y="158702"/>
                    <a:pt x="90025" y="160607"/>
                  </a:cubicBezTo>
                  <a:cubicBezTo>
                    <a:pt x="96692" y="161560"/>
                    <a:pt x="102407" y="164417"/>
                    <a:pt x="107170" y="169180"/>
                  </a:cubicBezTo>
                  <a:lnTo>
                    <a:pt x="279572" y="327295"/>
                  </a:lnTo>
                  <a:cubicBezTo>
                    <a:pt x="283382" y="331105"/>
                    <a:pt x="289097" y="330152"/>
                    <a:pt x="292907" y="326342"/>
                  </a:cubicBezTo>
                  <a:cubicBezTo>
                    <a:pt x="295765" y="323485"/>
                    <a:pt x="296717" y="318722"/>
                    <a:pt x="293860" y="314912"/>
                  </a:cubicBezTo>
                  <a:lnTo>
                    <a:pt x="157652" y="101552"/>
                  </a:lnTo>
                  <a:cubicBezTo>
                    <a:pt x="148127" y="87265"/>
                    <a:pt x="152890" y="68215"/>
                    <a:pt x="167177" y="58690"/>
                  </a:cubicBezTo>
                  <a:cubicBezTo>
                    <a:pt x="181465" y="49165"/>
                    <a:pt x="200515" y="53927"/>
                    <a:pt x="210040" y="68215"/>
                  </a:cubicBezTo>
                  <a:lnTo>
                    <a:pt x="355772" y="294910"/>
                  </a:lnTo>
                  <a:cubicBezTo>
                    <a:pt x="358630" y="299672"/>
                    <a:pt x="364345" y="300625"/>
                    <a:pt x="369107" y="297767"/>
                  </a:cubicBezTo>
                  <a:cubicBezTo>
                    <a:pt x="372917" y="295862"/>
                    <a:pt x="374822" y="291100"/>
                    <a:pt x="372917" y="286337"/>
                  </a:cubicBezTo>
                  <a:lnTo>
                    <a:pt x="297670" y="60595"/>
                  </a:lnTo>
                  <a:cubicBezTo>
                    <a:pt x="295765" y="54880"/>
                    <a:pt x="294812" y="47260"/>
                    <a:pt x="296717" y="41545"/>
                  </a:cubicBezTo>
                  <a:cubicBezTo>
                    <a:pt x="301480" y="25352"/>
                    <a:pt x="318625" y="15827"/>
                    <a:pt x="334817" y="20590"/>
                  </a:cubicBezTo>
                  <a:cubicBezTo>
                    <a:pt x="338627" y="21542"/>
                    <a:pt x="342437" y="23447"/>
                    <a:pt x="345295" y="25352"/>
                  </a:cubicBezTo>
                  <a:cubicBezTo>
                    <a:pt x="350057" y="29162"/>
                    <a:pt x="353867" y="34877"/>
                    <a:pt x="356725" y="41545"/>
                  </a:cubicBezTo>
                  <a:lnTo>
                    <a:pt x="428162" y="257762"/>
                  </a:lnTo>
                  <a:lnTo>
                    <a:pt x="430067" y="260620"/>
                  </a:lnTo>
                  <a:lnTo>
                    <a:pt x="438640" y="271097"/>
                  </a:lnTo>
                  <a:cubicBezTo>
                    <a:pt x="455785" y="293957"/>
                    <a:pt x="474835" y="314912"/>
                    <a:pt x="495790" y="334915"/>
                  </a:cubicBezTo>
                  <a:cubicBezTo>
                    <a:pt x="499600" y="338725"/>
                    <a:pt x="505315" y="338725"/>
                    <a:pt x="509125" y="334915"/>
                  </a:cubicBezTo>
                  <a:cubicBezTo>
                    <a:pt x="511030" y="333010"/>
                    <a:pt x="511982" y="331105"/>
                    <a:pt x="511982" y="328247"/>
                  </a:cubicBezTo>
                  <a:cubicBezTo>
                    <a:pt x="512935" y="262525"/>
                    <a:pt x="535795" y="193945"/>
                    <a:pt x="569132" y="157750"/>
                  </a:cubicBezTo>
                  <a:cubicBezTo>
                    <a:pt x="573895" y="152035"/>
                    <a:pt x="580562" y="149177"/>
                    <a:pt x="587230" y="148225"/>
                  </a:cubicBezTo>
                  <a:cubicBezTo>
                    <a:pt x="595802" y="148225"/>
                    <a:pt x="603422" y="150130"/>
                    <a:pt x="609137" y="155845"/>
                  </a:cubicBezTo>
                  <a:cubicBezTo>
                    <a:pt x="620567" y="166322"/>
                    <a:pt x="622472" y="184420"/>
                    <a:pt x="611995" y="196802"/>
                  </a:cubicBezTo>
                  <a:cubicBezTo>
                    <a:pt x="591040" y="218710"/>
                    <a:pt x="590087" y="262525"/>
                    <a:pt x="590087" y="313960"/>
                  </a:cubicBezTo>
                  <a:lnTo>
                    <a:pt x="590087" y="318722"/>
                  </a:lnTo>
                  <a:cubicBezTo>
                    <a:pt x="590087" y="379682"/>
                    <a:pt x="587230" y="450167"/>
                    <a:pt x="555797" y="510175"/>
                  </a:cubicBezTo>
                  <a:cubicBezTo>
                    <a:pt x="553892" y="513032"/>
                    <a:pt x="553892" y="516842"/>
                    <a:pt x="555797" y="519700"/>
                  </a:cubicBezTo>
                  <a:lnTo>
                    <a:pt x="628187" y="634000"/>
                  </a:lnTo>
                  <a:lnTo>
                    <a:pt x="644380" y="623522"/>
                  </a:lnTo>
                  <a:lnTo>
                    <a:pt x="574847" y="51398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6" name="Google Shape;3146;p24"/>
            <p:cNvSpPr/>
            <p:nvPr/>
          </p:nvSpPr>
          <p:spPr>
            <a:xfrm>
              <a:off x="1028662" y="3661327"/>
              <a:ext cx="119062" cy="146685"/>
            </a:xfrm>
            <a:custGeom>
              <a:avLst/>
              <a:gdLst/>
              <a:ahLst/>
              <a:cxnLst/>
              <a:rect l="l" t="t" r="r" b="b"/>
              <a:pathLst>
                <a:path w="119062" h="146685" extrusionOk="0">
                  <a:moveTo>
                    <a:pt x="55245" y="57150"/>
                  </a:moveTo>
                  <a:cubicBezTo>
                    <a:pt x="71438" y="73343"/>
                    <a:pt x="82867" y="93345"/>
                    <a:pt x="91440" y="114300"/>
                  </a:cubicBezTo>
                  <a:cubicBezTo>
                    <a:pt x="95250" y="124777"/>
                    <a:pt x="98108" y="136208"/>
                    <a:pt x="100013" y="146685"/>
                  </a:cubicBezTo>
                  <a:lnTo>
                    <a:pt x="119063" y="143828"/>
                  </a:lnTo>
                  <a:cubicBezTo>
                    <a:pt x="108585" y="80010"/>
                    <a:pt x="66675" y="26670"/>
                    <a:pt x="7620" y="0"/>
                  </a:cubicBezTo>
                  <a:lnTo>
                    <a:pt x="0" y="17145"/>
                  </a:lnTo>
                  <a:cubicBezTo>
                    <a:pt x="20955" y="27623"/>
                    <a:pt x="39052" y="40958"/>
                    <a:pt x="55245" y="57150"/>
                  </a:cubicBezTo>
                  <a:lnTo>
                    <a:pt x="55245" y="5715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7" name="Google Shape;3147;p24"/>
            <p:cNvSpPr/>
            <p:nvPr/>
          </p:nvSpPr>
          <p:spPr>
            <a:xfrm>
              <a:off x="1006755" y="3711810"/>
              <a:ext cx="88582" cy="106680"/>
            </a:xfrm>
            <a:custGeom>
              <a:avLst/>
              <a:gdLst/>
              <a:ahLst/>
              <a:cxnLst/>
              <a:rect l="l" t="t" r="r" b="b"/>
              <a:pathLst>
                <a:path w="88582" h="106680" extrusionOk="0">
                  <a:moveTo>
                    <a:pt x="38100" y="43815"/>
                  </a:moveTo>
                  <a:cubicBezTo>
                    <a:pt x="48577" y="55245"/>
                    <a:pt x="57150" y="68580"/>
                    <a:pt x="62865" y="83820"/>
                  </a:cubicBezTo>
                  <a:cubicBezTo>
                    <a:pt x="65722" y="91440"/>
                    <a:pt x="67628" y="99060"/>
                    <a:pt x="69532" y="106680"/>
                  </a:cubicBezTo>
                  <a:lnTo>
                    <a:pt x="88582" y="103823"/>
                  </a:lnTo>
                  <a:cubicBezTo>
                    <a:pt x="86678" y="95250"/>
                    <a:pt x="84772" y="85725"/>
                    <a:pt x="80962" y="78105"/>
                  </a:cubicBezTo>
                  <a:cubicBezTo>
                    <a:pt x="74295" y="60960"/>
                    <a:pt x="64770" y="44768"/>
                    <a:pt x="51435" y="31433"/>
                  </a:cubicBezTo>
                  <a:cubicBezTo>
                    <a:pt x="39052" y="18097"/>
                    <a:pt x="23813" y="7620"/>
                    <a:pt x="7620" y="0"/>
                  </a:cubicBezTo>
                  <a:lnTo>
                    <a:pt x="0" y="17145"/>
                  </a:lnTo>
                  <a:cubicBezTo>
                    <a:pt x="14288" y="23813"/>
                    <a:pt x="26670" y="32385"/>
                    <a:pt x="38100" y="43815"/>
                  </a:cubicBezTo>
                  <a:lnTo>
                    <a:pt x="38100" y="4381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8" name="Google Shape;3148;p24"/>
            <p:cNvSpPr/>
            <p:nvPr/>
          </p:nvSpPr>
          <p:spPr>
            <a:xfrm>
              <a:off x="634327" y="4196633"/>
              <a:ext cx="120015" cy="145732"/>
            </a:xfrm>
            <a:custGeom>
              <a:avLst/>
              <a:gdLst/>
              <a:ahLst/>
              <a:cxnLst/>
              <a:rect l="l" t="t" r="r" b="b"/>
              <a:pathLst>
                <a:path w="120015" h="145732" extrusionOk="0">
                  <a:moveTo>
                    <a:pt x="63817" y="89535"/>
                  </a:moveTo>
                  <a:cubicBezTo>
                    <a:pt x="48578" y="73342"/>
                    <a:pt x="35242" y="53340"/>
                    <a:pt x="27622" y="32385"/>
                  </a:cubicBezTo>
                  <a:cubicBezTo>
                    <a:pt x="23813" y="21907"/>
                    <a:pt x="20955" y="10477"/>
                    <a:pt x="19050" y="0"/>
                  </a:cubicBezTo>
                  <a:lnTo>
                    <a:pt x="0" y="2857"/>
                  </a:lnTo>
                  <a:cubicBezTo>
                    <a:pt x="1905" y="15240"/>
                    <a:pt x="5715" y="27623"/>
                    <a:pt x="10478" y="39052"/>
                  </a:cubicBezTo>
                  <a:cubicBezTo>
                    <a:pt x="28575" y="86677"/>
                    <a:pt x="65723" y="125730"/>
                    <a:pt x="112395" y="145732"/>
                  </a:cubicBezTo>
                  <a:lnTo>
                    <a:pt x="120015" y="128588"/>
                  </a:lnTo>
                  <a:cubicBezTo>
                    <a:pt x="98107" y="119063"/>
                    <a:pt x="79057" y="106680"/>
                    <a:pt x="63817" y="89535"/>
                  </a:cubicBezTo>
                  <a:lnTo>
                    <a:pt x="63817" y="8953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9" name="Google Shape;3149;p24"/>
            <p:cNvSpPr/>
            <p:nvPr/>
          </p:nvSpPr>
          <p:spPr>
            <a:xfrm>
              <a:off x="686715" y="4187108"/>
              <a:ext cx="88582" cy="106679"/>
            </a:xfrm>
            <a:custGeom>
              <a:avLst/>
              <a:gdLst/>
              <a:ahLst/>
              <a:cxnLst/>
              <a:rect l="l" t="t" r="r" b="b"/>
              <a:pathLst>
                <a:path w="88582" h="106679" extrusionOk="0">
                  <a:moveTo>
                    <a:pt x="50482" y="62865"/>
                  </a:moveTo>
                  <a:cubicBezTo>
                    <a:pt x="40005" y="51435"/>
                    <a:pt x="31432" y="38100"/>
                    <a:pt x="25717" y="22860"/>
                  </a:cubicBezTo>
                  <a:cubicBezTo>
                    <a:pt x="22860" y="15240"/>
                    <a:pt x="20955" y="7620"/>
                    <a:pt x="19050" y="0"/>
                  </a:cubicBezTo>
                  <a:lnTo>
                    <a:pt x="0" y="2857"/>
                  </a:lnTo>
                  <a:cubicBezTo>
                    <a:pt x="1905" y="11430"/>
                    <a:pt x="3810" y="20955"/>
                    <a:pt x="7620" y="28575"/>
                  </a:cubicBezTo>
                  <a:cubicBezTo>
                    <a:pt x="14288" y="45720"/>
                    <a:pt x="23813" y="61913"/>
                    <a:pt x="37147" y="75248"/>
                  </a:cubicBezTo>
                  <a:cubicBezTo>
                    <a:pt x="49530" y="88582"/>
                    <a:pt x="64770" y="99060"/>
                    <a:pt x="80962" y="106680"/>
                  </a:cubicBezTo>
                  <a:lnTo>
                    <a:pt x="88583" y="89535"/>
                  </a:lnTo>
                  <a:cubicBezTo>
                    <a:pt x="73342" y="82867"/>
                    <a:pt x="60960" y="73342"/>
                    <a:pt x="50482" y="62865"/>
                  </a:cubicBezTo>
                  <a:lnTo>
                    <a:pt x="50482" y="6286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50" name="Google Shape;3150;p24" descr="Thumbs up sign"/>
          <p:cNvSpPr/>
          <p:nvPr/>
        </p:nvSpPr>
        <p:spPr>
          <a:xfrm>
            <a:off x="9130340" y="7230805"/>
            <a:ext cx="834393" cy="730091"/>
          </a:xfrm>
          <a:custGeom>
            <a:avLst/>
            <a:gdLst/>
            <a:ahLst/>
            <a:cxnLst/>
            <a:rect l="l" t="t" r="r" b="b"/>
            <a:pathLst>
              <a:path w="762003" h="666750" extrusionOk="0">
                <a:moveTo>
                  <a:pt x="200025" y="600075"/>
                </a:moveTo>
                <a:lnTo>
                  <a:pt x="200025" y="590550"/>
                </a:lnTo>
                <a:lnTo>
                  <a:pt x="238125" y="590550"/>
                </a:lnTo>
                <a:cubicBezTo>
                  <a:pt x="305753" y="590550"/>
                  <a:pt x="310515" y="666750"/>
                  <a:pt x="438150" y="666750"/>
                </a:cubicBezTo>
                <a:lnTo>
                  <a:pt x="609600" y="666750"/>
                </a:lnTo>
                <a:cubicBezTo>
                  <a:pt x="641124" y="666656"/>
                  <a:pt x="666656" y="641124"/>
                  <a:pt x="666750" y="609600"/>
                </a:cubicBezTo>
                <a:cubicBezTo>
                  <a:pt x="666970" y="595450"/>
                  <a:pt x="661540" y="581797"/>
                  <a:pt x="651662" y="571662"/>
                </a:cubicBezTo>
                <a:cubicBezTo>
                  <a:pt x="651625" y="571625"/>
                  <a:pt x="651626" y="571564"/>
                  <a:pt x="651663" y="571528"/>
                </a:cubicBezTo>
                <a:cubicBezTo>
                  <a:pt x="651681" y="571510"/>
                  <a:pt x="651704" y="571500"/>
                  <a:pt x="651729" y="571500"/>
                </a:cubicBezTo>
                <a:lnTo>
                  <a:pt x="657225" y="571500"/>
                </a:lnTo>
                <a:cubicBezTo>
                  <a:pt x="688749" y="571406"/>
                  <a:pt x="714281" y="545874"/>
                  <a:pt x="714375" y="514350"/>
                </a:cubicBezTo>
                <a:cubicBezTo>
                  <a:pt x="714515" y="499446"/>
                  <a:pt x="708728" y="485097"/>
                  <a:pt x="698287" y="474459"/>
                </a:cubicBezTo>
                <a:cubicBezTo>
                  <a:pt x="698245" y="474428"/>
                  <a:pt x="698237" y="474368"/>
                  <a:pt x="698268" y="474326"/>
                </a:cubicBezTo>
                <a:cubicBezTo>
                  <a:pt x="698274" y="474318"/>
                  <a:pt x="698280" y="474313"/>
                  <a:pt x="698287" y="474307"/>
                </a:cubicBezTo>
                <a:cubicBezTo>
                  <a:pt x="728956" y="467569"/>
                  <a:pt x="748355" y="437244"/>
                  <a:pt x="741617" y="406577"/>
                </a:cubicBezTo>
                <a:cubicBezTo>
                  <a:pt x="739151" y="395353"/>
                  <a:pt x="733343" y="385141"/>
                  <a:pt x="724957" y="377285"/>
                </a:cubicBezTo>
                <a:cubicBezTo>
                  <a:pt x="724917" y="377260"/>
                  <a:pt x="724907" y="377206"/>
                  <a:pt x="724933" y="377166"/>
                </a:cubicBezTo>
                <a:cubicBezTo>
                  <a:pt x="724939" y="377157"/>
                  <a:pt x="724948" y="377149"/>
                  <a:pt x="724957" y="377142"/>
                </a:cubicBezTo>
                <a:cubicBezTo>
                  <a:pt x="747407" y="369096"/>
                  <a:pt x="762281" y="347696"/>
                  <a:pt x="762000" y="323850"/>
                </a:cubicBezTo>
                <a:cubicBezTo>
                  <a:pt x="761906" y="292326"/>
                  <a:pt x="736374" y="266794"/>
                  <a:pt x="704850" y="266700"/>
                </a:cubicBezTo>
                <a:lnTo>
                  <a:pt x="523875" y="266700"/>
                </a:lnTo>
                <a:cubicBezTo>
                  <a:pt x="508570" y="266434"/>
                  <a:pt x="496084" y="254364"/>
                  <a:pt x="495300" y="239077"/>
                </a:cubicBezTo>
                <a:cubicBezTo>
                  <a:pt x="496253" y="221933"/>
                  <a:pt x="523780" y="187757"/>
                  <a:pt x="523875" y="57798"/>
                </a:cubicBezTo>
                <a:cubicBezTo>
                  <a:pt x="524030" y="28109"/>
                  <a:pt x="501573" y="3177"/>
                  <a:pt x="472030" y="238"/>
                </a:cubicBezTo>
                <a:cubicBezTo>
                  <a:pt x="470249" y="76"/>
                  <a:pt x="468478" y="0"/>
                  <a:pt x="466725" y="0"/>
                </a:cubicBezTo>
                <a:cubicBezTo>
                  <a:pt x="435162" y="0"/>
                  <a:pt x="409575" y="25587"/>
                  <a:pt x="409575" y="57150"/>
                </a:cubicBezTo>
                <a:cubicBezTo>
                  <a:pt x="409575" y="174879"/>
                  <a:pt x="298133" y="251041"/>
                  <a:pt x="254899" y="276416"/>
                </a:cubicBezTo>
                <a:cubicBezTo>
                  <a:pt x="244458" y="282540"/>
                  <a:pt x="232570" y="285762"/>
                  <a:pt x="220466" y="285750"/>
                </a:cubicBezTo>
                <a:lnTo>
                  <a:pt x="200025" y="285750"/>
                </a:lnTo>
                <a:lnTo>
                  <a:pt x="200025" y="276225"/>
                </a:lnTo>
                <a:cubicBezTo>
                  <a:pt x="199957" y="255211"/>
                  <a:pt x="182939" y="238193"/>
                  <a:pt x="161925" y="238125"/>
                </a:cubicBezTo>
                <a:lnTo>
                  <a:pt x="0" y="238125"/>
                </a:lnTo>
                <a:lnTo>
                  <a:pt x="0" y="638175"/>
                </a:lnTo>
                <a:lnTo>
                  <a:pt x="161925" y="638175"/>
                </a:lnTo>
                <a:cubicBezTo>
                  <a:pt x="182939" y="638107"/>
                  <a:pt x="199957" y="621089"/>
                  <a:pt x="200025" y="600075"/>
                </a:cubicBezTo>
                <a:close/>
                <a:moveTo>
                  <a:pt x="220466" y="304800"/>
                </a:moveTo>
                <a:cubicBezTo>
                  <a:pt x="235987" y="304804"/>
                  <a:pt x="251228" y="300663"/>
                  <a:pt x="264614" y="292808"/>
                </a:cubicBezTo>
                <a:cubicBezTo>
                  <a:pt x="313925" y="263843"/>
                  <a:pt x="428625" y="182880"/>
                  <a:pt x="428625" y="57150"/>
                </a:cubicBezTo>
                <a:cubicBezTo>
                  <a:pt x="428625" y="36108"/>
                  <a:pt x="445683" y="19050"/>
                  <a:pt x="466725" y="19050"/>
                </a:cubicBezTo>
                <a:cubicBezTo>
                  <a:pt x="487767" y="19012"/>
                  <a:pt x="504856" y="36038"/>
                  <a:pt x="504895" y="57080"/>
                </a:cubicBezTo>
                <a:cubicBezTo>
                  <a:pt x="504896" y="57872"/>
                  <a:pt x="504873" y="58664"/>
                  <a:pt x="504825" y="59455"/>
                </a:cubicBezTo>
                <a:cubicBezTo>
                  <a:pt x="504587" y="152400"/>
                  <a:pt x="490033" y="193405"/>
                  <a:pt x="482213" y="215408"/>
                </a:cubicBezTo>
                <a:cubicBezTo>
                  <a:pt x="479153" y="222621"/>
                  <a:pt x="477144" y="230236"/>
                  <a:pt x="476250" y="238020"/>
                </a:cubicBezTo>
                <a:cubicBezTo>
                  <a:pt x="476212" y="238699"/>
                  <a:pt x="476212" y="239379"/>
                  <a:pt x="476250" y="240059"/>
                </a:cubicBezTo>
                <a:cubicBezTo>
                  <a:pt x="477667" y="265430"/>
                  <a:pt x="498466" y="285384"/>
                  <a:pt x="523875" y="285750"/>
                </a:cubicBezTo>
                <a:lnTo>
                  <a:pt x="704793" y="285750"/>
                </a:lnTo>
                <a:cubicBezTo>
                  <a:pt x="725876" y="285886"/>
                  <a:pt x="742909" y="302994"/>
                  <a:pt x="742950" y="324079"/>
                </a:cubicBezTo>
                <a:cubicBezTo>
                  <a:pt x="743142" y="339830"/>
                  <a:pt x="733301" y="353961"/>
                  <a:pt x="718461" y="359245"/>
                </a:cubicBezTo>
                <a:cubicBezTo>
                  <a:pt x="708551" y="362778"/>
                  <a:pt x="703381" y="373675"/>
                  <a:pt x="706914" y="383585"/>
                </a:cubicBezTo>
                <a:cubicBezTo>
                  <a:pt x="707938" y="386460"/>
                  <a:pt x="709638" y="389045"/>
                  <a:pt x="711870" y="391125"/>
                </a:cubicBezTo>
                <a:cubicBezTo>
                  <a:pt x="720324" y="398998"/>
                  <a:pt x="724749" y="410284"/>
                  <a:pt x="723900" y="421805"/>
                </a:cubicBezTo>
                <a:cubicBezTo>
                  <a:pt x="722063" y="438580"/>
                  <a:pt x="709736" y="452316"/>
                  <a:pt x="693258" y="455952"/>
                </a:cubicBezTo>
                <a:cubicBezTo>
                  <a:pt x="683103" y="458702"/>
                  <a:pt x="677100" y="469164"/>
                  <a:pt x="679851" y="479320"/>
                </a:cubicBezTo>
                <a:cubicBezTo>
                  <a:pt x="680710" y="482493"/>
                  <a:pt x="682376" y="485389"/>
                  <a:pt x="684686" y="487728"/>
                </a:cubicBezTo>
                <a:cubicBezTo>
                  <a:pt x="691609" y="494825"/>
                  <a:pt x="695435" y="504378"/>
                  <a:pt x="695325" y="514293"/>
                </a:cubicBezTo>
                <a:cubicBezTo>
                  <a:pt x="695216" y="535299"/>
                  <a:pt x="678231" y="552309"/>
                  <a:pt x="657225" y="552450"/>
                </a:cubicBezTo>
                <a:lnTo>
                  <a:pt x="651510" y="552450"/>
                </a:lnTo>
                <a:cubicBezTo>
                  <a:pt x="640989" y="552457"/>
                  <a:pt x="632466" y="560991"/>
                  <a:pt x="632472" y="571512"/>
                </a:cubicBezTo>
                <a:cubicBezTo>
                  <a:pt x="632475" y="576494"/>
                  <a:pt x="634431" y="581277"/>
                  <a:pt x="637918" y="584835"/>
                </a:cubicBezTo>
                <a:cubicBezTo>
                  <a:pt x="644350" y="591433"/>
                  <a:pt x="647872" y="600330"/>
                  <a:pt x="647700" y="609543"/>
                </a:cubicBezTo>
                <a:cubicBezTo>
                  <a:pt x="647591" y="630548"/>
                  <a:pt x="630606" y="647559"/>
                  <a:pt x="609600" y="647700"/>
                </a:cubicBezTo>
                <a:lnTo>
                  <a:pt x="438150" y="647700"/>
                </a:lnTo>
                <a:cubicBezTo>
                  <a:pt x="370837" y="647700"/>
                  <a:pt x="342824" y="625793"/>
                  <a:pt x="315725" y="604704"/>
                </a:cubicBezTo>
                <a:cubicBezTo>
                  <a:pt x="294799" y="588378"/>
                  <a:pt x="273167" y="571500"/>
                  <a:pt x="238125" y="571500"/>
                </a:cubicBezTo>
                <a:lnTo>
                  <a:pt x="200025" y="571500"/>
                </a:lnTo>
                <a:lnTo>
                  <a:pt x="200025" y="304800"/>
                </a:lnTo>
                <a:close/>
                <a:moveTo>
                  <a:pt x="19050" y="257175"/>
                </a:moveTo>
                <a:lnTo>
                  <a:pt x="161925" y="257175"/>
                </a:lnTo>
                <a:cubicBezTo>
                  <a:pt x="172411" y="257258"/>
                  <a:pt x="180892" y="265739"/>
                  <a:pt x="180975" y="276225"/>
                </a:cubicBezTo>
                <a:lnTo>
                  <a:pt x="180975" y="600018"/>
                </a:lnTo>
                <a:cubicBezTo>
                  <a:pt x="180928" y="610529"/>
                  <a:pt x="172436" y="619047"/>
                  <a:pt x="161925" y="619125"/>
                </a:cubicBezTo>
                <a:lnTo>
                  <a:pt x="19050" y="61912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1" name="Google Shape;3151;p24" descr="Peace Gesture"/>
          <p:cNvSpPr/>
          <p:nvPr/>
        </p:nvSpPr>
        <p:spPr>
          <a:xfrm>
            <a:off x="10392424" y="7163598"/>
            <a:ext cx="501794" cy="862804"/>
          </a:xfrm>
          <a:custGeom>
            <a:avLst/>
            <a:gdLst/>
            <a:ahLst/>
            <a:cxnLst/>
            <a:rect l="l" t="t" r="r" b="b"/>
            <a:pathLst>
              <a:path w="455142" h="782589" extrusionOk="0">
                <a:moveTo>
                  <a:pt x="418376" y="382311"/>
                </a:moveTo>
                <a:lnTo>
                  <a:pt x="418376" y="322304"/>
                </a:lnTo>
                <a:cubicBezTo>
                  <a:pt x="418373" y="302768"/>
                  <a:pt x="419998" y="283266"/>
                  <a:pt x="423234" y="264001"/>
                </a:cubicBezTo>
                <a:lnTo>
                  <a:pt x="451656" y="94675"/>
                </a:lnTo>
                <a:cubicBezTo>
                  <a:pt x="454281" y="80703"/>
                  <a:pt x="451920" y="66254"/>
                  <a:pt x="444989" y="53841"/>
                </a:cubicBezTo>
                <a:cubicBezTo>
                  <a:pt x="436343" y="38953"/>
                  <a:pt x="421489" y="28715"/>
                  <a:pt x="404498" y="25933"/>
                </a:cubicBezTo>
                <a:lnTo>
                  <a:pt x="402593" y="25628"/>
                </a:lnTo>
                <a:cubicBezTo>
                  <a:pt x="371171" y="20523"/>
                  <a:pt x="341508" y="41705"/>
                  <a:pt x="336137" y="73082"/>
                </a:cubicBezTo>
                <a:lnTo>
                  <a:pt x="305181" y="257762"/>
                </a:lnTo>
                <a:cubicBezTo>
                  <a:pt x="304349" y="262797"/>
                  <a:pt x="299988" y="266485"/>
                  <a:pt x="294884" y="266468"/>
                </a:cubicBezTo>
                <a:lnTo>
                  <a:pt x="293313" y="266468"/>
                </a:lnTo>
                <a:cubicBezTo>
                  <a:pt x="288203" y="266480"/>
                  <a:pt x="283838" y="262785"/>
                  <a:pt x="283007" y="257743"/>
                </a:cubicBezTo>
                <a:lnTo>
                  <a:pt x="248107" y="48288"/>
                </a:lnTo>
                <a:cubicBezTo>
                  <a:pt x="242816" y="16842"/>
                  <a:pt x="213088" y="-4403"/>
                  <a:pt x="181623" y="778"/>
                </a:cubicBezTo>
                <a:lnTo>
                  <a:pt x="180842" y="911"/>
                </a:lnTo>
                <a:cubicBezTo>
                  <a:pt x="169219" y="2670"/>
                  <a:pt x="158389" y="7865"/>
                  <a:pt x="149743" y="15827"/>
                </a:cubicBezTo>
                <a:cubicBezTo>
                  <a:pt x="135582" y="29061"/>
                  <a:pt x="128994" y="48509"/>
                  <a:pt x="132197" y="67624"/>
                </a:cubicBezTo>
                <a:lnTo>
                  <a:pt x="157715" y="220681"/>
                </a:lnTo>
                <a:cubicBezTo>
                  <a:pt x="127727" y="221356"/>
                  <a:pt x="103091" y="244565"/>
                  <a:pt x="100632" y="274460"/>
                </a:cubicBezTo>
                <a:cubicBezTo>
                  <a:pt x="89835" y="264349"/>
                  <a:pt x="75599" y="258720"/>
                  <a:pt x="60808" y="258715"/>
                </a:cubicBezTo>
                <a:lnTo>
                  <a:pt x="58903" y="258715"/>
                </a:lnTo>
                <a:cubicBezTo>
                  <a:pt x="26549" y="258715"/>
                  <a:pt x="320" y="284940"/>
                  <a:pt x="314" y="317293"/>
                </a:cubicBezTo>
                <a:lnTo>
                  <a:pt x="314" y="347707"/>
                </a:lnTo>
                <a:lnTo>
                  <a:pt x="0" y="347707"/>
                </a:lnTo>
                <a:cubicBezTo>
                  <a:pt x="0" y="351193"/>
                  <a:pt x="171" y="354889"/>
                  <a:pt x="314" y="358584"/>
                </a:cubicBezTo>
                <a:lnTo>
                  <a:pt x="314" y="364442"/>
                </a:lnTo>
                <a:cubicBezTo>
                  <a:pt x="323" y="368147"/>
                  <a:pt x="683" y="371844"/>
                  <a:pt x="1391" y="375482"/>
                </a:cubicBezTo>
                <a:cubicBezTo>
                  <a:pt x="8058" y="451272"/>
                  <a:pt x="39576" y="555561"/>
                  <a:pt x="100384" y="599957"/>
                </a:cubicBezTo>
                <a:lnTo>
                  <a:pt x="100384" y="781018"/>
                </a:lnTo>
                <a:lnTo>
                  <a:pt x="119434" y="781018"/>
                </a:lnTo>
                <a:lnTo>
                  <a:pt x="119434" y="589918"/>
                </a:lnTo>
                <a:lnTo>
                  <a:pt x="115214" y="587061"/>
                </a:lnTo>
                <a:cubicBezTo>
                  <a:pt x="67361" y="555028"/>
                  <a:pt x="38119" y="478933"/>
                  <a:pt x="25832" y="412753"/>
                </a:cubicBezTo>
                <a:cubicBezTo>
                  <a:pt x="35559" y="419450"/>
                  <a:pt x="47093" y="423031"/>
                  <a:pt x="58903" y="423021"/>
                </a:cubicBezTo>
                <a:lnTo>
                  <a:pt x="60808" y="423021"/>
                </a:lnTo>
                <a:cubicBezTo>
                  <a:pt x="77322" y="423014"/>
                  <a:pt x="93060" y="416009"/>
                  <a:pt x="104118" y="403742"/>
                </a:cubicBezTo>
                <a:cubicBezTo>
                  <a:pt x="108956" y="416920"/>
                  <a:pt x="118385" y="427912"/>
                  <a:pt x="130673" y="434699"/>
                </a:cubicBezTo>
                <a:cubicBezTo>
                  <a:pt x="139462" y="457800"/>
                  <a:pt x="161593" y="473083"/>
                  <a:pt x="186309" y="473122"/>
                </a:cubicBezTo>
                <a:lnTo>
                  <a:pt x="243459" y="473122"/>
                </a:lnTo>
                <a:cubicBezTo>
                  <a:pt x="243504" y="473106"/>
                  <a:pt x="243552" y="473130"/>
                  <a:pt x="243569" y="473175"/>
                </a:cubicBezTo>
                <a:cubicBezTo>
                  <a:pt x="243585" y="473220"/>
                  <a:pt x="243561" y="473268"/>
                  <a:pt x="243516" y="473284"/>
                </a:cubicBezTo>
                <a:cubicBezTo>
                  <a:pt x="219316" y="491238"/>
                  <a:pt x="205057" y="519600"/>
                  <a:pt x="205083" y="549732"/>
                </a:cubicBezTo>
                <a:lnTo>
                  <a:pt x="224133" y="549732"/>
                </a:lnTo>
                <a:cubicBezTo>
                  <a:pt x="224043" y="507648"/>
                  <a:pt x="258087" y="473460"/>
                  <a:pt x="300171" y="473370"/>
                </a:cubicBezTo>
                <a:cubicBezTo>
                  <a:pt x="300180" y="473370"/>
                  <a:pt x="300190" y="473370"/>
                  <a:pt x="300199" y="473370"/>
                </a:cubicBezTo>
                <a:lnTo>
                  <a:pt x="300199" y="454320"/>
                </a:lnTo>
                <a:lnTo>
                  <a:pt x="300142" y="454320"/>
                </a:lnTo>
                <a:lnTo>
                  <a:pt x="300142" y="454082"/>
                </a:lnTo>
                <a:lnTo>
                  <a:pt x="188119" y="454082"/>
                </a:lnTo>
                <a:cubicBezTo>
                  <a:pt x="166823" y="454447"/>
                  <a:pt x="148663" y="438730"/>
                  <a:pt x="145971" y="417601"/>
                </a:cubicBezTo>
                <a:cubicBezTo>
                  <a:pt x="143756" y="395301"/>
                  <a:pt x="160038" y="375428"/>
                  <a:pt x="182338" y="373214"/>
                </a:cubicBezTo>
                <a:cubicBezTo>
                  <a:pt x="183658" y="373082"/>
                  <a:pt x="184983" y="373016"/>
                  <a:pt x="186309" y="373015"/>
                </a:cubicBezTo>
                <a:lnTo>
                  <a:pt x="349949" y="373015"/>
                </a:lnTo>
                <a:cubicBezTo>
                  <a:pt x="395849" y="373015"/>
                  <a:pt x="436102" y="416011"/>
                  <a:pt x="436102" y="465026"/>
                </a:cubicBezTo>
                <a:cubicBezTo>
                  <a:pt x="436102" y="512794"/>
                  <a:pt x="407803" y="563134"/>
                  <a:pt x="362283" y="596347"/>
                </a:cubicBezTo>
                <a:cubicBezTo>
                  <a:pt x="359521" y="598348"/>
                  <a:pt x="351606" y="602462"/>
                  <a:pt x="345824" y="605463"/>
                </a:cubicBezTo>
                <a:cubicBezTo>
                  <a:pt x="342062" y="607368"/>
                  <a:pt x="338652" y="609197"/>
                  <a:pt x="336499" y="610425"/>
                </a:cubicBezTo>
                <a:lnTo>
                  <a:pt x="331737" y="613169"/>
                </a:lnTo>
                <a:lnTo>
                  <a:pt x="331737" y="782590"/>
                </a:lnTo>
                <a:lnTo>
                  <a:pt x="350787" y="782590"/>
                </a:lnTo>
                <a:lnTo>
                  <a:pt x="350787" y="624370"/>
                </a:lnTo>
                <a:lnTo>
                  <a:pt x="354597" y="622370"/>
                </a:lnTo>
                <a:cubicBezTo>
                  <a:pt x="361095" y="619211"/>
                  <a:pt x="367399" y="615668"/>
                  <a:pt x="373475" y="611759"/>
                </a:cubicBezTo>
                <a:cubicBezTo>
                  <a:pt x="423853" y="574992"/>
                  <a:pt x="455143" y="518766"/>
                  <a:pt x="455143" y="465074"/>
                </a:cubicBezTo>
                <a:cubicBezTo>
                  <a:pt x="454819" y="433598"/>
                  <a:pt x="441515" y="403652"/>
                  <a:pt x="418376" y="382311"/>
                </a:cubicBezTo>
                <a:close/>
                <a:moveTo>
                  <a:pt x="100336" y="364442"/>
                </a:moveTo>
                <a:cubicBezTo>
                  <a:pt x="100310" y="386262"/>
                  <a:pt x="82627" y="403944"/>
                  <a:pt x="60808" y="403971"/>
                </a:cubicBezTo>
                <a:lnTo>
                  <a:pt x="58903" y="403971"/>
                </a:lnTo>
                <a:cubicBezTo>
                  <a:pt x="40384" y="403913"/>
                  <a:pt x="24381" y="391021"/>
                  <a:pt x="20384" y="372939"/>
                </a:cubicBezTo>
                <a:cubicBezTo>
                  <a:pt x="19939" y="367859"/>
                  <a:pt x="19622" y="362928"/>
                  <a:pt x="19431" y="358146"/>
                </a:cubicBezTo>
                <a:lnTo>
                  <a:pt x="19431" y="317303"/>
                </a:lnTo>
                <a:cubicBezTo>
                  <a:pt x="19452" y="295497"/>
                  <a:pt x="37107" y="277817"/>
                  <a:pt x="58912" y="277765"/>
                </a:cubicBezTo>
                <a:lnTo>
                  <a:pt x="60817" y="277765"/>
                </a:lnTo>
                <a:cubicBezTo>
                  <a:pt x="82637" y="277791"/>
                  <a:pt x="100319" y="295474"/>
                  <a:pt x="100346" y="317293"/>
                </a:cubicBezTo>
                <a:close/>
                <a:moveTo>
                  <a:pt x="186309" y="353965"/>
                </a:moveTo>
                <a:cubicBezTo>
                  <a:pt x="156029" y="354004"/>
                  <a:pt x="130583" y="376727"/>
                  <a:pt x="127130" y="406809"/>
                </a:cubicBezTo>
                <a:cubicBezTo>
                  <a:pt x="122146" y="400056"/>
                  <a:pt x="119453" y="391886"/>
                  <a:pt x="119444" y="383492"/>
                </a:cubicBezTo>
                <a:lnTo>
                  <a:pt x="119444" y="279203"/>
                </a:lnTo>
                <a:cubicBezTo>
                  <a:pt x="119464" y="257379"/>
                  <a:pt x="137149" y="239691"/>
                  <a:pt x="158972" y="239665"/>
                </a:cubicBezTo>
                <a:lnTo>
                  <a:pt x="160877" y="239665"/>
                </a:lnTo>
                <a:cubicBezTo>
                  <a:pt x="182697" y="239691"/>
                  <a:pt x="200379" y="257374"/>
                  <a:pt x="200406" y="279193"/>
                </a:cubicBezTo>
                <a:lnTo>
                  <a:pt x="200406" y="353965"/>
                </a:lnTo>
                <a:close/>
                <a:moveTo>
                  <a:pt x="219456" y="353965"/>
                </a:moveTo>
                <a:lnTo>
                  <a:pt x="219456" y="279203"/>
                </a:lnTo>
                <a:cubicBezTo>
                  <a:pt x="219434" y="253226"/>
                  <a:pt x="202326" y="230359"/>
                  <a:pt x="177413" y="223005"/>
                </a:cubicBezTo>
                <a:lnTo>
                  <a:pt x="150990" y="64500"/>
                </a:lnTo>
                <a:cubicBezTo>
                  <a:pt x="147477" y="43385"/>
                  <a:pt x="161746" y="23420"/>
                  <a:pt x="182861" y="19907"/>
                </a:cubicBezTo>
                <a:cubicBezTo>
                  <a:pt x="182867" y="19906"/>
                  <a:pt x="182873" y="19905"/>
                  <a:pt x="182880" y="19904"/>
                </a:cubicBezTo>
                <a:lnTo>
                  <a:pt x="184718" y="19599"/>
                </a:lnTo>
                <a:cubicBezTo>
                  <a:pt x="205809" y="16139"/>
                  <a:pt x="225729" y="30376"/>
                  <a:pt x="229286" y="51451"/>
                </a:cubicBezTo>
                <a:lnTo>
                  <a:pt x="264224" y="260915"/>
                </a:lnTo>
                <a:cubicBezTo>
                  <a:pt x="266566" y="275153"/>
                  <a:pt x="278893" y="285589"/>
                  <a:pt x="293322" y="285547"/>
                </a:cubicBezTo>
                <a:lnTo>
                  <a:pt x="294894" y="285547"/>
                </a:lnTo>
                <a:cubicBezTo>
                  <a:pt x="309312" y="285590"/>
                  <a:pt x="321634" y="275169"/>
                  <a:pt x="323983" y="260944"/>
                </a:cubicBezTo>
                <a:lnTo>
                  <a:pt x="354987" y="76225"/>
                </a:lnTo>
                <a:cubicBezTo>
                  <a:pt x="358549" y="55191"/>
                  <a:pt x="378422" y="40977"/>
                  <a:pt x="399479" y="44402"/>
                </a:cubicBezTo>
                <a:lnTo>
                  <a:pt x="401336" y="44707"/>
                </a:lnTo>
                <a:cubicBezTo>
                  <a:pt x="422452" y="48215"/>
                  <a:pt x="436725" y="68178"/>
                  <a:pt x="433216" y="89293"/>
                </a:cubicBezTo>
                <a:cubicBezTo>
                  <a:pt x="433213" y="89312"/>
                  <a:pt x="433209" y="89332"/>
                  <a:pt x="433207" y="89351"/>
                </a:cubicBezTo>
                <a:lnTo>
                  <a:pt x="404432" y="260801"/>
                </a:lnTo>
                <a:cubicBezTo>
                  <a:pt x="401024" y="281121"/>
                  <a:pt x="399310" y="301690"/>
                  <a:pt x="399307" y="322294"/>
                </a:cubicBezTo>
                <a:lnTo>
                  <a:pt x="399307" y="367909"/>
                </a:lnTo>
                <a:cubicBezTo>
                  <a:pt x="384404" y="358914"/>
                  <a:pt x="367355" y="354097"/>
                  <a:pt x="349949" y="353965"/>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52" name="Google Shape;3152;p24"/>
          <p:cNvGrpSpPr/>
          <p:nvPr/>
        </p:nvGrpSpPr>
        <p:grpSpPr>
          <a:xfrm>
            <a:off x="7971920" y="8351224"/>
            <a:ext cx="1475346" cy="701418"/>
            <a:chOff x="6029041" y="1395138"/>
            <a:chExt cx="1655646" cy="787225"/>
          </a:xfrm>
        </p:grpSpPr>
        <p:sp>
          <p:nvSpPr>
            <p:cNvPr id="3153" name="Google Shape;3153;p24" descr="Raised hand"/>
            <p:cNvSpPr/>
            <p:nvPr/>
          </p:nvSpPr>
          <p:spPr>
            <a:xfrm rot="5899954" flipH="1">
              <a:off x="6186260" y="1426886"/>
              <a:ext cx="536561" cy="781490"/>
            </a:xfrm>
            <a:custGeom>
              <a:avLst/>
              <a:gdLst/>
              <a:ahLst/>
              <a:cxnLst/>
              <a:rect l="l" t="t" r="r" b="b"/>
              <a:pathLst>
                <a:path w="536259" h="781051" extrusionOk="0">
                  <a:moveTo>
                    <a:pt x="50915" y="675696"/>
                  </a:moveTo>
                  <a:cubicBezTo>
                    <a:pt x="60811" y="689983"/>
                    <a:pt x="66126" y="706942"/>
                    <a:pt x="66155" y="724321"/>
                  </a:cubicBezTo>
                  <a:lnTo>
                    <a:pt x="66240" y="781052"/>
                  </a:lnTo>
                  <a:lnTo>
                    <a:pt x="85290" y="781052"/>
                  </a:lnTo>
                  <a:lnTo>
                    <a:pt x="85214" y="724283"/>
                  </a:lnTo>
                  <a:cubicBezTo>
                    <a:pt x="85192" y="703013"/>
                    <a:pt x="78675" y="682256"/>
                    <a:pt x="66536" y="664790"/>
                  </a:cubicBezTo>
                  <a:lnTo>
                    <a:pt x="51353" y="642882"/>
                  </a:lnTo>
                  <a:cubicBezTo>
                    <a:pt x="30339" y="612603"/>
                    <a:pt x="19070" y="576631"/>
                    <a:pt x="19054" y="539774"/>
                  </a:cubicBezTo>
                  <a:lnTo>
                    <a:pt x="19054" y="211381"/>
                  </a:lnTo>
                  <a:cubicBezTo>
                    <a:pt x="18649" y="191425"/>
                    <a:pt x="33308" y="174353"/>
                    <a:pt x="53096" y="171738"/>
                  </a:cubicBezTo>
                  <a:cubicBezTo>
                    <a:pt x="73873" y="169676"/>
                    <a:pt x="92388" y="184847"/>
                    <a:pt x="94450" y="205624"/>
                  </a:cubicBezTo>
                  <a:cubicBezTo>
                    <a:pt x="94573" y="206859"/>
                    <a:pt x="94634" y="208100"/>
                    <a:pt x="94635" y="209342"/>
                  </a:cubicBezTo>
                  <a:cubicBezTo>
                    <a:pt x="94668" y="210900"/>
                    <a:pt x="95094" y="212423"/>
                    <a:pt x="95873" y="213772"/>
                  </a:cubicBezTo>
                  <a:lnTo>
                    <a:pt x="95873" y="390527"/>
                  </a:lnTo>
                  <a:cubicBezTo>
                    <a:pt x="95873" y="395788"/>
                    <a:pt x="100137" y="400052"/>
                    <a:pt x="105398" y="400052"/>
                  </a:cubicBezTo>
                  <a:cubicBezTo>
                    <a:pt x="110658" y="400052"/>
                    <a:pt x="114923" y="395788"/>
                    <a:pt x="114923" y="390527"/>
                  </a:cubicBezTo>
                  <a:lnTo>
                    <a:pt x="114923" y="115683"/>
                  </a:lnTo>
                  <a:cubicBezTo>
                    <a:pt x="114584" y="95827"/>
                    <a:pt x="129238" y="78896"/>
                    <a:pt x="148937" y="76383"/>
                  </a:cubicBezTo>
                  <a:cubicBezTo>
                    <a:pt x="169735" y="74327"/>
                    <a:pt x="188263" y="89519"/>
                    <a:pt x="190320" y="110318"/>
                  </a:cubicBezTo>
                  <a:cubicBezTo>
                    <a:pt x="190441" y="111538"/>
                    <a:pt x="190502" y="112762"/>
                    <a:pt x="190504" y="113988"/>
                  </a:cubicBezTo>
                  <a:lnTo>
                    <a:pt x="190504" y="390527"/>
                  </a:lnTo>
                  <a:cubicBezTo>
                    <a:pt x="190504" y="395788"/>
                    <a:pt x="194768" y="400052"/>
                    <a:pt x="200029" y="400052"/>
                  </a:cubicBezTo>
                  <a:cubicBezTo>
                    <a:pt x="205289" y="400052"/>
                    <a:pt x="209554" y="395788"/>
                    <a:pt x="209554" y="390527"/>
                  </a:cubicBezTo>
                  <a:lnTo>
                    <a:pt x="209554" y="58543"/>
                  </a:lnTo>
                  <a:cubicBezTo>
                    <a:pt x="209218" y="38683"/>
                    <a:pt x="223874" y="21750"/>
                    <a:pt x="243577" y="19233"/>
                  </a:cubicBezTo>
                  <a:cubicBezTo>
                    <a:pt x="264380" y="17171"/>
                    <a:pt x="282916" y="32364"/>
                    <a:pt x="284978" y="53167"/>
                  </a:cubicBezTo>
                  <a:cubicBezTo>
                    <a:pt x="285100" y="54394"/>
                    <a:pt x="285161" y="55624"/>
                    <a:pt x="285163" y="56857"/>
                  </a:cubicBezTo>
                  <a:lnTo>
                    <a:pt x="285163" y="390527"/>
                  </a:lnTo>
                  <a:cubicBezTo>
                    <a:pt x="285163" y="395788"/>
                    <a:pt x="289427" y="400052"/>
                    <a:pt x="294688" y="400052"/>
                  </a:cubicBezTo>
                  <a:cubicBezTo>
                    <a:pt x="299949" y="400052"/>
                    <a:pt x="304213" y="395788"/>
                    <a:pt x="304213" y="390527"/>
                  </a:cubicBezTo>
                  <a:lnTo>
                    <a:pt x="304213" y="116893"/>
                  </a:lnTo>
                  <a:cubicBezTo>
                    <a:pt x="304595" y="115902"/>
                    <a:pt x="304792" y="114850"/>
                    <a:pt x="304794" y="113788"/>
                  </a:cubicBezTo>
                  <a:cubicBezTo>
                    <a:pt x="303617" y="102971"/>
                    <a:pt x="307951" y="92287"/>
                    <a:pt x="316329" y="85346"/>
                  </a:cubicBezTo>
                  <a:cubicBezTo>
                    <a:pt x="346990" y="63153"/>
                    <a:pt x="380385" y="84746"/>
                    <a:pt x="380385" y="113988"/>
                  </a:cubicBezTo>
                  <a:lnTo>
                    <a:pt x="380385" y="485777"/>
                  </a:lnTo>
                  <a:cubicBezTo>
                    <a:pt x="380401" y="491038"/>
                    <a:pt x="384678" y="495289"/>
                    <a:pt x="389938" y="495273"/>
                  </a:cubicBezTo>
                  <a:cubicBezTo>
                    <a:pt x="394281" y="495260"/>
                    <a:pt x="398066" y="492310"/>
                    <a:pt x="399139" y="488101"/>
                  </a:cubicBezTo>
                  <a:lnTo>
                    <a:pt x="442049" y="317299"/>
                  </a:lnTo>
                  <a:cubicBezTo>
                    <a:pt x="446033" y="297733"/>
                    <a:pt x="464069" y="284275"/>
                    <a:pt x="483959" y="286028"/>
                  </a:cubicBezTo>
                  <a:cubicBezTo>
                    <a:pt x="494588" y="287283"/>
                    <a:pt x="504175" y="293019"/>
                    <a:pt x="510306" y="301792"/>
                  </a:cubicBezTo>
                  <a:cubicBezTo>
                    <a:pt x="516427" y="310505"/>
                    <a:pt x="518602" y="321391"/>
                    <a:pt x="516297" y="331786"/>
                  </a:cubicBezTo>
                  <a:lnTo>
                    <a:pt x="458947" y="587409"/>
                  </a:lnTo>
                  <a:cubicBezTo>
                    <a:pt x="457166" y="595345"/>
                    <a:pt x="452660" y="602407"/>
                    <a:pt x="446212" y="607364"/>
                  </a:cubicBezTo>
                  <a:lnTo>
                    <a:pt x="336493" y="691660"/>
                  </a:lnTo>
                  <a:cubicBezTo>
                    <a:pt x="334152" y="693462"/>
                    <a:pt x="332780" y="696249"/>
                    <a:pt x="332779" y="699204"/>
                  </a:cubicBezTo>
                  <a:lnTo>
                    <a:pt x="332779" y="781052"/>
                  </a:lnTo>
                  <a:lnTo>
                    <a:pt x="351829" y="781052"/>
                  </a:lnTo>
                  <a:lnTo>
                    <a:pt x="351829" y="703900"/>
                  </a:lnTo>
                  <a:lnTo>
                    <a:pt x="457823" y="622461"/>
                  </a:lnTo>
                  <a:cubicBezTo>
                    <a:pt x="467800" y="614792"/>
                    <a:pt x="474773" y="603869"/>
                    <a:pt x="477530" y="591590"/>
                  </a:cubicBezTo>
                  <a:lnTo>
                    <a:pt x="534880" y="335949"/>
                  </a:lnTo>
                  <a:cubicBezTo>
                    <a:pt x="541726" y="305304"/>
                    <a:pt x="522432" y="274913"/>
                    <a:pt x="491787" y="268067"/>
                  </a:cubicBezTo>
                  <a:cubicBezTo>
                    <a:pt x="489975" y="267662"/>
                    <a:pt x="488145" y="267347"/>
                    <a:pt x="486303" y="267121"/>
                  </a:cubicBezTo>
                  <a:cubicBezTo>
                    <a:pt x="456776" y="264182"/>
                    <a:pt x="429752" y="283887"/>
                    <a:pt x="423523" y="312898"/>
                  </a:cubicBezTo>
                  <a:lnTo>
                    <a:pt x="399625" y="408015"/>
                  </a:lnTo>
                  <a:cubicBezTo>
                    <a:pt x="399530" y="408424"/>
                    <a:pt x="399444" y="408415"/>
                    <a:pt x="399444" y="408015"/>
                  </a:cubicBezTo>
                  <a:lnTo>
                    <a:pt x="399444" y="116397"/>
                  </a:lnTo>
                  <a:cubicBezTo>
                    <a:pt x="399568" y="84531"/>
                    <a:pt x="374388" y="58313"/>
                    <a:pt x="342542" y="57152"/>
                  </a:cubicBezTo>
                  <a:cubicBezTo>
                    <a:pt x="328345" y="57180"/>
                    <a:pt x="314676" y="62545"/>
                    <a:pt x="304251" y="72182"/>
                  </a:cubicBezTo>
                  <a:lnTo>
                    <a:pt x="304251" y="58847"/>
                  </a:lnTo>
                  <a:cubicBezTo>
                    <a:pt x="304667" y="29798"/>
                    <a:pt x="283591" y="4893"/>
                    <a:pt x="254874" y="497"/>
                  </a:cubicBezTo>
                  <a:cubicBezTo>
                    <a:pt x="223714" y="-3622"/>
                    <a:pt x="195114" y="18300"/>
                    <a:pt x="190994" y="49461"/>
                  </a:cubicBezTo>
                  <a:cubicBezTo>
                    <a:pt x="190670" y="51912"/>
                    <a:pt x="190506" y="54383"/>
                    <a:pt x="190504" y="56857"/>
                  </a:cubicBezTo>
                  <a:lnTo>
                    <a:pt x="190504" y="71649"/>
                  </a:lnTo>
                  <a:cubicBezTo>
                    <a:pt x="180046" y="62251"/>
                    <a:pt x="166463" y="57082"/>
                    <a:pt x="152404" y="57152"/>
                  </a:cubicBezTo>
                  <a:cubicBezTo>
                    <a:pt x="120771" y="58600"/>
                    <a:pt x="95890" y="84703"/>
                    <a:pt x="95958" y="116369"/>
                  </a:cubicBezTo>
                  <a:lnTo>
                    <a:pt x="95958" y="168080"/>
                  </a:lnTo>
                  <a:cubicBezTo>
                    <a:pt x="95682" y="167823"/>
                    <a:pt x="95435" y="167528"/>
                    <a:pt x="95158" y="167280"/>
                  </a:cubicBezTo>
                  <a:cubicBezTo>
                    <a:pt x="83236" y="156510"/>
                    <a:pt x="67337" y="151247"/>
                    <a:pt x="51343" y="152773"/>
                  </a:cubicBezTo>
                  <a:cubicBezTo>
                    <a:pt x="21792" y="156365"/>
                    <a:pt x="-326" y="181614"/>
                    <a:pt x="4" y="211381"/>
                  </a:cubicBezTo>
                  <a:lnTo>
                    <a:pt x="4" y="539774"/>
                  </a:lnTo>
                  <a:cubicBezTo>
                    <a:pt x="4" y="580517"/>
                    <a:pt x="12445" y="620290"/>
                    <a:pt x="35665" y="653769"/>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4" name="Google Shape;3154;p24" descr="Raised hand"/>
            <p:cNvSpPr/>
            <p:nvPr/>
          </p:nvSpPr>
          <p:spPr>
            <a:xfrm rot="-6215090">
              <a:off x="6973629" y="1439117"/>
              <a:ext cx="536522" cy="781434"/>
            </a:xfrm>
            <a:custGeom>
              <a:avLst/>
              <a:gdLst/>
              <a:ahLst/>
              <a:cxnLst/>
              <a:rect l="l" t="t" r="r" b="b"/>
              <a:pathLst>
                <a:path w="536259" h="781051" extrusionOk="0">
                  <a:moveTo>
                    <a:pt x="50915" y="675696"/>
                  </a:moveTo>
                  <a:cubicBezTo>
                    <a:pt x="60811" y="689983"/>
                    <a:pt x="66126" y="706942"/>
                    <a:pt x="66155" y="724321"/>
                  </a:cubicBezTo>
                  <a:lnTo>
                    <a:pt x="66240" y="781052"/>
                  </a:lnTo>
                  <a:lnTo>
                    <a:pt x="85290" y="781052"/>
                  </a:lnTo>
                  <a:lnTo>
                    <a:pt x="85214" y="724283"/>
                  </a:lnTo>
                  <a:cubicBezTo>
                    <a:pt x="85192" y="703013"/>
                    <a:pt x="78675" y="682256"/>
                    <a:pt x="66536" y="664790"/>
                  </a:cubicBezTo>
                  <a:lnTo>
                    <a:pt x="51353" y="642882"/>
                  </a:lnTo>
                  <a:cubicBezTo>
                    <a:pt x="30339" y="612603"/>
                    <a:pt x="19070" y="576631"/>
                    <a:pt x="19054" y="539774"/>
                  </a:cubicBezTo>
                  <a:lnTo>
                    <a:pt x="19054" y="211381"/>
                  </a:lnTo>
                  <a:cubicBezTo>
                    <a:pt x="18649" y="191425"/>
                    <a:pt x="33308" y="174353"/>
                    <a:pt x="53096" y="171738"/>
                  </a:cubicBezTo>
                  <a:cubicBezTo>
                    <a:pt x="73873" y="169676"/>
                    <a:pt x="92388" y="184847"/>
                    <a:pt x="94450" y="205624"/>
                  </a:cubicBezTo>
                  <a:cubicBezTo>
                    <a:pt x="94573" y="206859"/>
                    <a:pt x="94634" y="208100"/>
                    <a:pt x="94635" y="209342"/>
                  </a:cubicBezTo>
                  <a:cubicBezTo>
                    <a:pt x="94668" y="210900"/>
                    <a:pt x="95094" y="212423"/>
                    <a:pt x="95873" y="213772"/>
                  </a:cubicBezTo>
                  <a:lnTo>
                    <a:pt x="95873" y="390527"/>
                  </a:lnTo>
                  <a:cubicBezTo>
                    <a:pt x="95873" y="395788"/>
                    <a:pt x="100137" y="400052"/>
                    <a:pt x="105398" y="400052"/>
                  </a:cubicBezTo>
                  <a:cubicBezTo>
                    <a:pt x="110658" y="400052"/>
                    <a:pt x="114923" y="395788"/>
                    <a:pt x="114923" y="390527"/>
                  </a:cubicBezTo>
                  <a:lnTo>
                    <a:pt x="114923" y="115683"/>
                  </a:lnTo>
                  <a:cubicBezTo>
                    <a:pt x="114584" y="95827"/>
                    <a:pt x="129238" y="78896"/>
                    <a:pt x="148937" y="76383"/>
                  </a:cubicBezTo>
                  <a:cubicBezTo>
                    <a:pt x="169735" y="74327"/>
                    <a:pt x="188263" y="89519"/>
                    <a:pt x="190320" y="110318"/>
                  </a:cubicBezTo>
                  <a:cubicBezTo>
                    <a:pt x="190441" y="111538"/>
                    <a:pt x="190502" y="112762"/>
                    <a:pt x="190504" y="113988"/>
                  </a:cubicBezTo>
                  <a:lnTo>
                    <a:pt x="190504" y="390527"/>
                  </a:lnTo>
                  <a:cubicBezTo>
                    <a:pt x="190504" y="395788"/>
                    <a:pt x="194768" y="400052"/>
                    <a:pt x="200029" y="400052"/>
                  </a:cubicBezTo>
                  <a:cubicBezTo>
                    <a:pt x="205289" y="400052"/>
                    <a:pt x="209554" y="395788"/>
                    <a:pt x="209554" y="390527"/>
                  </a:cubicBezTo>
                  <a:lnTo>
                    <a:pt x="209554" y="58543"/>
                  </a:lnTo>
                  <a:cubicBezTo>
                    <a:pt x="209218" y="38683"/>
                    <a:pt x="223874" y="21750"/>
                    <a:pt x="243577" y="19233"/>
                  </a:cubicBezTo>
                  <a:cubicBezTo>
                    <a:pt x="264380" y="17171"/>
                    <a:pt x="282916" y="32364"/>
                    <a:pt x="284978" y="53167"/>
                  </a:cubicBezTo>
                  <a:cubicBezTo>
                    <a:pt x="285100" y="54394"/>
                    <a:pt x="285161" y="55624"/>
                    <a:pt x="285163" y="56857"/>
                  </a:cubicBezTo>
                  <a:lnTo>
                    <a:pt x="285163" y="390527"/>
                  </a:lnTo>
                  <a:cubicBezTo>
                    <a:pt x="285163" y="395788"/>
                    <a:pt x="289427" y="400052"/>
                    <a:pt x="294688" y="400052"/>
                  </a:cubicBezTo>
                  <a:cubicBezTo>
                    <a:pt x="299949" y="400052"/>
                    <a:pt x="304213" y="395788"/>
                    <a:pt x="304213" y="390527"/>
                  </a:cubicBezTo>
                  <a:lnTo>
                    <a:pt x="304213" y="116893"/>
                  </a:lnTo>
                  <a:cubicBezTo>
                    <a:pt x="304595" y="115902"/>
                    <a:pt x="304792" y="114850"/>
                    <a:pt x="304794" y="113788"/>
                  </a:cubicBezTo>
                  <a:cubicBezTo>
                    <a:pt x="303617" y="102971"/>
                    <a:pt x="307951" y="92287"/>
                    <a:pt x="316329" y="85346"/>
                  </a:cubicBezTo>
                  <a:cubicBezTo>
                    <a:pt x="346990" y="63153"/>
                    <a:pt x="380385" y="84746"/>
                    <a:pt x="380385" y="113988"/>
                  </a:cubicBezTo>
                  <a:lnTo>
                    <a:pt x="380385" y="485777"/>
                  </a:lnTo>
                  <a:cubicBezTo>
                    <a:pt x="380401" y="491038"/>
                    <a:pt x="384678" y="495289"/>
                    <a:pt x="389938" y="495273"/>
                  </a:cubicBezTo>
                  <a:cubicBezTo>
                    <a:pt x="394281" y="495260"/>
                    <a:pt x="398066" y="492310"/>
                    <a:pt x="399139" y="488101"/>
                  </a:cubicBezTo>
                  <a:lnTo>
                    <a:pt x="442049" y="317299"/>
                  </a:lnTo>
                  <a:cubicBezTo>
                    <a:pt x="446033" y="297733"/>
                    <a:pt x="464069" y="284275"/>
                    <a:pt x="483959" y="286028"/>
                  </a:cubicBezTo>
                  <a:cubicBezTo>
                    <a:pt x="494588" y="287283"/>
                    <a:pt x="504175" y="293019"/>
                    <a:pt x="510306" y="301792"/>
                  </a:cubicBezTo>
                  <a:cubicBezTo>
                    <a:pt x="516427" y="310505"/>
                    <a:pt x="518602" y="321391"/>
                    <a:pt x="516297" y="331786"/>
                  </a:cubicBezTo>
                  <a:lnTo>
                    <a:pt x="458947" y="587409"/>
                  </a:lnTo>
                  <a:cubicBezTo>
                    <a:pt x="457166" y="595345"/>
                    <a:pt x="452660" y="602407"/>
                    <a:pt x="446212" y="607364"/>
                  </a:cubicBezTo>
                  <a:lnTo>
                    <a:pt x="336493" y="691660"/>
                  </a:lnTo>
                  <a:cubicBezTo>
                    <a:pt x="334152" y="693462"/>
                    <a:pt x="332780" y="696249"/>
                    <a:pt x="332779" y="699204"/>
                  </a:cubicBezTo>
                  <a:lnTo>
                    <a:pt x="332779" y="781052"/>
                  </a:lnTo>
                  <a:lnTo>
                    <a:pt x="351829" y="781052"/>
                  </a:lnTo>
                  <a:lnTo>
                    <a:pt x="351829" y="703900"/>
                  </a:lnTo>
                  <a:lnTo>
                    <a:pt x="457823" y="622461"/>
                  </a:lnTo>
                  <a:cubicBezTo>
                    <a:pt x="467800" y="614792"/>
                    <a:pt x="474773" y="603869"/>
                    <a:pt x="477530" y="591590"/>
                  </a:cubicBezTo>
                  <a:lnTo>
                    <a:pt x="534880" y="335949"/>
                  </a:lnTo>
                  <a:cubicBezTo>
                    <a:pt x="541726" y="305304"/>
                    <a:pt x="522432" y="274913"/>
                    <a:pt x="491787" y="268067"/>
                  </a:cubicBezTo>
                  <a:cubicBezTo>
                    <a:pt x="489975" y="267662"/>
                    <a:pt x="488145" y="267347"/>
                    <a:pt x="486303" y="267121"/>
                  </a:cubicBezTo>
                  <a:cubicBezTo>
                    <a:pt x="456776" y="264182"/>
                    <a:pt x="429752" y="283887"/>
                    <a:pt x="423523" y="312898"/>
                  </a:cubicBezTo>
                  <a:lnTo>
                    <a:pt x="399625" y="408015"/>
                  </a:lnTo>
                  <a:cubicBezTo>
                    <a:pt x="399530" y="408424"/>
                    <a:pt x="399444" y="408415"/>
                    <a:pt x="399444" y="408015"/>
                  </a:cubicBezTo>
                  <a:lnTo>
                    <a:pt x="399444" y="116397"/>
                  </a:lnTo>
                  <a:cubicBezTo>
                    <a:pt x="399568" y="84531"/>
                    <a:pt x="374388" y="58313"/>
                    <a:pt x="342542" y="57152"/>
                  </a:cubicBezTo>
                  <a:cubicBezTo>
                    <a:pt x="328345" y="57180"/>
                    <a:pt x="314676" y="62545"/>
                    <a:pt x="304251" y="72182"/>
                  </a:cubicBezTo>
                  <a:lnTo>
                    <a:pt x="304251" y="58847"/>
                  </a:lnTo>
                  <a:cubicBezTo>
                    <a:pt x="304667" y="29798"/>
                    <a:pt x="283591" y="4893"/>
                    <a:pt x="254874" y="497"/>
                  </a:cubicBezTo>
                  <a:cubicBezTo>
                    <a:pt x="223714" y="-3622"/>
                    <a:pt x="195114" y="18300"/>
                    <a:pt x="190994" y="49461"/>
                  </a:cubicBezTo>
                  <a:cubicBezTo>
                    <a:pt x="190670" y="51912"/>
                    <a:pt x="190506" y="54383"/>
                    <a:pt x="190504" y="56857"/>
                  </a:cubicBezTo>
                  <a:lnTo>
                    <a:pt x="190504" y="71649"/>
                  </a:lnTo>
                  <a:cubicBezTo>
                    <a:pt x="180046" y="62251"/>
                    <a:pt x="166463" y="57082"/>
                    <a:pt x="152404" y="57152"/>
                  </a:cubicBezTo>
                  <a:cubicBezTo>
                    <a:pt x="120771" y="58600"/>
                    <a:pt x="95890" y="84703"/>
                    <a:pt x="95958" y="116369"/>
                  </a:cubicBezTo>
                  <a:lnTo>
                    <a:pt x="95958" y="168080"/>
                  </a:lnTo>
                  <a:cubicBezTo>
                    <a:pt x="95682" y="167823"/>
                    <a:pt x="95435" y="167528"/>
                    <a:pt x="95158" y="167280"/>
                  </a:cubicBezTo>
                  <a:cubicBezTo>
                    <a:pt x="83236" y="156510"/>
                    <a:pt x="67337" y="151247"/>
                    <a:pt x="51343" y="152773"/>
                  </a:cubicBezTo>
                  <a:cubicBezTo>
                    <a:pt x="21792" y="156365"/>
                    <a:pt x="-326" y="181614"/>
                    <a:pt x="4" y="211381"/>
                  </a:cubicBezTo>
                  <a:lnTo>
                    <a:pt x="4" y="539774"/>
                  </a:lnTo>
                  <a:cubicBezTo>
                    <a:pt x="4" y="580517"/>
                    <a:pt x="12445" y="620290"/>
                    <a:pt x="35665" y="653769"/>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5" name="Google Shape;3155;p24" descr="Heart"/>
            <p:cNvSpPr/>
            <p:nvPr/>
          </p:nvSpPr>
          <p:spPr>
            <a:xfrm>
              <a:off x="6445917" y="1395138"/>
              <a:ext cx="768130" cy="734150"/>
            </a:xfrm>
            <a:custGeom>
              <a:avLst/>
              <a:gdLst/>
              <a:ahLst/>
              <a:cxnLst/>
              <a:rect l="l" t="t" r="r" b="b"/>
              <a:pathLst>
                <a:path w="768130" h="734150" extrusionOk="0">
                  <a:moveTo>
                    <a:pt x="258441" y="624898"/>
                  </a:moveTo>
                  <a:lnTo>
                    <a:pt x="291962" y="624898"/>
                  </a:lnTo>
                  <a:lnTo>
                    <a:pt x="298152" y="630863"/>
                  </a:lnTo>
                  <a:cubicBezTo>
                    <a:pt x="335532" y="665273"/>
                    <a:pt x="366846" y="691289"/>
                    <a:pt x="383895" y="705059"/>
                  </a:cubicBezTo>
                  <a:cubicBezTo>
                    <a:pt x="400944" y="691289"/>
                    <a:pt x="432258" y="665273"/>
                    <a:pt x="469638" y="630863"/>
                  </a:cubicBezTo>
                  <a:lnTo>
                    <a:pt x="475828" y="624898"/>
                  </a:lnTo>
                  <a:lnTo>
                    <a:pt x="509348" y="624898"/>
                  </a:lnTo>
                  <a:lnTo>
                    <a:pt x="506475" y="627794"/>
                  </a:lnTo>
                  <a:cubicBezTo>
                    <a:pt x="438375" y="692489"/>
                    <a:pt x="383895" y="734150"/>
                    <a:pt x="383895" y="734150"/>
                  </a:cubicBezTo>
                  <a:cubicBezTo>
                    <a:pt x="383895" y="734150"/>
                    <a:pt x="329414" y="692489"/>
                    <a:pt x="261315" y="627794"/>
                  </a:cubicBezTo>
                  <a:close/>
                  <a:moveTo>
                    <a:pt x="190188" y="0"/>
                  </a:moveTo>
                  <a:cubicBezTo>
                    <a:pt x="256379" y="0"/>
                    <a:pt x="327799" y="41728"/>
                    <a:pt x="383895" y="153029"/>
                  </a:cubicBezTo>
                  <a:cubicBezTo>
                    <a:pt x="440002" y="41704"/>
                    <a:pt x="511400" y="0"/>
                    <a:pt x="577602" y="0"/>
                  </a:cubicBezTo>
                  <a:cubicBezTo>
                    <a:pt x="654994" y="0"/>
                    <a:pt x="725258" y="57050"/>
                    <a:pt x="755553" y="126575"/>
                  </a:cubicBezTo>
                  <a:lnTo>
                    <a:pt x="768130" y="184070"/>
                  </a:lnTo>
                  <a:lnTo>
                    <a:pt x="745256" y="184070"/>
                  </a:lnTo>
                  <a:lnTo>
                    <a:pt x="733945" y="133703"/>
                  </a:lnTo>
                  <a:cubicBezTo>
                    <a:pt x="706090" y="71777"/>
                    <a:pt x="642294" y="22790"/>
                    <a:pt x="577602" y="22790"/>
                  </a:cubicBezTo>
                  <a:cubicBezTo>
                    <a:pt x="510511" y="22790"/>
                    <a:pt x="450565" y="71376"/>
                    <a:pt x="404246" y="163283"/>
                  </a:cubicBezTo>
                  <a:lnTo>
                    <a:pt x="383895" y="203666"/>
                  </a:lnTo>
                  <a:lnTo>
                    <a:pt x="363544" y="163283"/>
                  </a:lnTo>
                  <a:cubicBezTo>
                    <a:pt x="317225" y="71376"/>
                    <a:pt x="257278" y="22790"/>
                    <a:pt x="190188" y="22790"/>
                  </a:cubicBezTo>
                  <a:cubicBezTo>
                    <a:pt x="144590" y="24408"/>
                    <a:pt x="101618" y="44537"/>
                    <a:pt x="71183" y="78531"/>
                  </a:cubicBezTo>
                  <a:cubicBezTo>
                    <a:pt x="55375" y="94626"/>
                    <a:pt x="42845" y="113374"/>
                    <a:pt x="34042" y="133733"/>
                  </a:cubicBezTo>
                  <a:lnTo>
                    <a:pt x="22934" y="182515"/>
                  </a:lnTo>
                  <a:lnTo>
                    <a:pt x="0" y="182515"/>
                  </a:lnTo>
                  <a:lnTo>
                    <a:pt x="12235" y="126571"/>
                  </a:lnTo>
                  <a:cubicBezTo>
                    <a:pt x="42527" y="57044"/>
                    <a:pt x="112788" y="0"/>
                    <a:pt x="1901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56" name="Google Shape;3156;p24"/>
          <p:cNvGrpSpPr/>
          <p:nvPr/>
        </p:nvGrpSpPr>
        <p:grpSpPr>
          <a:xfrm>
            <a:off x="9549626" y="8018009"/>
            <a:ext cx="1270687" cy="1150379"/>
            <a:chOff x="5704318" y="2849345"/>
            <a:chExt cx="1192238" cy="1079357"/>
          </a:xfrm>
        </p:grpSpPr>
        <p:grpSp>
          <p:nvGrpSpPr>
            <p:cNvPr id="3157" name="Google Shape;3157;p24"/>
            <p:cNvGrpSpPr/>
            <p:nvPr/>
          </p:nvGrpSpPr>
          <p:grpSpPr>
            <a:xfrm>
              <a:off x="5704318" y="2946364"/>
              <a:ext cx="1192238" cy="982339"/>
              <a:chOff x="5704318" y="2946364"/>
              <a:chExt cx="1192238" cy="982339"/>
            </a:xfrm>
          </p:grpSpPr>
          <p:sp>
            <p:nvSpPr>
              <p:cNvPr id="3158" name="Google Shape;3158;p24" descr="Raised hand"/>
              <p:cNvSpPr/>
              <p:nvPr/>
            </p:nvSpPr>
            <p:spPr>
              <a:xfrm rot="-1174028" flipH="1">
                <a:off x="5819656" y="3080180"/>
                <a:ext cx="536401" cy="781258"/>
              </a:xfrm>
              <a:custGeom>
                <a:avLst/>
                <a:gdLst/>
                <a:ahLst/>
                <a:cxnLst/>
                <a:rect l="l" t="t" r="r" b="b"/>
                <a:pathLst>
                  <a:path w="536259" h="781051" extrusionOk="0">
                    <a:moveTo>
                      <a:pt x="50915" y="675696"/>
                    </a:moveTo>
                    <a:cubicBezTo>
                      <a:pt x="60811" y="689983"/>
                      <a:pt x="66126" y="706942"/>
                      <a:pt x="66155" y="724321"/>
                    </a:cubicBezTo>
                    <a:lnTo>
                      <a:pt x="66240" y="781052"/>
                    </a:lnTo>
                    <a:lnTo>
                      <a:pt x="85290" y="781052"/>
                    </a:lnTo>
                    <a:lnTo>
                      <a:pt x="85214" y="724283"/>
                    </a:lnTo>
                    <a:cubicBezTo>
                      <a:pt x="85192" y="703013"/>
                      <a:pt x="78675" y="682256"/>
                      <a:pt x="66536" y="664790"/>
                    </a:cubicBezTo>
                    <a:lnTo>
                      <a:pt x="51353" y="642882"/>
                    </a:lnTo>
                    <a:cubicBezTo>
                      <a:pt x="30339" y="612603"/>
                      <a:pt x="19070" y="576631"/>
                      <a:pt x="19054" y="539774"/>
                    </a:cubicBezTo>
                    <a:lnTo>
                      <a:pt x="19054" y="211381"/>
                    </a:lnTo>
                    <a:cubicBezTo>
                      <a:pt x="18649" y="191425"/>
                      <a:pt x="33308" y="174353"/>
                      <a:pt x="53096" y="171738"/>
                    </a:cubicBezTo>
                    <a:cubicBezTo>
                      <a:pt x="73873" y="169676"/>
                      <a:pt x="92388" y="184847"/>
                      <a:pt x="94450" y="205624"/>
                    </a:cubicBezTo>
                    <a:cubicBezTo>
                      <a:pt x="94573" y="206859"/>
                      <a:pt x="94634" y="208100"/>
                      <a:pt x="94635" y="209342"/>
                    </a:cubicBezTo>
                    <a:cubicBezTo>
                      <a:pt x="94668" y="210900"/>
                      <a:pt x="95094" y="212423"/>
                      <a:pt x="95873" y="213772"/>
                    </a:cubicBezTo>
                    <a:lnTo>
                      <a:pt x="95873" y="390527"/>
                    </a:lnTo>
                    <a:cubicBezTo>
                      <a:pt x="95873" y="395788"/>
                      <a:pt x="100137" y="400052"/>
                      <a:pt x="105398" y="400052"/>
                    </a:cubicBezTo>
                    <a:cubicBezTo>
                      <a:pt x="110658" y="400052"/>
                      <a:pt x="114923" y="395788"/>
                      <a:pt x="114923" y="390527"/>
                    </a:cubicBezTo>
                    <a:lnTo>
                      <a:pt x="114923" y="115683"/>
                    </a:lnTo>
                    <a:cubicBezTo>
                      <a:pt x="114584" y="95827"/>
                      <a:pt x="129238" y="78896"/>
                      <a:pt x="148937" y="76383"/>
                    </a:cubicBezTo>
                    <a:cubicBezTo>
                      <a:pt x="169735" y="74327"/>
                      <a:pt x="188263" y="89519"/>
                      <a:pt x="190320" y="110318"/>
                    </a:cubicBezTo>
                    <a:cubicBezTo>
                      <a:pt x="190441" y="111538"/>
                      <a:pt x="190502" y="112762"/>
                      <a:pt x="190504" y="113988"/>
                    </a:cubicBezTo>
                    <a:lnTo>
                      <a:pt x="190504" y="390527"/>
                    </a:lnTo>
                    <a:cubicBezTo>
                      <a:pt x="190504" y="395788"/>
                      <a:pt x="194768" y="400052"/>
                      <a:pt x="200029" y="400052"/>
                    </a:cubicBezTo>
                    <a:cubicBezTo>
                      <a:pt x="205289" y="400052"/>
                      <a:pt x="209554" y="395788"/>
                      <a:pt x="209554" y="390527"/>
                    </a:cubicBezTo>
                    <a:lnTo>
                      <a:pt x="209554" y="58543"/>
                    </a:lnTo>
                    <a:cubicBezTo>
                      <a:pt x="209218" y="38683"/>
                      <a:pt x="223874" y="21750"/>
                      <a:pt x="243577" y="19233"/>
                    </a:cubicBezTo>
                    <a:cubicBezTo>
                      <a:pt x="264380" y="17171"/>
                      <a:pt x="282916" y="32364"/>
                      <a:pt x="284978" y="53167"/>
                    </a:cubicBezTo>
                    <a:cubicBezTo>
                      <a:pt x="285100" y="54394"/>
                      <a:pt x="285161" y="55624"/>
                      <a:pt x="285163" y="56857"/>
                    </a:cubicBezTo>
                    <a:lnTo>
                      <a:pt x="285163" y="390527"/>
                    </a:lnTo>
                    <a:cubicBezTo>
                      <a:pt x="285163" y="395788"/>
                      <a:pt x="289427" y="400052"/>
                      <a:pt x="294688" y="400052"/>
                    </a:cubicBezTo>
                    <a:cubicBezTo>
                      <a:pt x="299949" y="400052"/>
                      <a:pt x="304213" y="395788"/>
                      <a:pt x="304213" y="390527"/>
                    </a:cubicBezTo>
                    <a:lnTo>
                      <a:pt x="304213" y="116893"/>
                    </a:lnTo>
                    <a:cubicBezTo>
                      <a:pt x="304595" y="115902"/>
                      <a:pt x="304792" y="114850"/>
                      <a:pt x="304794" y="113788"/>
                    </a:cubicBezTo>
                    <a:cubicBezTo>
                      <a:pt x="303617" y="102971"/>
                      <a:pt x="307951" y="92287"/>
                      <a:pt x="316329" y="85346"/>
                    </a:cubicBezTo>
                    <a:cubicBezTo>
                      <a:pt x="346990" y="63153"/>
                      <a:pt x="380385" y="84746"/>
                      <a:pt x="380385" y="113988"/>
                    </a:cubicBezTo>
                    <a:lnTo>
                      <a:pt x="380385" y="485777"/>
                    </a:lnTo>
                    <a:cubicBezTo>
                      <a:pt x="380401" y="491038"/>
                      <a:pt x="384678" y="495289"/>
                      <a:pt x="389938" y="495273"/>
                    </a:cubicBezTo>
                    <a:cubicBezTo>
                      <a:pt x="394281" y="495260"/>
                      <a:pt x="398066" y="492310"/>
                      <a:pt x="399139" y="488101"/>
                    </a:cubicBezTo>
                    <a:lnTo>
                      <a:pt x="442049" y="317299"/>
                    </a:lnTo>
                    <a:cubicBezTo>
                      <a:pt x="446033" y="297733"/>
                      <a:pt x="464069" y="284275"/>
                      <a:pt x="483959" y="286028"/>
                    </a:cubicBezTo>
                    <a:cubicBezTo>
                      <a:pt x="494588" y="287283"/>
                      <a:pt x="504175" y="293019"/>
                      <a:pt x="510306" y="301792"/>
                    </a:cubicBezTo>
                    <a:cubicBezTo>
                      <a:pt x="516427" y="310505"/>
                      <a:pt x="518602" y="321391"/>
                      <a:pt x="516297" y="331786"/>
                    </a:cubicBezTo>
                    <a:lnTo>
                      <a:pt x="458947" y="587409"/>
                    </a:lnTo>
                    <a:cubicBezTo>
                      <a:pt x="457166" y="595345"/>
                      <a:pt x="452660" y="602407"/>
                      <a:pt x="446212" y="607364"/>
                    </a:cubicBezTo>
                    <a:lnTo>
                      <a:pt x="336493" y="691660"/>
                    </a:lnTo>
                    <a:cubicBezTo>
                      <a:pt x="334152" y="693462"/>
                      <a:pt x="332780" y="696249"/>
                      <a:pt x="332779" y="699204"/>
                    </a:cubicBezTo>
                    <a:lnTo>
                      <a:pt x="332779" y="781052"/>
                    </a:lnTo>
                    <a:lnTo>
                      <a:pt x="351829" y="781052"/>
                    </a:lnTo>
                    <a:lnTo>
                      <a:pt x="351829" y="703900"/>
                    </a:lnTo>
                    <a:lnTo>
                      <a:pt x="457823" y="622461"/>
                    </a:lnTo>
                    <a:cubicBezTo>
                      <a:pt x="467800" y="614792"/>
                      <a:pt x="474773" y="603869"/>
                      <a:pt x="477530" y="591590"/>
                    </a:cubicBezTo>
                    <a:lnTo>
                      <a:pt x="534880" y="335949"/>
                    </a:lnTo>
                    <a:cubicBezTo>
                      <a:pt x="541726" y="305304"/>
                      <a:pt x="522432" y="274913"/>
                      <a:pt x="491787" y="268067"/>
                    </a:cubicBezTo>
                    <a:cubicBezTo>
                      <a:pt x="489975" y="267662"/>
                      <a:pt x="488145" y="267347"/>
                      <a:pt x="486303" y="267121"/>
                    </a:cubicBezTo>
                    <a:cubicBezTo>
                      <a:pt x="456776" y="264182"/>
                      <a:pt x="429752" y="283887"/>
                      <a:pt x="423523" y="312898"/>
                    </a:cubicBezTo>
                    <a:lnTo>
                      <a:pt x="399625" y="408015"/>
                    </a:lnTo>
                    <a:cubicBezTo>
                      <a:pt x="399530" y="408424"/>
                      <a:pt x="399444" y="408415"/>
                      <a:pt x="399444" y="408015"/>
                    </a:cubicBezTo>
                    <a:lnTo>
                      <a:pt x="399444" y="116397"/>
                    </a:lnTo>
                    <a:cubicBezTo>
                      <a:pt x="399568" y="84531"/>
                      <a:pt x="374388" y="58313"/>
                      <a:pt x="342542" y="57152"/>
                    </a:cubicBezTo>
                    <a:cubicBezTo>
                      <a:pt x="328345" y="57180"/>
                      <a:pt x="314676" y="62545"/>
                      <a:pt x="304251" y="72182"/>
                    </a:cubicBezTo>
                    <a:lnTo>
                      <a:pt x="304251" y="58847"/>
                    </a:lnTo>
                    <a:cubicBezTo>
                      <a:pt x="304667" y="29798"/>
                      <a:pt x="283591" y="4893"/>
                      <a:pt x="254874" y="497"/>
                    </a:cubicBezTo>
                    <a:cubicBezTo>
                      <a:pt x="223714" y="-3622"/>
                      <a:pt x="195114" y="18300"/>
                      <a:pt x="190994" y="49461"/>
                    </a:cubicBezTo>
                    <a:cubicBezTo>
                      <a:pt x="190670" y="51912"/>
                      <a:pt x="190506" y="54383"/>
                      <a:pt x="190504" y="56857"/>
                    </a:cubicBezTo>
                    <a:lnTo>
                      <a:pt x="190504" y="71649"/>
                    </a:lnTo>
                    <a:cubicBezTo>
                      <a:pt x="180046" y="62251"/>
                      <a:pt x="166463" y="57082"/>
                      <a:pt x="152404" y="57152"/>
                    </a:cubicBezTo>
                    <a:cubicBezTo>
                      <a:pt x="120771" y="58600"/>
                      <a:pt x="95890" y="84703"/>
                      <a:pt x="95958" y="116369"/>
                    </a:cubicBezTo>
                    <a:lnTo>
                      <a:pt x="95958" y="168080"/>
                    </a:lnTo>
                    <a:cubicBezTo>
                      <a:pt x="95682" y="167823"/>
                      <a:pt x="95435" y="167528"/>
                      <a:pt x="95158" y="167280"/>
                    </a:cubicBezTo>
                    <a:cubicBezTo>
                      <a:pt x="83236" y="156510"/>
                      <a:pt x="67337" y="151247"/>
                      <a:pt x="51343" y="152773"/>
                    </a:cubicBezTo>
                    <a:cubicBezTo>
                      <a:pt x="21792" y="156365"/>
                      <a:pt x="-326" y="181614"/>
                      <a:pt x="4" y="211381"/>
                    </a:cubicBezTo>
                    <a:lnTo>
                      <a:pt x="4" y="539774"/>
                    </a:lnTo>
                    <a:cubicBezTo>
                      <a:pt x="4" y="580517"/>
                      <a:pt x="12445" y="620290"/>
                      <a:pt x="35665" y="653769"/>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9" name="Google Shape;3159;p24" descr="Raised hand"/>
              <p:cNvSpPr/>
              <p:nvPr/>
            </p:nvSpPr>
            <p:spPr>
              <a:xfrm rot="904748">
                <a:off x="6268303" y="3002639"/>
                <a:ext cx="535944" cy="780593"/>
              </a:xfrm>
              <a:custGeom>
                <a:avLst/>
                <a:gdLst/>
                <a:ahLst/>
                <a:cxnLst/>
                <a:rect l="l" t="t" r="r" b="b"/>
                <a:pathLst>
                  <a:path w="536259" h="781052" extrusionOk="0">
                    <a:moveTo>
                      <a:pt x="19054" y="211381"/>
                    </a:moveTo>
                    <a:cubicBezTo>
                      <a:pt x="18649" y="191425"/>
                      <a:pt x="33308" y="174353"/>
                      <a:pt x="53096" y="171738"/>
                    </a:cubicBezTo>
                    <a:cubicBezTo>
                      <a:pt x="73873" y="169676"/>
                      <a:pt x="92388" y="184847"/>
                      <a:pt x="94450" y="205624"/>
                    </a:cubicBezTo>
                    <a:cubicBezTo>
                      <a:pt x="94573" y="206859"/>
                      <a:pt x="94634" y="208100"/>
                      <a:pt x="94635" y="209342"/>
                    </a:cubicBezTo>
                    <a:cubicBezTo>
                      <a:pt x="94668" y="210900"/>
                      <a:pt x="95094" y="212423"/>
                      <a:pt x="95873" y="213772"/>
                    </a:cubicBezTo>
                    <a:lnTo>
                      <a:pt x="95873" y="390527"/>
                    </a:lnTo>
                    <a:cubicBezTo>
                      <a:pt x="95873" y="395788"/>
                      <a:pt x="100137" y="400052"/>
                      <a:pt x="105398" y="400052"/>
                    </a:cubicBezTo>
                    <a:cubicBezTo>
                      <a:pt x="110658" y="400052"/>
                      <a:pt x="114923" y="395788"/>
                      <a:pt x="114923" y="390527"/>
                    </a:cubicBezTo>
                    <a:lnTo>
                      <a:pt x="114923" y="115683"/>
                    </a:lnTo>
                    <a:cubicBezTo>
                      <a:pt x="114584" y="95827"/>
                      <a:pt x="129238" y="78896"/>
                      <a:pt x="148937" y="76383"/>
                    </a:cubicBezTo>
                    <a:cubicBezTo>
                      <a:pt x="169735" y="74327"/>
                      <a:pt x="188263" y="89519"/>
                      <a:pt x="190320" y="110318"/>
                    </a:cubicBezTo>
                    <a:cubicBezTo>
                      <a:pt x="190441" y="111538"/>
                      <a:pt x="190502" y="112762"/>
                      <a:pt x="190504" y="113988"/>
                    </a:cubicBezTo>
                    <a:lnTo>
                      <a:pt x="190504" y="390527"/>
                    </a:lnTo>
                    <a:cubicBezTo>
                      <a:pt x="190504" y="395788"/>
                      <a:pt x="194768" y="400052"/>
                      <a:pt x="200029" y="400052"/>
                    </a:cubicBezTo>
                    <a:cubicBezTo>
                      <a:pt x="205289" y="400052"/>
                      <a:pt x="209554" y="395788"/>
                      <a:pt x="209554" y="390527"/>
                    </a:cubicBezTo>
                    <a:lnTo>
                      <a:pt x="209554" y="58543"/>
                    </a:lnTo>
                    <a:cubicBezTo>
                      <a:pt x="209218" y="38683"/>
                      <a:pt x="223874" y="21750"/>
                      <a:pt x="243577" y="19233"/>
                    </a:cubicBezTo>
                    <a:cubicBezTo>
                      <a:pt x="264380" y="17171"/>
                      <a:pt x="282916" y="32364"/>
                      <a:pt x="284978" y="53167"/>
                    </a:cubicBezTo>
                    <a:cubicBezTo>
                      <a:pt x="285100" y="54394"/>
                      <a:pt x="285161" y="55624"/>
                      <a:pt x="285163" y="56857"/>
                    </a:cubicBezTo>
                    <a:lnTo>
                      <a:pt x="285163" y="390527"/>
                    </a:lnTo>
                    <a:cubicBezTo>
                      <a:pt x="285163" y="395788"/>
                      <a:pt x="289427" y="400052"/>
                      <a:pt x="294688" y="400052"/>
                    </a:cubicBezTo>
                    <a:cubicBezTo>
                      <a:pt x="299949" y="400052"/>
                      <a:pt x="304213" y="395788"/>
                      <a:pt x="304213" y="390527"/>
                    </a:cubicBezTo>
                    <a:lnTo>
                      <a:pt x="304213" y="116893"/>
                    </a:lnTo>
                    <a:cubicBezTo>
                      <a:pt x="304595" y="115902"/>
                      <a:pt x="304792" y="114850"/>
                      <a:pt x="304794" y="113788"/>
                    </a:cubicBezTo>
                    <a:cubicBezTo>
                      <a:pt x="303617" y="102971"/>
                      <a:pt x="307951" y="92287"/>
                      <a:pt x="316329" y="85346"/>
                    </a:cubicBezTo>
                    <a:cubicBezTo>
                      <a:pt x="346990" y="63153"/>
                      <a:pt x="380385" y="84746"/>
                      <a:pt x="380385" y="113988"/>
                    </a:cubicBezTo>
                    <a:lnTo>
                      <a:pt x="380385" y="485777"/>
                    </a:lnTo>
                    <a:cubicBezTo>
                      <a:pt x="380401" y="491038"/>
                      <a:pt x="384678" y="495289"/>
                      <a:pt x="389938" y="495273"/>
                    </a:cubicBezTo>
                    <a:cubicBezTo>
                      <a:pt x="394281" y="495260"/>
                      <a:pt x="398066" y="492310"/>
                      <a:pt x="399139" y="488101"/>
                    </a:cubicBezTo>
                    <a:lnTo>
                      <a:pt x="442049" y="317299"/>
                    </a:lnTo>
                    <a:cubicBezTo>
                      <a:pt x="446033" y="297733"/>
                      <a:pt x="464069" y="284275"/>
                      <a:pt x="483959" y="286028"/>
                    </a:cubicBezTo>
                    <a:cubicBezTo>
                      <a:pt x="494588" y="287283"/>
                      <a:pt x="504175" y="293019"/>
                      <a:pt x="510306" y="301792"/>
                    </a:cubicBezTo>
                    <a:cubicBezTo>
                      <a:pt x="516427" y="310505"/>
                      <a:pt x="518602" y="321391"/>
                      <a:pt x="516297" y="331786"/>
                    </a:cubicBezTo>
                    <a:lnTo>
                      <a:pt x="458947" y="587409"/>
                    </a:lnTo>
                    <a:cubicBezTo>
                      <a:pt x="457166" y="595345"/>
                      <a:pt x="452660" y="602407"/>
                      <a:pt x="446212" y="607364"/>
                    </a:cubicBezTo>
                    <a:lnTo>
                      <a:pt x="336493" y="691660"/>
                    </a:lnTo>
                    <a:cubicBezTo>
                      <a:pt x="334152" y="693462"/>
                      <a:pt x="332780" y="696249"/>
                      <a:pt x="332779" y="699204"/>
                    </a:cubicBezTo>
                    <a:lnTo>
                      <a:pt x="332779" y="781052"/>
                    </a:lnTo>
                    <a:lnTo>
                      <a:pt x="351829" y="781052"/>
                    </a:lnTo>
                    <a:lnTo>
                      <a:pt x="351829" y="703900"/>
                    </a:lnTo>
                    <a:lnTo>
                      <a:pt x="457823" y="622461"/>
                    </a:lnTo>
                    <a:cubicBezTo>
                      <a:pt x="467800" y="614792"/>
                      <a:pt x="474773" y="603869"/>
                      <a:pt x="477530" y="591590"/>
                    </a:cubicBezTo>
                    <a:lnTo>
                      <a:pt x="534880" y="335949"/>
                    </a:lnTo>
                    <a:cubicBezTo>
                      <a:pt x="541726" y="305304"/>
                      <a:pt x="522432" y="274913"/>
                      <a:pt x="491787" y="268067"/>
                    </a:cubicBezTo>
                    <a:cubicBezTo>
                      <a:pt x="489975" y="267662"/>
                      <a:pt x="488145" y="267347"/>
                      <a:pt x="486303" y="267121"/>
                    </a:cubicBezTo>
                    <a:cubicBezTo>
                      <a:pt x="456776" y="264182"/>
                      <a:pt x="429752" y="283887"/>
                      <a:pt x="423523" y="312898"/>
                    </a:cubicBezTo>
                    <a:lnTo>
                      <a:pt x="399625" y="408015"/>
                    </a:lnTo>
                    <a:cubicBezTo>
                      <a:pt x="399530" y="408424"/>
                      <a:pt x="399444" y="408415"/>
                      <a:pt x="399444" y="408015"/>
                    </a:cubicBezTo>
                    <a:lnTo>
                      <a:pt x="399444" y="116397"/>
                    </a:lnTo>
                    <a:cubicBezTo>
                      <a:pt x="399568" y="84531"/>
                      <a:pt x="374388" y="58313"/>
                      <a:pt x="342542" y="57152"/>
                    </a:cubicBezTo>
                    <a:cubicBezTo>
                      <a:pt x="328345" y="57180"/>
                      <a:pt x="314676" y="62545"/>
                      <a:pt x="304251" y="72182"/>
                    </a:cubicBezTo>
                    <a:lnTo>
                      <a:pt x="304251" y="58847"/>
                    </a:lnTo>
                    <a:cubicBezTo>
                      <a:pt x="304667" y="29798"/>
                      <a:pt x="283591" y="4893"/>
                      <a:pt x="254874" y="497"/>
                    </a:cubicBezTo>
                    <a:cubicBezTo>
                      <a:pt x="223714" y="-3622"/>
                      <a:pt x="195114" y="18300"/>
                      <a:pt x="190994" y="49461"/>
                    </a:cubicBezTo>
                    <a:cubicBezTo>
                      <a:pt x="190670" y="51912"/>
                      <a:pt x="190506" y="54383"/>
                      <a:pt x="190504" y="56857"/>
                    </a:cubicBezTo>
                    <a:lnTo>
                      <a:pt x="190504" y="71649"/>
                    </a:lnTo>
                    <a:cubicBezTo>
                      <a:pt x="180046" y="62251"/>
                      <a:pt x="166463" y="57082"/>
                      <a:pt x="152404" y="57152"/>
                    </a:cubicBezTo>
                    <a:cubicBezTo>
                      <a:pt x="120771" y="58600"/>
                      <a:pt x="95890" y="84703"/>
                      <a:pt x="95958" y="116369"/>
                    </a:cubicBezTo>
                    <a:lnTo>
                      <a:pt x="95958" y="168080"/>
                    </a:lnTo>
                    <a:cubicBezTo>
                      <a:pt x="95682" y="167823"/>
                      <a:pt x="95435" y="167528"/>
                      <a:pt x="95158" y="167280"/>
                    </a:cubicBezTo>
                    <a:cubicBezTo>
                      <a:pt x="83236" y="156510"/>
                      <a:pt x="67337" y="151247"/>
                      <a:pt x="51343" y="152773"/>
                    </a:cubicBezTo>
                    <a:cubicBezTo>
                      <a:pt x="21792" y="156365"/>
                      <a:pt x="-326" y="181614"/>
                      <a:pt x="4" y="211381"/>
                    </a:cubicBezTo>
                    <a:cubicBezTo>
                      <a:pt x="6354" y="320845"/>
                      <a:pt x="40821" y="379895"/>
                      <a:pt x="40821" y="379895"/>
                    </a:cubicBezTo>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60" name="Google Shape;3160;p24"/>
            <p:cNvGrpSpPr/>
            <p:nvPr/>
          </p:nvGrpSpPr>
          <p:grpSpPr>
            <a:xfrm>
              <a:off x="6635730" y="3669673"/>
              <a:ext cx="169915" cy="206772"/>
              <a:chOff x="6729036" y="3720991"/>
              <a:chExt cx="169915" cy="206772"/>
            </a:xfrm>
          </p:grpSpPr>
          <p:sp>
            <p:nvSpPr>
              <p:cNvPr id="3161" name="Google Shape;3161;p24"/>
              <p:cNvSpPr/>
              <p:nvPr/>
            </p:nvSpPr>
            <p:spPr>
              <a:xfrm rot="7765044">
                <a:off x="6827038" y="3805022"/>
                <a:ext cx="18001" cy="67504"/>
              </a:xfrm>
              <a:custGeom>
                <a:avLst/>
                <a:gdLst/>
                <a:ahLst/>
                <a:cxnLst/>
                <a:rect l="l" t="t" r="r" b="b"/>
                <a:pathLst>
                  <a:path w="19050" h="47625" extrusionOk="0">
                    <a:moveTo>
                      <a:pt x="0" y="0"/>
                    </a:moveTo>
                    <a:lnTo>
                      <a:pt x="19050" y="0"/>
                    </a:lnTo>
                    <a:lnTo>
                      <a:pt x="19050" y="47625"/>
                    </a:lnTo>
                    <a:lnTo>
                      <a:pt x="0" y="4762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2" name="Google Shape;3162;p24"/>
              <p:cNvSpPr/>
              <p:nvPr/>
            </p:nvSpPr>
            <p:spPr>
              <a:xfrm rot="5065815">
                <a:off x="6707529" y="3884310"/>
                <a:ext cx="67470" cy="17993"/>
              </a:xfrm>
              <a:custGeom>
                <a:avLst/>
                <a:gdLst/>
                <a:ahLst/>
                <a:cxnLst/>
                <a:rect l="l" t="t" r="r" b="b"/>
                <a:pathLst>
                  <a:path w="47625" h="19050" extrusionOk="0">
                    <a:moveTo>
                      <a:pt x="0" y="0"/>
                    </a:moveTo>
                    <a:lnTo>
                      <a:pt x="47625" y="0"/>
                    </a:lnTo>
                    <a:lnTo>
                      <a:pt x="47625" y="19050"/>
                    </a:lnTo>
                    <a:lnTo>
                      <a:pt x="0" y="1905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3" name="Google Shape;3163;p24"/>
              <p:cNvSpPr/>
              <p:nvPr/>
            </p:nvSpPr>
            <p:spPr>
              <a:xfrm rot="5062797">
                <a:off x="6855499" y="3699484"/>
                <a:ext cx="17993" cy="67468"/>
              </a:xfrm>
              <a:custGeom>
                <a:avLst/>
                <a:gdLst/>
                <a:ahLst/>
                <a:cxnLst/>
                <a:rect l="l" t="t" r="r" b="b"/>
                <a:pathLst>
                  <a:path w="19049" h="47624" extrusionOk="0">
                    <a:moveTo>
                      <a:pt x="0" y="0"/>
                    </a:moveTo>
                    <a:lnTo>
                      <a:pt x="19050" y="0"/>
                    </a:lnTo>
                    <a:lnTo>
                      <a:pt x="19050" y="47625"/>
                    </a:lnTo>
                    <a:lnTo>
                      <a:pt x="0" y="4762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64" name="Google Shape;3164;p24"/>
            <p:cNvGrpSpPr/>
            <p:nvPr/>
          </p:nvGrpSpPr>
          <p:grpSpPr>
            <a:xfrm rot="-8970533">
              <a:off x="6155323" y="2878155"/>
              <a:ext cx="169914" cy="206770"/>
              <a:chOff x="6729036" y="3720991"/>
              <a:chExt cx="169915" cy="206772"/>
            </a:xfrm>
          </p:grpSpPr>
          <p:sp>
            <p:nvSpPr>
              <p:cNvPr id="3165" name="Google Shape;3165;p24"/>
              <p:cNvSpPr/>
              <p:nvPr/>
            </p:nvSpPr>
            <p:spPr>
              <a:xfrm rot="7765044">
                <a:off x="6827038" y="3805022"/>
                <a:ext cx="18001" cy="67504"/>
              </a:xfrm>
              <a:custGeom>
                <a:avLst/>
                <a:gdLst/>
                <a:ahLst/>
                <a:cxnLst/>
                <a:rect l="l" t="t" r="r" b="b"/>
                <a:pathLst>
                  <a:path w="19050" h="47625" extrusionOk="0">
                    <a:moveTo>
                      <a:pt x="0" y="0"/>
                    </a:moveTo>
                    <a:lnTo>
                      <a:pt x="19050" y="0"/>
                    </a:lnTo>
                    <a:lnTo>
                      <a:pt x="19050" y="47625"/>
                    </a:lnTo>
                    <a:lnTo>
                      <a:pt x="0" y="4762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6" name="Google Shape;3166;p24"/>
              <p:cNvSpPr/>
              <p:nvPr/>
            </p:nvSpPr>
            <p:spPr>
              <a:xfrm rot="5065815">
                <a:off x="6707529" y="3884310"/>
                <a:ext cx="67470" cy="17993"/>
              </a:xfrm>
              <a:custGeom>
                <a:avLst/>
                <a:gdLst/>
                <a:ahLst/>
                <a:cxnLst/>
                <a:rect l="l" t="t" r="r" b="b"/>
                <a:pathLst>
                  <a:path w="47625" h="19050" extrusionOk="0">
                    <a:moveTo>
                      <a:pt x="0" y="0"/>
                    </a:moveTo>
                    <a:lnTo>
                      <a:pt x="47625" y="0"/>
                    </a:lnTo>
                    <a:lnTo>
                      <a:pt x="47625" y="19050"/>
                    </a:lnTo>
                    <a:lnTo>
                      <a:pt x="0" y="1905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7" name="Google Shape;3167;p24"/>
              <p:cNvSpPr/>
              <p:nvPr/>
            </p:nvSpPr>
            <p:spPr>
              <a:xfrm rot="5062797">
                <a:off x="6855499" y="3699484"/>
                <a:ext cx="17993" cy="67468"/>
              </a:xfrm>
              <a:custGeom>
                <a:avLst/>
                <a:gdLst/>
                <a:ahLst/>
                <a:cxnLst/>
                <a:rect l="l" t="t" r="r" b="b"/>
                <a:pathLst>
                  <a:path w="19049" h="47624" extrusionOk="0">
                    <a:moveTo>
                      <a:pt x="0" y="0"/>
                    </a:moveTo>
                    <a:lnTo>
                      <a:pt x="19050" y="0"/>
                    </a:lnTo>
                    <a:lnTo>
                      <a:pt x="19050" y="47625"/>
                    </a:lnTo>
                    <a:lnTo>
                      <a:pt x="0" y="4762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3168" name="Google Shape;3168;p24"/>
          <p:cNvSpPr txBox="1"/>
          <p:nvPr/>
        </p:nvSpPr>
        <p:spPr>
          <a:xfrm>
            <a:off x="1537550" y="2801250"/>
            <a:ext cx="4620900" cy="6246852"/>
          </a:xfrm>
          <a:prstGeom prst="rect">
            <a:avLst/>
          </a:prstGeom>
          <a:noFill/>
          <a:ln>
            <a:noFill/>
          </a:ln>
        </p:spPr>
        <p:txBody>
          <a:bodyPr spcFirstLastPara="1" wrap="square" lIns="91425" tIns="91425" rIns="91425" bIns="91425" anchor="t" anchorCtr="0">
            <a:noAutofit/>
          </a:bodyPr>
          <a:lstStyle/>
          <a:p>
            <a:pPr marL="342900" lvl="0" indent="-342900" algn="l" rtl="0">
              <a:lnSpc>
                <a:spcPct val="115000"/>
              </a:lnSpc>
              <a:spcBef>
                <a:spcPts val="0"/>
              </a:spcBef>
              <a:spcAft>
                <a:spcPts val="0"/>
              </a:spcAft>
              <a:buFont typeface="Arial" pitchFamily="34" charset="0"/>
              <a:buChar char="•"/>
            </a:pPr>
            <a:r>
              <a:rPr lang="en-US" sz="2000" dirty="0" err="1" smtClean="0">
                <a:latin typeface="Questrial"/>
                <a:ea typeface="Questrial"/>
                <a:cs typeface="Questrial"/>
                <a:sym typeface="Questrial"/>
              </a:rPr>
              <a:t>Komponen</a:t>
            </a:r>
            <a:r>
              <a:rPr lang="en-US" sz="2000" dirty="0" smtClean="0">
                <a:latin typeface="Questrial"/>
                <a:ea typeface="Questrial"/>
                <a:cs typeface="Questrial"/>
                <a:sym typeface="Questrial"/>
              </a:rPr>
              <a:t> </a:t>
            </a:r>
            <a:r>
              <a:rPr lang="en-US" sz="2000" dirty="0" err="1" smtClean="0">
                <a:latin typeface="Questrial"/>
                <a:ea typeface="Questrial"/>
                <a:cs typeface="Questrial"/>
                <a:sym typeface="Questrial"/>
              </a:rPr>
              <a:t>mudah</a:t>
            </a:r>
            <a:r>
              <a:rPr lang="en-US" sz="2000" dirty="0" smtClean="0">
                <a:latin typeface="Questrial"/>
                <a:ea typeface="Questrial"/>
                <a:cs typeface="Questrial"/>
                <a:sym typeface="Questrial"/>
              </a:rPr>
              <a:t> </a:t>
            </a:r>
            <a:r>
              <a:rPr lang="en-US" sz="2000" dirty="0" err="1" smtClean="0">
                <a:latin typeface="Questrial"/>
                <a:ea typeface="Questrial"/>
                <a:cs typeface="Questrial"/>
                <a:sym typeface="Questrial"/>
              </a:rPr>
              <a:t>membusuk</a:t>
            </a:r>
            <a:r>
              <a:rPr lang="en-US" sz="2000" dirty="0" smtClean="0">
                <a:latin typeface="Questrial"/>
                <a:ea typeface="Questrial"/>
                <a:cs typeface="Questrial"/>
                <a:sym typeface="Questrial"/>
              </a:rPr>
              <a:t> </a:t>
            </a:r>
            <a:r>
              <a:rPr lang="en-US" sz="2000" dirty="0" err="1" smtClean="0">
                <a:latin typeface="Questrial"/>
                <a:ea typeface="Questrial"/>
                <a:cs typeface="Questrial"/>
                <a:sym typeface="Questrial"/>
              </a:rPr>
              <a:t>seperti</a:t>
            </a:r>
            <a:r>
              <a:rPr lang="en-US" sz="2000" dirty="0" smtClean="0">
                <a:latin typeface="Questrial"/>
                <a:ea typeface="Questrial"/>
                <a:cs typeface="Questrial"/>
                <a:sym typeface="Questrial"/>
              </a:rPr>
              <a:t> </a:t>
            </a:r>
            <a:r>
              <a:rPr lang="en-US" sz="2000" dirty="0" err="1" smtClean="0">
                <a:latin typeface="Questrial"/>
                <a:ea typeface="Questrial"/>
                <a:cs typeface="Questrial"/>
                <a:sym typeface="Questrial"/>
              </a:rPr>
              <a:t>sisa</a:t>
            </a:r>
            <a:r>
              <a:rPr lang="en-US" sz="2000" dirty="0" smtClean="0">
                <a:latin typeface="Questrial"/>
                <a:ea typeface="Questrial"/>
                <a:cs typeface="Questrial"/>
                <a:sym typeface="Questrial"/>
              </a:rPr>
              <a:t> </a:t>
            </a:r>
            <a:r>
              <a:rPr lang="en-US" sz="2000" dirty="0" err="1" smtClean="0">
                <a:latin typeface="Questrial"/>
                <a:ea typeface="Questrial"/>
                <a:cs typeface="Questrial"/>
                <a:sym typeface="Questrial"/>
              </a:rPr>
              <a:t>makanan</a:t>
            </a:r>
            <a:r>
              <a:rPr lang="en-US" sz="2000" dirty="0" smtClean="0">
                <a:latin typeface="Questrial"/>
                <a:ea typeface="Questrial"/>
                <a:cs typeface="Questrial"/>
                <a:sym typeface="Questrial"/>
              </a:rPr>
              <a:t>, </a:t>
            </a:r>
            <a:r>
              <a:rPr lang="en-US" sz="2000" dirty="0" err="1" smtClean="0">
                <a:latin typeface="Questrial"/>
                <a:ea typeface="Questrial"/>
                <a:cs typeface="Questrial"/>
                <a:sym typeface="Questrial"/>
              </a:rPr>
              <a:t>syuran</a:t>
            </a:r>
            <a:r>
              <a:rPr lang="en-US" sz="2000" dirty="0" smtClean="0">
                <a:latin typeface="Questrial"/>
                <a:ea typeface="Questrial"/>
                <a:cs typeface="Questrial"/>
                <a:sym typeface="Questrial"/>
              </a:rPr>
              <a:t>, </a:t>
            </a:r>
            <a:r>
              <a:rPr lang="en-US" sz="2000" dirty="0" err="1" smtClean="0">
                <a:latin typeface="Questrial"/>
                <a:ea typeface="Questrial"/>
                <a:cs typeface="Questrial"/>
                <a:sym typeface="Questrial"/>
              </a:rPr>
              <a:t>buah-buahan,dll</a:t>
            </a:r>
            <a:r>
              <a:rPr lang="en" sz="2000" dirty="0" smtClean="0">
                <a:latin typeface="Questrial"/>
                <a:ea typeface="Questrial"/>
                <a:cs typeface="Questrial"/>
                <a:sym typeface="Questrial"/>
              </a:rPr>
              <a:t>.</a:t>
            </a:r>
          </a:p>
          <a:p>
            <a:pPr marL="342900" lvl="0" indent="-342900" algn="l" rtl="0">
              <a:lnSpc>
                <a:spcPct val="115000"/>
              </a:lnSpc>
              <a:spcBef>
                <a:spcPts val="0"/>
              </a:spcBef>
              <a:spcAft>
                <a:spcPts val="0"/>
              </a:spcAft>
              <a:buFont typeface="Arial" pitchFamily="34" charset="0"/>
              <a:buChar char="•"/>
            </a:pPr>
            <a:r>
              <a:rPr lang="en" sz="2000" dirty="0" smtClean="0">
                <a:latin typeface="Questrial"/>
                <a:ea typeface="Questrial"/>
                <a:cs typeface="Questrial"/>
                <a:sym typeface="Questrial"/>
              </a:rPr>
              <a:t>Komponen bervolume besar dan mudah terbakar seperti kayu, kertas, kain, plastik, karet, kulit, dll.</a:t>
            </a:r>
          </a:p>
          <a:p>
            <a:pPr marL="342900" lvl="0" indent="-342900" algn="l" rtl="0">
              <a:lnSpc>
                <a:spcPct val="115000"/>
              </a:lnSpc>
              <a:spcBef>
                <a:spcPts val="0"/>
              </a:spcBef>
              <a:spcAft>
                <a:spcPts val="0"/>
              </a:spcAft>
              <a:buFont typeface="Arial" pitchFamily="34" charset="0"/>
              <a:buChar char="•"/>
            </a:pPr>
            <a:r>
              <a:rPr lang="en" sz="2000" dirty="0" smtClean="0">
                <a:latin typeface="Questrial"/>
                <a:ea typeface="Questrial"/>
                <a:cs typeface="Questrial"/>
                <a:sym typeface="Questrial"/>
              </a:rPr>
              <a:t>Komponen bervolume kecil dan mudah terbakar</a:t>
            </a:r>
          </a:p>
          <a:p>
            <a:pPr marL="342900" lvl="0" indent="-342900" algn="l" rtl="0">
              <a:lnSpc>
                <a:spcPct val="115000"/>
              </a:lnSpc>
              <a:spcBef>
                <a:spcPts val="0"/>
              </a:spcBef>
              <a:spcAft>
                <a:spcPts val="0"/>
              </a:spcAft>
              <a:buFont typeface="Arial" pitchFamily="34" charset="0"/>
              <a:buChar char="•"/>
            </a:pPr>
            <a:r>
              <a:rPr lang="en" sz="2000" dirty="0" smtClean="0">
                <a:latin typeface="Questrial"/>
                <a:ea typeface="Questrial"/>
                <a:cs typeface="Questrial"/>
                <a:sym typeface="Questrial"/>
              </a:rPr>
              <a:t>Komponen bervolume kecil dan sulit terbakar</a:t>
            </a:r>
          </a:p>
          <a:p>
            <a:pPr marL="342900" lvl="0" indent="-342900" algn="l" rtl="0">
              <a:lnSpc>
                <a:spcPct val="115000"/>
              </a:lnSpc>
              <a:spcBef>
                <a:spcPts val="0"/>
              </a:spcBef>
              <a:spcAft>
                <a:spcPts val="0"/>
              </a:spcAft>
              <a:buFont typeface="Arial" pitchFamily="34" charset="0"/>
              <a:buChar char="•"/>
            </a:pPr>
            <a:r>
              <a:rPr lang="en" sz="2000" dirty="0" smtClean="0">
                <a:latin typeface="Questrial"/>
                <a:ea typeface="Questrial"/>
                <a:cs typeface="Questrial"/>
                <a:sym typeface="Questrial"/>
              </a:rPr>
              <a:t>Wadah bekas seperti botol, drum</a:t>
            </a:r>
          </a:p>
          <a:p>
            <a:pPr marL="342900" lvl="0" indent="-342900" algn="l" rtl="0">
              <a:lnSpc>
                <a:spcPct val="115000"/>
              </a:lnSpc>
              <a:spcBef>
                <a:spcPts val="0"/>
              </a:spcBef>
              <a:spcAft>
                <a:spcPts val="0"/>
              </a:spcAft>
              <a:buFont typeface="Arial" pitchFamily="34" charset="0"/>
              <a:buChar char="•"/>
            </a:pPr>
            <a:r>
              <a:rPr lang="en-US" sz="2000" dirty="0" smtClean="0">
                <a:latin typeface="Questrial"/>
                <a:ea typeface="Questrial"/>
                <a:cs typeface="Questrial"/>
                <a:sym typeface="Questrial"/>
              </a:rPr>
              <a:t>L</a:t>
            </a:r>
            <a:r>
              <a:rPr lang="en" sz="2000" dirty="0" smtClean="0">
                <a:latin typeface="Questrial"/>
                <a:ea typeface="Questrial"/>
                <a:cs typeface="Questrial"/>
                <a:sym typeface="Questrial"/>
              </a:rPr>
              <a:t>umpur, baik organik maupun non-organik</a:t>
            </a:r>
          </a:p>
          <a:p>
            <a:pPr marL="342900" lvl="0" indent="-342900" algn="l" rtl="0">
              <a:lnSpc>
                <a:spcPct val="115000"/>
              </a:lnSpc>
              <a:spcBef>
                <a:spcPts val="0"/>
              </a:spcBef>
              <a:spcAft>
                <a:spcPts val="0"/>
              </a:spcAft>
              <a:buFont typeface="Arial" pitchFamily="34" charset="0"/>
              <a:buChar char="•"/>
            </a:pPr>
            <a:r>
              <a:rPr lang="en" sz="2000" dirty="0" smtClean="0">
                <a:latin typeface="Questrial"/>
                <a:ea typeface="Questrial"/>
                <a:cs typeface="Questrial"/>
                <a:sym typeface="Questrial"/>
              </a:rPr>
              <a:t>Puing bangunan</a:t>
            </a:r>
          </a:p>
          <a:p>
            <a:pPr marL="342900" lvl="0" indent="-342900" algn="l" rtl="0">
              <a:lnSpc>
                <a:spcPct val="115000"/>
              </a:lnSpc>
              <a:spcBef>
                <a:spcPts val="0"/>
              </a:spcBef>
              <a:spcAft>
                <a:spcPts val="0"/>
              </a:spcAft>
              <a:buFont typeface="Arial" pitchFamily="34" charset="0"/>
              <a:buChar char="•"/>
            </a:pPr>
            <a:r>
              <a:rPr lang="en" sz="2000" dirty="0" smtClean="0">
                <a:latin typeface="Questrial"/>
                <a:ea typeface="Questrial"/>
                <a:cs typeface="Questrial"/>
                <a:sym typeface="Questrial"/>
              </a:rPr>
              <a:t>Kendaraan tak terpakai</a:t>
            </a:r>
          </a:p>
        </p:txBody>
      </p:sp>
    </p:spTree>
    <p:extLst>
      <p:ext uri="{BB962C8B-B14F-4D97-AF65-F5344CB8AC3E}">
        <p14:creationId xmlns:p14="http://schemas.microsoft.com/office/powerpoint/2010/main" val="70634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31"/>
                                        </p:tgtEl>
                                        <p:attrNameLst>
                                          <p:attrName>style.visibility</p:attrName>
                                        </p:attrNameLst>
                                      </p:cBhvr>
                                      <p:to>
                                        <p:strVal val="visible"/>
                                      </p:to>
                                    </p:set>
                                    <p:animEffect transition="in" filter="fade">
                                      <p:cBhvr>
                                        <p:cTn id="7" dur="1000"/>
                                        <p:tgtEl>
                                          <p:spTgt spid="3131"/>
                                        </p:tgtEl>
                                      </p:cBhvr>
                                    </p:animEffect>
                                    <p:anim calcmode="lin" valueType="num">
                                      <p:cBhvr>
                                        <p:cTn id="8" dur="1000" fill="hold"/>
                                        <p:tgtEl>
                                          <p:spTgt spid="3131"/>
                                        </p:tgtEl>
                                        <p:attrNameLst>
                                          <p:attrName>ppt_x</p:attrName>
                                        </p:attrNameLst>
                                      </p:cBhvr>
                                      <p:tavLst>
                                        <p:tav tm="0">
                                          <p:val>
                                            <p:strVal val="#ppt_x"/>
                                          </p:val>
                                        </p:tav>
                                        <p:tav tm="100000">
                                          <p:val>
                                            <p:strVal val="#ppt_x"/>
                                          </p:val>
                                        </p:tav>
                                      </p:tavLst>
                                    </p:anim>
                                    <p:anim calcmode="lin" valueType="num">
                                      <p:cBhvr>
                                        <p:cTn id="9" dur="1000" fill="hold"/>
                                        <p:tgtEl>
                                          <p:spTgt spid="31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68">
                                            <p:txEl>
                                              <p:pRg st="0" end="0"/>
                                            </p:txEl>
                                          </p:spTgt>
                                        </p:tgtEl>
                                        <p:attrNameLst>
                                          <p:attrName>style.visibility</p:attrName>
                                        </p:attrNameLst>
                                      </p:cBhvr>
                                      <p:to>
                                        <p:strVal val="visible"/>
                                      </p:to>
                                    </p:set>
                                    <p:animEffect transition="in" filter="fade">
                                      <p:cBhvr>
                                        <p:cTn id="14" dur="1000"/>
                                        <p:tgtEl>
                                          <p:spTgt spid="3168">
                                            <p:txEl>
                                              <p:pRg st="0" end="0"/>
                                            </p:txEl>
                                          </p:spTgt>
                                        </p:tgtEl>
                                      </p:cBhvr>
                                    </p:animEffect>
                                    <p:anim calcmode="lin" valueType="num">
                                      <p:cBhvr>
                                        <p:cTn id="15" dur="1000" fill="hold"/>
                                        <p:tgtEl>
                                          <p:spTgt spid="316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1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68">
                                            <p:txEl>
                                              <p:pRg st="1" end="1"/>
                                            </p:txEl>
                                          </p:spTgt>
                                        </p:tgtEl>
                                        <p:attrNameLst>
                                          <p:attrName>style.visibility</p:attrName>
                                        </p:attrNameLst>
                                      </p:cBhvr>
                                      <p:to>
                                        <p:strVal val="visible"/>
                                      </p:to>
                                    </p:set>
                                    <p:animEffect transition="in" filter="fade">
                                      <p:cBhvr>
                                        <p:cTn id="21" dur="1000"/>
                                        <p:tgtEl>
                                          <p:spTgt spid="3168">
                                            <p:txEl>
                                              <p:pRg st="1" end="1"/>
                                            </p:txEl>
                                          </p:spTgt>
                                        </p:tgtEl>
                                      </p:cBhvr>
                                    </p:animEffect>
                                    <p:anim calcmode="lin" valueType="num">
                                      <p:cBhvr>
                                        <p:cTn id="22" dur="1000" fill="hold"/>
                                        <p:tgtEl>
                                          <p:spTgt spid="316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16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68">
                                            <p:txEl>
                                              <p:pRg st="2" end="2"/>
                                            </p:txEl>
                                          </p:spTgt>
                                        </p:tgtEl>
                                        <p:attrNameLst>
                                          <p:attrName>style.visibility</p:attrName>
                                        </p:attrNameLst>
                                      </p:cBhvr>
                                      <p:to>
                                        <p:strVal val="visible"/>
                                      </p:to>
                                    </p:set>
                                    <p:animEffect transition="in" filter="fade">
                                      <p:cBhvr>
                                        <p:cTn id="28" dur="1000"/>
                                        <p:tgtEl>
                                          <p:spTgt spid="3168">
                                            <p:txEl>
                                              <p:pRg st="2" end="2"/>
                                            </p:txEl>
                                          </p:spTgt>
                                        </p:tgtEl>
                                      </p:cBhvr>
                                    </p:animEffect>
                                    <p:anim calcmode="lin" valueType="num">
                                      <p:cBhvr>
                                        <p:cTn id="29" dur="1000" fill="hold"/>
                                        <p:tgtEl>
                                          <p:spTgt spid="316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16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168">
                                            <p:txEl>
                                              <p:pRg st="3" end="3"/>
                                            </p:txEl>
                                          </p:spTgt>
                                        </p:tgtEl>
                                        <p:attrNameLst>
                                          <p:attrName>style.visibility</p:attrName>
                                        </p:attrNameLst>
                                      </p:cBhvr>
                                      <p:to>
                                        <p:strVal val="visible"/>
                                      </p:to>
                                    </p:set>
                                    <p:animEffect transition="in" filter="fade">
                                      <p:cBhvr>
                                        <p:cTn id="35" dur="1000"/>
                                        <p:tgtEl>
                                          <p:spTgt spid="3168">
                                            <p:txEl>
                                              <p:pRg st="3" end="3"/>
                                            </p:txEl>
                                          </p:spTgt>
                                        </p:tgtEl>
                                      </p:cBhvr>
                                    </p:animEffect>
                                    <p:anim calcmode="lin" valueType="num">
                                      <p:cBhvr>
                                        <p:cTn id="36" dur="1000" fill="hold"/>
                                        <p:tgtEl>
                                          <p:spTgt spid="316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16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168">
                                            <p:txEl>
                                              <p:pRg st="4" end="4"/>
                                            </p:txEl>
                                          </p:spTgt>
                                        </p:tgtEl>
                                        <p:attrNameLst>
                                          <p:attrName>style.visibility</p:attrName>
                                        </p:attrNameLst>
                                      </p:cBhvr>
                                      <p:to>
                                        <p:strVal val="visible"/>
                                      </p:to>
                                    </p:set>
                                    <p:animEffect transition="in" filter="fade">
                                      <p:cBhvr>
                                        <p:cTn id="42" dur="1000"/>
                                        <p:tgtEl>
                                          <p:spTgt spid="3168">
                                            <p:txEl>
                                              <p:pRg st="4" end="4"/>
                                            </p:txEl>
                                          </p:spTgt>
                                        </p:tgtEl>
                                      </p:cBhvr>
                                    </p:animEffect>
                                    <p:anim calcmode="lin" valueType="num">
                                      <p:cBhvr>
                                        <p:cTn id="43" dur="1000" fill="hold"/>
                                        <p:tgtEl>
                                          <p:spTgt spid="316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16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168">
                                            <p:txEl>
                                              <p:pRg st="5" end="5"/>
                                            </p:txEl>
                                          </p:spTgt>
                                        </p:tgtEl>
                                        <p:attrNameLst>
                                          <p:attrName>style.visibility</p:attrName>
                                        </p:attrNameLst>
                                      </p:cBhvr>
                                      <p:to>
                                        <p:strVal val="visible"/>
                                      </p:to>
                                    </p:set>
                                    <p:animEffect transition="in" filter="fade">
                                      <p:cBhvr>
                                        <p:cTn id="49" dur="1000"/>
                                        <p:tgtEl>
                                          <p:spTgt spid="3168">
                                            <p:txEl>
                                              <p:pRg st="5" end="5"/>
                                            </p:txEl>
                                          </p:spTgt>
                                        </p:tgtEl>
                                      </p:cBhvr>
                                    </p:animEffect>
                                    <p:anim calcmode="lin" valueType="num">
                                      <p:cBhvr>
                                        <p:cTn id="50" dur="1000" fill="hold"/>
                                        <p:tgtEl>
                                          <p:spTgt spid="316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16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168">
                                            <p:txEl>
                                              <p:pRg st="6" end="6"/>
                                            </p:txEl>
                                          </p:spTgt>
                                        </p:tgtEl>
                                        <p:attrNameLst>
                                          <p:attrName>style.visibility</p:attrName>
                                        </p:attrNameLst>
                                      </p:cBhvr>
                                      <p:to>
                                        <p:strVal val="visible"/>
                                      </p:to>
                                    </p:set>
                                    <p:anim calcmode="lin" valueType="num">
                                      <p:cBhvr additive="base">
                                        <p:cTn id="56" dur="500" fill="hold"/>
                                        <p:tgtEl>
                                          <p:spTgt spid="3168">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16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168">
                                            <p:txEl>
                                              <p:pRg st="7" end="7"/>
                                            </p:txEl>
                                          </p:spTgt>
                                        </p:tgtEl>
                                        <p:attrNameLst>
                                          <p:attrName>style.visibility</p:attrName>
                                        </p:attrNameLst>
                                      </p:cBhvr>
                                      <p:to>
                                        <p:strVal val="visible"/>
                                      </p:to>
                                    </p:set>
                                    <p:anim calcmode="lin" valueType="num">
                                      <p:cBhvr additive="base">
                                        <p:cTn id="62" dur="500" fill="hold"/>
                                        <p:tgtEl>
                                          <p:spTgt spid="3168">
                                            <p:txEl>
                                              <p:pRg st="7" end="7"/>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16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132">
                                            <p:txEl>
                                              <p:pRg st="0" end="0"/>
                                            </p:txEl>
                                          </p:spTgt>
                                        </p:tgtEl>
                                        <p:attrNameLst>
                                          <p:attrName>style.visibility</p:attrName>
                                        </p:attrNameLst>
                                      </p:cBhvr>
                                      <p:to>
                                        <p:strVal val="visible"/>
                                      </p:to>
                                    </p:set>
                                    <p:animEffect transition="in" filter="fade">
                                      <p:cBhvr>
                                        <p:cTn id="68" dur="1000"/>
                                        <p:tgtEl>
                                          <p:spTgt spid="3132">
                                            <p:txEl>
                                              <p:pRg st="0" end="0"/>
                                            </p:txEl>
                                          </p:spTgt>
                                        </p:tgtEl>
                                      </p:cBhvr>
                                    </p:animEffect>
                                    <p:anim calcmode="lin" valueType="num">
                                      <p:cBhvr>
                                        <p:cTn id="69" dur="1000" fill="hold"/>
                                        <p:tgtEl>
                                          <p:spTgt spid="3132">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31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132">
                                            <p:txEl>
                                              <p:pRg st="1" end="1"/>
                                            </p:txEl>
                                          </p:spTgt>
                                        </p:tgtEl>
                                        <p:attrNameLst>
                                          <p:attrName>style.visibility</p:attrName>
                                        </p:attrNameLst>
                                      </p:cBhvr>
                                      <p:to>
                                        <p:strVal val="visible"/>
                                      </p:to>
                                    </p:set>
                                    <p:anim calcmode="lin" valueType="num">
                                      <p:cBhvr additive="base">
                                        <p:cTn id="75" dur="500" fill="hold"/>
                                        <p:tgtEl>
                                          <p:spTgt spid="3132">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1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132">
                                            <p:txEl>
                                              <p:pRg st="2" end="2"/>
                                            </p:txEl>
                                          </p:spTgt>
                                        </p:tgtEl>
                                        <p:attrNameLst>
                                          <p:attrName>style.visibility</p:attrName>
                                        </p:attrNameLst>
                                      </p:cBhvr>
                                      <p:to>
                                        <p:strVal val="visible"/>
                                      </p:to>
                                    </p:set>
                                    <p:animEffect transition="in" filter="fade">
                                      <p:cBhvr>
                                        <p:cTn id="81" dur="1000"/>
                                        <p:tgtEl>
                                          <p:spTgt spid="3132">
                                            <p:txEl>
                                              <p:pRg st="2" end="2"/>
                                            </p:txEl>
                                          </p:spTgt>
                                        </p:tgtEl>
                                      </p:cBhvr>
                                    </p:animEffect>
                                    <p:anim calcmode="lin" valueType="num">
                                      <p:cBhvr>
                                        <p:cTn id="82" dur="1000" fill="hold"/>
                                        <p:tgtEl>
                                          <p:spTgt spid="313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313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1" grpId="0"/>
    </p:bldLst>
  </p:timing>
</p:sld>
</file>

<file path=ppt/theme/theme1.xml><?xml version="1.0" encoding="utf-8"?>
<a:theme xmlns:a="http://schemas.openxmlformats.org/drawingml/2006/main" name="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1780</Words>
  <Application>Microsoft Office PowerPoint</Application>
  <PresentationFormat>Custom</PresentationFormat>
  <Paragraphs>232</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Shadows Into Light Two</vt:lpstr>
      <vt:lpstr>Arial Black</vt:lpstr>
      <vt:lpstr>Questrial</vt:lpstr>
      <vt:lpstr>Pompiere</vt:lpstr>
      <vt:lpstr>Tahoma</vt:lpstr>
      <vt:lpstr>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acer</cp:lastModifiedBy>
  <cp:revision>178</cp:revision>
  <dcterms:modified xsi:type="dcterms:W3CDTF">2023-02-20T04:48:39Z</dcterms:modified>
</cp:coreProperties>
</file>