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88" r:id="rId2"/>
    <p:sldId id="280" r:id="rId3"/>
    <p:sldId id="281" r:id="rId4"/>
    <p:sldId id="295" r:id="rId5"/>
    <p:sldId id="296" r:id="rId6"/>
    <p:sldId id="298" r:id="rId7"/>
    <p:sldId id="297" r:id="rId8"/>
    <p:sldId id="299" r:id="rId9"/>
    <p:sldId id="300" r:id="rId10"/>
    <p:sldId id="271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7C341-5632-40F1-B831-F2AD5DA46643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6C01D-DD93-458B-B061-7DC599087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697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oda2blog.com/2010/11/30/pancasila-itu-sudah-islam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roda2blog.com/2010/11/30/pancasila-itu-sudah-islam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POLITIK HUKUM Lingkungan &amp; KEADILAN sda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FX. SUMARJA</a:t>
            </a:r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80212" y="4157481"/>
            <a:ext cx="7239000" cy="554320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90000" lnSpcReduction="100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GB" dirty="0" smtClean="0"/>
              <a:t>11</a:t>
            </a:r>
            <a:r>
              <a:rPr lang="id-ID" dirty="0" smtClean="0"/>
              <a:t>.</a:t>
            </a:r>
            <a:r>
              <a:rPr lang="en-GB" dirty="0" smtClean="0"/>
              <a:t> BUTIR-BUTIR PANCASILA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sz="8000" dirty="0" smtClean="0"/>
              <a:t>Sekian </a:t>
            </a:r>
          </a:p>
          <a:p>
            <a:pPr algn="ctr">
              <a:buNone/>
            </a:pPr>
            <a:r>
              <a:rPr lang="id-ID" sz="8000" dirty="0" smtClean="0"/>
              <a:t>Terima Kasih</a:t>
            </a:r>
            <a:endParaRPr lang="id-ID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err="1" smtClean="0"/>
              <a:t>Butir-Butir</a:t>
            </a:r>
            <a:r>
              <a:rPr lang="en-GB" dirty="0" smtClean="0"/>
              <a:t> </a:t>
            </a:r>
            <a:r>
              <a:rPr lang="en-GB" dirty="0" err="1" smtClean="0"/>
              <a:t>Pancasila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2003, </a:t>
            </a:r>
            <a:r>
              <a:rPr lang="en-US" dirty="0" err="1"/>
              <a:t>berdasarkan</a:t>
            </a:r>
            <a:r>
              <a:rPr lang="en-US" dirty="0"/>
              <a:t> Tap MPR no. I/MPR/2003, 36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pengamalan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45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butir</a:t>
            </a:r>
            <a:r>
              <a:rPr lang="en-US" dirty="0"/>
              <a:t> </a:t>
            </a:r>
            <a:r>
              <a:rPr lang="en-US" dirty="0" err="1">
                <a:hlinkClick r:id="rId2"/>
              </a:rPr>
              <a:t>Pancasila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sayangnya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memasukkanya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program </a:t>
            </a:r>
            <a:r>
              <a:rPr lang="en-US" dirty="0" err="1"/>
              <a:t>doktrinasi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media. </a:t>
            </a:r>
            <a:r>
              <a:rPr lang="en-US" dirty="0" err="1"/>
              <a:t>Sewaktu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SD,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murid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hafal</a:t>
            </a:r>
            <a:r>
              <a:rPr lang="en-US" dirty="0"/>
              <a:t> 36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malam</a:t>
            </a:r>
            <a:r>
              <a:rPr lang="en-US" dirty="0"/>
              <a:t> </a:t>
            </a:r>
            <a:r>
              <a:rPr lang="en-US" dirty="0" err="1"/>
              <a:t>disuguhkan</a:t>
            </a:r>
            <a:r>
              <a:rPr lang="en-US" dirty="0"/>
              <a:t> </a:t>
            </a:r>
            <a:r>
              <a:rPr lang="en-US" dirty="0" err="1"/>
              <a:t>kebanggaan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Garuda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layar</a:t>
            </a:r>
            <a:r>
              <a:rPr lang="en-US" dirty="0"/>
              <a:t> </a:t>
            </a:r>
            <a:r>
              <a:rPr lang="en-US" dirty="0" err="1"/>
              <a:t>kaca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5214942" y="6357958"/>
            <a:ext cx="2857520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Dr. </a:t>
            </a:r>
            <a:r>
              <a:rPr lang="en-US" dirty="0" err="1"/>
              <a:t>Suparjo</a:t>
            </a:r>
            <a:r>
              <a:rPr lang="en-US" dirty="0"/>
              <a:t>, S.H., </a:t>
            </a:r>
            <a:r>
              <a:rPr lang="en-US" dirty="0" smtClean="0"/>
              <a:t>M.H, Sept 2020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609503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fikir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meletakkan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ego-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demi </a:t>
            </a:r>
            <a:r>
              <a:rPr lang="en-US" dirty="0" err="1"/>
              <a:t>terciptanya</a:t>
            </a:r>
            <a:r>
              <a:rPr lang="en-US" dirty="0"/>
              <a:t> rasa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.</a:t>
            </a:r>
          </a:p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u="sng" dirty="0" err="1">
                <a:hlinkClick r:id="rId2"/>
              </a:rPr>
              <a:t>Pancasila</a:t>
            </a:r>
            <a:r>
              <a:rPr lang="en-US" dirty="0"/>
              <a:t> yang </a:t>
            </a:r>
            <a:r>
              <a:rPr lang="en-US" dirty="0" err="1"/>
              <a:t>mengakomodir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(</a:t>
            </a:r>
            <a:r>
              <a:rPr lang="en-US" dirty="0" err="1"/>
              <a:t>harusnya</a:t>
            </a:r>
            <a:r>
              <a:rPr lang="en-US" dirty="0"/>
              <a:t>)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orang yang </a:t>
            </a:r>
            <a:r>
              <a:rPr lang="en-US" dirty="0" err="1"/>
              <a:t>mengaku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 Indonesia. Dan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 err="1"/>
              <a:t>Sila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: </a:t>
            </a:r>
            <a:r>
              <a:rPr lang="en-US" sz="2400" dirty="0" err="1"/>
              <a:t>Ketuhanan</a:t>
            </a:r>
            <a:r>
              <a:rPr lang="en-US" sz="2400" dirty="0"/>
              <a:t> Yang </a:t>
            </a:r>
            <a:r>
              <a:rPr lang="en-US" sz="2400" dirty="0" err="1"/>
              <a:t>Maha</a:t>
            </a:r>
            <a:r>
              <a:rPr lang="en-US" sz="2400" dirty="0"/>
              <a:t> </a:t>
            </a:r>
            <a:r>
              <a:rPr lang="en-US" sz="2400" dirty="0" err="1"/>
              <a:t>Esa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kepercayaannya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ketakwaannya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Manusia</a:t>
            </a:r>
            <a:r>
              <a:rPr lang="en-US" dirty="0"/>
              <a:t> Indonesia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takwa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beradab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hormat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pemeluk</a:t>
            </a:r>
            <a:r>
              <a:rPr lang="en-US" dirty="0"/>
              <a:t> agama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kerukunan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memaksakan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lain.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432048"/>
          </a:xfrm>
        </p:spPr>
        <p:txBody>
          <a:bodyPr>
            <a:normAutofit/>
          </a:bodyPr>
          <a:lstStyle/>
          <a:p>
            <a:pPr algn="ctr"/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: </a:t>
            </a:r>
            <a:r>
              <a:rPr lang="en-US" sz="2000" dirty="0" err="1"/>
              <a:t>Kemanusiaan</a:t>
            </a:r>
            <a:r>
              <a:rPr lang="en-US" sz="2000" dirty="0"/>
              <a:t> yang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beradab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Autofit/>
          </a:bodyPr>
          <a:lstStyle/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Mengakui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memperlakukan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sesuai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harkat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martabatnya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makhluk</a:t>
            </a:r>
            <a:r>
              <a:rPr lang="en-US" sz="1800" dirty="0"/>
              <a:t> </a:t>
            </a:r>
            <a:r>
              <a:rPr lang="en-US" sz="1800" dirty="0" err="1"/>
              <a:t>Tuhan</a:t>
            </a:r>
            <a:r>
              <a:rPr lang="en-US" sz="1800" dirty="0"/>
              <a:t> Yang </a:t>
            </a:r>
            <a:r>
              <a:rPr lang="en-US" sz="1800" dirty="0" err="1"/>
              <a:t>Maha</a:t>
            </a:r>
            <a:r>
              <a:rPr lang="en-US" sz="1800" dirty="0"/>
              <a:t> </a:t>
            </a:r>
            <a:r>
              <a:rPr lang="en-US" sz="1800" dirty="0" err="1"/>
              <a:t>Esa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Mengakui</a:t>
            </a:r>
            <a:r>
              <a:rPr lang="en-US" sz="1800" dirty="0"/>
              <a:t> </a:t>
            </a:r>
            <a:r>
              <a:rPr lang="en-US" sz="1800" dirty="0" err="1"/>
              <a:t>persamaan</a:t>
            </a:r>
            <a:r>
              <a:rPr lang="en-US" sz="1800" dirty="0"/>
              <a:t> </a:t>
            </a:r>
            <a:r>
              <a:rPr lang="en-US" sz="1800" dirty="0" err="1"/>
              <a:t>derajat</a:t>
            </a:r>
            <a:r>
              <a:rPr lang="en-US" sz="1800" dirty="0"/>
              <a:t>, </a:t>
            </a:r>
            <a:r>
              <a:rPr lang="en-US" sz="1800" dirty="0" err="1"/>
              <a:t>persamaan</a:t>
            </a:r>
            <a:r>
              <a:rPr lang="en-US" sz="1800" dirty="0"/>
              <a:t> </a:t>
            </a:r>
            <a:r>
              <a:rPr lang="en-US" sz="1800" dirty="0" err="1"/>
              <a:t>hak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kewajiban</a:t>
            </a:r>
            <a:r>
              <a:rPr lang="en-US" sz="1800" dirty="0"/>
              <a:t> </a:t>
            </a:r>
            <a:r>
              <a:rPr lang="en-US" sz="1800" dirty="0" err="1"/>
              <a:t>asasi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,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membeda-bedakan</a:t>
            </a:r>
            <a:r>
              <a:rPr lang="en-US" sz="1800" dirty="0"/>
              <a:t> </a:t>
            </a:r>
            <a:r>
              <a:rPr lang="en-US" sz="1800" dirty="0" err="1"/>
              <a:t>suku</a:t>
            </a:r>
            <a:r>
              <a:rPr lang="en-US" sz="1800" dirty="0"/>
              <a:t>, </a:t>
            </a:r>
            <a:r>
              <a:rPr lang="en-US" sz="1800" dirty="0" err="1"/>
              <a:t>keturunan</a:t>
            </a:r>
            <a:r>
              <a:rPr lang="en-US" sz="1800" dirty="0"/>
              <a:t>, agama, </a:t>
            </a:r>
            <a:r>
              <a:rPr lang="en-US" sz="1800" dirty="0" err="1"/>
              <a:t>kepercayaan</a:t>
            </a:r>
            <a:r>
              <a:rPr lang="en-US" sz="1800" dirty="0"/>
              <a:t>, </a:t>
            </a:r>
            <a:r>
              <a:rPr lang="en-US" sz="1800" dirty="0" err="1"/>
              <a:t>jenis</a:t>
            </a:r>
            <a:r>
              <a:rPr lang="en-US" sz="1800" dirty="0"/>
              <a:t> </a:t>
            </a:r>
            <a:r>
              <a:rPr lang="en-US" sz="1800" dirty="0" err="1"/>
              <a:t>kelamin</a:t>
            </a:r>
            <a:r>
              <a:rPr lang="en-US" sz="1800" dirty="0"/>
              <a:t>, </a:t>
            </a:r>
            <a:r>
              <a:rPr lang="en-US" sz="1800" dirty="0" err="1"/>
              <a:t>kedudukan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, </a:t>
            </a:r>
            <a:r>
              <a:rPr lang="en-US" sz="1800" dirty="0" err="1"/>
              <a:t>warna</a:t>
            </a:r>
            <a:r>
              <a:rPr lang="en-US" sz="1800" dirty="0"/>
              <a:t> </a:t>
            </a:r>
            <a:r>
              <a:rPr lang="en-US" sz="1800" dirty="0" err="1"/>
              <a:t>kulit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sebagainya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Mengembangkan</a:t>
            </a:r>
            <a:r>
              <a:rPr lang="en-US" sz="1800" dirty="0"/>
              <a:t>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saling</a:t>
            </a:r>
            <a:r>
              <a:rPr lang="en-US" sz="1800" dirty="0"/>
              <a:t> </a:t>
            </a:r>
            <a:r>
              <a:rPr lang="en-US" sz="1800" dirty="0" err="1"/>
              <a:t>mencintai</a:t>
            </a:r>
            <a:r>
              <a:rPr lang="en-US" sz="1800" dirty="0"/>
              <a:t> </a:t>
            </a:r>
            <a:r>
              <a:rPr lang="en-US" sz="1800" dirty="0" err="1"/>
              <a:t>sesama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Mengembangkan</a:t>
            </a:r>
            <a:r>
              <a:rPr lang="en-US" sz="1800" dirty="0"/>
              <a:t>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saling</a:t>
            </a:r>
            <a:r>
              <a:rPr lang="en-US" sz="1800" dirty="0"/>
              <a:t> </a:t>
            </a:r>
            <a:r>
              <a:rPr lang="en-US" sz="1800" dirty="0" err="1"/>
              <a:t>tenggang</a:t>
            </a:r>
            <a:r>
              <a:rPr lang="en-US" sz="1800" dirty="0"/>
              <a:t> rasa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tepa</a:t>
            </a:r>
            <a:r>
              <a:rPr lang="en-US" sz="1800" dirty="0"/>
              <a:t> </a:t>
            </a:r>
            <a:r>
              <a:rPr lang="en-US" sz="1800" dirty="0" err="1"/>
              <a:t>selira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Mengembangkan</a:t>
            </a:r>
            <a:r>
              <a:rPr lang="en-US" sz="1800" dirty="0"/>
              <a:t>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semena-mena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orang lain.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Menjunjung</a:t>
            </a:r>
            <a:r>
              <a:rPr lang="en-US" sz="1800" dirty="0"/>
              <a:t> </a:t>
            </a:r>
            <a:r>
              <a:rPr lang="en-US" sz="1800" dirty="0" err="1"/>
              <a:t>tinggi</a:t>
            </a:r>
            <a:r>
              <a:rPr lang="en-US" sz="1800" dirty="0"/>
              <a:t> </a:t>
            </a:r>
            <a:r>
              <a:rPr lang="en-US" sz="1800" dirty="0" err="1"/>
              <a:t>nilai-nilai</a:t>
            </a:r>
            <a:r>
              <a:rPr lang="en-US" sz="1800" dirty="0"/>
              <a:t> </a:t>
            </a:r>
            <a:r>
              <a:rPr lang="en-US" sz="1800" dirty="0" err="1"/>
              <a:t>kemanusiaan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Gemar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</a:t>
            </a:r>
            <a:r>
              <a:rPr lang="en-US" sz="1800" dirty="0" err="1"/>
              <a:t>kemanusiaan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Berani</a:t>
            </a:r>
            <a:r>
              <a:rPr lang="en-US" sz="1800" dirty="0"/>
              <a:t> </a:t>
            </a:r>
            <a:r>
              <a:rPr lang="en-US" sz="1800" dirty="0" err="1"/>
              <a:t>membela</a:t>
            </a:r>
            <a:r>
              <a:rPr lang="en-US" sz="1800" dirty="0"/>
              <a:t> </a:t>
            </a:r>
            <a:r>
              <a:rPr lang="en-US" sz="1800" dirty="0" err="1"/>
              <a:t>kebenaran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keadilan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Bangsa</a:t>
            </a:r>
            <a:r>
              <a:rPr lang="en-US" sz="1800" dirty="0"/>
              <a:t> Indonesia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dirinya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bagian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seluruh</a:t>
            </a:r>
            <a:r>
              <a:rPr lang="en-US" sz="1800" dirty="0"/>
              <a:t> </a:t>
            </a:r>
            <a:r>
              <a:rPr lang="en-US" sz="1800" dirty="0" err="1"/>
              <a:t>umat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/>
              <a:t>Mengembangkan</a:t>
            </a:r>
            <a:r>
              <a:rPr lang="en-US" sz="1800" dirty="0"/>
              <a:t>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hormat</a:t>
            </a:r>
            <a:r>
              <a:rPr lang="en-US" sz="1800" dirty="0"/>
              <a:t> </a:t>
            </a:r>
            <a:r>
              <a:rPr lang="en-US" sz="1800" dirty="0" err="1"/>
              <a:t>menghormati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bekerjasama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bangsa</a:t>
            </a:r>
            <a:r>
              <a:rPr lang="en-US" sz="1800" dirty="0"/>
              <a:t> </a:t>
            </a:r>
            <a:r>
              <a:rPr lang="en-US" sz="1800" dirty="0" smtClean="0"/>
              <a:t>lain.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56386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239000" cy="626328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/>
              <a:t>Sila</a:t>
            </a:r>
            <a:r>
              <a:rPr lang="en-US" sz="2800" dirty="0" smtClean="0"/>
              <a:t> </a:t>
            </a:r>
            <a:r>
              <a:rPr lang="en-US" sz="2800" dirty="0" err="1"/>
              <a:t>ketiga</a:t>
            </a:r>
            <a:r>
              <a:rPr lang="en-US" sz="2800" dirty="0"/>
              <a:t>: </a:t>
            </a:r>
            <a:r>
              <a:rPr lang="en-US" sz="2800" dirty="0" err="1"/>
              <a:t>Persatuan</a:t>
            </a:r>
            <a:r>
              <a:rPr lang="en-US" sz="2800" dirty="0"/>
              <a:t> </a:t>
            </a:r>
            <a:r>
              <a:rPr lang="en-US" sz="2800" dirty="0" smtClean="0"/>
              <a:t>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, </a:t>
            </a:r>
            <a:r>
              <a:rPr lang="en-US" dirty="0" err="1"/>
              <a:t>kesatuan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Sanggup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rela</a:t>
            </a:r>
            <a:r>
              <a:rPr lang="en-US" dirty="0"/>
              <a:t> </a:t>
            </a:r>
            <a:r>
              <a:rPr lang="en-US" dirty="0" err="1"/>
              <a:t>berkorban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Mengembangkan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Mengembangkan</a:t>
            </a:r>
            <a:r>
              <a:rPr lang="en-US" dirty="0"/>
              <a:t> rasa </a:t>
            </a:r>
            <a:r>
              <a:rPr lang="en-US" dirty="0" err="1"/>
              <a:t>kebanggaan</a:t>
            </a:r>
            <a:r>
              <a:rPr lang="en-US" dirty="0"/>
              <a:t> </a:t>
            </a:r>
            <a:r>
              <a:rPr lang="en-US" dirty="0" err="1"/>
              <a:t>berkebangsaan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bertanah</a:t>
            </a:r>
            <a:r>
              <a:rPr lang="en-US" dirty="0"/>
              <a:t> air Indonesia.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abadi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Indonesia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Bhinneka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demi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880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 err="1" smtClean="0"/>
              <a:t>Sila</a:t>
            </a:r>
            <a:r>
              <a:rPr lang="en-US" sz="2400" dirty="0" smtClean="0"/>
              <a:t> </a:t>
            </a:r>
            <a:r>
              <a:rPr lang="en-US" sz="2400" dirty="0" err="1" smtClean="0"/>
              <a:t>keempat</a:t>
            </a:r>
            <a:r>
              <a:rPr lang="en-US" sz="2400" dirty="0" smtClean="0"/>
              <a:t>: </a:t>
            </a:r>
            <a:r>
              <a:rPr lang="en-US" sz="2400" dirty="0" err="1" smtClean="0"/>
              <a:t>Kerakyatan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hikmat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permusyawaran</a:t>
            </a:r>
            <a:r>
              <a:rPr lang="en-US" sz="2400" dirty="0" smtClean="0"/>
              <a:t> / </a:t>
            </a:r>
            <a:r>
              <a:rPr lang="en-US" sz="2400" dirty="0" err="1" smtClean="0"/>
              <a:t>perwakilan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Indonesia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memaksakan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lain.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mufakat</a:t>
            </a:r>
            <a:r>
              <a:rPr lang="en-US" dirty="0"/>
              <a:t> </a:t>
            </a:r>
            <a:r>
              <a:rPr lang="en-US" dirty="0" err="1"/>
              <a:t>diliputi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iktikad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diutamakan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nurani</a:t>
            </a:r>
            <a:r>
              <a:rPr lang="en-US" dirty="0"/>
              <a:t> yang </a:t>
            </a:r>
            <a:r>
              <a:rPr lang="en-US" dirty="0" err="1"/>
              <a:t>luhur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moral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,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harkat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demi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wakil-wakil</a:t>
            </a:r>
            <a:r>
              <a:rPr lang="en-US" dirty="0"/>
              <a:t> yang </a:t>
            </a:r>
            <a:r>
              <a:rPr lang="en-US" dirty="0" err="1"/>
              <a:t>dipercayai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pemusyawaratan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22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Sila</a:t>
            </a:r>
            <a:r>
              <a:rPr lang="en-US" sz="2800" dirty="0"/>
              <a:t> </a:t>
            </a:r>
            <a:r>
              <a:rPr lang="en-US" sz="2800" dirty="0" err="1"/>
              <a:t>kelima</a:t>
            </a:r>
            <a:r>
              <a:rPr lang="en-US" sz="2800" dirty="0"/>
              <a:t>: </a:t>
            </a:r>
            <a:r>
              <a:rPr lang="en-US" sz="2800" dirty="0" err="1"/>
              <a:t>Keadilan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smtClean="0"/>
              <a:t>Indonesia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luhur</a:t>
            </a:r>
            <a:r>
              <a:rPr lang="en-US" dirty="0"/>
              <a:t>, yang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kegotongroyongan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orang lain.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pertolongan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lain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usaha-usaha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pemerasan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orang lain.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pemborosan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mewah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orang lain yang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yang </a:t>
            </a:r>
            <a:r>
              <a:rPr lang="en-US" dirty="0" err="1"/>
              <a:t>merata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1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6912768" cy="5060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187624" y="44624"/>
            <a:ext cx="640871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Syair</a:t>
            </a:r>
            <a:r>
              <a:rPr lang="en-US" sz="1200" dirty="0"/>
              <a:t> </a:t>
            </a:r>
            <a:r>
              <a:rPr lang="en-US" sz="1200" dirty="0" err="1"/>
              <a:t>Lagu</a:t>
            </a:r>
            <a:r>
              <a:rPr lang="en-US" sz="1200" dirty="0"/>
              <a:t> Indonesia Raya</a:t>
            </a:r>
          </a:p>
          <a:p>
            <a:pPr algn="ctr"/>
            <a:r>
              <a:rPr lang="en-US" sz="1200" i="1" dirty="0" err="1"/>
              <a:t>Lagu</a:t>
            </a:r>
            <a:r>
              <a:rPr lang="en-US" sz="1200" i="1" dirty="0"/>
              <a:t> Indonesia Raya </a:t>
            </a:r>
            <a:r>
              <a:rPr lang="en-US" sz="1200" i="1" dirty="0" err="1"/>
              <a:t>sebagai</a:t>
            </a:r>
            <a:r>
              <a:rPr lang="en-US" sz="1200" i="1" dirty="0"/>
              <a:t> </a:t>
            </a:r>
            <a:r>
              <a:rPr lang="en-US" sz="1200" i="1" dirty="0" err="1"/>
              <a:t>lagu</a:t>
            </a:r>
            <a:r>
              <a:rPr lang="en-US" sz="1200" i="1" dirty="0"/>
              <a:t> </a:t>
            </a:r>
            <a:r>
              <a:rPr lang="en-US" sz="1200" i="1" dirty="0" err="1"/>
              <a:t>kebangsaan</a:t>
            </a:r>
            <a:r>
              <a:rPr lang="en-US" sz="1200" i="1" dirty="0"/>
              <a:t> Indonesia </a:t>
            </a:r>
            <a:r>
              <a:rPr lang="en-US" sz="1200" i="1" dirty="0" err="1"/>
              <a:t>ini</a:t>
            </a:r>
            <a:r>
              <a:rPr lang="en-US" sz="1200" i="1" dirty="0"/>
              <a:t> </a:t>
            </a:r>
            <a:r>
              <a:rPr lang="en-US" sz="1200" i="1" dirty="0" err="1"/>
              <a:t>ciptaan</a:t>
            </a:r>
            <a:r>
              <a:rPr lang="en-US" sz="1200" i="1" dirty="0"/>
              <a:t> Wage </a:t>
            </a:r>
            <a:r>
              <a:rPr lang="en-US" sz="1200" i="1" dirty="0" err="1"/>
              <a:t>Rudof</a:t>
            </a:r>
            <a:r>
              <a:rPr lang="en-US" sz="1200" i="1" dirty="0"/>
              <a:t> </a:t>
            </a:r>
            <a:r>
              <a:rPr lang="en-US" sz="1200" i="1" dirty="0" err="1"/>
              <a:t>Supratman</a:t>
            </a:r>
            <a:r>
              <a:rPr lang="en-US" sz="1200" i="1" dirty="0"/>
              <a:t> </a:t>
            </a:r>
            <a:r>
              <a:rPr lang="en-US" sz="1200" i="1" dirty="0" err="1"/>
              <a:t>atau</a:t>
            </a:r>
            <a:r>
              <a:rPr lang="en-US" sz="1200" i="1" dirty="0"/>
              <a:t> </a:t>
            </a:r>
            <a:r>
              <a:rPr lang="en-US" sz="1200" i="1" dirty="0" err="1"/>
              <a:t>biasa</a:t>
            </a:r>
            <a:r>
              <a:rPr lang="en-US" sz="1200" i="1" dirty="0"/>
              <a:t> </a:t>
            </a:r>
            <a:r>
              <a:rPr lang="en-US" sz="1200" i="1" dirty="0" err="1"/>
              <a:t>disingkat</a:t>
            </a:r>
            <a:r>
              <a:rPr lang="en-US" sz="1200" i="1" dirty="0"/>
              <a:t> </a:t>
            </a:r>
            <a:r>
              <a:rPr lang="en-US" sz="1200" i="1" dirty="0" err="1"/>
              <a:t>dengan</a:t>
            </a:r>
            <a:r>
              <a:rPr lang="en-US" sz="1200" i="1" dirty="0"/>
              <a:t> </a:t>
            </a:r>
            <a:r>
              <a:rPr lang="en-US" sz="1200" i="1" dirty="0" err="1"/>
              <a:t>nama</a:t>
            </a:r>
            <a:r>
              <a:rPr lang="en-US" sz="1200" i="1" dirty="0"/>
              <a:t> W.R. </a:t>
            </a:r>
            <a:r>
              <a:rPr lang="en-US" sz="1200" i="1" dirty="0" err="1"/>
              <a:t>Supratman</a:t>
            </a:r>
            <a:r>
              <a:rPr lang="en-US" sz="1200" i="1" dirty="0"/>
              <a:t>.  Indonesia </a:t>
            </a:r>
            <a:r>
              <a:rPr lang="en-US" sz="1200" i="1" dirty="0" err="1"/>
              <a:t>berbirama</a:t>
            </a:r>
            <a:r>
              <a:rPr lang="en-US" sz="1200" i="1" dirty="0"/>
              <a:t> 4/4 </a:t>
            </a:r>
            <a:r>
              <a:rPr lang="en-US" sz="1200" i="1" dirty="0" err="1"/>
              <a:t>dan</a:t>
            </a:r>
            <a:r>
              <a:rPr lang="en-US" sz="1200" i="1" dirty="0"/>
              <a:t> </a:t>
            </a:r>
            <a:r>
              <a:rPr lang="en-US" sz="1200" i="1" dirty="0" err="1"/>
              <a:t>dinyanyikan</a:t>
            </a:r>
            <a:r>
              <a:rPr lang="en-US" sz="1200" i="1" dirty="0"/>
              <a:t> </a:t>
            </a:r>
            <a:r>
              <a:rPr lang="en-US" sz="1200" i="1" dirty="0" err="1"/>
              <a:t>setelah</a:t>
            </a:r>
            <a:r>
              <a:rPr lang="en-US" sz="1200" i="1" dirty="0"/>
              <a:t> </a:t>
            </a:r>
            <a:r>
              <a:rPr lang="en-US" sz="1200" i="1" dirty="0" err="1"/>
              <a:t>hitungan</a:t>
            </a:r>
            <a:r>
              <a:rPr lang="en-US" sz="1200" i="1" dirty="0"/>
              <a:t> </a:t>
            </a:r>
            <a:r>
              <a:rPr lang="en-US" sz="1200" i="1" dirty="0" err="1"/>
              <a:t>ketiga</a:t>
            </a:r>
            <a:r>
              <a:rPr lang="en-US" sz="1200" i="1" dirty="0" smtClean="0"/>
              <a:t>.</a:t>
            </a:r>
          </a:p>
          <a:p>
            <a:pPr algn="ctr"/>
            <a:endParaRPr lang="en-US" sz="1200" dirty="0"/>
          </a:p>
          <a:p>
            <a:pPr algn="ctr"/>
            <a:r>
              <a:rPr lang="en-US" sz="1200" i="1" dirty="0" err="1"/>
              <a:t>Berikut</a:t>
            </a:r>
            <a:r>
              <a:rPr lang="en-US" sz="1200" i="1" dirty="0"/>
              <a:t> </a:t>
            </a:r>
            <a:r>
              <a:rPr lang="en-US" sz="1200" i="1" dirty="0" err="1"/>
              <a:t>syair</a:t>
            </a:r>
            <a:r>
              <a:rPr lang="en-US" sz="1200" i="1" dirty="0"/>
              <a:t> </a:t>
            </a:r>
            <a:r>
              <a:rPr lang="en-US" sz="1200" i="1" dirty="0" err="1"/>
              <a:t>lengkap</a:t>
            </a:r>
            <a:r>
              <a:rPr lang="en-US" sz="1200" i="1" dirty="0"/>
              <a:t> 3 (</a:t>
            </a:r>
            <a:r>
              <a:rPr lang="en-US" sz="1200" i="1" dirty="0" err="1"/>
              <a:t>tiga</a:t>
            </a:r>
            <a:r>
              <a:rPr lang="en-US" sz="1200" i="1" dirty="0"/>
              <a:t>) </a:t>
            </a:r>
            <a:r>
              <a:rPr lang="en-US" sz="1200" i="1" dirty="0" err="1"/>
              <a:t>kuplet</a:t>
            </a:r>
            <a:r>
              <a:rPr lang="en-US" sz="1200" i="1" dirty="0"/>
              <a:t> </a:t>
            </a:r>
            <a:r>
              <a:rPr lang="en-US" sz="1200" i="1" dirty="0" err="1"/>
              <a:t>lagu</a:t>
            </a:r>
            <a:r>
              <a:rPr lang="en-US" sz="1200" i="1" dirty="0"/>
              <a:t> Indonesia Raya.</a:t>
            </a:r>
            <a:endParaRPr lang="en-US" sz="12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358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1419</TotalTime>
  <Words>757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POLITIK HUKUM Lingkungan &amp; KEADILAN sda</vt:lpstr>
      <vt:lpstr>Butir-Butir Pancasila</vt:lpstr>
      <vt:lpstr>PowerPoint Presentation</vt:lpstr>
      <vt:lpstr>Sila pertama: Ketuhanan Yang Maha Esa </vt:lpstr>
      <vt:lpstr>Sila kedua: Kemanusiaan yang adil dan beradab</vt:lpstr>
      <vt:lpstr>Sila ketiga: Persatuan Indonesia</vt:lpstr>
      <vt:lpstr>Sila keempat: Kerakyatan yang dipimpin oleh hikmat kebijaksanaan dalam permusyawaran / perwakilan</vt:lpstr>
      <vt:lpstr>Sila kelima: Keadilan sosial bagi seluruh rakyat Indonesia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POLITIK HUKUM AGRARIA</dc:title>
  <dc:creator>user</dc:creator>
  <cp:lastModifiedBy>LENOVO</cp:lastModifiedBy>
  <cp:revision>32</cp:revision>
  <dcterms:created xsi:type="dcterms:W3CDTF">2018-08-23T13:13:04Z</dcterms:created>
  <dcterms:modified xsi:type="dcterms:W3CDTF">2021-05-18T07:31:39Z</dcterms:modified>
</cp:coreProperties>
</file>