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20A9B8-BDA1-481E-B9E1-D9C2772E1C5E}" type="doc">
      <dgm:prSet loTypeId="urn:microsoft.com/office/officeart/2005/8/layout/hProcess11" loCatId="process" qsTypeId="urn:microsoft.com/office/officeart/2005/8/quickstyle/simple1" qsCatId="simple" csTypeId="urn:microsoft.com/office/officeart/2005/8/colors/accent1_2" csCatId="accent1" phldr="1"/>
      <dgm:spPr/>
    </dgm:pt>
    <dgm:pt modelId="{5866D0F6-C4AA-4379-9310-C92E725B3EA6}">
      <dgm:prSet phldrT="[Text]"/>
      <dgm:spPr/>
      <dgm:t>
        <a:bodyPr/>
        <a:lstStyle/>
        <a:p>
          <a:r>
            <a:rPr lang="en-US" dirty="0" smtClean="0"/>
            <a:t>BASIC RESEARCH</a:t>
          </a:r>
        </a:p>
        <a:p>
          <a:r>
            <a:rPr lang="en-US" dirty="0" smtClean="0"/>
            <a:t>PENEMUAN ILMU BARU</a:t>
          </a:r>
          <a:endParaRPr lang="en-US" dirty="0"/>
        </a:p>
      </dgm:t>
    </dgm:pt>
    <dgm:pt modelId="{6BA92189-F35E-4CFA-B1A6-46C0E22B5F72}" type="parTrans" cxnId="{E9F7CA28-A52C-48F7-8F8D-6CABD5182B1B}">
      <dgm:prSet/>
      <dgm:spPr/>
      <dgm:t>
        <a:bodyPr/>
        <a:lstStyle/>
        <a:p>
          <a:endParaRPr lang="en-US"/>
        </a:p>
      </dgm:t>
    </dgm:pt>
    <dgm:pt modelId="{E0953618-60CB-4104-91BE-90390D9F9EE2}" type="sibTrans" cxnId="{E9F7CA28-A52C-48F7-8F8D-6CABD5182B1B}">
      <dgm:prSet/>
      <dgm:spPr/>
      <dgm:t>
        <a:bodyPr/>
        <a:lstStyle/>
        <a:p>
          <a:endParaRPr lang="en-US"/>
        </a:p>
      </dgm:t>
    </dgm:pt>
    <dgm:pt modelId="{A439E82C-4F52-469A-B070-062A9706AD6A}">
      <dgm:prSet phldrT="[Text]"/>
      <dgm:spPr/>
      <dgm:t>
        <a:bodyPr/>
        <a:lstStyle/>
        <a:p>
          <a:r>
            <a:rPr lang="en-US" dirty="0" smtClean="0"/>
            <a:t>R&amp;D</a:t>
          </a:r>
        </a:p>
        <a:p>
          <a:r>
            <a:rPr lang="en-US" dirty="0" smtClean="0"/>
            <a:t>PENEMUAN, PENGEMBANGAN, PENGUJIAN PRODUK</a:t>
          </a:r>
          <a:endParaRPr lang="en-US" dirty="0"/>
        </a:p>
      </dgm:t>
    </dgm:pt>
    <dgm:pt modelId="{E5E5D1A6-F42D-40C1-A465-BA708CF53056}" type="parTrans" cxnId="{33173CAB-03B7-43AA-A7FF-5152020A155F}">
      <dgm:prSet/>
      <dgm:spPr/>
      <dgm:t>
        <a:bodyPr/>
        <a:lstStyle/>
        <a:p>
          <a:endParaRPr lang="en-US"/>
        </a:p>
      </dgm:t>
    </dgm:pt>
    <dgm:pt modelId="{B9516E8B-40D6-4568-9710-7A50FD6C315D}" type="sibTrans" cxnId="{33173CAB-03B7-43AA-A7FF-5152020A155F}">
      <dgm:prSet/>
      <dgm:spPr/>
      <dgm:t>
        <a:bodyPr/>
        <a:lstStyle/>
        <a:p>
          <a:endParaRPr lang="en-US"/>
        </a:p>
      </dgm:t>
    </dgm:pt>
    <dgm:pt modelId="{F20B3194-7B79-4ACE-8F66-9E9F97F3929C}">
      <dgm:prSet phldrT="[Text]"/>
      <dgm:spPr/>
      <dgm:t>
        <a:bodyPr/>
        <a:lstStyle/>
        <a:p>
          <a:r>
            <a:rPr lang="en-US" dirty="0" smtClean="0"/>
            <a:t>APPLIED RESEARCH</a:t>
          </a:r>
        </a:p>
        <a:p>
          <a:r>
            <a:rPr lang="en-US" dirty="0" smtClean="0"/>
            <a:t>MENERAPKAN ILMU/PRODUK</a:t>
          </a:r>
          <a:endParaRPr lang="en-US" dirty="0"/>
        </a:p>
      </dgm:t>
    </dgm:pt>
    <dgm:pt modelId="{A3D0E7DE-F925-43ED-8FB9-ABF5857C4378}" type="parTrans" cxnId="{DEAE633F-CA80-41E2-B8CF-60E6BD5C92CC}">
      <dgm:prSet/>
      <dgm:spPr/>
      <dgm:t>
        <a:bodyPr/>
        <a:lstStyle/>
        <a:p>
          <a:endParaRPr lang="en-US"/>
        </a:p>
      </dgm:t>
    </dgm:pt>
    <dgm:pt modelId="{21DE1D6F-F1BB-43E9-A1C0-5643E5F3648A}" type="sibTrans" cxnId="{DEAE633F-CA80-41E2-B8CF-60E6BD5C92CC}">
      <dgm:prSet/>
      <dgm:spPr/>
      <dgm:t>
        <a:bodyPr/>
        <a:lstStyle/>
        <a:p>
          <a:endParaRPr lang="en-US"/>
        </a:p>
      </dgm:t>
    </dgm:pt>
    <dgm:pt modelId="{F3877391-623D-46F1-B18C-14F9974CC4C4}" type="pres">
      <dgm:prSet presAssocID="{0020A9B8-BDA1-481E-B9E1-D9C2772E1C5E}" presName="Name0" presStyleCnt="0">
        <dgm:presLayoutVars>
          <dgm:dir/>
          <dgm:resizeHandles val="exact"/>
        </dgm:presLayoutVars>
      </dgm:prSet>
      <dgm:spPr/>
    </dgm:pt>
    <dgm:pt modelId="{D365FA9B-62F7-4FC1-BC0A-771567C6AC24}" type="pres">
      <dgm:prSet presAssocID="{0020A9B8-BDA1-481E-B9E1-D9C2772E1C5E}" presName="arrow" presStyleLbl="bgShp" presStyleIdx="0" presStyleCnt="1"/>
      <dgm:spPr/>
    </dgm:pt>
    <dgm:pt modelId="{A53412C4-D23B-4B2C-BB34-EA2508634D2F}" type="pres">
      <dgm:prSet presAssocID="{0020A9B8-BDA1-481E-B9E1-D9C2772E1C5E}" presName="points" presStyleCnt="0"/>
      <dgm:spPr/>
    </dgm:pt>
    <dgm:pt modelId="{F862B20A-4401-400C-B793-6B72273A3CF6}" type="pres">
      <dgm:prSet presAssocID="{5866D0F6-C4AA-4379-9310-C92E725B3EA6}" presName="compositeA" presStyleCnt="0"/>
      <dgm:spPr/>
    </dgm:pt>
    <dgm:pt modelId="{7B29FA6C-E3D4-44E2-95EA-240E5D07835F}" type="pres">
      <dgm:prSet presAssocID="{5866D0F6-C4AA-4379-9310-C92E725B3EA6}" presName="textA" presStyleLbl="revTx" presStyleIdx="0" presStyleCnt="3">
        <dgm:presLayoutVars>
          <dgm:bulletEnabled val="1"/>
        </dgm:presLayoutVars>
      </dgm:prSet>
      <dgm:spPr/>
    </dgm:pt>
    <dgm:pt modelId="{6CF5A7E6-99B9-4EA8-B5CC-5DD6349A4D49}" type="pres">
      <dgm:prSet presAssocID="{5866D0F6-C4AA-4379-9310-C92E725B3EA6}" presName="circleA" presStyleLbl="node1" presStyleIdx="0" presStyleCnt="3"/>
      <dgm:spPr/>
    </dgm:pt>
    <dgm:pt modelId="{980E19FA-430D-4CD4-BC54-436BB62F63E7}" type="pres">
      <dgm:prSet presAssocID="{5866D0F6-C4AA-4379-9310-C92E725B3EA6}" presName="spaceA" presStyleCnt="0"/>
      <dgm:spPr/>
    </dgm:pt>
    <dgm:pt modelId="{ED1AF843-DA11-4844-8DE7-DB19289A44A1}" type="pres">
      <dgm:prSet presAssocID="{E0953618-60CB-4104-91BE-90390D9F9EE2}" presName="space" presStyleCnt="0"/>
      <dgm:spPr/>
    </dgm:pt>
    <dgm:pt modelId="{645EC205-249C-44E2-851C-C7EC0254AB05}" type="pres">
      <dgm:prSet presAssocID="{A439E82C-4F52-469A-B070-062A9706AD6A}" presName="compositeB" presStyleCnt="0"/>
      <dgm:spPr/>
    </dgm:pt>
    <dgm:pt modelId="{99C9301A-9357-4F7C-B5D7-CE3C5688FC1B}" type="pres">
      <dgm:prSet presAssocID="{A439E82C-4F52-469A-B070-062A9706AD6A}" presName="textB" presStyleLbl="revTx" presStyleIdx="1" presStyleCnt="3">
        <dgm:presLayoutVars>
          <dgm:bulletEnabled val="1"/>
        </dgm:presLayoutVars>
      </dgm:prSet>
      <dgm:spPr/>
    </dgm:pt>
    <dgm:pt modelId="{9D4FF40D-A34F-423A-9E2C-D90A799B3CB8}" type="pres">
      <dgm:prSet presAssocID="{A439E82C-4F52-469A-B070-062A9706AD6A}" presName="circleB" presStyleLbl="node1" presStyleIdx="1" presStyleCnt="3"/>
      <dgm:spPr/>
    </dgm:pt>
    <dgm:pt modelId="{30D7579E-7CCC-44C1-8748-E27F31049796}" type="pres">
      <dgm:prSet presAssocID="{A439E82C-4F52-469A-B070-062A9706AD6A}" presName="spaceB" presStyleCnt="0"/>
      <dgm:spPr/>
    </dgm:pt>
    <dgm:pt modelId="{E413737F-CDA8-4FFD-9B1E-982923F3A452}" type="pres">
      <dgm:prSet presAssocID="{B9516E8B-40D6-4568-9710-7A50FD6C315D}" presName="space" presStyleCnt="0"/>
      <dgm:spPr/>
    </dgm:pt>
    <dgm:pt modelId="{A31E7776-F0FD-41AF-86EE-8B6DBF4F0D95}" type="pres">
      <dgm:prSet presAssocID="{F20B3194-7B79-4ACE-8F66-9E9F97F3929C}" presName="compositeA" presStyleCnt="0"/>
      <dgm:spPr/>
    </dgm:pt>
    <dgm:pt modelId="{74574558-2562-4A03-89E9-3F51AB604024}" type="pres">
      <dgm:prSet presAssocID="{F20B3194-7B79-4ACE-8F66-9E9F97F3929C}" presName="textA" presStyleLbl="revTx" presStyleIdx="2" presStyleCnt="3">
        <dgm:presLayoutVars>
          <dgm:bulletEnabled val="1"/>
        </dgm:presLayoutVars>
      </dgm:prSet>
      <dgm:spPr/>
    </dgm:pt>
    <dgm:pt modelId="{D42047A5-429C-40A8-8C61-DA9DC32213DC}" type="pres">
      <dgm:prSet presAssocID="{F20B3194-7B79-4ACE-8F66-9E9F97F3929C}" presName="circleA" presStyleLbl="node1" presStyleIdx="2" presStyleCnt="3"/>
      <dgm:spPr/>
    </dgm:pt>
    <dgm:pt modelId="{C10EF203-87E3-4158-8BAF-5B6E4BA16BBD}" type="pres">
      <dgm:prSet presAssocID="{F20B3194-7B79-4ACE-8F66-9E9F97F3929C}" presName="spaceA" presStyleCnt="0"/>
      <dgm:spPr/>
    </dgm:pt>
  </dgm:ptLst>
  <dgm:cxnLst>
    <dgm:cxn modelId="{33173CAB-03B7-43AA-A7FF-5152020A155F}" srcId="{0020A9B8-BDA1-481E-B9E1-D9C2772E1C5E}" destId="{A439E82C-4F52-469A-B070-062A9706AD6A}" srcOrd="1" destOrd="0" parTransId="{E5E5D1A6-F42D-40C1-A465-BA708CF53056}" sibTransId="{B9516E8B-40D6-4568-9710-7A50FD6C315D}"/>
    <dgm:cxn modelId="{EA8213A3-3051-46F9-9298-D71071C5592F}" type="presOf" srcId="{5866D0F6-C4AA-4379-9310-C92E725B3EA6}" destId="{7B29FA6C-E3D4-44E2-95EA-240E5D07835F}" srcOrd="0" destOrd="0" presId="urn:microsoft.com/office/officeart/2005/8/layout/hProcess11"/>
    <dgm:cxn modelId="{E9F7CA28-A52C-48F7-8F8D-6CABD5182B1B}" srcId="{0020A9B8-BDA1-481E-B9E1-D9C2772E1C5E}" destId="{5866D0F6-C4AA-4379-9310-C92E725B3EA6}" srcOrd="0" destOrd="0" parTransId="{6BA92189-F35E-4CFA-B1A6-46C0E22B5F72}" sibTransId="{E0953618-60CB-4104-91BE-90390D9F9EE2}"/>
    <dgm:cxn modelId="{DEAE633F-CA80-41E2-B8CF-60E6BD5C92CC}" srcId="{0020A9B8-BDA1-481E-B9E1-D9C2772E1C5E}" destId="{F20B3194-7B79-4ACE-8F66-9E9F97F3929C}" srcOrd="2" destOrd="0" parTransId="{A3D0E7DE-F925-43ED-8FB9-ABF5857C4378}" sibTransId="{21DE1D6F-F1BB-43E9-A1C0-5643E5F3648A}"/>
    <dgm:cxn modelId="{BB002883-C0AE-4D3F-A6E7-260B10CF85CA}" type="presOf" srcId="{A439E82C-4F52-469A-B070-062A9706AD6A}" destId="{99C9301A-9357-4F7C-B5D7-CE3C5688FC1B}" srcOrd="0" destOrd="0" presId="urn:microsoft.com/office/officeart/2005/8/layout/hProcess11"/>
    <dgm:cxn modelId="{A708AF28-CCB7-40C3-953D-30B322F3ADBF}" type="presOf" srcId="{F20B3194-7B79-4ACE-8F66-9E9F97F3929C}" destId="{74574558-2562-4A03-89E9-3F51AB604024}" srcOrd="0" destOrd="0" presId="urn:microsoft.com/office/officeart/2005/8/layout/hProcess11"/>
    <dgm:cxn modelId="{B0478ADC-71FF-4D3D-9E12-161400098B6E}" type="presOf" srcId="{0020A9B8-BDA1-481E-B9E1-D9C2772E1C5E}" destId="{F3877391-623D-46F1-B18C-14F9974CC4C4}" srcOrd="0" destOrd="0" presId="urn:microsoft.com/office/officeart/2005/8/layout/hProcess11"/>
    <dgm:cxn modelId="{5282540C-F175-409E-8C9E-52D9A289B179}" type="presParOf" srcId="{F3877391-623D-46F1-B18C-14F9974CC4C4}" destId="{D365FA9B-62F7-4FC1-BC0A-771567C6AC24}" srcOrd="0" destOrd="0" presId="urn:microsoft.com/office/officeart/2005/8/layout/hProcess11"/>
    <dgm:cxn modelId="{F8A65118-3CB1-4505-A2D8-833B85D8EDF0}" type="presParOf" srcId="{F3877391-623D-46F1-B18C-14F9974CC4C4}" destId="{A53412C4-D23B-4B2C-BB34-EA2508634D2F}" srcOrd="1" destOrd="0" presId="urn:microsoft.com/office/officeart/2005/8/layout/hProcess11"/>
    <dgm:cxn modelId="{17F4F9D3-BFC2-426E-8F16-8CAF0B1C6045}" type="presParOf" srcId="{A53412C4-D23B-4B2C-BB34-EA2508634D2F}" destId="{F862B20A-4401-400C-B793-6B72273A3CF6}" srcOrd="0" destOrd="0" presId="urn:microsoft.com/office/officeart/2005/8/layout/hProcess11"/>
    <dgm:cxn modelId="{99E10EBA-F130-46BD-AA2D-01A9E5E39242}" type="presParOf" srcId="{F862B20A-4401-400C-B793-6B72273A3CF6}" destId="{7B29FA6C-E3D4-44E2-95EA-240E5D07835F}" srcOrd="0" destOrd="0" presId="urn:microsoft.com/office/officeart/2005/8/layout/hProcess11"/>
    <dgm:cxn modelId="{51CE8AF5-BBC0-4D8C-A870-9AD4C084E0BE}" type="presParOf" srcId="{F862B20A-4401-400C-B793-6B72273A3CF6}" destId="{6CF5A7E6-99B9-4EA8-B5CC-5DD6349A4D49}" srcOrd="1" destOrd="0" presId="urn:microsoft.com/office/officeart/2005/8/layout/hProcess11"/>
    <dgm:cxn modelId="{DCBC9FEC-8BA0-4BC5-AC57-2B84B80D07D2}" type="presParOf" srcId="{F862B20A-4401-400C-B793-6B72273A3CF6}" destId="{980E19FA-430D-4CD4-BC54-436BB62F63E7}" srcOrd="2" destOrd="0" presId="urn:microsoft.com/office/officeart/2005/8/layout/hProcess11"/>
    <dgm:cxn modelId="{E8317F12-1A0A-4FD8-92B1-BFB2D9B847F3}" type="presParOf" srcId="{A53412C4-D23B-4B2C-BB34-EA2508634D2F}" destId="{ED1AF843-DA11-4844-8DE7-DB19289A44A1}" srcOrd="1" destOrd="0" presId="urn:microsoft.com/office/officeart/2005/8/layout/hProcess11"/>
    <dgm:cxn modelId="{85B050BA-F510-4738-BB87-8BB84E4821FB}" type="presParOf" srcId="{A53412C4-D23B-4B2C-BB34-EA2508634D2F}" destId="{645EC205-249C-44E2-851C-C7EC0254AB05}" srcOrd="2" destOrd="0" presId="urn:microsoft.com/office/officeart/2005/8/layout/hProcess11"/>
    <dgm:cxn modelId="{265C2E1F-FAF8-4C3F-8E8B-B8AD503245BB}" type="presParOf" srcId="{645EC205-249C-44E2-851C-C7EC0254AB05}" destId="{99C9301A-9357-4F7C-B5D7-CE3C5688FC1B}" srcOrd="0" destOrd="0" presId="urn:microsoft.com/office/officeart/2005/8/layout/hProcess11"/>
    <dgm:cxn modelId="{1FE9F8CE-D9DD-44D2-A0A4-CC853C203D15}" type="presParOf" srcId="{645EC205-249C-44E2-851C-C7EC0254AB05}" destId="{9D4FF40D-A34F-423A-9E2C-D90A799B3CB8}" srcOrd="1" destOrd="0" presId="urn:microsoft.com/office/officeart/2005/8/layout/hProcess11"/>
    <dgm:cxn modelId="{8A34FEFA-BCFF-47CC-A369-C72E48E6AE8F}" type="presParOf" srcId="{645EC205-249C-44E2-851C-C7EC0254AB05}" destId="{30D7579E-7CCC-44C1-8748-E27F31049796}" srcOrd="2" destOrd="0" presId="urn:microsoft.com/office/officeart/2005/8/layout/hProcess11"/>
    <dgm:cxn modelId="{3293F86B-D532-4FDF-9EAA-AFEA0A5C77B6}" type="presParOf" srcId="{A53412C4-D23B-4B2C-BB34-EA2508634D2F}" destId="{E413737F-CDA8-4FFD-9B1E-982923F3A452}" srcOrd="3" destOrd="0" presId="urn:microsoft.com/office/officeart/2005/8/layout/hProcess11"/>
    <dgm:cxn modelId="{E8D25D3E-1B38-4268-AE57-50F1D463E6D0}" type="presParOf" srcId="{A53412C4-D23B-4B2C-BB34-EA2508634D2F}" destId="{A31E7776-F0FD-41AF-86EE-8B6DBF4F0D95}" srcOrd="4" destOrd="0" presId="urn:microsoft.com/office/officeart/2005/8/layout/hProcess11"/>
    <dgm:cxn modelId="{62565921-E442-40E9-917F-BE8F01915BE4}" type="presParOf" srcId="{A31E7776-F0FD-41AF-86EE-8B6DBF4F0D95}" destId="{74574558-2562-4A03-89E9-3F51AB604024}" srcOrd="0" destOrd="0" presId="urn:microsoft.com/office/officeart/2005/8/layout/hProcess11"/>
    <dgm:cxn modelId="{F9F2B3C7-288A-4596-808F-1A2B6A8BE427}" type="presParOf" srcId="{A31E7776-F0FD-41AF-86EE-8B6DBF4F0D95}" destId="{D42047A5-429C-40A8-8C61-DA9DC32213DC}" srcOrd="1" destOrd="0" presId="urn:microsoft.com/office/officeart/2005/8/layout/hProcess11"/>
    <dgm:cxn modelId="{E450EEDE-270B-4FDD-A9B6-0AAB6CD4D2B2}" type="presParOf" srcId="{A31E7776-F0FD-41AF-86EE-8B6DBF4F0D95}" destId="{C10EF203-87E3-4158-8BAF-5B6E4BA16BBD}" srcOrd="2" destOrd="0" presId="urn:microsoft.com/office/officeart/2005/8/layout/hProcess11"/>
  </dgm:cxnLst>
  <dgm:bg/>
  <dgm:whole/>
</dgm:dataModel>
</file>

<file path=ppt/diagrams/data2.xml><?xml version="1.0" encoding="utf-8"?>
<dgm:dataModel xmlns:dgm="http://schemas.openxmlformats.org/drawingml/2006/diagram" xmlns:a="http://schemas.openxmlformats.org/drawingml/2006/main">
  <dgm:ptLst>
    <dgm:pt modelId="{B7E7C3AD-85F8-4647-8113-BC864A3D0465}" type="doc">
      <dgm:prSet loTypeId="urn:microsoft.com/office/officeart/2005/8/layout/hProcess11" loCatId="process" qsTypeId="urn:microsoft.com/office/officeart/2005/8/quickstyle/simple1" qsCatId="simple" csTypeId="urn:microsoft.com/office/officeart/2005/8/colors/accent1_2" csCatId="accent1" phldr="1"/>
      <dgm:spPr/>
    </dgm:pt>
    <dgm:pt modelId="{D195C1A7-85C7-4F9F-A780-F7F0C59EE542}">
      <dgm:prSet phldrT="[Text]"/>
      <dgm:spPr/>
      <dgm:t>
        <a:bodyPr/>
        <a:lstStyle/>
        <a:p>
          <a:r>
            <a:rPr lang="en-US" dirty="0" smtClean="0"/>
            <a:t>METODE EKSPERIMEN</a:t>
          </a:r>
        </a:p>
        <a:p>
          <a:r>
            <a:rPr lang="en-US" dirty="0" smtClean="0"/>
            <a:t>TEMPAT DI LAB. /KELAS</a:t>
          </a:r>
        </a:p>
        <a:p>
          <a:r>
            <a:rPr lang="en-US" dirty="0" smtClean="0"/>
            <a:t>ADA PERLAKUAN</a:t>
          </a:r>
          <a:endParaRPr lang="en-US" dirty="0"/>
        </a:p>
      </dgm:t>
    </dgm:pt>
    <dgm:pt modelId="{2124F2EA-FD9B-4218-8DFE-A3A39BB4EF2A}" type="parTrans" cxnId="{7B52F8A3-4B02-45F1-95AA-0BA313257376}">
      <dgm:prSet/>
      <dgm:spPr/>
      <dgm:t>
        <a:bodyPr/>
        <a:lstStyle/>
        <a:p>
          <a:endParaRPr lang="en-US"/>
        </a:p>
      </dgm:t>
    </dgm:pt>
    <dgm:pt modelId="{E5C801FC-CD82-4C20-913A-D67D83BB9B2A}" type="sibTrans" cxnId="{7B52F8A3-4B02-45F1-95AA-0BA313257376}">
      <dgm:prSet/>
      <dgm:spPr/>
      <dgm:t>
        <a:bodyPr/>
        <a:lstStyle/>
        <a:p>
          <a:endParaRPr lang="en-US"/>
        </a:p>
      </dgm:t>
    </dgm:pt>
    <dgm:pt modelId="{48550E33-2CE3-49EC-852F-38453EE9106C}">
      <dgm:prSet phldrT="[Text]"/>
      <dgm:spPr/>
      <dgm:t>
        <a:bodyPr/>
        <a:lstStyle/>
        <a:p>
          <a:r>
            <a:rPr lang="en-US" dirty="0" smtClean="0"/>
            <a:t>METODE SURVEY</a:t>
          </a:r>
        </a:p>
        <a:p>
          <a:r>
            <a:rPr lang="en-US" dirty="0" smtClean="0"/>
            <a:t>TEMPAT ALAMIAH, TIDAK DI LAB/KELAS, ADA PERLAKUAN</a:t>
          </a:r>
          <a:endParaRPr lang="en-US" dirty="0"/>
        </a:p>
      </dgm:t>
    </dgm:pt>
    <dgm:pt modelId="{BF05D092-BB01-421E-A201-F17E27356802}" type="parTrans" cxnId="{D2C87A16-37DE-4851-81D5-A16619332081}">
      <dgm:prSet/>
      <dgm:spPr/>
      <dgm:t>
        <a:bodyPr/>
        <a:lstStyle/>
        <a:p>
          <a:endParaRPr lang="en-US"/>
        </a:p>
      </dgm:t>
    </dgm:pt>
    <dgm:pt modelId="{5FAD3E23-08E9-4982-BF76-7713D18DEBA1}" type="sibTrans" cxnId="{D2C87A16-37DE-4851-81D5-A16619332081}">
      <dgm:prSet/>
      <dgm:spPr/>
      <dgm:t>
        <a:bodyPr/>
        <a:lstStyle/>
        <a:p>
          <a:endParaRPr lang="en-US"/>
        </a:p>
      </dgm:t>
    </dgm:pt>
    <dgm:pt modelId="{26577529-D771-4E96-B48A-4A79D1C4F722}">
      <dgm:prSet phldrT="[Text]"/>
      <dgm:spPr/>
      <dgm:t>
        <a:bodyPr/>
        <a:lstStyle/>
        <a:p>
          <a:r>
            <a:rPr lang="en-US" dirty="0" smtClean="0"/>
            <a:t>METODE NATURALISTIK</a:t>
          </a:r>
        </a:p>
        <a:p>
          <a:r>
            <a:rPr lang="en-US" dirty="0" smtClean="0"/>
            <a:t>TEMPAT ALAMIAH, TIDAK ADA PERLAKUAN</a:t>
          </a:r>
          <a:endParaRPr lang="en-US" dirty="0"/>
        </a:p>
      </dgm:t>
    </dgm:pt>
    <dgm:pt modelId="{E5DF9378-3CB4-43CC-8FA7-53488E49EC11}" type="parTrans" cxnId="{EC1BE2B8-88ED-4342-8CE6-913EDA51D909}">
      <dgm:prSet/>
      <dgm:spPr/>
      <dgm:t>
        <a:bodyPr/>
        <a:lstStyle/>
        <a:p>
          <a:endParaRPr lang="en-US"/>
        </a:p>
      </dgm:t>
    </dgm:pt>
    <dgm:pt modelId="{9C1BC570-F9A7-4E05-BEEF-96D875CE7A9C}" type="sibTrans" cxnId="{EC1BE2B8-88ED-4342-8CE6-913EDA51D909}">
      <dgm:prSet/>
      <dgm:spPr/>
      <dgm:t>
        <a:bodyPr/>
        <a:lstStyle/>
        <a:p>
          <a:endParaRPr lang="en-US"/>
        </a:p>
      </dgm:t>
    </dgm:pt>
    <dgm:pt modelId="{0FC0C46B-2482-45E8-BB92-83E386B72376}" type="pres">
      <dgm:prSet presAssocID="{B7E7C3AD-85F8-4647-8113-BC864A3D0465}" presName="Name0" presStyleCnt="0">
        <dgm:presLayoutVars>
          <dgm:dir/>
          <dgm:resizeHandles val="exact"/>
        </dgm:presLayoutVars>
      </dgm:prSet>
      <dgm:spPr/>
    </dgm:pt>
    <dgm:pt modelId="{98492473-0773-42AA-868C-895E8F6F6ECA}" type="pres">
      <dgm:prSet presAssocID="{B7E7C3AD-85F8-4647-8113-BC864A3D0465}" presName="arrow" presStyleLbl="bgShp" presStyleIdx="0" presStyleCnt="1"/>
      <dgm:spPr/>
    </dgm:pt>
    <dgm:pt modelId="{0C10A056-8D92-4514-A9AD-013D6CB9138B}" type="pres">
      <dgm:prSet presAssocID="{B7E7C3AD-85F8-4647-8113-BC864A3D0465}" presName="points" presStyleCnt="0"/>
      <dgm:spPr/>
    </dgm:pt>
    <dgm:pt modelId="{6B74F274-4A05-4748-A750-C513E3888066}" type="pres">
      <dgm:prSet presAssocID="{D195C1A7-85C7-4F9F-A780-F7F0C59EE542}" presName="compositeA" presStyleCnt="0"/>
      <dgm:spPr/>
    </dgm:pt>
    <dgm:pt modelId="{178966A4-A10A-40CB-8706-65E4EC86E6B6}" type="pres">
      <dgm:prSet presAssocID="{D195C1A7-85C7-4F9F-A780-F7F0C59EE542}" presName="textA" presStyleLbl="revTx" presStyleIdx="0" presStyleCnt="3">
        <dgm:presLayoutVars>
          <dgm:bulletEnabled val="1"/>
        </dgm:presLayoutVars>
      </dgm:prSet>
      <dgm:spPr/>
      <dgm:t>
        <a:bodyPr/>
        <a:lstStyle/>
        <a:p>
          <a:endParaRPr lang="en-US"/>
        </a:p>
      </dgm:t>
    </dgm:pt>
    <dgm:pt modelId="{88F74AF8-9990-49EA-977B-B3EAAE1F9BB6}" type="pres">
      <dgm:prSet presAssocID="{D195C1A7-85C7-4F9F-A780-F7F0C59EE542}" presName="circleA" presStyleLbl="node1" presStyleIdx="0" presStyleCnt="3"/>
      <dgm:spPr/>
    </dgm:pt>
    <dgm:pt modelId="{45A70E0C-7372-4AB5-986C-C31FBEAD5A05}" type="pres">
      <dgm:prSet presAssocID="{D195C1A7-85C7-4F9F-A780-F7F0C59EE542}" presName="spaceA" presStyleCnt="0"/>
      <dgm:spPr/>
    </dgm:pt>
    <dgm:pt modelId="{98676FC2-EB63-4A4E-B3CB-8E7A9ED1C677}" type="pres">
      <dgm:prSet presAssocID="{E5C801FC-CD82-4C20-913A-D67D83BB9B2A}" presName="space" presStyleCnt="0"/>
      <dgm:spPr/>
    </dgm:pt>
    <dgm:pt modelId="{974AC912-08F4-4651-B9E1-F9057C4F9DF0}" type="pres">
      <dgm:prSet presAssocID="{48550E33-2CE3-49EC-852F-38453EE9106C}" presName="compositeB" presStyleCnt="0"/>
      <dgm:spPr/>
    </dgm:pt>
    <dgm:pt modelId="{A20A57C0-5C9E-4B0E-A92C-63B253D702AD}" type="pres">
      <dgm:prSet presAssocID="{48550E33-2CE3-49EC-852F-38453EE9106C}" presName="textB" presStyleLbl="revTx" presStyleIdx="1" presStyleCnt="3">
        <dgm:presLayoutVars>
          <dgm:bulletEnabled val="1"/>
        </dgm:presLayoutVars>
      </dgm:prSet>
      <dgm:spPr/>
      <dgm:t>
        <a:bodyPr/>
        <a:lstStyle/>
        <a:p>
          <a:endParaRPr lang="en-US"/>
        </a:p>
      </dgm:t>
    </dgm:pt>
    <dgm:pt modelId="{2899CB6D-C844-4DD8-AE9B-F56A2FA2547F}" type="pres">
      <dgm:prSet presAssocID="{48550E33-2CE3-49EC-852F-38453EE9106C}" presName="circleB" presStyleLbl="node1" presStyleIdx="1" presStyleCnt="3"/>
      <dgm:spPr/>
    </dgm:pt>
    <dgm:pt modelId="{64D0056C-18C5-4F53-A088-05270206A9D9}" type="pres">
      <dgm:prSet presAssocID="{48550E33-2CE3-49EC-852F-38453EE9106C}" presName="spaceB" presStyleCnt="0"/>
      <dgm:spPr/>
    </dgm:pt>
    <dgm:pt modelId="{B60E1D9C-73B7-41CC-9C1B-9DE09BD1D491}" type="pres">
      <dgm:prSet presAssocID="{5FAD3E23-08E9-4982-BF76-7713D18DEBA1}" presName="space" presStyleCnt="0"/>
      <dgm:spPr/>
    </dgm:pt>
    <dgm:pt modelId="{25D5A9C0-73BF-4D6C-AAE0-61DFAD25F566}" type="pres">
      <dgm:prSet presAssocID="{26577529-D771-4E96-B48A-4A79D1C4F722}" presName="compositeA" presStyleCnt="0"/>
      <dgm:spPr/>
    </dgm:pt>
    <dgm:pt modelId="{F198E170-56FF-49DE-A04A-8AAF6AE012DA}" type="pres">
      <dgm:prSet presAssocID="{26577529-D771-4E96-B48A-4A79D1C4F722}" presName="textA" presStyleLbl="revTx" presStyleIdx="2" presStyleCnt="3">
        <dgm:presLayoutVars>
          <dgm:bulletEnabled val="1"/>
        </dgm:presLayoutVars>
      </dgm:prSet>
      <dgm:spPr/>
    </dgm:pt>
    <dgm:pt modelId="{D97D6C68-16A3-478B-97A0-C22B50F146C2}" type="pres">
      <dgm:prSet presAssocID="{26577529-D771-4E96-B48A-4A79D1C4F722}" presName="circleA" presStyleLbl="node1" presStyleIdx="2" presStyleCnt="3"/>
      <dgm:spPr/>
    </dgm:pt>
    <dgm:pt modelId="{6BC7E071-965B-4319-B125-67EFA03A5DFD}" type="pres">
      <dgm:prSet presAssocID="{26577529-D771-4E96-B48A-4A79D1C4F722}" presName="spaceA" presStyleCnt="0"/>
      <dgm:spPr/>
    </dgm:pt>
  </dgm:ptLst>
  <dgm:cxnLst>
    <dgm:cxn modelId="{23F8CB09-900C-4E48-A9C0-9EB07EBC32A9}" type="presOf" srcId="{B7E7C3AD-85F8-4647-8113-BC864A3D0465}" destId="{0FC0C46B-2482-45E8-BB92-83E386B72376}" srcOrd="0" destOrd="0" presId="urn:microsoft.com/office/officeart/2005/8/layout/hProcess11"/>
    <dgm:cxn modelId="{EC1BE2B8-88ED-4342-8CE6-913EDA51D909}" srcId="{B7E7C3AD-85F8-4647-8113-BC864A3D0465}" destId="{26577529-D771-4E96-B48A-4A79D1C4F722}" srcOrd="2" destOrd="0" parTransId="{E5DF9378-3CB4-43CC-8FA7-53488E49EC11}" sibTransId="{9C1BC570-F9A7-4E05-BEEF-96D875CE7A9C}"/>
    <dgm:cxn modelId="{BCB9CA56-BE44-4348-947C-5EA785DBE643}" type="presOf" srcId="{D195C1A7-85C7-4F9F-A780-F7F0C59EE542}" destId="{178966A4-A10A-40CB-8706-65E4EC86E6B6}" srcOrd="0" destOrd="0" presId="urn:microsoft.com/office/officeart/2005/8/layout/hProcess11"/>
    <dgm:cxn modelId="{03B8C8E2-A1B8-4B76-970E-AFDB60C125A6}" type="presOf" srcId="{48550E33-2CE3-49EC-852F-38453EE9106C}" destId="{A20A57C0-5C9E-4B0E-A92C-63B253D702AD}" srcOrd="0" destOrd="0" presId="urn:microsoft.com/office/officeart/2005/8/layout/hProcess11"/>
    <dgm:cxn modelId="{D2C87A16-37DE-4851-81D5-A16619332081}" srcId="{B7E7C3AD-85F8-4647-8113-BC864A3D0465}" destId="{48550E33-2CE3-49EC-852F-38453EE9106C}" srcOrd="1" destOrd="0" parTransId="{BF05D092-BB01-421E-A201-F17E27356802}" sibTransId="{5FAD3E23-08E9-4982-BF76-7713D18DEBA1}"/>
    <dgm:cxn modelId="{7B52F8A3-4B02-45F1-95AA-0BA313257376}" srcId="{B7E7C3AD-85F8-4647-8113-BC864A3D0465}" destId="{D195C1A7-85C7-4F9F-A780-F7F0C59EE542}" srcOrd="0" destOrd="0" parTransId="{2124F2EA-FD9B-4218-8DFE-A3A39BB4EF2A}" sibTransId="{E5C801FC-CD82-4C20-913A-D67D83BB9B2A}"/>
    <dgm:cxn modelId="{5EE6D91E-F20F-471E-8A08-6E1C38021661}" type="presOf" srcId="{26577529-D771-4E96-B48A-4A79D1C4F722}" destId="{F198E170-56FF-49DE-A04A-8AAF6AE012DA}" srcOrd="0" destOrd="0" presId="urn:microsoft.com/office/officeart/2005/8/layout/hProcess11"/>
    <dgm:cxn modelId="{94CFDA2A-3FE6-4BB9-81A8-6098D48A1170}" type="presParOf" srcId="{0FC0C46B-2482-45E8-BB92-83E386B72376}" destId="{98492473-0773-42AA-868C-895E8F6F6ECA}" srcOrd="0" destOrd="0" presId="urn:microsoft.com/office/officeart/2005/8/layout/hProcess11"/>
    <dgm:cxn modelId="{B2E10454-E6BE-4EF2-B945-3B27431F2AF2}" type="presParOf" srcId="{0FC0C46B-2482-45E8-BB92-83E386B72376}" destId="{0C10A056-8D92-4514-A9AD-013D6CB9138B}" srcOrd="1" destOrd="0" presId="urn:microsoft.com/office/officeart/2005/8/layout/hProcess11"/>
    <dgm:cxn modelId="{45486177-1127-48EB-91A0-DFB4931A06D8}" type="presParOf" srcId="{0C10A056-8D92-4514-A9AD-013D6CB9138B}" destId="{6B74F274-4A05-4748-A750-C513E3888066}" srcOrd="0" destOrd="0" presId="urn:microsoft.com/office/officeart/2005/8/layout/hProcess11"/>
    <dgm:cxn modelId="{79F5D682-8843-4B8D-8C3B-4CBBB35CB8CC}" type="presParOf" srcId="{6B74F274-4A05-4748-A750-C513E3888066}" destId="{178966A4-A10A-40CB-8706-65E4EC86E6B6}" srcOrd="0" destOrd="0" presId="urn:microsoft.com/office/officeart/2005/8/layout/hProcess11"/>
    <dgm:cxn modelId="{9A4DF062-6FA4-435E-988D-809D6B2098E3}" type="presParOf" srcId="{6B74F274-4A05-4748-A750-C513E3888066}" destId="{88F74AF8-9990-49EA-977B-B3EAAE1F9BB6}" srcOrd="1" destOrd="0" presId="urn:microsoft.com/office/officeart/2005/8/layout/hProcess11"/>
    <dgm:cxn modelId="{43B112FA-1A5E-42D6-AC01-0910786509EF}" type="presParOf" srcId="{6B74F274-4A05-4748-A750-C513E3888066}" destId="{45A70E0C-7372-4AB5-986C-C31FBEAD5A05}" srcOrd="2" destOrd="0" presId="urn:microsoft.com/office/officeart/2005/8/layout/hProcess11"/>
    <dgm:cxn modelId="{B9FA7C72-8A53-4BE7-AB24-AD4CB5CE1B94}" type="presParOf" srcId="{0C10A056-8D92-4514-A9AD-013D6CB9138B}" destId="{98676FC2-EB63-4A4E-B3CB-8E7A9ED1C677}" srcOrd="1" destOrd="0" presId="urn:microsoft.com/office/officeart/2005/8/layout/hProcess11"/>
    <dgm:cxn modelId="{E30CBC7E-F07C-44EB-BBF0-7D1F3297058E}" type="presParOf" srcId="{0C10A056-8D92-4514-A9AD-013D6CB9138B}" destId="{974AC912-08F4-4651-B9E1-F9057C4F9DF0}" srcOrd="2" destOrd="0" presId="urn:microsoft.com/office/officeart/2005/8/layout/hProcess11"/>
    <dgm:cxn modelId="{0DB2D7B6-73A8-493E-BDC7-8F3759AEAD4D}" type="presParOf" srcId="{974AC912-08F4-4651-B9E1-F9057C4F9DF0}" destId="{A20A57C0-5C9E-4B0E-A92C-63B253D702AD}" srcOrd="0" destOrd="0" presId="urn:microsoft.com/office/officeart/2005/8/layout/hProcess11"/>
    <dgm:cxn modelId="{D83921D2-B1CD-413C-8653-486837020FC6}" type="presParOf" srcId="{974AC912-08F4-4651-B9E1-F9057C4F9DF0}" destId="{2899CB6D-C844-4DD8-AE9B-F56A2FA2547F}" srcOrd="1" destOrd="0" presId="urn:microsoft.com/office/officeart/2005/8/layout/hProcess11"/>
    <dgm:cxn modelId="{4987C53F-CFDE-49A4-AB7A-88DC9A1A8401}" type="presParOf" srcId="{974AC912-08F4-4651-B9E1-F9057C4F9DF0}" destId="{64D0056C-18C5-4F53-A088-05270206A9D9}" srcOrd="2" destOrd="0" presId="urn:microsoft.com/office/officeart/2005/8/layout/hProcess11"/>
    <dgm:cxn modelId="{644896B2-A7B1-49B4-990A-07BC3683DF75}" type="presParOf" srcId="{0C10A056-8D92-4514-A9AD-013D6CB9138B}" destId="{B60E1D9C-73B7-41CC-9C1B-9DE09BD1D491}" srcOrd="3" destOrd="0" presId="urn:microsoft.com/office/officeart/2005/8/layout/hProcess11"/>
    <dgm:cxn modelId="{B6FD273A-AC6E-4619-80BA-87185E3EB8B5}" type="presParOf" srcId="{0C10A056-8D92-4514-A9AD-013D6CB9138B}" destId="{25D5A9C0-73BF-4D6C-AAE0-61DFAD25F566}" srcOrd="4" destOrd="0" presId="urn:microsoft.com/office/officeart/2005/8/layout/hProcess11"/>
    <dgm:cxn modelId="{46311F73-BA7E-4D72-B9FC-55376224663F}" type="presParOf" srcId="{25D5A9C0-73BF-4D6C-AAE0-61DFAD25F566}" destId="{F198E170-56FF-49DE-A04A-8AAF6AE012DA}" srcOrd="0" destOrd="0" presId="urn:microsoft.com/office/officeart/2005/8/layout/hProcess11"/>
    <dgm:cxn modelId="{C12AF83F-0E0B-4247-B220-4A51983193D4}" type="presParOf" srcId="{25D5A9C0-73BF-4D6C-AAE0-61DFAD25F566}" destId="{D97D6C68-16A3-478B-97A0-C22B50F146C2}" srcOrd="1" destOrd="0" presId="urn:microsoft.com/office/officeart/2005/8/layout/hProcess11"/>
    <dgm:cxn modelId="{42370659-BAC1-43DA-A62F-7A057396C5E2}" type="presParOf" srcId="{25D5A9C0-73BF-4D6C-AAE0-61DFAD25F566}" destId="{6BC7E071-965B-4319-B125-67EFA03A5DFD}" srcOrd="2" destOrd="0" presId="urn:microsoft.com/office/officeart/2005/8/layout/hProcess11"/>
  </dgm:cxnLst>
  <dgm:bg/>
  <dgm:whole/>
</dgm:dataModel>
</file>

<file path=ppt/diagrams/data3.xml><?xml version="1.0" encoding="utf-8"?>
<dgm:dataModel xmlns:dgm="http://schemas.openxmlformats.org/drawingml/2006/diagram" xmlns:a="http://schemas.openxmlformats.org/drawingml/2006/main">
  <dgm:ptLst>
    <dgm:pt modelId="{036E0DE6-62A9-4163-89E2-F31232853DA6}"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6CA32222-4A2E-4E90-8568-40A92A930ECD}">
      <dgm:prSet phldrT="[Text]"/>
      <dgm:spPr/>
      <dgm:t>
        <a:bodyPr/>
        <a:lstStyle/>
        <a:p>
          <a:r>
            <a:rPr lang="en-US" dirty="0" smtClean="0"/>
            <a:t>1</a:t>
          </a:r>
          <a:endParaRPr lang="en-US" dirty="0"/>
        </a:p>
      </dgm:t>
    </dgm:pt>
    <dgm:pt modelId="{A248FEF0-84D9-466E-853D-B8ABC9317513}" type="parTrans" cxnId="{1A423EFB-1711-44DD-8D57-3DE1BDD58BD6}">
      <dgm:prSet/>
      <dgm:spPr/>
      <dgm:t>
        <a:bodyPr/>
        <a:lstStyle/>
        <a:p>
          <a:endParaRPr lang="en-US"/>
        </a:p>
      </dgm:t>
    </dgm:pt>
    <dgm:pt modelId="{12551C7A-DF84-4D07-9AE4-BE1E3F53CE11}" type="sibTrans" cxnId="{1A423EFB-1711-44DD-8D57-3DE1BDD58BD6}">
      <dgm:prSet/>
      <dgm:spPr/>
      <dgm:t>
        <a:bodyPr/>
        <a:lstStyle/>
        <a:p>
          <a:endParaRPr lang="en-US"/>
        </a:p>
      </dgm:t>
    </dgm:pt>
    <dgm:pt modelId="{7103E406-1044-43F1-AF51-F7FE02F2D930}">
      <dgm:prSet phldrT="[Text]"/>
      <dgm:spPr/>
      <dgm:t>
        <a:bodyPr/>
        <a:lstStyle/>
        <a:p>
          <a:r>
            <a:rPr lang="en-US" dirty="0" smtClean="0"/>
            <a:t>PERBEDAAN AKSIOMA DASAR TENTANG SIFAT REALITAS</a:t>
          </a:r>
          <a:endParaRPr lang="en-US" dirty="0"/>
        </a:p>
      </dgm:t>
    </dgm:pt>
    <dgm:pt modelId="{F84778AA-B27C-48DC-8A58-6858C448F034}" type="parTrans" cxnId="{C24316D0-0776-40ED-A998-A5DF64F835C6}">
      <dgm:prSet/>
      <dgm:spPr/>
      <dgm:t>
        <a:bodyPr/>
        <a:lstStyle/>
        <a:p>
          <a:endParaRPr lang="en-US"/>
        </a:p>
      </dgm:t>
    </dgm:pt>
    <dgm:pt modelId="{5666F193-0FC2-4C2F-9DF3-519840D0AEBA}" type="sibTrans" cxnId="{C24316D0-0776-40ED-A998-A5DF64F835C6}">
      <dgm:prSet/>
      <dgm:spPr/>
      <dgm:t>
        <a:bodyPr/>
        <a:lstStyle/>
        <a:p>
          <a:endParaRPr lang="en-US"/>
        </a:p>
      </dgm:t>
    </dgm:pt>
    <dgm:pt modelId="{F8167951-E278-4FD7-9174-DA0EFCFD4D04}">
      <dgm:prSet phldrT="[Text]"/>
      <dgm:spPr/>
      <dgm:t>
        <a:bodyPr/>
        <a:lstStyle/>
        <a:p>
          <a:r>
            <a:rPr lang="en-US" dirty="0" smtClean="0"/>
            <a:t>2</a:t>
          </a:r>
          <a:endParaRPr lang="en-US" dirty="0"/>
        </a:p>
      </dgm:t>
    </dgm:pt>
    <dgm:pt modelId="{9DC774F5-F350-4C03-8574-5D58F5231B48}" type="parTrans" cxnId="{B2204D24-7755-4A5F-AF78-F04F29E45815}">
      <dgm:prSet/>
      <dgm:spPr/>
      <dgm:t>
        <a:bodyPr/>
        <a:lstStyle/>
        <a:p>
          <a:endParaRPr lang="en-US"/>
        </a:p>
      </dgm:t>
    </dgm:pt>
    <dgm:pt modelId="{0FCEC4DC-FE84-4D61-9C57-9CC1B1208210}" type="sibTrans" cxnId="{B2204D24-7755-4A5F-AF78-F04F29E45815}">
      <dgm:prSet/>
      <dgm:spPr/>
      <dgm:t>
        <a:bodyPr/>
        <a:lstStyle/>
        <a:p>
          <a:endParaRPr lang="en-US"/>
        </a:p>
      </dgm:t>
    </dgm:pt>
    <dgm:pt modelId="{8D979409-30D1-4BE5-AA4C-E5B61ED584EC}">
      <dgm:prSet phldrT="[Text]"/>
      <dgm:spPr/>
      <dgm:t>
        <a:bodyPr/>
        <a:lstStyle/>
        <a:p>
          <a:r>
            <a:rPr lang="en-US" dirty="0" smtClean="0"/>
            <a:t>PERBEDAAN DALAM PROSES PENELITIAN</a:t>
          </a:r>
          <a:endParaRPr lang="en-US" dirty="0"/>
        </a:p>
      </dgm:t>
    </dgm:pt>
    <dgm:pt modelId="{1102332A-C6C9-4C7D-9966-7E2AAFB8F186}" type="parTrans" cxnId="{892F1F6D-AF9E-498A-AD78-6647DB161F6A}">
      <dgm:prSet/>
      <dgm:spPr/>
      <dgm:t>
        <a:bodyPr/>
        <a:lstStyle/>
        <a:p>
          <a:endParaRPr lang="en-US"/>
        </a:p>
      </dgm:t>
    </dgm:pt>
    <dgm:pt modelId="{8167ED2D-FA5F-4A0E-BCC7-08726C5C793C}" type="sibTrans" cxnId="{892F1F6D-AF9E-498A-AD78-6647DB161F6A}">
      <dgm:prSet/>
      <dgm:spPr/>
      <dgm:t>
        <a:bodyPr/>
        <a:lstStyle/>
        <a:p>
          <a:endParaRPr lang="en-US"/>
        </a:p>
      </dgm:t>
    </dgm:pt>
    <dgm:pt modelId="{2F5DD572-F26F-4609-8A1D-62128D68FE26}">
      <dgm:prSet phldrT="[Text]"/>
      <dgm:spPr/>
      <dgm:t>
        <a:bodyPr/>
        <a:lstStyle/>
        <a:p>
          <a:r>
            <a:rPr lang="en-US" dirty="0" smtClean="0"/>
            <a:t>3</a:t>
          </a:r>
          <a:endParaRPr lang="en-US" dirty="0"/>
        </a:p>
      </dgm:t>
    </dgm:pt>
    <dgm:pt modelId="{C6DD6202-F9F8-4BAF-A733-73CA53610C77}" type="parTrans" cxnId="{8C90AFA7-BCBC-444A-B36F-2E313B1BA20B}">
      <dgm:prSet/>
      <dgm:spPr/>
      <dgm:t>
        <a:bodyPr/>
        <a:lstStyle/>
        <a:p>
          <a:endParaRPr lang="en-US"/>
        </a:p>
      </dgm:t>
    </dgm:pt>
    <dgm:pt modelId="{CFBEFDD2-84D5-403C-B78A-C959F44E1920}" type="sibTrans" cxnId="{8C90AFA7-BCBC-444A-B36F-2E313B1BA20B}">
      <dgm:prSet/>
      <dgm:spPr/>
      <dgm:t>
        <a:bodyPr/>
        <a:lstStyle/>
        <a:p>
          <a:endParaRPr lang="en-US"/>
        </a:p>
      </dgm:t>
    </dgm:pt>
    <dgm:pt modelId="{12BE9E40-A2AD-4540-9C4B-E9E4A6C45B6B}">
      <dgm:prSet phldrT="[Text]"/>
      <dgm:spPr/>
      <dgm:t>
        <a:bodyPr/>
        <a:lstStyle/>
        <a:p>
          <a:r>
            <a:rPr lang="en-US" dirty="0" smtClean="0"/>
            <a:t>PERBEDAAN DALAM KARAKTERISTIK PENELITIAN</a:t>
          </a:r>
          <a:endParaRPr lang="en-US" dirty="0"/>
        </a:p>
      </dgm:t>
    </dgm:pt>
    <dgm:pt modelId="{0DF34762-2268-494F-BBC7-3D60E471E396}" type="parTrans" cxnId="{A2A7AC50-954C-4C1F-A4F6-64E5141D7967}">
      <dgm:prSet/>
      <dgm:spPr/>
      <dgm:t>
        <a:bodyPr/>
        <a:lstStyle/>
        <a:p>
          <a:endParaRPr lang="en-US"/>
        </a:p>
      </dgm:t>
    </dgm:pt>
    <dgm:pt modelId="{9795693C-30AA-4BF2-BC16-A128B329913B}" type="sibTrans" cxnId="{A2A7AC50-954C-4C1F-A4F6-64E5141D7967}">
      <dgm:prSet/>
      <dgm:spPr/>
      <dgm:t>
        <a:bodyPr/>
        <a:lstStyle/>
        <a:p>
          <a:endParaRPr lang="en-US"/>
        </a:p>
      </dgm:t>
    </dgm:pt>
    <dgm:pt modelId="{493FB834-3837-41C3-A2A9-2FD3B44E83E6}" type="pres">
      <dgm:prSet presAssocID="{036E0DE6-62A9-4163-89E2-F31232853DA6}" presName="linearFlow" presStyleCnt="0">
        <dgm:presLayoutVars>
          <dgm:dir/>
          <dgm:animLvl val="lvl"/>
          <dgm:resizeHandles val="exact"/>
        </dgm:presLayoutVars>
      </dgm:prSet>
      <dgm:spPr/>
    </dgm:pt>
    <dgm:pt modelId="{48457075-DE37-4E8B-8693-4EEAED4A3EAE}" type="pres">
      <dgm:prSet presAssocID="{6CA32222-4A2E-4E90-8568-40A92A930ECD}" presName="composite" presStyleCnt="0"/>
      <dgm:spPr/>
    </dgm:pt>
    <dgm:pt modelId="{43C3E05B-8442-47C9-8749-8E5FEC38CF1D}" type="pres">
      <dgm:prSet presAssocID="{6CA32222-4A2E-4E90-8568-40A92A930ECD}" presName="parentText" presStyleLbl="alignNode1" presStyleIdx="0" presStyleCnt="3">
        <dgm:presLayoutVars>
          <dgm:chMax val="1"/>
          <dgm:bulletEnabled val="1"/>
        </dgm:presLayoutVars>
      </dgm:prSet>
      <dgm:spPr/>
    </dgm:pt>
    <dgm:pt modelId="{9F258BD9-D425-473E-9227-35615E442BAB}" type="pres">
      <dgm:prSet presAssocID="{6CA32222-4A2E-4E90-8568-40A92A930ECD}" presName="descendantText" presStyleLbl="alignAcc1" presStyleIdx="0" presStyleCnt="3">
        <dgm:presLayoutVars>
          <dgm:bulletEnabled val="1"/>
        </dgm:presLayoutVars>
      </dgm:prSet>
      <dgm:spPr/>
      <dgm:t>
        <a:bodyPr/>
        <a:lstStyle/>
        <a:p>
          <a:endParaRPr lang="en-US"/>
        </a:p>
      </dgm:t>
    </dgm:pt>
    <dgm:pt modelId="{07AF1705-AB32-4AE6-9E69-6057D277A741}" type="pres">
      <dgm:prSet presAssocID="{12551C7A-DF84-4D07-9AE4-BE1E3F53CE11}" presName="sp" presStyleCnt="0"/>
      <dgm:spPr/>
    </dgm:pt>
    <dgm:pt modelId="{9D0AA231-E7C2-40B7-89A9-33D5F1EEBC06}" type="pres">
      <dgm:prSet presAssocID="{F8167951-E278-4FD7-9174-DA0EFCFD4D04}" presName="composite" presStyleCnt="0"/>
      <dgm:spPr/>
    </dgm:pt>
    <dgm:pt modelId="{C6470EAB-1A94-4F5C-950B-0F8822077E30}" type="pres">
      <dgm:prSet presAssocID="{F8167951-E278-4FD7-9174-DA0EFCFD4D04}" presName="parentText" presStyleLbl="alignNode1" presStyleIdx="1" presStyleCnt="3">
        <dgm:presLayoutVars>
          <dgm:chMax val="1"/>
          <dgm:bulletEnabled val="1"/>
        </dgm:presLayoutVars>
      </dgm:prSet>
      <dgm:spPr/>
    </dgm:pt>
    <dgm:pt modelId="{646A63BD-600F-4F29-8390-87EC4E6306E2}" type="pres">
      <dgm:prSet presAssocID="{F8167951-E278-4FD7-9174-DA0EFCFD4D04}" presName="descendantText" presStyleLbl="alignAcc1" presStyleIdx="1" presStyleCnt="3">
        <dgm:presLayoutVars>
          <dgm:bulletEnabled val="1"/>
        </dgm:presLayoutVars>
      </dgm:prSet>
      <dgm:spPr/>
      <dgm:t>
        <a:bodyPr/>
        <a:lstStyle/>
        <a:p>
          <a:endParaRPr lang="en-US"/>
        </a:p>
      </dgm:t>
    </dgm:pt>
    <dgm:pt modelId="{065C22A3-FC4E-4324-886F-07E2F3F189A9}" type="pres">
      <dgm:prSet presAssocID="{0FCEC4DC-FE84-4D61-9C57-9CC1B1208210}" presName="sp" presStyleCnt="0"/>
      <dgm:spPr/>
    </dgm:pt>
    <dgm:pt modelId="{AF9A7895-F675-449E-B8D1-7046CD4FD267}" type="pres">
      <dgm:prSet presAssocID="{2F5DD572-F26F-4609-8A1D-62128D68FE26}" presName="composite" presStyleCnt="0"/>
      <dgm:spPr/>
    </dgm:pt>
    <dgm:pt modelId="{D139E9F9-E163-45C7-A6BC-E3397227A830}" type="pres">
      <dgm:prSet presAssocID="{2F5DD572-F26F-4609-8A1D-62128D68FE26}" presName="parentText" presStyleLbl="alignNode1" presStyleIdx="2" presStyleCnt="3">
        <dgm:presLayoutVars>
          <dgm:chMax val="1"/>
          <dgm:bulletEnabled val="1"/>
        </dgm:presLayoutVars>
      </dgm:prSet>
      <dgm:spPr/>
    </dgm:pt>
    <dgm:pt modelId="{048158B1-C8BE-4D04-9F9B-22E5ADD96EBE}" type="pres">
      <dgm:prSet presAssocID="{2F5DD572-F26F-4609-8A1D-62128D68FE26}" presName="descendantText" presStyleLbl="alignAcc1" presStyleIdx="2" presStyleCnt="3">
        <dgm:presLayoutVars>
          <dgm:bulletEnabled val="1"/>
        </dgm:presLayoutVars>
      </dgm:prSet>
      <dgm:spPr/>
      <dgm:t>
        <a:bodyPr/>
        <a:lstStyle/>
        <a:p>
          <a:endParaRPr lang="en-US"/>
        </a:p>
      </dgm:t>
    </dgm:pt>
  </dgm:ptLst>
  <dgm:cxnLst>
    <dgm:cxn modelId="{85C9F816-1699-4611-8FAE-8192652FE572}" type="presOf" srcId="{F8167951-E278-4FD7-9174-DA0EFCFD4D04}" destId="{C6470EAB-1A94-4F5C-950B-0F8822077E30}" srcOrd="0" destOrd="0" presId="urn:microsoft.com/office/officeart/2005/8/layout/chevron2"/>
    <dgm:cxn modelId="{AAA050A4-D9C4-4FFC-B58C-2CE57FCC2325}" type="presOf" srcId="{8D979409-30D1-4BE5-AA4C-E5B61ED584EC}" destId="{646A63BD-600F-4F29-8390-87EC4E6306E2}" srcOrd="0" destOrd="0" presId="urn:microsoft.com/office/officeart/2005/8/layout/chevron2"/>
    <dgm:cxn modelId="{8C90AFA7-BCBC-444A-B36F-2E313B1BA20B}" srcId="{036E0DE6-62A9-4163-89E2-F31232853DA6}" destId="{2F5DD572-F26F-4609-8A1D-62128D68FE26}" srcOrd="2" destOrd="0" parTransId="{C6DD6202-F9F8-4BAF-A733-73CA53610C77}" sibTransId="{CFBEFDD2-84D5-403C-B78A-C959F44E1920}"/>
    <dgm:cxn modelId="{B2204D24-7755-4A5F-AF78-F04F29E45815}" srcId="{036E0DE6-62A9-4163-89E2-F31232853DA6}" destId="{F8167951-E278-4FD7-9174-DA0EFCFD4D04}" srcOrd="1" destOrd="0" parTransId="{9DC774F5-F350-4C03-8574-5D58F5231B48}" sibTransId="{0FCEC4DC-FE84-4D61-9C57-9CC1B1208210}"/>
    <dgm:cxn modelId="{892F1F6D-AF9E-498A-AD78-6647DB161F6A}" srcId="{F8167951-E278-4FD7-9174-DA0EFCFD4D04}" destId="{8D979409-30D1-4BE5-AA4C-E5B61ED584EC}" srcOrd="0" destOrd="0" parTransId="{1102332A-C6C9-4C7D-9966-7E2AAFB8F186}" sibTransId="{8167ED2D-FA5F-4A0E-BCC7-08726C5C793C}"/>
    <dgm:cxn modelId="{06D6890E-3389-4DE7-8911-00FA9AA8D1E2}" type="presOf" srcId="{7103E406-1044-43F1-AF51-F7FE02F2D930}" destId="{9F258BD9-D425-473E-9227-35615E442BAB}" srcOrd="0" destOrd="0" presId="urn:microsoft.com/office/officeart/2005/8/layout/chevron2"/>
    <dgm:cxn modelId="{A3CF5DAA-2130-4BD5-BC78-60EAABA14107}" type="presOf" srcId="{6CA32222-4A2E-4E90-8568-40A92A930ECD}" destId="{43C3E05B-8442-47C9-8749-8E5FEC38CF1D}" srcOrd="0" destOrd="0" presId="urn:microsoft.com/office/officeart/2005/8/layout/chevron2"/>
    <dgm:cxn modelId="{E8ACDD0F-163C-4DB0-B9F1-0FD9341C9266}" type="presOf" srcId="{2F5DD572-F26F-4609-8A1D-62128D68FE26}" destId="{D139E9F9-E163-45C7-A6BC-E3397227A830}" srcOrd="0" destOrd="0" presId="urn:microsoft.com/office/officeart/2005/8/layout/chevron2"/>
    <dgm:cxn modelId="{F8E818C6-9A6B-445F-8835-01CC5D893D58}" type="presOf" srcId="{12BE9E40-A2AD-4540-9C4B-E9E4A6C45B6B}" destId="{048158B1-C8BE-4D04-9F9B-22E5ADD96EBE}" srcOrd="0" destOrd="0" presId="urn:microsoft.com/office/officeart/2005/8/layout/chevron2"/>
    <dgm:cxn modelId="{1A423EFB-1711-44DD-8D57-3DE1BDD58BD6}" srcId="{036E0DE6-62A9-4163-89E2-F31232853DA6}" destId="{6CA32222-4A2E-4E90-8568-40A92A930ECD}" srcOrd="0" destOrd="0" parTransId="{A248FEF0-84D9-466E-853D-B8ABC9317513}" sibTransId="{12551C7A-DF84-4D07-9AE4-BE1E3F53CE11}"/>
    <dgm:cxn modelId="{305381F3-2BCD-4380-82F7-867D23B8120A}" type="presOf" srcId="{036E0DE6-62A9-4163-89E2-F31232853DA6}" destId="{493FB834-3837-41C3-A2A9-2FD3B44E83E6}" srcOrd="0" destOrd="0" presId="urn:microsoft.com/office/officeart/2005/8/layout/chevron2"/>
    <dgm:cxn modelId="{A2A7AC50-954C-4C1F-A4F6-64E5141D7967}" srcId="{2F5DD572-F26F-4609-8A1D-62128D68FE26}" destId="{12BE9E40-A2AD-4540-9C4B-E9E4A6C45B6B}" srcOrd="0" destOrd="0" parTransId="{0DF34762-2268-494F-BBC7-3D60E471E396}" sibTransId="{9795693C-30AA-4BF2-BC16-A128B329913B}"/>
    <dgm:cxn modelId="{C24316D0-0776-40ED-A998-A5DF64F835C6}" srcId="{6CA32222-4A2E-4E90-8568-40A92A930ECD}" destId="{7103E406-1044-43F1-AF51-F7FE02F2D930}" srcOrd="0" destOrd="0" parTransId="{F84778AA-B27C-48DC-8A58-6858C448F034}" sibTransId="{5666F193-0FC2-4C2F-9DF3-519840D0AEBA}"/>
    <dgm:cxn modelId="{CA5445C3-32BA-459F-B673-690B42529106}" type="presParOf" srcId="{493FB834-3837-41C3-A2A9-2FD3B44E83E6}" destId="{48457075-DE37-4E8B-8693-4EEAED4A3EAE}" srcOrd="0" destOrd="0" presId="urn:microsoft.com/office/officeart/2005/8/layout/chevron2"/>
    <dgm:cxn modelId="{AE096C87-70FE-4855-9EE5-E7EE7964DF54}" type="presParOf" srcId="{48457075-DE37-4E8B-8693-4EEAED4A3EAE}" destId="{43C3E05B-8442-47C9-8749-8E5FEC38CF1D}" srcOrd="0" destOrd="0" presId="urn:microsoft.com/office/officeart/2005/8/layout/chevron2"/>
    <dgm:cxn modelId="{E0D65FF8-222A-42ED-844D-1F873B441E67}" type="presParOf" srcId="{48457075-DE37-4E8B-8693-4EEAED4A3EAE}" destId="{9F258BD9-D425-473E-9227-35615E442BAB}" srcOrd="1" destOrd="0" presId="urn:microsoft.com/office/officeart/2005/8/layout/chevron2"/>
    <dgm:cxn modelId="{084902AC-DB1D-4EF1-AE57-5697A8F9C983}" type="presParOf" srcId="{493FB834-3837-41C3-A2A9-2FD3B44E83E6}" destId="{07AF1705-AB32-4AE6-9E69-6057D277A741}" srcOrd="1" destOrd="0" presId="urn:microsoft.com/office/officeart/2005/8/layout/chevron2"/>
    <dgm:cxn modelId="{82333B2C-B021-4F84-AC5B-52B7F2515829}" type="presParOf" srcId="{493FB834-3837-41C3-A2A9-2FD3B44E83E6}" destId="{9D0AA231-E7C2-40B7-89A9-33D5F1EEBC06}" srcOrd="2" destOrd="0" presId="urn:microsoft.com/office/officeart/2005/8/layout/chevron2"/>
    <dgm:cxn modelId="{2EFADA74-A91C-464F-9981-276D0E9E3A0E}" type="presParOf" srcId="{9D0AA231-E7C2-40B7-89A9-33D5F1EEBC06}" destId="{C6470EAB-1A94-4F5C-950B-0F8822077E30}" srcOrd="0" destOrd="0" presId="urn:microsoft.com/office/officeart/2005/8/layout/chevron2"/>
    <dgm:cxn modelId="{2EDF9301-18A1-4CC5-9E71-1241F8214A72}" type="presParOf" srcId="{9D0AA231-E7C2-40B7-89A9-33D5F1EEBC06}" destId="{646A63BD-600F-4F29-8390-87EC4E6306E2}" srcOrd="1" destOrd="0" presId="urn:microsoft.com/office/officeart/2005/8/layout/chevron2"/>
    <dgm:cxn modelId="{9D23AB84-8394-4EE4-ABA2-AC7769905EB7}" type="presParOf" srcId="{493FB834-3837-41C3-A2A9-2FD3B44E83E6}" destId="{065C22A3-FC4E-4324-886F-07E2F3F189A9}" srcOrd="3" destOrd="0" presId="urn:microsoft.com/office/officeart/2005/8/layout/chevron2"/>
    <dgm:cxn modelId="{489EB1D8-99A9-470D-84E3-82EDF5231507}" type="presParOf" srcId="{493FB834-3837-41C3-A2A9-2FD3B44E83E6}" destId="{AF9A7895-F675-449E-B8D1-7046CD4FD267}" srcOrd="4" destOrd="0" presId="urn:microsoft.com/office/officeart/2005/8/layout/chevron2"/>
    <dgm:cxn modelId="{FE77BF0D-ACE4-455A-AB5F-2CA55DF59F86}" type="presParOf" srcId="{AF9A7895-F675-449E-B8D1-7046CD4FD267}" destId="{D139E9F9-E163-45C7-A6BC-E3397227A830}" srcOrd="0" destOrd="0" presId="urn:microsoft.com/office/officeart/2005/8/layout/chevron2"/>
    <dgm:cxn modelId="{8E8C4F04-94D9-42DE-BE3F-B5E2C02FDEB4}" type="presParOf" srcId="{AF9A7895-F675-449E-B8D1-7046CD4FD267}" destId="{048158B1-C8BE-4D04-9F9B-22E5ADD96EBE}"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531D93C-DABD-415B-9B71-19FD8CAE4338}" type="datetimeFigureOut">
              <a:rPr lang="en-US" smtClean="0"/>
              <a:t>8/28/2019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5AAA90AA-2EC4-411A-B1D8-2245B09210D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31D93C-DABD-415B-9B71-19FD8CAE4338}" type="datetimeFigureOut">
              <a:rPr lang="en-US" smtClean="0"/>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AA90AA-2EC4-411A-B1D8-2245B09210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531D93C-DABD-415B-9B71-19FD8CAE4338}" type="datetimeFigureOut">
              <a:rPr lang="en-US" smtClean="0"/>
              <a:t>8/28/2019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5AAA90AA-2EC4-411A-B1D8-2245B09210D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531D93C-DABD-415B-9B71-19FD8CAE4338}" type="datetimeFigureOut">
              <a:rPr lang="en-US" smtClean="0"/>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AAA90AA-2EC4-411A-B1D8-2245B09210D2}"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531D93C-DABD-415B-9B71-19FD8CAE4338}" type="datetimeFigureOut">
              <a:rPr lang="en-US" smtClean="0"/>
              <a:t>8/28/2019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AAA90AA-2EC4-411A-B1D8-2245B09210D2}"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2531D93C-DABD-415B-9B71-19FD8CAE4338}" type="datetimeFigureOut">
              <a:rPr lang="en-US" smtClean="0"/>
              <a:t>8/28/2019</a:t>
            </a:fld>
            <a:endParaRPr lang="en-US"/>
          </a:p>
        </p:txBody>
      </p:sp>
      <p:sp>
        <p:nvSpPr>
          <p:cNvPr id="10" name="Slide Number Placeholder 9"/>
          <p:cNvSpPr>
            <a:spLocks noGrp="1"/>
          </p:cNvSpPr>
          <p:nvPr>
            <p:ph type="sldNum" sz="quarter" idx="16"/>
          </p:nvPr>
        </p:nvSpPr>
        <p:spPr/>
        <p:txBody>
          <a:bodyPr rtlCol="0"/>
          <a:lstStyle/>
          <a:p>
            <a:fld id="{5AAA90AA-2EC4-411A-B1D8-2245B09210D2}"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531D93C-DABD-415B-9B71-19FD8CAE4338}" type="datetimeFigureOut">
              <a:rPr lang="en-US" smtClean="0"/>
              <a:t>8/28/2019</a:t>
            </a:fld>
            <a:endParaRPr lang="en-US"/>
          </a:p>
        </p:txBody>
      </p:sp>
      <p:sp>
        <p:nvSpPr>
          <p:cNvPr id="12" name="Slide Number Placeholder 11"/>
          <p:cNvSpPr>
            <a:spLocks noGrp="1"/>
          </p:cNvSpPr>
          <p:nvPr>
            <p:ph type="sldNum" sz="quarter" idx="16"/>
          </p:nvPr>
        </p:nvSpPr>
        <p:spPr/>
        <p:txBody>
          <a:bodyPr rtlCol="0"/>
          <a:lstStyle/>
          <a:p>
            <a:fld id="{5AAA90AA-2EC4-411A-B1D8-2245B09210D2}"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31D93C-DABD-415B-9B71-19FD8CAE4338}" type="datetimeFigureOut">
              <a:rPr lang="en-US" smtClean="0"/>
              <a:t>8/28/2019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AAA90AA-2EC4-411A-B1D8-2245B09210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31D93C-DABD-415B-9B71-19FD8CAE4338}" type="datetimeFigureOut">
              <a:rPr lang="en-US" smtClean="0"/>
              <a:t>8/28/2019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5AAA90AA-2EC4-411A-B1D8-2245B09210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531D93C-DABD-415B-9B71-19FD8CAE4338}" type="datetimeFigureOut">
              <a:rPr lang="en-US" smtClean="0"/>
              <a:t>8/28/2019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5AAA90AA-2EC4-411A-B1D8-2245B09210D2}"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531D93C-DABD-415B-9B71-19FD8CAE4338}" type="datetimeFigureOut">
              <a:rPr lang="en-US" smtClean="0"/>
              <a:t>8/28/2019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5AAA90AA-2EC4-411A-B1D8-2245B09210D2}"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531D93C-DABD-415B-9B71-19FD8CAE4338}" type="datetimeFigureOut">
              <a:rPr lang="en-US" smtClean="0"/>
              <a:t>8/28/2019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AAA90AA-2EC4-411A-B1D8-2245B09210D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PERSPEKTIF METODE PENELITIAN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PENGERTIAN METODE PENELITIAN</a:t>
            </a:r>
            <a:endParaRPr lang="en-US" dirty="0"/>
          </a:p>
        </p:txBody>
      </p:sp>
      <p:sp>
        <p:nvSpPr>
          <p:cNvPr id="3" name="Content Placeholder 2"/>
          <p:cNvSpPr>
            <a:spLocks noGrp="1"/>
          </p:cNvSpPr>
          <p:nvPr>
            <p:ph sz="quarter" idx="1"/>
          </p:nvPr>
        </p:nvSpPr>
        <p:spPr/>
        <p:txBody>
          <a:bodyPr/>
          <a:lstStyle/>
          <a:p>
            <a:r>
              <a:rPr lang="en-US" dirty="0" smtClean="0"/>
              <a:t>Cara </a:t>
            </a:r>
            <a:r>
              <a:rPr lang="en-US" i="1" dirty="0" err="1" smtClean="0"/>
              <a:t>ilmiah</a:t>
            </a:r>
            <a:r>
              <a:rPr lang="en-US" dirty="0" smtClean="0"/>
              <a:t> </a:t>
            </a:r>
            <a:r>
              <a:rPr lang="en-US" dirty="0" err="1" smtClean="0"/>
              <a:t>untuk</a:t>
            </a:r>
            <a:r>
              <a:rPr lang="en-US" dirty="0" smtClean="0"/>
              <a:t> </a:t>
            </a:r>
            <a:r>
              <a:rPr lang="en-US" dirty="0" err="1" smtClean="0"/>
              <a:t>mendapatkan</a:t>
            </a:r>
            <a:r>
              <a:rPr lang="en-US" dirty="0" smtClean="0"/>
              <a:t> </a:t>
            </a:r>
            <a:r>
              <a:rPr lang="en-US" i="1" dirty="0" smtClean="0"/>
              <a:t>data</a:t>
            </a:r>
            <a:r>
              <a:rPr lang="en-US" dirty="0" smtClean="0"/>
              <a:t> </a:t>
            </a:r>
            <a:r>
              <a:rPr lang="en-US" dirty="0" err="1" smtClean="0"/>
              <a:t>dengan</a:t>
            </a:r>
            <a:r>
              <a:rPr lang="en-US" dirty="0" smtClean="0"/>
              <a:t> </a:t>
            </a:r>
            <a:r>
              <a:rPr lang="en-US" i="1" dirty="0" err="1" smtClean="0"/>
              <a:t>tujuan</a:t>
            </a:r>
            <a:r>
              <a:rPr lang="en-US" dirty="0" smtClean="0"/>
              <a:t> </a:t>
            </a:r>
            <a:r>
              <a:rPr lang="en-US" dirty="0" err="1" smtClean="0"/>
              <a:t>dan</a:t>
            </a:r>
            <a:r>
              <a:rPr lang="en-US" dirty="0" smtClean="0"/>
              <a:t> </a:t>
            </a:r>
            <a:r>
              <a:rPr lang="en-US" i="1" dirty="0" err="1" smtClean="0"/>
              <a:t>kegunaan</a:t>
            </a:r>
            <a:r>
              <a:rPr lang="en-US" dirty="0" smtClean="0"/>
              <a:t> </a:t>
            </a:r>
            <a:r>
              <a:rPr lang="en-US" dirty="0" err="1" smtClean="0"/>
              <a:t>tertentu</a:t>
            </a:r>
            <a:r>
              <a:rPr lang="en-US" dirty="0" smtClean="0"/>
              <a:t>.</a:t>
            </a:r>
          </a:p>
          <a:p>
            <a:endParaRPr lang="en-US" dirty="0"/>
          </a:p>
          <a:p>
            <a:r>
              <a:rPr lang="en-US" dirty="0" err="1" smtClean="0"/>
              <a:t>Ciri-ciri</a:t>
            </a:r>
            <a:r>
              <a:rPr lang="en-US" dirty="0" smtClean="0"/>
              <a:t> </a:t>
            </a:r>
            <a:r>
              <a:rPr lang="en-US" dirty="0" err="1" smtClean="0"/>
              <a:t>keilmuan</a:t>
            </a:r>
            <a:r>
              <a:rPr lang="en-US" dirty="0" smtClean="0"/>
              <a:t>: </a:t>
            </a:r>
            <a:r>
              <a:rPr lang="en-US" dirty="0" err="1" smtClean="0"/>
              <a:t>rasional</a:t>
            </a:r>
            <a:r>
              <a:rPr lang="en-US" dirty="0" smtClean="0"/>
              <a:t>, </a:t>
            </a:r>
            <a:r>
              <a:rPr lang="en-US" dirty="0" err="1" smtClean="0"/>
              <a:t>empiris</a:t>
            </a:r>
            <a:r>
              <a:rPr lang="en-US" dirty="0" smtClean="0"/>
              <a:t>, </a:t>
            </a:r>
            <a:r>
              <a:rPr lang="en-US" dirty="0" err="1" smtClean="0"/>
              <a:t>sistematis</a:t>
            </a:r>
            <a:r>
              <a:rPr lang="en-US" dirty="0" smtClean="0"/>
              <a:t>.</a:t>
            </a:r>
          </a:p>
          <a:p>
            <a:r>
              <a:rPr lang="en-US" dirty="0" smtClean="0"/>
              <a:t>Data: valid, </a:t>
            </a:r>
            <a:r>
              <a:rPr lang="en-US" dirty="0" err="1" smtClean="0"/>
              <a:t>reliabel</a:t>
            </a:r>
            <a:r>
              <a:rPr lang="en-US" dirty="0" smtClean="0"/>
              <a:t>, </a:t>
            </a:r>
            <a:r>
              <a:rPr lang="en-US" dirty="0" err="1" smtClean="0"/>
              <a:t>objektif</a:t>
            </a:r>
            <a:r>
              <a:rPr lang="en-US" dirty="0" smtClean="0"/>
              <a:t>.</a:t>
            </a:r>
          </a:p>
          <a:p>
            <a:r>
              <a:rPr lang="en-US" dirty="0" err="1" smtClean="0"/>
              <a:t>Tujuan</a:t>
            </a:r>
            <a:r>
              <a:rPr lang="en-US" dirty="0" smtClean="0"/>
              <a:t> </a:t>
            </a:r>
            <a:r>
              <a:rPr lang="en-US" dirty="0" err="1" smtClean="0"/>
              <a:t>dan</a:t>
            </a:r>
            <a:r>
              <a:rPr lang="en-US" dirty="0" smtClean="0"/>
              <a:t> </a:t>
            </a:r>
            <a:r>
              <a:rPr lang="en-US" dirty="0" err="1" smtClean="0"/>
              <a:t>kegunaan</a:t>
            </a:r>
            <a:r>
              <a:rPr lang="en-US" dirty="0" smtClean="0"/>
              <a:t>: </a:t>
            </a:r>
            <a:r>
              <a:rPr lang="en-US" dirty="0" err="1" smtClean="0"/>
              <a:t>Penemuan</a:t>
            </a:r>
            <a:r>
              <a:rPr lang="en-US" dirty="0" smtClean="0"/>
              <a:t>, </a:t>
            </a:r>
            <a:r>
              <a:rPr lang="en-US" dirty="0" err="1" smtClean="0"/>
              <a:t>pembuktian</a:t>
            </a:r>
            <a:r>
              <a:rPr lang="en-US" dirty="0" smtClean="0"/>
              <a:t>, </a:t>
            </a:r>
            <a:r>
              <a:rPr lang="en-US" dirty="0" err="1" smtClean="0"/>
              <a:t>pengembangan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JENIS-JENIS PENELITIAN</a:t>
            </a:r>
            <a:endParaRPr lang="en-US" dirty="0"/>
          </a:p>
        </p:txBody>
      </p:sp>
      <p:sp>
        <p:nvSpPr>
          <p:cNvPr id="3" name="Content Placeholder 2"/>
          <p:cNvSpPr>
            <a:spLocks noGrp="1"/>
          </p:cNvSpPr>
          <p:nvPr>
            <p:ph sz="quarter" idx="1"/>
          </p:nvPr>
        </p:nvSpPr>
        <p:spPr/>
        <p:txBody>
          <a:bodyPr>
            <a:normAutofit/>
          </a:bodyPr>
          <a:lstStyle/>
          <a:p>
            <a:r>
              <a:rPr lang="en-US" dirty="0" smtClean="0"/>
              <a:t>BIDANG: AKADEMIK, PROFESIONAL, INSTITUSIONAL</a:t>
            </a:r>
          </a:p>
          <a:p>
            <a:r>
              <a:rPr lang="en-US" dirty="0" smtClean="0"/>
              <a:t>TUJUAN: MURNI, TERAPAN</a:t>
            </a:r>
          </a:p>
          <a:p>
            <a:r>
              <a:rPr lang="en-US" dirty="0" smtClean="0"/>
              <a:t>METODE: SURVEY, EXPOST FACTO, EKSPERIMEN, NATURALISTIK, POLICY RESEARCH, ACTION RESEARCH, EVALUASI, SEJARAH, R&amp;D.</a:t>
            </a:r>
          </a:p>
          <a:p>
            <a:r>
              <a:rPr lang="en-US" dirty="0" smtClean="0"/>
              <a:t>TINGKAT EKSPLANASINYA: DESKRIPTIF, KOMPARATIF, ASOSIATIF</a:t>
            </a:r>
          </a:p>
          <a:p>
            <a:r>
              <a:rPr lang="en-US" dirty="0" smtClean="0"/>
              <a:t>WAKTU: CROSS SECTIONAL, LONGITUDINAL</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MACAM-MACAM METODE PENELITIAN BERDASARKAN TINGKAT KEALAMIAHAN TEMPAT PENELITIAN</a:t>
            </a:r>
            <a:endParaRPr lang="en-US" sz="3200" dirty="0"/>
          </a:p>
        </p:txBody>
      </p:sp>
      <p:sp>
        <p:nvSpPr>
          <p:cNvPr id="3" name="Content Placeholder 2"/>
          <p:cNvSpPr>
            <a:spLocks noGrp="1"/>
          </p:cNvSpPr>
          <p:nvPr>
            <p:ph sz="quarter" idx="1"/>
          </p:nvPr>
        </p:nvSpPr>
        <p:spPr>
          <a:xfrm>
            <a:off x="457200" y="1981200"/>
            <a:ext cx="8229600" cy="4144963"/>
          </a:xfrm>
        </p:spPr>
        <p:txBody>
          <a:bodyPr>
            <a:normAutofit lnSpcReduction="10000"/>
          </a:bodyPr>
          <a:lstStyle/>
          <a:p>
            <a:r>
              <a:rPr lang="en-US" dirty="0" smtClean="0"/>
              <a:t>BERDASARKAN TUJUAN PENELITIAN: </a:t>
            </a:r>
          </a:p>
          <a:p>
            <a:pPr lvl="1"/>
            <a:r>
              <a:rPr lang="en-US" dirty="0" smtClean="0"/>
              <a:t>PENELITIAN DASAR</a:t>
            </a:r>
          </a:p>
          <a:p>
            <a:pPr lvl="1"/>
            <a:r>
              <a:rPr lang="en-US" dirty="0" smtClean="0"/>
              <a:t>R&amp;D</a:t>
            </a:r>
          </a:p>
          <a:p>
            <a:pPr lvl="1"/>
            <a:r>
              <a:rPr lang="en-US" dirty="0" smtClean="0"/>
              <a:t>PENELITIAN TERAPAN</a:t>
            </a:r>
          </a:p>
          <a:p>
            <a:r>
              <a:rPr lang="en-US" dirty="0" smtClean="0"/>
              <a:t>BERDASARKAN TINGKAT KEALAMIAHAN TEMPAT PENELITIAN:</a:t>
            </a:r>
          </a:p>
          <a:p>
            <a:pPr lvl="1"/>
            <a:r>
              <a:rPr lang="en-US" dirty="0" smtClean="0"/>
              <a:t>EKSPERIMEN</a:t>
            </a:r>
          </a:p>
          <a:p>
            <a:pPr lvl="1"/>
            <a:r>
              <a:rPr lang="en-US" dirty="0" smtClean="0"/>
              <a:t>SURVEY</a:t>
            </a:r>
          </a:p>
          <a:p>
            <a:pPr lvl="1"/>
            <a:r>
              <a:rPr lang="en-US" dirty="0" smtClean="0"/>
              <a:t>NATURALISTIK</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r>
              <a:rPr lang="en-US" sz="3200" dirty="0" smtClean="0"/>
              <a:t>PENELITIAN DAN PENGEMBANGAN MERUPAKAN JEMBATAN ANTARA BASIC RESEARCH DAN APPLIED RESEARCH</a:t>
            </a:r>
            <a:endParaRPr lang="en-US" sz="3200" dirty="0"/>
          </a:p>
        </p:txBody>
      </p:sp>
      <p:graphicFrame>
        <p:nvGraphicFramePr>
          <p:cNvPr id="4" name="Content Placeholder 3"/>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KEDUDUKAN METODE PENELITIAN EKSPERIMEN, SURVEY DAN NATURALISTIK</a:t>
            </a:r>
            <a:endParaRPr lang="en-US" sz="3200" dirty="0"/>
          </a:p>
        </p:txBody>
      </p:sp>
      <p:graphicFrame>
        <p:nvGraphicFramePr>
          <p:cNvPr id="4" name="Content Placeholder 3"/>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fontScale="90000"/>
          </a:bodyPr>
          <a:lstStyle/>
          <a:p>
            <a:r>
              <a:rPr lang="en-US" dirty="0" smtClean="0"/>
              <a:t>PENGERTIAN METODE PENELITIAN KUANTITATIF</a:t>
            </a:r>
            <a:endParaRPr lang="en-US" dirty="0"/>
          </a:p>
        </p:txBody>
      </p:sp>
      <p:sp>
        <p:nvSpPr>
          <p:cNvPr id="3" name="Content Placeholder 2"/>
          <p:cNvSpPr>
            <a:spLocks noGrp="1"/>
          </p:cNvSpPr>
          <p:nvPr>
            <p:ph sz="quarter" idx="1"/>
          </p:nvPr>
        </p:nvSpPr>
        <p:spPr>
          <a:solidFill>
            <a:srgbClr val="92D050"/>
          </a:solidFill>
        </p:spPr>
        <p:txBody>
          <a:bodyPr>
            <a:normAutofit/>
          </a:bodyPr>
          <a:lstStyle/>
          <a:p>
            <a:r>
              <a:rPr lang="en-US" dirty="0" smtClean="0"/>
              <a:t>METODE PENELITIAN YANG BERLANDASKAN PADA FILSAFAT POSITIVISME, DIGUNAKAN UNTUK MENELITI PADA POPULASI DAN SAMPEL TERTENTU, TEKNIK PENGEMBILAN SAMPEL PADA UMUMNYA DILAKUKAN SECARA RANDOM, PENGUMPULAN DATA MENGGUNAKAN INSTRUMEN PENELITIAN, ANALISIS DATA BERSIIFAT KUANTITATIF/STATISTIK DENGAN TUJUAN UNTUK MENGUJI HIPOTESIS YANG TELAH DITETAPKAN.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fontScale="90000"/>
          </a:bodyPr>
          <a:lstStyle/>
          <a:p>
            <a:r>
              <a:rPr lang="en-US" dirty="0" smtClean="0"/>
              <a:t>PENGERTIAN METODE PENELITIAN KUALITATIF</a:t>
            </a:r>
            <a:endParaRPr lang="en-US" dirty="0"/>
          </a:p>
        </p:txBody>
      </p:sp>
      <p:sp>
        <p:nvSpPr>
          <p:cNvPr id="3" name="Content Placeholder 2"/>
          <p:cNvSpPr>
            <a:spLocks noGrp="1"/>
          </p:cNvSpPr>
          <p:nvPr>
            <p:ph sz="quarter" idx="1"/>
          </p:nvPr>
        </p:nvSpPr>
        <p:spPr>
          <a:solidFill>
            <a:schemeClr val="accent2">
              <a:lumMod val="40000"/>
              <a:lumOff val="60000"/>
            </a:schemeClr>
          </a:solidFill>
        </p:spPr>
        <p:txBody>
          <a:bodyPr>
            <a:normAutofit fontScale="92500" lnSpcReduction="20000"/>
          </a:bodyPr>
          <a:lstStyle/>
          <a:p>
            <a:r>
              <a:rPr lang="en-US" dirty="0" smtClean="0"/>
              <a:t>METODE PENELITIAN YANG BERLANDASKAN PADA FILSAFAT POSTPOSITIVISME, DIGUNAKAN UNTUK MENELITI PADA KONDISI OBJEK YANG ALAMIAH, (SEBAGAI LAWANNYA ADALAH EKSPERIMEN) DIMANA PENELITI ADALAH SEBAGAI INSTRUMEN KUNCI, PENGAMBILAN SAMPEL SUMBER DATA DILAKUKAN SECARA PURPOSIVE DAN SNOWBAAL, TEKNIK PENGUMPULAN DENGANTRIANGGULASI (GABUNGAN), ANALISIS DATA BERSIFAT INDUKTIF/KUALITATIF, DAN HASIL PENELITIAN KUALITATIF LEBIH MENEKANKAN MAKNA DARI PADA GENERALISASI.</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PERBEDAAN METODE KUALITATIF DAN KUANTITATIF</a:t>
            </a:r>
            <a:endParaRPr lang="en-US" dirty="0"/>
          </a:p>
        </p:txBody>
      </p:sp>
      <p:graphicFrame>
        <p:nvGraphicFramePr>
          <p:cNvPr id="4" name="Content Placeholder 3"/>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TotalTime>
  <Words>321</Words>
  <Application>Microsoft Office PowerPoint</Application>
  <PresentationFormat>On-screen Show (4:3)</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Median</vt:lpstr>
      <vt:lpstr>PERSPEKTIF METODE PENELITIAN</vt:lpstr>
      <vt:lpstr>PENGERTIAN METODE PENELITIAN</vt:lpstr>
      <vt:lpstr>JENIS-JENIS PENELITIAN</vt:lpstr>
      <vt:lpstr>MACAM-MACAM METODE PENELITIAN BERDASARKAN TINGKAT KEALAMIAHAN TEMPAT PENELITIAN</vt:lpstr>
      <vt:lpstr>PENELITIAN DAN PENGEMBANGAN MERUPAKAN JEMBATAN ANTARA BASIC RESEARCH DAN APPLIED RESEARCH</vt:lpstr>
      <vt:lpstr>KEDUDUKAN METODE PENELITIAN EKSPERIMEN, SURVEY DAN NATURALISTIK</vt:lpstr>
      <vt:lpstr>PENGERTIAN METODE PENELITIAN KUANTITATIF</vt:lpstr>
      <vt:lpstr>PENGERTIAN METODE PENELITIAN KUALITATIF</vt:lpstr>
      <vt:lpstr>PERBEDAAN METODE KUALITATIF DAN KUANTITATIF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PERSPEKTIF METODE PENELITIAN</dc:title>
  <dc:creator>User</dc:creator>
  <cp:lastModifiedBy>User</cp:lastModifiedBy>
  <cp:revision>16</cp:revision>
  <dcterms:created xsi:type="dcterms:W3CDTF">2019-08-28T00:51:46Z</dcterms:created>
  <dcterms:modified xsi:type="dcterms:W3CDTF">2019-08-28T02:34:24Z</dcterms:modified>
</cp:coreProperties>
</file>