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6" r:id="rId4"/>
    <p:sldId id="267" r:id="rId5"/>
    <p:sldId id="268" r:id="rId6"/>
    <p:sldId id="269" r:id="rId7"/>
    <p:sldId id="258" r:id="rId8"/>
    <p:sldId id="259" r:id="rId9"/>
    <p:sldId id="260" r:id="rId10"/>
    <p:sldId id="263" r:id="rId11"/>
    <p:sldId id="264" r:id="rId12"/>
    <p:sldId id="265" r:id="rId13"/>
    <p:sldId id="261" r:id="rId14"/>
    <p:sldId id="262"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FD183B1-1E40-415F-85CB-9943603C2DFE}" type="datetimeFigureOut">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C7F0-861E-40AC-BB27-ED87EE06FD24}"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D183B1-1E40-415F-85CB-9943603C2DFE}" type="datetimeFigureOut">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D183B1-1E40-415F-85CB-9943603C2DFE}" type="datetimeFigureOut">
              <a:rPr lang="en-US" smtClean="0"/>
              <a:pPr/>
              <a:t>9/3/2018</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D183B1-1E40-415F-85CB-9943603C2DFE}" type="datetimeFigureOut">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FD183B1-1E40-415F-85CB-9943603C2DFE}" type="datetimeFigureOut">
              <a:rPr lang="en-US" smtClean="0"/>
              <a:pPr/>
              <a:t>9/3/2018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5C7F0-861E-40AC-BB27-ED87EE06FD2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FD183B1-1E40-415F-85CB-9943603C2DFE}" type="datetimeFigureOut">
              <a:rPr lang="en-US" smtClean="0"/>
              <a:pPr/>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FD183B1-1E40-415F-85CB-9943603C2DFE}" type="datetimeFigureOut">
              <a:rPr lang="en-US" smtClean="0"/>
              <a:pPr/>
              <a:t>9/3/2018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D183B1-1E40-415F-85CB-9943603C2DFE}" type="datetimeFigureOut">
              <a:rPr lang="en-US" smtClean="0"/>
              <a:pPr/>
              <a:t>9/3/2018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183B1-1E40-415F-85CB-9943603C2DFE}" type="datetimeFigureOut">
              <a:rPr lang="en-US" smtClean="0"/>
              <a:pPr/>
              <a:t>9/3/2018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85C7F0-861E-40AC-BB27-ED87EE06FD24}" type="slidenum">
              <a:rPr lang="en-US" smtClean="0"/>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FD183B1-1E40-415F-85CB-9943603C2DFE}" type="datetimeFigureOut">
              <a:rPr lang="en-US" smtClean="0"/>
              <a:pPr/>
              <a:t>9/3/2018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5C7F0-861E-40AC-BB27-ED87EE06FD24}"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FD183B1-1E40-415F-85CB-9943603C2DFE}" type="datetimeFigureOut">
              <a:rPr lang="en-US" smtClean="0"/>
              <a:pPr/>
              <a:t>9/3/2018</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9E85C7F0-861E-40AC-BB27-ED87EE06FD2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FD183B1-1E40-415F-85CB-9943603C2DFE}" type="datetimeFigureOut">
              <a:rPr lang="en-US" smtClean="0"/>
              <a:pPr/>
              <a:t>9/3/2018</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E85C7F0-861E-40AC-BB27-ED87EE06FD2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PANCASILA SEBAGAI DASAR NEGARA</a:t>
            </a:r>
            <a:endParaRPr lang="en-US" dirty="0"/>
          </a:p>
        </p:txBody>
      </p:sp>
      <p:sp>
        <p:nvSpPr>
          <p:cNvPr id="3" name="Subtitle 2"/>
          <p:cNvSpPr>
            <a:spLocks noGrp="1"/>
          </p:cNvSpPr>
          <p:nvPr>
            <p:ph type="subTitle" idx="1"/>
          </p:nvPr>
        </p:nvSpPr>
        <p:spPr/>
        <p:txBody>
          <a:bodyPr/>
          <a:lstStyle/>
          <a:p>
            <a:endParaRPr lang="en-US" dirty="0" smtClean="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0"/>
            <a:ext cx="2632897" cy="2667000"/>
          </a:xfrm>
          <a:prstGeom prst="rect">
            <a:avLst/>
          </a:prstGeom>
          <a:ln>
            <a:noFill/>
          </a:ln>
          <a:effectLst>
            <a:outerShdw blurRad="190500" algn="tl" rotWithShape="0">
              <a:srgbClr val="000000">
                <a:alpha val="70000"/>
              </a:srgbClr>
            </a:outerShdw>
          </a:effectLst>
        </p:spPr>
      </p:pic>
    </p:spTree>
  </p:cSld>
  <p:clrMapOvr>
    <a:masterClrMapping/>
  </p:clrMapOvr>
  <p:transition spd="med">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MR. MOH YAMIN</a:t>
            </a:r>
            <a:endParaRPr lang="en-US" dirty="0"/>
          </a:p>
        </p:txBody>
      </p:sp>
      <p:sp>
        <p:nvSpPr>
          <p:cNvPr id="3" name="Content Placeholder 2"/>
          <p:cNvSpPr>
            <a:spLocks noGrp="1"/>
          </p:cNvSpPr>
          <p:nvPr>
            <p:ph idx="1"/>
          </p:nvPr>
        </p:nvSpPr>
        <p:spPr/>
        <p:txBody>
          <a:bodyPr/>
          <a:lstStyle/>
          <a:p>
            <a:pPr marL="633222" indent="-514350">
              <a:buAutoNum type="arabicPeriod"/>
            </a:pPr>
            <a:r>
              <a:rPr lang="en-US" dirty="0" smtClean="0">
                <a:latin typeface="Comic Sans MS" pitchFamily="66" charset="0"/>
              </a:rPr>
              <a:t>PERI KEBANGSAAN</a:t>
            </a:r>
          </a:p>
          <a:p>
            <a:pPr marL="633222" indent="-514350">
              <a:buAutoNum type="arabicPeriod"/>
            </a:pPr>
            <a:r>
              <a:rPr lang="en-US" dirty="0" smtClean="0">
                <a:latin typeface="Comic Sans MS" pitchFamily="66" charset="0"/>
              </a:rPr>
              <a:t>PERI KEMANUSIAAN</a:t>
            </a:r>
          </a:p>
          <a:p>
            <a:pPr marL="633222" indent="-514350">
              <a:buAutoNum type="arabicPeriod"/>
            </a:pPr>
            <a:r>
              <a:rPr lang="en-US" dirty="0" smtClean="0">
                <a:latin typeface="Comic Sans MS" pitchFamily="66" charset="0"/>
              </a:rPr>
              <a:t>PERI KETUHANAN</a:t>
            </a:r>
          </a:p>
          <a:p>
            <a:pPr marL="633222" indent="-514350">
              <a:buAutoNum type="arabicPeriod"/>
            </a:pPr>
            <a:r>
              <a:rPr lang="en-US" dirty="0" smtClean="0">
                <a:latin typeface="Comic Sans MS" pitchFamily="66" charset="0"/>
              </a:rPr>
              <a:t>PERI KERAKYATAN</a:t>
            </a:r>
          </a:p>
          <a:p>
            <a:pPr marL="633222" indent="-514350">
              <a:buAutoNum type="arabicPeriod"/>
            </a:pPr>
            <a:r>
              <a:rPr lang="en-US" dirty="0" smtClean="0">
                <a:latin typeface="Comic Sans MS" pitchFamily="66" charset="0"/>
              </a:rPr>
              <a:t>KESEJAHTERAAN RAKYAT</a:t>
            </a:r>
            <a:endParaRPr lang="en-US"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 DR. R. SOEPOMO</a:t>
            </a:r>
            <a:endParaRPr lang="en-US" dirty="0"/>
          </a:p>
        </p:txBody>
      </p:sp>
      <p:sp>
        <p:nvSpPr>
          <p:cNvPr id="3" name="Content Placeholder 2"/>
          <p:cNvSpPr>
            <a:spLocks noGrp="1"/>
          </p:cNvSpPr>
          <p:nvPr>
            <p:ph idx="1"/>
          </p:nvPr>
        </p:nvSpPr>
        <p:spPr/>
        <p:txBody>
          <a:bodyPr/>
          <a:lstStyle/>
          <a:p>
            <a:pPr marL="633222" indent="-514350">
              <a:buAutoNum type="arabicPeriod"/>
            </a:pPr>
            <a:r>
              <a:rPr lang="en-US" dirty="0" smtClean="0">
                <a:latin typeface="Comic Sans MS" pitchFamily="66" charset="0"/>
              </a:rPr>
              <a:t>KESATUAN</a:t>
            </a:r>
          </a:p>
          <a:p>
            <a:pPr marL="633222" indent="-514350">
              <a:buAutoNum type="arabicPeriod"/>
            </a:pPr>
            <a:r>
              <a:rPr lang="en-US" dirty="0" smtClean="0">
                <a:latin typeface="Comic Sans MS" pitchFamily="66" charset="0"/>
              </a:rPr>
              <a:t>KEKELUARGAAN</a:t>
            </a:r>
          </a:p>
          <a:p>
            <a:pPr marL="633222" indent="-514350">
              <a:buAutoNum type="arabicPeriod"/>
            </a:pPr>
            <a:r>
              <a:rPr lang="en-US" dirty="0" smtClean="0">
                <a:latin typeface="Comic Sans MS" pitchFamily="66" charset="0"/>
              </a:rPr>
              <a:t>KESEIMBANGAN LAHIR DAN BATIN</a:t>
            </a:r>
          </a:p>
          <a:p>
            <a:pPr marL="633222" indent="-514350">
              <a:buAutoNum type="arabicPeriod"/>
            </a:pPr>
            <a:r>
              <a:rPr lang="en-US" dirty="0" smtClean="0">
                <a:latin typeface="Comic Sans MS" pitchFamily="66" charset="0"/>
              </a:rPr>
              <a:t>MUSYAWARAH</a:t>
            </a:r>
          </a:p>
          <a:p>
            <a:pPr marL="633222" indent="-514350">
              <a:buAutoNum type="arabicPeriod"/>
            </a:pPr>
            <a:r>
              <a:rPr lang="en-US" dirty="0" smtClean="0">
                <a:latin typeface="Comic Sans MS" pitchFamily="66" charset="0"/>
              </a:rPr>
              <a:t>KEADILAN RAKYAT</a:t>
            </a:r>
          </a:p>
          <a:p>
            <a:pPr marL="633222" indent="-514350">
              <a:buAutoNum type="arabicPeriod"/>
            </a:pPr>
            <a:endParaRPr lang="en-US" dirty="0"/>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 SOEKARNO</a:t>
            </a:r>
            <a:endParaRPr lang="en-US" dirty="0"/>
          </a:p>
        </p:txBody>
      </p:sp>
      <p:sp>
        <p:nvSpPr>
          <p:cNvPr id="3" name="Content Placeholder 2"/>
          <p:cNvSpPr>
            <a:spLocks noGrp="1"/>
          </p:cNvSpPr>
          <p:nvPr>
            <p:ph idx="1"/>
          </p:nvPr>
        </p:nvSpPr>
        <p:spPr/>
        <p:txBody>
          <a:bodyPr/>
          <a:lstStyle/>
          <a:p>
            <a:pPr>
              <a:buNone/>
            </a:pPr>
            <a:r>
              <a:rPr lang="en-US" b="1" dirty="0" smtClean="0">
                <a:latin typeface="Comic Sans MS" pitchFamily="66" charset="0"/>
              </a:rPr>
              <a:t>PANCASILA</a:t>
            </a:r>
          </a:p>
          <a:p>
            <a:pPr marL="633222" indent="-514350">
              <a:buAutoNum type="arabicPeriod"/>
            </a:pPr>
            <a:r>
              <a:rPr lang="en-US" dirty="0" err="1" smtClean="0">
                <a:latin typeface="Comic Sans MS" pitchFamily="66" charset="0"/>
              </a:rPr>
              <a:t>Kebangsaan</a:t>
            </a:r>
            <a:r>
              <a:rPr lang="en-US" dirty="0" smtClean="0">
                <a:latin typeface="Comic Sans MS" pitchFamily="66" charset="0"/>
              </a:rPr>
              <a:t> </a:t>
            </a:r>
            <a:r>
              <a:rPr lang="en-US" dirty="0" err="1" smtClean="0">
                <a:latin typeface="Comic Sans MS" pitchFamily="66" charset="0"/>
              </a:rPr>
              <a:t>indonesia</a:t>
            </a:r>
            <a:endParaRPr lang="en-US" dirty="0" smtClean="0">
              <a:latin typeface="Comic Sans MS" pitchFamily="66" charset="0"/>
            </a:endParaRPr>
          </a:p>
          <a:p>
            <a:pPr marL="633222" indent="-514350">
              <a:buAutoNum type="arabicPeriod"/>
            </a:pPr>
            <a:r>
              <a:rPr lang="en-US" dirty="0" err="1" smtClean="0">
                <a:latin typeface="Comic Sans MS" pitchFamily="66" charset="0"/>
              </a:rPr>
              <a:t>Internasionalisme</a:t>
            </a:r>
            <a:r>
              <a:rPr lang="en-US" dirty="0" smtClean="0">
                <a:latin typeface="Comic Sans MS" pitchFamily="66" charset="0"/>
              </a:rPr>
              <a:t> </a:t>
            </a:r>
            <a:r>
              <a:rPr lang="en-US" dirty="0" err="1" smtClean="0">
                <a:latin typeface="Comic Sans MS" pitchFamily="66" charset="0"/>
              </a:rPr>
              <a:t>atau</a:t>
            </a:r>
            <a:r>
              <a:rPr lang="en-US" dirty="0" smtClean="0">
                <a:latin typeface="Comic Sans MS" pitchFamily="66" charset="0"/>
              </a:rPr>
              <a:t> </a:t>
            </a:r>
            <a:r>
              <a:rPr lang="en-US" dirty="0" err="1" smtClean="0">
                <a:latin typeface="Comic Sans MS" pitchFamily="66" charset="0"/>
              </a:rPr>
              <a:t>peri</a:t>
            </a:r>
            <a:r>
              <a:rPr lang="en-US" dirty="0" smtClean="0">
                <a:latin typeface="Comic Sans MS" pitchFamily="66" charset="0"/>
              </a:rPr>
              <a:t> </a:t>
            </a:r>
            <a:r>
              <a:rPr lang="en-US" dirty="0" err="1" smtClean="0">
                <a:latin typeface="Comic Sans MS" pitchFamily="66" charset="0"/>
              </a:rPr>
              <a:t>kemanusiaan</a:t>
            </a:r>
            <a:endParaRPr lang="en-US" dirty="0" smtClean="0">
              <a:latin typeface="Comic Sans MS" pitchFamily="66" charset="0"/>
            </a:endParaRPr>
          </a:p>
          <a:p>
            <a:pPr marL="633222" indent="-514350">
              <a:buAutoNum type="arabicPeriod"/>
            </a:pPr>
            <a:r>
              <a:rPr lang="en-US" dirty="0" err="1" smtClean="0">
                <a:latin typeface="Comic Sans MS" pitchFamily="66" charset="0"/>
              </a:rPr>
              <a:t>Mufakat</a:t>
            </a:r>
            <a:r>
              <a:rPr lang="en-US" dirty="0" smtClean="0">
                <a:latin typeface="Comic Sans MS" pitchFamily="66" charset="0"/>
              </a:rPr>
              <a:t> </a:t>
            </a:r>
            <a:r>
              <a:rPr lang="en-US" dirty="0" err="1" smtClean="0">
                <a:latin typeface="Comic Sans MS" pitchFamily="66" charset="0"/>
              </a:rPr>
              <a:t>atau</a:t>
            </a:r>
            <a:r>
              <a:rPr lang="en-US" dirty="0" smtClean="0">
                <a:latin typeface="Comic Sans MS" pitchFamily="66" charset="0"/>
              </a:rPr>
              <a:t> </a:t>
            </a:r>
            <a:r>
              <a:rPr lang="en-US" dirty="0" err="1" smtClean="0">
                <a:latin typeface="Comic Sans MS" pitchFamily="66" charset="0"/>
              </a:rPr>
              <a:t>demokrasi</a:t>
            </a:r>
            <a:r>
              <a:rPr lang="en-US" dirty="0" smtClean="0">
                <a:latin typeface="Comic Sans MS" pitchFamily="66" charset="0"/>
              </a:rPr>
              <a:t> </a:t>
            </a:r>
            <a:r>
              <a:rPr lang="en-US" dirty="0" err="1" smtClean="0">
                <a:latin typeface="Comic Sans MS" pitchFamily="66" charset="0"/>
              </a:rPr>
              <a:t>ekonomi</a:t>
            </a:r>
            <a:r>
              <a:rPr lang="en-US" dirty="0" smtClean="0">
                <a:latin typeface="Comic Sans MS" pitchFamily="66" charset="0"/>
              </a:rPr>
              <a:t> </a:t>
            </a:r>
            <a:r>
              <a:rPr lang="en-US" dirty="0" err="1" smtClean="0">
                <a:latin typeface="Comic Sans MS" pitchFamily="66" charset="0"/>
              </a:rPr>
              <a:t>negara</a:t>
            </a:r>
            <a:r>
              <a:rPr lang="en-US" dirty="0" smtClean="0">
                <a:latin typeface="Comic Sans MS" pitchFamily="66" charset="0"/>
              </a:rPr>
              <a:t> </a:t>
            </a:r>
            <a:r>
              <a:rPr lang="en-US" dirty="0" err="1" smtClean="0">
                <a:latin typeface="Comic Sans MS" pitchFamily="66" charset="0"/>
              </a:rPr>
              <a:t>bersifat</a:t>
            </a:r>
            <a:r>
              <a:rPr lang="en-US" dirty="0" smtClean="0">
                <a:latin typeface="Comic Sans MS" pitchFamily="66" charset="0"/>
              </a:rPr>
              <a:t> </a:t>
            </a:r>
            <a:r>
              <a:rPr lang="en-US" dirty="0" err="1" smtClean="0">
                <a:latin typeface="Comic Sans MS" pitchFamily="66" charset="0"/>
              </a:rPr>
              <a:t>kekeluargaan</a:t>
            </a:r>
            <a:endParaRPr lang="en-US" dirty="0" smtClean="0">
              <a:latin typeface="Comic Sans MS" pitchFamily="66" charset="0"/>
            </a:endParaRPr>
          </a:p>
          <a:p>
            <a:pPr marL="633222" indent="-514350">
              <a:buAutoNum type="arabicPeriod"/>
            </a:pPr>
            <a:r>
              <a:rPr lang="en-US" dirty="0" err="1" smtClean="0">
                <a:latin typeface="Comic Sans MS" pitchFamily="66" charset="0"/>
              </a:rPr>
              <a:t>Kesejahteraan</a:t>
            </a:r>
            <a:r>
              <a:rPr lang="en-US" dirty="0" smtClean="0">
                <a:latin typeface="Comic Sans MS" pitchFamily="66" charset="0"/>
              </a:rPr>
              <a:t> </a:t>
            </a:r>
            <a:r>
              <a:rPr lang="en-US" dirty="0" err="1" smtClean="0">
                <a:latin typeface="Comic Sans MS" pitchFamily="66" charset="0"/>
              </a:rPr>
              <a:t>sosial</a:t>
            </a:r>
            <a:endParaRPr lang="en-US" dirty="0" smtClean="0">
              <a:latin typeface="Comic Sans MS" pitchFamily="66" charset="0"/>
            </a:endParaRPr>
          </a:p>
          <a:p>
            <a:pPr marL="633222" indent="-514350">
              <a:buAutoNum type="arabicPeriod"/>
            </a:pPr>
            <a:r>
              <a:rPr lang="en-US" dirty="0" err="1" smtClean="0">
                <a:latin typeface="Comic Sans MS" pitchFamily="66" charset="0"/>
              </a:rPr>
              <a:t>Ketuhanan</a:t>
            </a:r>
            <a:r>
              <a:rPr lang="en-US" dirty="0" smtClean="0">
                <a:latin typeface="Comic Sans MS" pitchFamily="66" charset="0"/>
              </a:rPr>
              <a:t> yang </a:t>
            </a:r>
            <a:r>
              <a:rPr lang="en-US" dirty="0" err="1" smtClean="0">
                <a:latin typeface="Comic Sans MS" pitchFamily="66" charset="0"/>
              </a:rPr>
              <a:t>berkebudayaan</a:t>
            </a:r>
            <a:endParaRPr lang="en-US"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b="1" dirty="0" smtClean="0">
                <a:latin typeface="Comic Sans MS" pitchFamily="66" charset="0"/>
              </a:rPr>
              <a:t>PEMBENTUKAN PANITIA 9</a:t>
            </a:r>
          </a:p>
          <a:p>
            <a:pPr>
              <a:buNone/>
            </a:pPr>
            <a:endParaRPr lang="en-US" dirty="0" smtClean="0"/>
          </a:p>
          <a:p>
            <a:pPr>
              <a:buNone/>
            </a:pPr>
            <a:r>
              <a:rPr lang="en-US" dirty="0" smtClean="0">
                <a:latin typeface="Comic Sans MS" pitchFamily="66" charset="0"/>
              </a:rPr>
              <a:t>22 </a:t>
            </a:r>
            <a:r>
              <a:rPr lang="en-US" dirty="0" err="1" smtClean="0">
                <a:latin typeface="Comic Sans MS" pitchFamily="66" charset="0"/>
              </a:rPr>
              <a:t>juni</a:t>
            </a:r>
            <a:r>
              <a:rPr lang="en-US" dirty="0" smtClean="0">
                <a:latin typeface="Comic Sans MS" pitchFamily="66" charset="0"/>
              </a:rPr>
              <a:t> 1945 </a:t>
            </a:r>
            <a:r>
              <a:rPr lang="en-US" dirty="0" err="1" smtClean="0">
                <a:latin typeface="Comic Sans MS" pitchFamily="66" charset="0"/>
              </a:rPr>
              <a:t>panitia</a:t>
            </a:r>
            <a:r>
              <a:rPr lang="en-US" dirty="0" smtClean="0">
                <a:latin typeface="Comic Sans MS" pitchFamily="66" charset="0"/>
              </a:rPr>
              <a:t> </a:t>
            </a:r>
            <a:r>
              <a:rPr lang="en-US" dirty="0" err="1" smtClean="0">
                <a:latin typeface="Comic Sans MS" pitchFamily="66" charset="0"/>
              </a:rPr>
              <a:t>sembilan</a:t>
            </a:r>
            <a:r>
              <a:rPr lang="en-US" dirty="0" smtClean="0">
                <a:latin typeface="Comic Sans MS" pitchFamily="66" charset="0"/>
              </a:rPr>
              <a:t> </a:t>
            </a:r>
            <a:r>
              <a:rPr lang="en-US" dirty="0" err="1" smtClean="0">
                <a:latin typeface="Comic Sans MS" pitchFamily="66" charset="0"/>
              </a:rPr>
              <a:t>berhasil</a:t>
            </a:r>
            <a:r>
              <a:rPr lang="en-US" dirty="0" smtClean="0">
                <a:latin typeface="Comic Sans MS" pitchFamily="66" charset="0"/>
              </a:rPr>
              <a:t> </a:t>
            </a:r>
            <a:r>
              <a:rPr lang="en-US" dirty="0" err="1" smtClean="0">
                <a:latin typeface="Comic Sans MS" pitchFamily="66" charset="0"/>
              </a:rPr>
              <a:t>merumuskan</a:t>
            </a:r>
            <a:r>
              <a:rPr lang="en-US" dirty="0" smtClean="0">
                <a:latin typeface="Comic Sans MS" pitchFamily="66" charset="0"/>
              </a:rPr>
              <a:t> </a:t>
            </a:r>
            <a:r>
              <a:rPr lang="en-US" dirty="0" err="1" smtClean="0">
                <a:latin typeface="Comic Sans MS" pitchFamily="66" charset="0"/>
              </a:rPr>
              <a:t>dasar</a:t>
            </a:r>
            <a:r>
              <a:rPr lang="en-US" dirty="0" smtClean="0">
                <a:latin typeface="Comic Sans MS" pitchFamily="66" charset="0"/>
              </a:rPr>
              <a:t> </a:t>
            </a:r>
            <a:r>
              <a:rPr lang="en-US" dirty="0" err="1" smtClean="0">
                <a:latin typeface="Comic Sans MS" pitchFamily="66" charset="0"/>
              </a:rPr>
              <a:t>negara</a:t>
            </a:r>
            <a:r>
              <a:rPr lang="en-US" dirty="0" smtClean="0">
                <a:latin typeface="Comic Sans MS" pitchFamily="66" charset="0"/>
              </a:rPr>
              <a:t> (</a:t>
            </a:r>
            <a:r>
              <a:rPr lang="en-US" dirty="0" err="1" smtClean="0">
                <a:latin typeface="Comic Sans MS" pitchFamily="66" charset="0"/>
              </a:rPr>
              <a:t>piagam</a:t>
            </a:r>
            <a:r>
              <a:rPr lang="en-US" dirty="0" smtClean="0">
                <a:latin typeface="Comic Sans MS" pitchFamily="66" charset="0"/>
              </a:rPr>
              <a:t> </a:t>
            </a:r>
            <a:r>
              <a:rPr lang="en-US" dirty="0" err="1" smtClean="0">
                <a:latin typeface="Comic Sans MS" pitchFamily="66" charset="0"/>
              </a:rPr>
              <a:t>jakarta</a:t>
            </a:r>
            <a:r>
              <a:rPr lang="en-US" dirty="0" smtClean="0">
                <a:latin typeface="Comic Sans MS" pitchFamily="66" charset="0"/>
              </a:rPr>
              <a:t>)</a:t>
            </a:r>
          </a:p>
        </p:txBody>
      </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RUMUSAN </a:t>
            </a:r>
            <a:endParaRPr lang="en-US" dirty="0"/>
          </a:p>
        </p:txBody>
      </p:sp>
      <p:sp>
        <p:nvSpPr>
          <p:cNvPr id="3" name="Content Placeholder 2"/>
          <p:cNvSpPr>
            <a:spLocks noGrp="1"/>
          </p:cNvSpPr>
          <p:nvPr>
            <p:ph idx="1"/>
          </p:nvPr>
        </p:nvSpPr>
        <p:spPr>
          <a:xfrm>
            <a:off x="457200" y="1447800"/>
            <a:ext cx="8229600" cy="4625609"/>
          </a:xfrm>
        </p:spPr>
        <p:txBody>
          <a:bodyPr>
            <a:noAutofit/>
          </a:bodyPr>
          <a:lstStyle/>
          <a:p>
            <a:pPr marL="514350" indent="-514350">
              <a:buAutoNum type="arabicPeriod"/>
            </a:pPr>
            <a:r>
              <a:rPr lang="en-US" sz="3400" dirty="0" err="1" smtClean="0">
                <a:latin typeface="Comic Sans MS" pitchFamily="66" charset="0"/>
              </a:rPr>
              <a:t>Ketuhanan</a:t>
            </a:r>
            <a:r>
              <a:rPr lang="en-US" sz="3400" dirty="0" smtClean="0">
                <a:latin typeface="Comic Sans MS" pitchFamily="66" charset="0"/>
              </a:rPr>
              <a:t> </a:t>
            </a:r>
            <a:r>
              <a:rPr lang="en-US" sz="3400" dirty="0" err="1" smtClean="0">
                <a:latin typeface="Comic Sans MS" pitchFamily="66" charset="0"/>
              </a:rPr>
              <a:t>dengan</a:t>
            </a:r>
            <a:r>
              <a:rPr lang="en-US" sz="3400" dirty="0" smtClean="0">
                <a:latin typeface="Comic Sans MS" pitchFamily="66" charset="0"/>
              </a:rPr>
              <a:t> </a:t>
            </a:r>
            <a:r>
              <a:rPr lang="en-US" sz="3400" dirty="0" err="1" smtClean="0">
                <a:latin typeface="Comic Sans MS" pitchFamily="66" charset="0"/>
              </a:rPr>
              <a:t>kewajiban</a:t>
            </a:r>
            <a:r>
              <a:rPr lang="en-US" sz="3400" dirty="0" smtClean="0">
                <a:latin typeface="Comic Sans MS" pitchFamily="66" charset="0"/>
              </a:rPr>
              <a:t> </a:t>
            </a:r>
            <a:r>
              <a:rPr lang="en-US" sz="3400" dirty="0" err="1" smtClean="0">
                <a:latin typeface="Comic Sans MS" pitchFamily="66" charset="0"/>
              </a:rPr>
              <a:t>menjalankan</a:t>
            </a:r>
            <a:r>
              <a:rPr lang="en-US" sz="3400" dirty="0" smtClean="0">
                <a:latin typeface="Comic Sans MS" pitchFamily="66" charset="0"/>
              </a:rPr>
              <a:t> </a:t>
            </a:r>
            <a:r>
              <a:rPr lang="en-US" sz="3400" dirty="0" err="1" smtClean="0">
                <a:latin typeface="Comic Sans MS" pitchFamily="66" charset="0"/>
              </a:rPr>
              <a:t>syariat</a:t>
            </a:r>
            <a:r>
              <a:rPr lang="en-US" sz="3400" dirty="0" smtClean="0">
                <a:latin typeface="Comic Sans MS" pitchFamily="66" charset="0"/>
              </a:rPr>
              <a:t> </a:t>
            </a:r>
            <a:r>
              <a:rPr lang="en-US" sz="3400" dirty="0" err="1" smtClean="0">
                <a:latin typeface="Comic Sans MS" pitchFamily="66" charset="0"/>
              </a:rPr>
              <a:t>islam</a:t>
            </a:r>
            <a:r>
              <a:rPr lang="en-US" sz="3400" dirty="0" smtClean="0">
                <a:latin typeface="Comic Sans MS" pitchFamily="66" charset="0"/>
              </a:rPr>
              <a:t> </a:t>
            </a:r>
            <a:r>
              <a:rPr lang="en-US" sz="3400" dirty="0" err="1" smtClean="0">
                <a:latin typeface="Comic Sans MS" pitchFamily="66" charset="0"/>
              </a:rPr>
              <a:t>bagi</a:t>
            </a:r>
            <a:r>
              <a:rPr lang="en-US" sz="3400" dirty="0" smtClean="0">
                <a:latin typeface="Comic Sans MS" pitchFamily="66" charset="0"/>
              </a:rPr>
              <a:t> </a:t>
            </a:r>
            <a:r>
              <a:rPr lang="en-US" sz="3400" dirty="0" err="1" smtClean="0">
                <a:latin typeface="Comic Sans MS" pitchFamily="66" charset="0"/>
              </a:rPr>
              <a:t>pemeluk</a:t>
            </a:r>
            <a:r>
              <a:rPr lang="en-US" sz="3400" dirty="0" smtClean="0">
                <a:latin typeface="Comic Sans MS" pitchFamily="66" charset="0"/>
              </a:rPr>
              <a:t> </a:t>
            </a:r>
            <a:r>
              <a:rPr lang="en-US" sz="3400" dirty="0" err="1" smtClean="0">
                <a:latin typeface="Comic Sans MS" pitchFamily="66" charset="0"/>
              </a:rPr>
              <a:t>pemeluknya</a:t>
            </a:r>
            <a:endParaRPr lang="en-US" sz="3400" dirty="0" smtClean="0">
              <a:latin typeface="Comic Sans MS" pitchFamily="66" charset="0"/>
            </a:endParaRPr>
          </a:p>
          <a:p>
            <a:pPr marL="514350" indent="-514350">
              <a:buAutoNum type="arabicPeriod"/>
            </a:pPr>
            <a:r>
              <a:rPr lang="en-US" sz="3400" dirty="0" err="1" smtClean="0">
                <a:latin typeface="Comic Sans MS" pitchFamily="66" charset="0"/>
              </a:rPr>
              <a:t>Kemanusiaan</a:t>
            </a:r>
            <a:r>
              <a:rPr lang="en-US" sz="3400" dirty="0" smtClean="0">
                <a:latin typeface="Comic Sans MS" pitchFamily="66" charset="0"/>
              </a:rPr>
              <a:t> yang </a:t>
            </a:r>
            <a:r>
              <a:rPr lang="en-US" sz="3400" dirty="0" err="1" smtClean="0">
                <a:latin typeface="Comic Sans MS" pitchFamily="66" charset="0"/>
              </a:rPr>
              <a:t>adil</a:t>
            </a:r>
            <a:r>
              <a:rPr lang="en-US" sz="3400" dirty="0" smtClean="0">
                <a:latin typeface="Comic Sans MS" pitchFamily="66" charset="0"/>
              </a:rPr>
              <a:t> </a:t>
            </a:r>
            <a:r>
              <a:rPr lang="en-US" sz="3400" dirty="0" err="1" smtClean="0">
                <a:latin typeface="Comic Sans MS" pitchFamily="66" charset="0"/>
              </a:rPr>
              <a:t>dan</a:t>
            </a:r>
            <a:r>
              <a:rPr lang="en-US" sz="3400" dirty="0" smtClean="0">
                <a:latin typeface="Comic Sans MS" pitchFamily="66" charset="0"/>
              </a:rPr>
              <a:t> </a:t>
            </a:r>
            <a:r>
              <a:rPr lang="en-US" sz="3400" dirty="0" err="1" smtClean="0">
                <a:latin typeface="Comic Sans MS" pitchFamily="66" charset="0"/>
              </a:rPr>
              <a:t>beradab</a:t>
            </a:r>
            <a:endParaRPr lang="en-US" sz="3400" dirty="0" smtClean="0">
              <a:latin typeface="Comic Sans MS" pitchFamily="66" charset="0"/>
            </a:endParaRPr>
          </a:p>
          <a:p>
            <a:pPr marL="514350" indent="-514350">
              <a:buAutoNum type="arabicPeriod"/>
            </a:pPr>
            <a:r>
              <a:rPr lang="en-US" sz="3400" dirty="0" err="1" smtClean="0">
                <a:latin typeface="Comic Sans MS" pitchFamily="66" charset="0"/>
              </a:rPr>
              <a:t>Persatuan</a:t>
            </a:r>
            <a:r>
              <a:rPr lang="en-US" sz="3400" dirty="0" smtClean="0">
                <a:latin typeface="Comic Sans MS" pitchFamily="66" charset="0"/>
              </a:rPr>
              <a:t> </a:t>
            </a:r>
            <a:r>
              <a:rPr lang="en-US" sz="3400" dirty="0" err="1" smtClean="0">
                <a:latin typeface="Comic Sans MS" pitchFamily="66" charset="0"/>
              </a:rPr>
              <a:t>indonesia</a:t>
            </a:r>
            <a:endParaRPr lang="en-US" sz="3400" dirty="0" smtClean="0">
              <a:latin typeface="Comic Sans MS" pitchFamily="66" charset="0"/>
            </a:endParaRPr>
          </a:p>
          <a:p>
            <a:pPr marL="514350" indent="-514350">
              <a:buAutoNum type="arabicPeriod"/>
            </a:pPr>
            <a:r>
              <a:rPr lang="en-US" sz="3400" dirty="0" err="1" smtClean="0">
                <a:latin typeface="Comic Sans MS" pitchFamily="66" charset="0"/>
              </a:rPr>
              <a:t>Kerakyatan</a:t>
            </a:r>
            <a:r>
              <a:rPr lang="en-US" sz="3400" dirty="0" smtClean="0">
                <a:latin typeface="Comic Sans MS" pitchFamily="66" charset="0"/>
              </a:rPr>
              <a:t> yang </a:t>
            </a:r>
            <a:r>
              <a:rPr lang="en-US" sz="3400" dirty="0" err="1" smtClean="0">
                <a:latin typeface="Comic Sans MS" pitchFamily="66" charset="0"/>
              </a:rPr>
              <a:t>dipimpin</a:t>
            </a:r>
            <a:r>
              <a:rPr lang="en-US" sz="3400" dirty="0" smtClean="0">
                <a:latin typeface="Comic Sans MS" pitchFamily="66" charset="0"/>
              </a:rPr>
              <a:t> </a:t>
            </a:r>
            <a:r>
              <a:rPr lang="en-US" sz="3400" dirty="0" err="1" smtClean="0">
                <a:latin typeface="Comic Sans MS" pitchFamily="66" charset="0"/>
              </a:rPr>
              <a:t>oleh</a:t>
            </a:r>
            <a:r>
              <a:rPr lang="en-US" sz="3400" dirty="0" smtClean="0">
                <a:latin typeface="Comic Sans MS" pitchFamily="66" charset="0"/>
              </a:rPr>
              <a:t> </a:t>
            </a:r>
            <a:r>
              <a:rPr lang="en-US" sz="3400" dirty="0" err="1" smtClean="0">
                <a:latin typeface="Comic Sans MS" pitchFamily="66" charset="0"/>
              </a:rPr>
              <a:t>hikmat</a:t>
            </a:r>
            <a:r>
              <a:rPr lang="en-US" sz="3400" dirty="0" smtClean="0">
                <a:latin typeface="Comic Sans MS" pitchFamily="66" charset="0"/>
              </a:rPr>
              <a:t> </a:t>
            </a:r>
            <a:r>
              <a:rPr lang="en-US" sz="3400" dirty="0" err="1" smtClean="0">
                <a:latin typeface="Comic Sans MS" pitchFamily="66" charset="0"/>
              </a:rPr>
              <a:t>kebijaksanaan</a:t>
            </a:r>
            <a:r>
              <a:rPr lang="en-US" sz="3400" dirty="0" smtClean="0">
                <a:latin typeface="Comic Sans MS" pitchFamily="66" charset="0"/>
              </a:rPr>
              <a:t> </a:t>
            </a:r>
            <a:r>
              <a:rPr lang="en-US" sz="3400" dirty="0" err="1" smtClean="0">
                <a:latin typeface="Comic Sans MS" pitchFamily="66" charset="0"/>
              </a:rPr>
              <a:t>dalam</a:t>
            </a:r>
            <a:r>
              <a:rPr lang="en-US" sz="3400" dirty="0" smtClean="0">
                <a:latin typeface="Comic Sans MS" pitchFamily="66" charset="0"/>
              </a:rPr>
              <a:t> </a:t>
            </a:r>
            <a:r>
              <a:rPr lang="en-US" sz="3400" dirty="0" err="1" smtClean="0">
                <a:latin typeface="Comic Sans MS" pitchFamily="66" charset="0"/>
              </a:rPr>
              <a:t>permusyawaratan</a:t>
            </a:r>
            <a:r>
              <a:rPr lang="en-US" sz="3400" dirty="0" smtClean="0">
                <a:latin typeface="Comic Sans MS" pitchFamily="66" charset="0"/>
              </a:rPr>
              <a:t> </a:t>
            </a:r>
            <a:r>
              <a:rPr lang="en-US" sz="3400" dirty="0" err="1" smtClean="0">
                <a:latin typeface="Comic Sans MS" pitchFamily="66" charset="0"/>
              </a:rPr>
              <a:t>perwakilan</a:t>
            </a:r>
            <a:endParaRPr lang="en-US" sz="3400" dirty="0" smtClean="0">
              <a:latin typeface="Comic Sans MS" pitchFamily="66" charset="0"/>
            </a:endParaRPr>
          </a:p>
          <a:p>
            <a:pPr marL="514350" indent="-514350">
              <a:buAutoNum type="arabicPeriod"/>
            </a:pPr>
            <a:r>
              <a:rPr lang="en-US" sz="3400" dirty="0" err="1" smtClean="0">
                <a:latin typeface="Comic Sans MS" pitchFamily="66" charset="0"/>
              </a:rPr>
              <a:t>Keadilan</a:t>
            </a:r>
            <a:r>
              <a:rPr lang="en-US" sz="3400" dirty="0" smtClean="0">
                <a:latin typeface="Comic Sans MS" pitchFamily="66" charset="0"/>
              </a:rPr>
              <a:t> </a:t>
            </a:r>
            <a:r>
              <a:rPr lang="en-US" sz="3400" dirty="0" err="1" smtClean="0">
                <a:latin typeface="Comic Sans MS" pitchFamily="66" charset="0"/>
              </a:rPr>
              <a:t>sosial</a:t>
            </a:r>
            <a:r>
              <a:rPr lang="en-US" sz="3400" dirty="0" smtClean="0">
                <a:latin typeface="Comic Sans MS" pitchFamily="66" charset="0"/>
              </a:rPr>
              <a:t> </a:t>
            </a:r>
            <a:r>
              <a:rPr lang="en-US" sz="3400" dirty="0" err="1" smtClean="0">
                <a:latin typeface="Comic Sans MS" pitchFamily="66" charset="0"/>
              </a:rPr>
              <a:t>bagi</a:t>
            </a:r>
            <a:r>
              <a:rPr lang="en-US" sz="3400" dirty="0" smtClean="0">
                <a:latin typeface="Comic Sans MS" pitchFamily="66" charset="0"/>
              </a:rPr>
              <a:t> </a:t>
            </a:r>
            <a:r>
              <a:rPr lang="en-US" sz="3400" dirty="0" err="1" smtClean="0">
                <a:latin typeface="Comic Sans MS" pitchFamily="66" charset="0"/>
              </a:rPr>
              <a:t>seluruh</a:t>
            </a:r>
            <a:r>
              <a:rPr lang="en-US" sz="3400" dirty="0" smtClean="0">
                <a:latin typeface="Comic Sans MS" pitchFamily="66" charset="0"/>
              </a:rPr>
              <a:t> </a:t>
            </a:r>
            <a:r>
              <a:rPr lang="en-US" sz="3400" dirty="0" err="1" smtClean="0">
                <a:latin typeface="Comic Sans MS" pitchFamily="66" charset="0"/>
              </a:rPr>
              <a:t>rakyat</a:t>
            </a:r>
            <a:r>
              <a:rPr lang="en-US" sz="3400" dirty="0" smtClean="0">
                <a:latin typeface="Comic Sans MS" pitchFamily="66" charset="0"/>
              </a:rPr>
              <a:t> </a:t>
            </a:r>
            <a:r>
              <a:rPr lang="en-US" sz="3400" dirty="0" err="1" smtClean="0">
                <a:latin typeface="Comic Sans MS" pitchFamily="66" charset="0"/>
              </a:rPr>
              <a:t>indonesia</a:t>
            </a:r>
            <a:endParaRPr lang="en-US" sz="3400" dirty="0" smtClean="0">
              <a:latin typeface="Comic Sans MS" pitchFamily="66" charset="0"/>
            </a:endParaRPr>
          </a:p>
          <a:p>
            <a:pPr>
              <a:buNone/>
            </a:pPr>
            <a:endParaRPr lang="en-US" sz="3400" dirty="0" smtClean="0"/>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600200"/>
            <a:ext cx="8991600" cy="5410199"/>
          </a:xfrm>
        </p:spPr>
        <p:txBody>
          <a:bodyPr>
            <a:normAutofit fontScale="77500" lnSpcReduction="20000"/>
          </a:bodyPr>
          <a:lstStyle/>
          <a:p>
            <a:r>
              <a:rPr lang="en-US" dirty="0" err="1"/>
              <a:t>Pancasila</a:t>
            </a:r>
            <a:r>
              <a:rPr lang="en-US" dirty="0"/>
              <a:t> </a:t>
            </a:r>
            <a:r>
              <a:rPr lang="en-US" dirty="0" err="1"/>
              <a:t>sebagai</a:t>
            </a:r>
            <a:r>
              <a:rPr lang="en-US" dirty="0"/>
              <a:t> </a:t>
            </a:r>
            <a:r>
              <a:rPr lang="en-US" dirty="0" err="1"/>
              <a:t>dasar</a:t>
            </a:r>
            <a:r>
              <a:rPr lang="en-US" dirty="0"/>
              <a:t> </a:t>
            </a:r>
            <a:r>
              <a:rPr lang="en-US" dirty="0" err="1"/>
              <a:t>negara</a:t>
            </a:r>
            <a:r>
              <a:rPr lang="en-US" dirty="0"/>
              <a:t> </a:t>
            </a:r>
            <a:r>
              <a:rPr lang="en-US" dirty="0" err="1"/>
              <a:t>adalah</a:t>
            </a:r>
            <a:r>
              <a:rPr lang="en-US" dirty="0"/>
              <a:t> </a:t>
            </a:r>
            <a:r>
              <a:rPr lang="en-US" dirty="0" err="1"/>
              <a:t>merupakan</a:t>
            </a:r>
            <a:r>
              <a:rPr lang="en-US" dirty="0"/>
              <a:t> </a:t>
            </a:r>
            <a:r>
              <a:rPr lang="en-US" dirty="0" err="1"/>
              <a:t>sumber</a:t>
            </a:r>
            <a:r>
              <a:rPr lang="en-US" dirty="0"/>
              <a:t> </a:t>
            </a:r>
            <a:r>
              <a:rPr lang="en-US" dirty="0" err="1"/>
              <a:t>dari</a:t>
            </a:r>
            <a:r>
              <a:rPr lang="en-US" dirty="0"/>
              <a:t> </a:t>
            </a:r>
            <a:r>
              <a:rPr lang="en-US" dirty="0" err="1"/>
              <a:t>segala</a:t>
            </a:r>
            <a:r>
              <a:rPr lang="en-US" dirty="0"/>
              <a:t> </a:t>
            </a:r>
            <a:r>
              <a:rPr lang="en-US" dirty="0" err="1"/>
              <a:t>sumber</a:t>
            </a:r>
            <a:r>
              <a:rPr lang="en-US" dirty="0"/>
              <a:t> </a:t>
            </a:r>
            <a:r>
              <a:rPr lang="en-US" dirty="0" err="1"/>
              <a:t>hukum</a:t>
            </a:r>
            <a:r>
              <a:rPr lang="en-US" dirty="0"/>
              <a:t> Indonesia. </a:t>
            </a:r>
            <a:r>
              <a:rPr lang="en-US" dirty="0" err="1"/>
              <a:t>Pancasila</a:t>
            </a:r>
            <a:r>
              <a:rPr lang="en-US" dirty="0"/>
              <a:t> </a:t>
            </a:r>
            <a:r>
              <a:rPr lang="en-US" dirty="0" err="1"/>
              <a:t>merupakan</a:t>
            </a:r>
            <a:r>
              <a:rPr lang="en-US" dirty="0"/>
              <a:t> </a:t>
            </a:r>
            <a:r>
              <a:rPr lang="en-US" dirty="0" err="1"/>
              <a:t>asas</a:t>
            </a:r>
            <a:r>
              <a:rPr lang="en-US" dirty="0"/>
              <a:t> </a:t>
            </a:r>
            <a:r>
              <a:rPr lang="en-US" dirty="0" err="1"/>
              <a:t>kerokhanian</a:t>
            </a:r>
            <a:r>
              <a:rPr lang="en-US" dirty="0"/>
              <a:t> </a:t>
            </a:r>
            <a:r>
              <a:rPr lang="en-US" dirty="0" err="1"/>
              <a:t>dalam</a:t>
            </a:r>
            <a:r>
              <a:rPr lang="en-US" dirty="0"/>
              <a:t> </a:t>
            </a:r>
            <a:r>
              <a:rPr lang="en-US" dirty="0" err="1"/>
              <a:t>pembukaan</a:t>
            </a:r>
            <a:r>
              <a:rPr lang="en-US" dirty="0"/>
              <a:t> UUD 1945 </a:t>
            </a:r>
            <a:r>
              <a:rPr lang="en-US" dirty="0" err="1"/>
              <a:t>dijelma</a:t>
            </a:r>
            <a:r>
              <a:rPr lang="en-US" dirty="0"/>
              <a:t> </a:t>
            </a:r>
            <a:r>
              <a:rPr lang="en-US" dirty="0" err="1"/>
              <a:t>dalam</a:t>
            </a:r>
            <a:r>
              <a:rPr lang="en-US" dirty="0"/>
              <a:t> 4 </a:t>
            </a:r>
            <a:r>
              <a:rPr lang="en-US" dirty="0" err="1"/>
              <a:t>pokok</a:t>
            </a:r>
            <a:r>
              <a:rPr lang="en-US" dirty="0"/>
              <a:t> </a:t>
            </a:r>
            <a:r>
              <a:rPr lang="en-US" dirty="0" err="1"/>
              <a:t>pikiran</a:t>
            </a:r>
            <a:r>
              <a:rPr lang="en-US" dirty="0"/>
              <a:t> </a:t>
            </a:r>
            <a:r>
              <a:rPr lang="en-US" dirty="0" err="1"/>
              <a:t>meliputi</a:t>
            </a:r>
            <a:r>
              <a:rPr lang="en-US" dirty="0"/>
              <a:t> : </a:t>
            </a:r>
            <a:r>
              <a:rPr lang="en-US" dirty="0" err="1"/>
              <a:t>Suasana</a:t>
            </a:r>
            <a:r>
              <a:rPr lang="en-US" dirty="0"/>
              <a:t> </a:t>
            </a:r>
            <a:r>
              <a:rPr lang="en-US" dirty="0" err="1"/>
              <a:t>kebatinan</a:t>
            </a:r>
            <a:r>
              <a:rPr lang="en-US" dirty="0"/>
              <a:t> </a:t>
            </a:r>
            <a:r>
              <a:rPr lang="en-US" dirty="0" err="1"/>
              <a:t>dari</a:t>
            </a:r>
            <a:r>
              <a:rPr lang="en-US" dirty="0"/>
              <a:t> UUD 1945, </a:t>
            </a:r>
            <a:r>
              <a:rPr lang="en-US" dirty="0" err="1"/>
              <a:t>Mewujudkan</a:t>
            </a:r>
            <a:r>
              <a:rPr lang="en-US" dirty="0"/>
              <a:t> </a:t>
            </a:r>
            <a:r>
              <a:rPr lang="en-US" dirty="0" err="1"/>
              <a:t>cita-cita</a:t>
            </a:r>
            <a:r>
              <a:rPr lang="en-US" dirty="0"/>
              <a:t> </a:t>
            </a:r>
            <a:r>
              <a:rPr lang="en-US" dirty="0" err="1"/>
              <a:t>hukum</a:t>
            </a:r>
            <a:r>
              <a:rPr lang="en-US" dirty="0"/>
              <a:t> </a:t>
            </a:r>
            <a:r>
              <a:rPr lang="en-US" dirty="0" err="1"/>
              <a:t>bagi</a:t>
            </a:r>
            <a:r>
              <a:rPr lang="en-US" dirty="0"/>
              <a:t> </a:t>
            </a:r>
            <a:r>
              <a:rPr lang="en-US" dirty="0" err="1"/>
              <a:t>hukum</a:t>
            </a:r>
            <a:r>
              <a:rPr lang="en-US" dirty="0"/>
              <a:t> </a:t>
            </a:r>
            <a:r>
              <a:rPr lang="en-US" dirty="0" err="1"/>
              <a:t>dasar</a:t>
            </a:r>
            <a:r>
              <a:rPr lang="en-US" dirty="0"/>
              <a:t> </a:t>
            </a:r>
            <a:r>
              <a:rPr lang="en-US" dirty="0" err="1"/>
              <a:t>negara</a:t>
            </a:r>
            <a:r>
              <a:rPr lang="en-US" dirty="0"/>
              <a:t> (</a:t>
            </a:r>
            <a:r>
              <a:rPr lang="en-US" dirty="0" err="1"/>
              <a:t>baik</a:t>
            </a:r>
            <a:r>
              <a:rPr lang="en-US" dirty="0"/>
              <a:t> </a:t>
            </a:r>
            <a:r>
              <a:rPr lang="en-US" dirty="0" err="1"/>
              <a:t>hukum</a:t>
            </a:r>
            <a:r>
              <a:rPr lang="en-US" dirty="0"/>
              <a:t> </a:t>
            </a:r>
            <a:r>
              <a:rPr lang="en-US" dirty="0" err="1"/>
              <a:t>dasar</a:t>
            </a:r>
            <a:r>
              <a:rPr lang="en-US" dirty="0"/>
              <a:t> </a:t>
            </a:r>
            <a:r>
              <a:rPr lang="en-US" dirty="0" err="1"/>
              <a:t>tertulis</a:t>
            </a:r>
            <a:r>
              <a:rPr lang="en-US" dirty="0"/>
              <a:t> </a:t>
            </a:r>
            <a:r>
              <a:rPr lang="en-US" dirty="0" err="1"/>
              <a:t>maupun</a:t>
            </a:r>
            <a:r>
              <a:rPr lang="en-US" dirty="0"/>
              <a:t> </a:t>
            </a:r>
            <a:r>
              <a:rPr lang="en-US" dirty="0" err="1"/>
              <a:t>tidak</a:t>
            </a:r>
            <a:r>
              <a:rPr lang="en-US" dirty="0"/>
              <a:t> </a:t>
            </a:r>
            <a:r>
              <a:rPr lang="en-US" dirty="0" err="1"/>
              <a:t>tertulis</a:t>
            </a:r>
            <a:r>
              <a:rPr lang="en-US" dirty="0"/>
              <a:t>). </a:t>
            </a:r>
            <a:r>
              <a:rPr lang="en-US" dirty="0" err="1"/>
              <a:t>Mengandung</a:t>
            </a:r>
            <a:r>
              <a:rPr lang="en-US" dirty="0"/>
              <a:t> </a:t>
            </a:r>
            <a:r>
              <a:rPr lang="en-US" dirty="0" err="1"/>
              <a:t>norma</a:t>
            </a:r>
            <a:r>
              <a:rPr lang="en-US" dirty="0"/>
              <a:t> yang </a:t>
            </a:r>
            <a:r>
              <a:rPr lang="en-US" dirty="0" err="1"/>
              <a:t>mengharuskan</a:t>
            </a:r>
            <a:r>
              <a:rPr lang="en-US" dirty="0"/>
              <a:t> UUD yang </a:t>
            </a:r>
            <a:r>
              <a:rPr lang="en-US" dirty="0" err="1"/>
              <a:t>mewajibkan</a:t>
            </a:r>
            <a:r>
              <a:rPr lang="en-US" dirty="0"/>
              <a:t> </a:t>
            </a:r>
            <a:r>
              <a:rPr lang="en-US" dirty="0" err="1"/>
              <a:t>pemerintah</a:t>
            </a:r>
            <a:r>
              <a:rPr lang="en-US" dirty="0"/>
              <a:t> </a:t>
            </a:r>
            <a:r>
              <a:rPr lang="en-US" dirty="0" err="1"/>
              <a:t>dll</a:t>
            </a:r>
            <a:r>
              <a:rPr lang="en-US" dirty="0"/>
              <a:t>, </a:t>
            </a:r>
            <a:r>
              <a:rPr lang="en-US" dirty="0" err="1"/>
              <a:t>penyelenggara</a:t>
            </a:r>
            <a:r>
              <a:rPr lang="en-US" dirty="0"/>
              <a:t> </a:t>
            </a:r>
            <a:r>
              <a:rPr lang="en-US" dirty="0" err="1"/>
              <a:t>negara</a:t>
            </a:r>
            <a:r>
              <a:rPr lang="en-US" dirty="0"/>
              <a:t> </a:t>
            </a:r>
            <a:r>
              <a:rPr lang="en-US" dirty="0" err="1"/>
              <a:t>memegang</a:t>
            </a:r>
            <a:r>
              <a:rPr lang="en-US" dirty="0"/>
              <a:t> </a:t>
            </a:r>
            <a:r>
              <a:rPr lang="en-US" dirty="0" err="1"/>
              <a:t>teguh</a:t>
            </a:r>
            <a:r>
              <a:rPr lang="en-US" dirty="0"/>
              <a:t> </a:t>
            </a:r>
            <a:r>
              <a:rPr lang="en-US" dirty="0" err="1"/>
              <a:t>cita-cita</a:t>
            </a:r>
            <a:r>
              <a:rPr lang="en-US" dirty="0"/>
              <a:t> moral </a:t>
            </a:r>
            <a:r>
              <a:rPr lang="en-US" dirty="0" err="1"/>
              <a:t>rakyat</a:t>
            </a:r>
            <a:r>
              <a:rPr lang="en-US" dirty="0"/>
              <a:t> yang </a:t>
            </a:r>
            <a:r>
              <a:rPr lang="en-US" dirty="0" err="1"/>
              <a:t>luhur</a:t>
            </a:r>
            <a:r>
              <a:rPr lang="en-US" dirty="0"/>
              <a:t>, </a:t>
            </a:r>
            <a:r>
              <a:rPr lang="en-US" dirty="0" err="1"/>
              <a:t>bunyinya</a:t>
            </a:r>
            <a:r>
              <a:rPr lang="en-US" dirty="0"/>
              <a:t> </a:t>
            </a:r>
            <a:r>
              <a:rPr lang="en-US" dirty="0" err="1"/>
              <a:t>sebagai</a:t>
            </a:r>
            <a:r>
              <a:rPr lang="en-US" dirty="0"/>
              <a:t> </a:t>
            </a:r>
            <a:r>
              <a:rPr lang="en-US" dirty="0" err="1"/>
              <a:t>berikut</a:t>
            </a:r>
            <a:r>
              <a:rPr lang="en-US" dirty="0"/>
              <a:t> : </a:t>
            </a:r>
            <a:r>
              <a:rPr lang="en-US" i="1" dirty="0"/>
              <a:t>“ Negara </a:t>
            </a:r>
            <a:r>
              <a:rPr lang="en-US" i="1" dirty="0" err="1"/>
              <a:t>berdasarkan</a:t>
            </a:r>
            <a:r>
              <a:rPr lang="en-US" i="1" dirty="0"/>
              <a:t> </a:t>
            </a:r>
            <a:r>
              <a:rPr lang="en-US" i="1" dirty="0" err="1"/>
              <a:t>atas</a:t>
            </a:r>
            <a:r>
              <a:rPr lang="en-US" i="1" dirty="0"/>
              <a:t> </a:t>
            </a:r>
            <a:r>
              <a:rPr lang="en-US" i="1" dirty="0" err="1"/>
              <a:t>ketuhanan</a:t>
            </a:r>
            <a:r>
              <a:rPr lang="en-US" i="1" dirty="0"/>
              <a:t> yang </a:t>
            </a:r>
            <a:r>
              <a:rPr lang="en-US" i="1" dirty="0" err="1"/>
              <a:t>Maha</a:t>
            </a:r>
            <a:r>
              <a:rPr lang="en-US" i="1" dirty="0"/>
              <a:t> </a:t>
            </a:r>
            <a:r>
              <a:rPr lang="en-US" i="1" dirty="0" err="1"/>
              <a:t>Esa</a:t>
            </a:r>
            <a:r>
              <a:rPr lang="en-US" i="1" dirty="0"/>
              <a:t>, </a:t>
            </a:r>
            <a:r>
              <a:rPr lang="en-US" i="1" dirty="0" err="1"/>
              <a:t>menurut</a:t>
            </a:r>
            <a:r>
              <a:rPr lang="en-US" i="1" dirty="0"/>
              <a:t>  </a:t>
            </a:r>
            <a:r>
              <a:rPr lang="en-US" i="1" dirty="0" err="1"/>
              <a:t>dasar</a:t>
            </a:r>
            <a:r>
              <a:rPr lang="en-US" i="1" dirty="0"/>
              <a:t> </a:t>
            </a:r>
            <a:r>
              <a:rPr lang="en-US" i="1" dirty="0" err="1"/>
              <a:t>kemanusiaan</a:t>
            </a:r>
            <a:r>
              <a:rPr lang="en-US" i="1" dirty="0"/>
              <a:t> yang </a:t>
            </a:r>
            <a:r>
              <a:rPr lang="en-US" i="1" dirty="0" err="1"/>
              <a:t>adil</a:t>
            </a:r>
            <a:r>
              <a:rPr lang="en-US" i="1" dirty="0"/>
              <a:t> </a:t>
            </a:r>
            <a:r>
              <a:rPr lang="en-US" i="1" dirty="0" err="1"/>
              <a:t>dan</a:t>
            </a:r>
            <a:r>
              <a:rPr lang="en-US" i="1" dirty="0"/>
              <a:t> </a:t>
            </a:r>
            <a:r>
              <a:rPr lang="en-US" i="1" dirty="0" err="1"/>
              <a:t>beradab</a:t>
            </a:r>
            <a:r>
              <a:rPr lang="en-US" i="1" dirty="0" smtClean="0"/>
              <a:t>.</a:t>
            </a:r>
          </a:p>
          <a:p>
            <a:endParaRPr lang="en-US" i="1" dirty="0" smtClean="0"/>
          </a:p>
          <a:p>
            <a:r>
              <a:rPr lang="en-US" dirty="0" err="1" smtClean="0"/>
              <a:t>Merupakan</a:t>
            </a:r>
            <a:r>
              <a:rPr lang="en-US" dirty="0" smtClean="0"/>
              <a:t> </a:t>
            </a:r>
            <a:r>
              <a:rPr lang="en-US" dirty="0" err="1"/>
              <a:t>sumber</a:t>
            </a:r>
            <a:r>
              <a:rPr lang="en-US" dirty="0"/>
              <a:t> </a:t>
            </a:r>
            <a:r>
              <a:rPr lang="en-US" dirty="0" err="1"/>
              <a:t>semangat</a:t>
            </a:r>
            <a:r>
              <a:rPr lang="en-US" dirty="0"/>
              <a:t>  </a:t>
            </a:r>
            <a:r>
              <a:rPr lang="en-US" dirty="0" err="1"/>
              <a:t>dengan</a:t>
            </a:r>
            <a:r>
              <a:rPr lang="en-US" dirty="0"/>
              <a:t> </a:t>
            </a:r>
            <a:r>
              <a:rPr lang="en-US" dirty="0" err="1"/>
              <a:t>perkembangan</a:t>
            </a:r>
            <a:r>
              <a:rPr lang="en-US" dirty="0"/>
              <a:t> </a:t>
            </a:r>
            <a:r>
              <a:rPr lang="en-US" dirty="0" err="1"/>
              <a:t>zaman</a:t>
            </a:r>
            <a:r>
              <a:rPr lang="en-US" dirty="0"/>
              <a:t> </a:t>
            </a:r>
            <a:r>
              <a:rPr lang="en-US" dirty="0" err="1"/>
              <a:t>dan</a:t>
            </a:r>
            <a:r>
              <a:rPr lang="en-US" dirty="0"/>
              <a:t> </a:t>
            </a:r>
            <a:r>
              <a:rPr lang="en-US" dirty="0" err="1"/>
              <a:t>dinamika</a:t>
            </a:r>
            <a:r>
              <a:rPr lang="en-US" dirty="0"/>
              <a:t> </a:t>
            </a:r>
            <a:r>
              <a:rPr lang="en-US" dirty="0" err="1"/>
              <a:t>masyarakat</a:t>
            </a:r>
            <a:r>
              <a:rPr lang="en-US" dirty="0"/>
              <a:t> </a:t>
            </a:r>
            <a:r>
              <a:rPr lang="en-US" dirty="0" err="1"/>
              <a:t>dengan</a:t>
            </a:r>
            <a:r>
              <a:rPr lang="en-US" dirty="0"/>
              <a:t> </a:t>
            </a:r>
            <a:r>
              <a:rPr lang="en-US" dirty="0" err="1"/>
              <a:t>semangat</a:t>
            </a:r>
            <a:r>
              <a:rPr lang="en-US" dirty="0"/>
              <a:t> yang </a:t>
            </a:r>
            <a:r>
              <a:rPr lang="en-US" dirty="0" err="1"/>
              <a:t>bersumber</a:t>
            </a:r>
            <a:r>
              <a:rPr lang="en-US" dirty="0"/>
              <a:t> </a:t>
            </a:r>
            <a:r>
              <a:rPr lang="en-US" dirty="0" err="1"/>
              <a:t>pada</a:t>
            </a:r>
            <a:r>
              <a:rPr lang="en-US" dirty="0"/>
              <a:t> </a:t>
            </a:r>
            <a:r>
              <a:rPr lang="en-US" dirty="0" err="1"/>
              <a:t>asas</a:t>
            </a:r>
            <a:r>
              <a:rPr lang="en-US" dirty="0"/>
              <a:t> </a:t>
            </a:r>
            <a:r>
              <a:rPr lang="en-US" dirty="0" err="1"/>
              <a:t>kerokhanian</a:t>
            </a:r>
            <a:r>
              <a:rPr lang="en-US" dirty="0"/>
              <a:t> </a:t>
            </a:r>
            <a:r>
              <a:rPr lang="en-US" dirty="0" err="1"/>
              <a:t>negara</a:t>
            </a:r>
            <a:r>
              <a:rPr lang="en-US" dirty="0"/>
              <a:t>, </a:t>
            </a:r>
            <a:r>
              <a:rPr lang="en-US" dirty="0" err="1"/>
              <a:t>sebagai</a:t>
            </a:r>
            <a:r>
              <a:rPr lang="en-US" dirty="0"/>
              <a:t> </a:t>
            </a:r>
            <a:r>
              <a:rPr lang="en-US" dirty="0" err="1"/>
              <a:t>pandangan</a:t>
            </a:r>
            <a:r>
              <a:rPr lang="en-US" dirty="0"/>
              <a:t> </a:t>
            </a:r>
            <a:r>
              <a:rPr lang="en-US" dirty="0" err="1"/>
              <a:t>hidup</a:t>
            </a:r>
            <a:r>
              <a:rPr lang="en-US" dirty="0"/>
              <a:t> </a:t>
            </a:r>
            <a:r>
              <a:rPr lang="en-US" dirty="0" err="1"/>
              <a:t>bangsa</a:t>
            </a:r>
            <a:r>
              <a:rPr lang="en-US" dirty="0"/>
              <a:t>, </a:t>
            </a:r>
            <a:r>
              <a:rPr lang="en-US" dirty="0" err="1"/>
              <a:t>maka</a:t>
            </a:r>
            <a:r>
              <a:rPr lang="en-US" dirty="0"/>
              <a:t> </a:t>
            </a:r>
            <a:r>
              <a:rPr lang="en-US" dirty="0" err="1"/>
              <a:t>dinamika</a:t>
            </a:r>
            <a:r>
              <a:rPr lang="en-US" dirty="0"/>
              <a:t>   </a:t>
            </a:r>
            <a:r>
              <a:rPr lang="en-US" dirty="0" err="1"/>
              <a:t>masyarakat</a:t>
            </a:r>
            <a:r>
              <a:rPr lang="en-US" dirty="0"/>
              <a:t> </a:t>
            </a:r>
            <a:r>
              <a:rPr lang="en-US" dirty="0" err="1"/>
              <a:t>dan</a:t>
            </a:r>
            <a:r>
              <a:rPr lang="en-US" dirty="0"/>
              <a:t> </a:t>
            </a:r>
            <a:r>
              <a:rPr lang="en-US" dirty="0" err="1"/>
              <a:t>negara</a:t>
            </a:r>
            <a:r>
              <a:rPr lang="en-US" dirty="0"/>
              <a:t> </a:t>
            </a:r>
            <a:r>
              <a:rPr lang="en-US" dirty="0" err="1"/>
              <a:t>akan</a:t>
            </a:r>
            <a:r>
              <a:rPr lang="en-US" dirty="0"/>
              <a:t> </a:t>
            </a:r>
            <a:r>
              <a:rPr lang="en-US" dirty="0" err="1"/>
              <a:t>tetap</a:t>
            </a:r>
            <a:r>
              <a:rPr lang="en-US" dirty="0"/>
              <a:t> </a:t>
            </a:r>
            <a:r>
              <a:rPr lang="en-US" dirty="0" err="1"/>
              <a:t>diliputi</a:t>
            </a:r>
            <a:r>
              <a:rPr lang="en-US" dirty="0"/>
              <a:t> </a:t>
            </a:r>
            <a:r>
              <a:rPr lang="en-US" dirty="0" err="1"/>
              <a:t>dan</a:t>
            </a:r>
            <a:r>
              <a:rPr lang="en-US" dirty="0"/>
              <a:t> </a:t>
            </a:r>
            <a:r>
              <a:rPr lang="en-US" dirty="0" err="1"/>
              <a:t>diarahkan</a:t>
            </a:r>
            <a:r>
              <a:rPr lang="en-US" dirty="0"/>
              <a:t> </a:t>
            </a:r>
            <a:r>
              <a:rPr lang="en-US" dirty="0" err="1"/>
              <a:t>atas</a:t>
            </a:r>
            <a:r>
              <a:rPr lang="en-US" dirty="0"/>
              <a:t> </a:t>
            </a:r>
            <a:r>
              <a:rPr lang="en-US" dirty="0" err="1"/>
              <a:t>kerohanian</a:t>
            </a:r>
            <a:r>
              <a:rPr lang="en-US" dirty="0"/>
              <a:t> </a:t>
            </a:r>
            <a:r>
              <a:rPr lang="en-US" dirty="0" err="1"/>
              <a:t>negara</a:t>
            </a:r>
            <a:r>
              <a:rPr lang="en-US" dirty="0"/>
              <a:t>.</a:t>
            </a:r>
          </a:p>
          <a:p>
            <a:endParaRPr lang="en-US" dirty="0"/>
          </a:p>
        </p:txBody>
      </p:sp>
    </p:spTree>
    <p:extLst>
      <p:ext uri="{BB962C8B-B14F-4D97-AF65-F5344CB8AC3E}">
        <p14:creationId xmlns:p14="http://schemas.microsoft.com/office/powerpoint/2010/main" val="66242970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686800" cy="1981200"/>
          </a:xfrm>
        </p:spPr>
        <p:txBody>
          <a:bodyPr/>
          <a:lstStyle/>
          <a:p>
            <a:r>
              <a:rPr lang="en-US" dirty="0" smtClean="0"/>
              <a:t>DASAR NEGARA</a:t>
            </a:r>
            <a:endParaRPr lang="en-US" dirty="0"/>
          </a:p>
        </p:txBody>
      </p:sp>
      <p:sp>
        <p:nvSpPr>
          <p:cNvPr id="3" name="Content Placeholder 2"/>
          <p:cNvSpPr>
            <a:spLocks noGrp="1"/>
          </p:cNvSpPr>
          <p:nvPr>
            <p:ph idx="1"/>
          </p:nvPr>
        </p:nvSpPr>
        <p:spPr/>
        <p:txBody>
          <a:bodyPr/>
          <a:lstStyle/>
          <a:p>
            <a:pPr>
              <a:buNone/>
            </a:pPr>
            <a:r>
              <a:rPr lang="en-US" dirty="0" smtClean="0"/>
              <a:t>	</a:t>
            </a:r>
            <a:r>
              <a:rPr lang="en-US" b="1" dirty="0" smtClean="0">
                <a:latin typeface="Comic Sans MS" pitchFamily="66" charset="0"/>
              </a:rPr>
              <a:t>PEDOMAN DALAM MENGATUR KEHIDUPAN, KOKOH DAN KUAT, SERTA BERSUMBER DARI PANDANGAN HIDUP</a:t>
            </a:r>
            <a:endParaRPr lang="en-US" b="1"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a:t>Sebagai </a:t>
            </a:r>
            <a:r>
              <a:rPr lang="id-ID" b="1" i="1" dirty="0"/>
              <a:t>Dasar Negara</a:t>
            </a:r>
            <a:r>
              <a:rPr lang="id-ID" dirty="0"/>
              <a:t> yang fandemen, dasar negara tersebut harus kokoh dan kuat serta bersumber dari pandangan hidup atau falsafah (cerminan dari peradaban, kebudayaan, keluhuran budi dan kepribadian yang tumbuh dalam sejarah perkembangan Indonesia) yang diterima oleh seluruh lapisan masyarakat.</a:t>
            </a:r>
            <a:endParaRPr lang="en-US" dirty="0"/>
          </a:p>
          <a:p>
            <a:endParaRPr lang="en-US" dirty="0"/>
          </a:p>
        </p:txBody>
      </p:sp>
    </p:spTree>
    <p:extLst>
      <p:ext uri="{BB962C8B-B14F-4D97-AF65-F5344CB8AC3E}">
        <p14:creationId xmlns:p14="http://schemas.microsoft.com/office/powerpoint/2010/main" val="9551161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1"/>
            <a:ext cx="8229600" cy="4876800"/>
          </a:xfrm>
        </p:spPr>
        <p:txBody>
          <a:bodyPr>
            <a:normAutofit fontScale="85000" lnSpcReduction="20000"/>
          </a:bodyPr>
          <a:lstStyle/>
          <a:p>
            <a:r>
              <a:rPr lang="id-ID" dirty="0"/>
              <a:t>Dasar negara yang berdasarkan ideologi bangsanya akan memiliki daya perekat yang kuat dan dijadikan landasan atau fondasi bagi bangsa dan negara yang bersangkutan. </a:t>
            </a:r>
            <a:endParaRPr lang="en-US" dirty="0"/>
          </a:p>
          <a:p>
            <a:endParaRPr lang="en-US" dirty="0"/>
          </a:p>
          <a:p>
            <a:r>
              <a:rPr lang="id-ID" dirty="0"/>
              <a:t>Bagi negara-negara yang mengagungkan kebebasan individu maka dasar negaranya akan menggunakan ideologi liberal sebagai dasar negaranya. Begitu pula bagi negara yang tidak mengenal perbedaan kelas sosial sehingga semua dianggap sama, dengan paham sama rata sama rasa maka dasar negaranya akan menggunakan ideologi komunis sebagai dasar negaranya. </a:t>
            </a:r>
            <a:endParaRPr lang="en-US" dirty="0"/>
          </a:p>
          <a:p>
            <a:endParaRPr lang="en-US" dirty="0"/>
          </a:p>
        </p:txBody>
      </p:sp>
    </p:spTree>
    <p:extLst>
      <p:ext uri="{BB962C8B-B14F-4D97-AF65-F5344CB8AC3E}">
        <p14:creationId xmlns:p14="http://schemas.microsoft.com/office/powerpoint/2010/main" val="110070780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dirty="0"/>
              <a:t>Bagi Indonesia dasar negara yang tepat adalah Pancasila, karena Pancasila merupakan ideologi bangsa dan negara Indonesia. Sebagai dasar negara, Pancasila mempunyai kekuatan mengikat secara hukum sehingga semua peraturan perundang-undangan yang berlaku di negara Indonesia harus bersumberkan dan tidak boleh bertentangan dengan Pancasila.</a:t>
            </a:r>
            <a:endParaRPr lang="en-US" dirty="0"/>
          </a:p>
          <a:p>
            <a:endParaRPr lang="en-US" dirty="0"/>
          </a:p>
        </p:txBody>
      </p:sp>
    </p:spTree>
    <p:extLst>
      <p:ext uri="{BB962C8B-B14F-4D97-AF65-F5344CB8AC3E}">
        <p14:creationId xmlns:p14="http://schemas.microsoft.com/office/powerpoint/2010/main" val="423227994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b="1" dirty="0" err="1" smtClean="0"/>
              <a:t>Coba</a:t>
            </a:r>
            <a:r>
              <a:rPr lang="en-US" b="1" dirty="0" smtClean="0"/>
              <a:t> </a:t>
            </a:r>
            <a:r>
              <a:rPr lang="en-US" b="1" dirty="0" err="1" smtClean="0"/>
              <a:t>bayangkan</a:t>
            </a:r>
            <a:r>
              <a:rPr lang="en-US" b="1" dirty="0" smtClean="0"/>
              <a:t> </a:t>
            </a:r>
            <a:r>
              <a:rPr lang="en-US" b="1" dirty="0" err="1" smtClean="0"/>
              <a:t>apabila</a:t>
            </a:r>
            <a:r>
              <a:rPr lang="en-US" b="1" dirty="0" smtClean="0"/>
              <a:t> Indonesia </a:t>
            </a:r>
            <a:r>
              <a:rPr lang="en-US" b="1" dirty="0" err="1" smtClean="0"/>
              <a:t>menggunakan</a:t>
            </a:r>
            <a:r>
              <a:rPr lang="en-US" b="1" dirty="0" smtClean="0"/>
              <a:t> </a:t>
            </a:r>
            <a:r>
              <a:rPr lang="en-US" b="1" dirty="0" err="1" smtClean="0"/>
              <a:t>komunis</a:t>
            </a:r>
            <a:r>
              <a:rPr lang="en-US" b="1" dirty="0" smtClean="0"/>
              <a:t> </a:t>
            </a:r>
            <a:r>
              <a:rPr lang="en-US" b="1" dirty="0" err="1" smtClean="0"/>
              <a:t>atau</a:t>
            </a:r>
            <a:r>
              <a:rPr lang="en-US" b="1" dirty="0" smtClean="0"/>
              <a:t> liberal </a:t>
            </a:r>
            <a:r>
              <a:rPr lang="en-US" b="1" dirty="0" err="1" smtClean="0"/>
              <a:t>menjadi</a:t>
            </a:r>
            <a:r>
              <a:rPr lang="en-US" b="1" dirty="0" smtClean="0"/>
              <a:t> </a:t>
            </a:r>
            <a:r>
              <a:rPr lang="en-US" b="1" dirty="0" err="1" smtClean="0"/>
              <a:t>dasar</a:t>
            </a:r>
            <a:r>
              <a:rPr lang="en-US" b="1" dirty="0" smtClean="0"/>
              <a:t> </a:t>
            </a:r>
            <a:r>
              <a:rPr lang="en-US" b="1" dirty="0" err="1" smtClean="0"/>
              <a:t>negara</a:t>
            </a:r>
            <a:r>
              <a:rPr lang="en-US" b="1" dirty="0" smtClean="0"/>
              <a:t>?</a:t>
            </a:r>
            <a:endParaRPr lang="en-US"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505200"/>
            <a:ext cx="35814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618979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PANCASILA SEBAGAI DASAR NEGARA INDONESIA</a:t>
            </a:r>
            <a:endParaRPr lang="en-US" dirty="0"/>
          </a:p>
        </p:txBody>
      </p:sp>
      <p:sp>
        <p:nvSpPr>
          <p:cNvPr id="3" name="Content Placeholder 2"/>
          <p:cNvSpPr>
            <a:spLocks noGrp="1"/>
          </p:cNvSpPr>
          <p:nvPr>
            <p:ph idx="1"/>
          </p:nvPr>
        </p:nvSpPr>
        <p:spPr/>
        <p:txBody>
          <a:bodyPr>
            <a:normAutofit/>
          </a:bodyPr>
          <a:lstStyle/>
          <a:p>
            <a:pPr>
              <a:buNone/>
            </a:pPr>
            <a:r>
              <a:rPr lang="en-US" dirty="0" smtClean="0"/>
              <a:t>	</a:t>
            </a:r>
            <a:r>
              <a:rPr lang="en-US" b="1" dirty="0" smtClean="0">
                <a:latin typeface="Comic Sans MS" pitchFamily="66" charset="0"/>
              </a:rPr>
              <a:t>DITEGASKAN DALAM </a:t>
            </a:r>
          </a:p>
          <a:p>
            <a:pPr>
              <a:buNone/>
            </a:pPr>
            <a:endParaRPr lang="en-US" dirty="0"/>
          </a:p>
          <a:p>
            <a:pPr>
              <a:buNone/>
            </a:pPr>
            <a:r>
              <a:rPr lang="en-US" sz="3600" dirty="0" smtClean="0">
                <a:latin typeface="Comic Sans MS" pitchFamily="66" charset="0"/>
              </a:rPr>
              <a:t>“...</a:t>
            </a:r>
            <a:r>
              <a:rPr lang="en-US" sz="3600" dirty="0" err="1" smtClean="0">
                <a:latin typeface="Comic Sans MS" pitchFamily="66" charset="0"/>
              </a:rPr>
              <a:t>maka</a:t>
            </a:r>
            <a:r>
              <a:rPr lang="en-US" sz="3600" dirty="0" smtClean="0">
                <a:latin typeface="Comic Sans MS" pitchFamily="66" charset="0"/>
              </a:rPr>
              <a:t> </a:t>
            </a:r>
            <a:r>
              <a:rPr lang="en-US" sz="3600" dirty="0" err="1" smtClean="0">
                <a:latin typeface="Comic Sans MS" pitchFamily="66" charset="0"/>
              </a:rPr>
              <a:t>disusunlah</a:t>
            </a:r>
            <a:r>
              <a:rPr lang="en-US" sz="3600" dirty="0" smtClean="0">
                <a:latin typeface="Comic Sans MS" pitchFamily="66" charset="0"/>
              </a:rPr>
              <a:t> </a:t>
            </a:r>
            <a:r>
              <a:rPr lang="en-US" sz="3600" dirty="0" err="1" smtClean="0">
                <a:latin typeface="Comic Sans MS" pitchFamily="66" charset="0"/>
              </a:rPr>
              <a:t>kemerdekaan</a:t>
            </a:r>
            <a:r>
              <a:rPr lang="en-US" sz="3600" dirty="0" smtClean="0">
                <a:latin typeface="Comic Sans MS" pitchFamily="66" charset="0"/>
              </a:rPr>
              <a:t> </a:t>
            </a:r>
            <a:r>
              <a:rPr lang="en-US" sz="3600" dirty="0" err="1" smtClean="0">
                <a:latin typeface="Comic Sans MS" pitchFamily="66" charset="0"/>
              </a:rPr>
              <a:t>kebangsaan</a:t>
            </a:r>
            <a:r>
              <a:rPr lang="en-US" sz="3600" dirty="0" smtClean="0">
                <a:latin typeface="Comic Sans MS" pitchFamily="66" charset="0"/>
              </a:rPr>
              <a:t> </a:t>
            </a:r>
            <a:r>
              <a:rPr lang="en-US" sz="3600" dirty="0" err="1" smtClean="0">
                <a:latin typeface="Comic Sans MS" pitchFamily="66" charset="0"/>
              </a:rPr>
              <a:t>indonesia</a:t>
            </a:r>
            <a:r>
              <a:rPr lang="en-US" sz="3600" dirty="0" smtClean="0">
                <a:latin typeface="Comic Sans MS" pitchFamily="66" charset="0"/>
              </a:rPr>
              <a:t> </a:t>
            </a:r>
            <a:r>
              <a:rPr lang="en-US" sz="3600" dirty="0" err="1" smtClean="0">
                <a:latin typeface="Comic Sans MS" pitchFamily="66" charset="0"/>
              </a:rPr>
              <a:t>itu</a:t>
            </a:r>
            <a:r>
              <a:rPr lang="en-US" sz="3600" dirty="0" smtClean="0">
                <a:latin typeface="Comic Sans MS" pitchFamily="66" charset="0"/>
              </a:rPr>
              <a:t> </a:t>
            </a:r>
            <a:r>
              <a:rPr lang="en-US" sz="3600" dirty="0" err="1" smtClean="0">
                <a:latin typeface="Comic Sans MS" pitchFamily="66" charset="0"/>
              </a:rPr>
              <a:t>dalam</a:t>
            </a:r>
            <a:r>
              <a:rPr lang="en-US" sz="3600" dirty="0" smtClean="0">
                <a:latin typeface="Comic Sans MS" pitchFamily="66" charset="0"/>
              </a:rPr>
              <a:t> </a:t>
            </a:r>
            <a:r>
              <a:rPr lang="en-US" sz="3600" dirty="0" err="1" smtClean="0">
                <a:latin typeface="Comic Sans MS" pitchFamily="66" charset="0"/>
              </a:rPr>
              <a:t>suatu</a:t>
            </a:r>
            <a:r>
              <a:rPr lang="en-US" sz="3600" dirty="0" smtClean="0">
                <a:latin typeface="Comic Sans MS" pitchFamily="66" charset="0"/>
              </a:rPr>
              <a:t> </a:t>
            </a:r>
            <a:r>
              <a:rPr lang="en-US" sz="3600" dirty="0" err="1" smtClean="0">
                <a:latin typeface="Comic Sans MS" pitchFamily="66" charset="0"/>
              </a:rPr>
              <a:t>undang</a:t>
            </a:r>
            <a:r>
              <a:rPr lang="en-US" sz="3600" dirty="0" smtClean="0">
                <a:latin typeface="Comic Sans MS" pitchFamily="66" charset="0"/>
              </a:rPr>
              <a:t> </a:t>
            </a:r>
            <a:r>
              <a:rPr lang="en-US" sz="3600" dirty="0" err="1" smtClean="0">
                <a:latin typeface="Comic Sans MS" pitchFamily="66" charset="0"/>
              </a:rPr>
              <a:t>undang</a:t>
            </a:r>
            <a:r>
              <a:rPr lang="en-US" sz="3600" dirty="0" smtClean="0">
                <a:latin typeface="Comic Sans MS" pitchFamily="66" charset="0"/>
              </a:rPr>
              <a:t> </a:t>
            </a:r>
            <a:r>
              <a:rPr lang="en-US" sz="3600" dirty="0" err="1" smtClean="0">
                <a:latin typeface="Comic Sans MS" pitchFamily="66" charset="0"/>
              </a:rPr>
              <a:t>dasar</a:t>
            </a:r>
            <a:r>
              <a:rPr lang="en-US" sz="3600" dirty="0" smtClean="0">
                <a:latin typeface="Comic Sans MS" pitchFamily="66" charset="0"/>
              </a:rPr>
              <a:t> </a:t>
            </a:r>
            <a:r>
              <a:rPr lang="en-US" sz="3600" dirty="0" err="1" smtClean="0">
                <a:latin typeface="Comic Sans MS" pitchFamily="66" charset="0"/>
              </a:rPr>
              <a:t>negara</a:t>
            </a:r>
            <a:r>
              <a:rPr lang="en-US" sz="3600" dirty="0" smtClean="0">
                <a:latin typeface="Comic Sans MS" pitchFamily="66" charset="0"/>
              </a:rPr>
              <a:t> </a:t>
            </a:r>
            <a:r>
              <a:rPr lang="en-US" sz="3600" dirty="0" err="1" smtClean="0">
                <a:latin typeface="Comic Sans MS" pitchFamily="66" charset="0"/>
              </a:rPr>
              <a:t>republik</a:t>
            </a:r>
            <a:r>
              <a:rPr lang="en-US" sz="3600" dirty="0" smtClean="0">
                <a:latin typeface="Comic Sans MS" pitchFamily="66" charset="0"/>
              </a:rPr>
              <a:t> </a:t>
            </a:r>
            <a:r>
              <a:rPr lang="en-US" sz="3600" dirty="0" err="1" smtClean="0">
                <a:latin typeface="Comic Sans MS" pitchFamily="66" charset="0"/>
              </a:rPr>
              <a:t>indonesia</a:t>
            </a:r>
            <a:r>
              <a:rPr lang="en-US" sz="3600" dirty="0" smtClean="0">
                <a:latin typeface="Comic Sans MS" pitchFamily="66" charset="0"/>
              </a:rPr>
              <a:t> yang </a:t>
            </a:r>
            <a:r>
              <a:rPr lang="en-US" sz="3600" dirty="0" err="1" smtClean="0">
                <a:latin typeface="Comic Sans MS" pitchFamily="66" charset="0"/>
              </a:rPr>
              <a:t>berkedaulatan</a:t>
            </a:r>
            <a:r>
              <a:rPr lang="en-US" sz="3600" dirty="0" smtClean="0">
                <a:latin typeface="Comic Sans MS" pitchFamily="66" charset="0"/>
              </a:rPr>
              <a:t> </a:t>
            </a:r>
            <a:r>
              <a:rPr lang="en-US" sz="3600" dirty="0" err="1" smtClean="0">
                <a:latin typeface="Comic Sans MS" pitchFamily="66" charset="0"/>
              </a:rPr>
              <a:t>rakyat</a:t>
            </a:r>
            <a:r>
              <a:rPr lang="en-US" sz="3600" dirty="0" smtClean="0">
                <a:latin typeface="Comic Sans MS" pitchFamily="66" charset="0"/>
              </a:rPr>
              <a:t> </a:t>
            </a:r>
            <a:r>
              <a:rPr lang="en-US" sz="3600" dirty="0" err="1" smtClean="0">
                <a:latin typeface="Comic Sans MS" pitchFamily="66" charset="0"/>
              </a:rPr>
              <a:t>dengan</a:t>
            </a:r>
            <a:r>
              <a:rPr lang="en-US" sz="3600" dirty="0" smtClean="0">
                <a:latin typeface="Comic Sans MS" pitchFamily="66" charset="0"/>
              </a:rPr>
              <a:t> </a:t>
            </a:r>
            <a:r>
              <a:rPr lang="en-US" sz="3600" dirty="0" err="1" smtClean="0">
                <a:latin typeface="Comic Sans MS" pitchFamily="66" charset="0"/>
              </a:rPr>
              <a:t>berdasar</a:t>
            </a:r>
            <a:r>
              <a:rPr lang="en-US" sz="3600" dirty="0" smtClean="0">
                <a:latin typeface="Comic Sans MS" pitchFamily="66" charset="0"/>
              </a:rPr>
              <a:t> </a:t>
            </a:r>
            <a:r>
              <a:rPr lang="en-US" sz="3600" dirty="0" err="1" smtClean="0">
                <a:latin typeface="Comic Sans MS" pitchFamily="66" charset="0"/>
              </a:rPr>
              <a:t>kepada</a:t>
            </a:r>
            <a:r>
              <a:rPr lang="en-US" sz="3600" dirty="0" smtClean="0">
                <a:latin typeface="Comic Sans MS" pitchFamily="66" charset="0"/>
              </a:rPr>
              <a:t>…”</a:t>
            </a:r>
            <a:endParaRPr lang="en-US" sz="3600" dirty="0">
              <a:latin typeface="Comic Sans MS" pitchFamily="66" charset="0"/>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Kedudukan</a:t>
            </a:r>
            <a:r>
              <a:rPr lang="en-US" dirty="0"/>
              <a:t> </a:t>
            </a:r>
            <a:r>
              <a:rPr lang="en-US" dirty="0" err="1" smtClean="0"/>
              <a:t>pancasila</a:t>
            </a:r>
            <a:r>
              <a:rPr lang="en-US" dirty="0" smtClean="0"/>
              <a:t> </a:t>
            </a:r>
            <a:r>
              <a:rPr lang="en-US" dirty="0" err="1" smtClean="0"/>
              <a:t>sebagai</a:t>
            </a:r>
            <a:r>
              <a:rPr lang="en-US" dirty="0" smtClean="0"/>
              <a:t> </a:t>
            </a:r>
            <a:r>
              <a:rPr lang="en-US" dirty="0" err="1" smtClean="0"/>
              <a:t>dasar</a:t>
            </a:r>
            <a:r>
              <a:rPr lang="en-US" dirty="0" smtClean="0"/>
              <a:t> </a:t>
            </a:r>
            <a:r>
              <a:rPr lang="en-US" dirty="0" err="1" smtClean="0"/>
              <a:t>negara</a:t>
            </a:r>
            <a:endParaRPr lang="en-US" dirty="0"/>
          </a:p>
        </p:txBody>
      </p:sp>
      <p:sp>
        <p:nvSpPr>
          <p:cNvPr id="3" name="Content Placeholder 2"/>
          <p:cNvSpPr>
            <a:spLocks noGrp="1"/>
          </p:cNvSpPr>
          <p:nvPr>
            <p:ph idx="1"/>
          </p:nvPr>
        </p:nvSpPr>
        <p:spPr/>
        <p:txBody>
          <a:bodyPr/>
          <a:lstStyle/>
          <a:p>
            <a:pPr>
              <a:buNone/>
            </a:pPr>
            <a:r>
              <a:rPr lang="en-US" sz="3600" b="1" dirty="0" err="1" smtClean="0">
                <a:latin typeface="Comic Sans MS" pitchFamily="66" charset="0"/>
              </a:rPr>
              <a:t>Sumber</a:t>
            </a:r>
            <a:r>
              <a:rPr lang="en-US" sz="3600" b="1" dirty="0" smtClean="0">
                <a:latin typeface="Comic Sans MS" pitchFamily="66" charset="0"/>
              </a:rPr>
              <a:t> </a:t>
            </a:r>
            <a:r>
              <a:rPr lang="en-US" sz="3600" b="1" dirty="0" err="1" smtClean="0">
                <a:latin typeface="Comic Sans MS" pitchFamily="66" charset="0"/>
              </a:rPr>
              <a:t>dari</a:t>
            </a:r>
            <a:r>
              <a:rPr lang="en-US" sz="3600" b="1" dirty="0" smtClean="0">
                <a:latin typeface="Comic Sans MS" pitchFamily="66" charset="0"/>
              </a:rPr>
              <a:t> </a:t>
            </a:r>
            <a:r>
              <a:rPr lang="en-US" sz="3600" b="1" dirty="0" err="1" smtClean="0">
                <a:latin typeface="Comic Sans MS" pitchFamily="66" charset="0"/>
              </a:rPr>
              <a:t>sumber</a:t>
            </a:r>
            <a:r>
              <a:rPr lang="en-US" sz="3600" b="1" dirty="0" smtClean="0">
                <a:latin typeface="Comic Sans MS" pitchFamily="66" charset="0"/>
              </a:rPr>
              <a:t> </a:t>
            </a:r>
            <a:r>
              <a:rPr lang="en-US" sz="3600" b="1" dirty="0" err="1" smtClean="0">
                <a:latin typeface="Comic Sans MS" pitchFamily="66" charset="0"/>
              </a:rPr>
              <a:t>segala</a:t>
            </a:r>
            <a:r>
              <a:rPr lang="en-US" sz="3600" b="1" dirty="0" smtClean="0">
                <a:latin typeface="Comic Sans MS" pitchFamily="66" charset="0"/>
              </a:rPr>
              <a:t> </a:t>
            </a:r>
            <a:r>
              <a:rPr lang="en-US" sz="3600" b="1" dirty="0" err="1" smtClean="0">
                <a:latin typeface="Comic Sans MS" pitchFamily="66" charset="0"/>
              </a:rPr>
              <a:t>hukum</a:t>
            </a:r>
            <a:r>
              <a:rPr lang="en-US" sz="3600" b="1" dirty="0" smtClean="0">
                <a:latin typeface="Comic Sans MS" pitchFamily="66" charset="0"/>
              </a:rPr>
              <a:t>.</a:t>
            </a:r>
          </a:p>
          <a:p>
            <a:pPr>
              <a:buNone/>
            </a:pPr>
            <a:endParaRPr lang="en-US" sz="3600" b="1" dirty="0" smtClean="0">
              <a:latin typeface="Comic Sans MS" pitchFamily="66" charset="0"/>
            </a:endParaRPr>
          </a:p>
          <a:p>
            <a:pPr>
              <a:buNone/>
            </a:pPr>
            <a:r>
              <a:rPr lang="en-US" sz="3600" b="1" dirty="0" err="1" smtClean="0">
                <a:latin typeface="Comic Sans MS" pitchFamily="66" charset="0"/>
              </a:rPr>
              <a:t>Sumber</a:t>
            </a:r>
            <a:r>
              <a:rPr lang="en-US" sz="3600" b="1" dirty="0" smtClean="0">
                <a:latin typeface="Comic Sans MS" pitchFamily="66" charset="0"/>
              </a:rPr>
              <a:t> </a:t>
            </a:r>
            <a:r>
              <a:rPr lang="en-US" sz="3600" b="1" dirty="0" err="1" smtClean="0">
                <a:latin typeface="Comic Sans MS" pitchFamily="66" charset="0"/>
              </a:rPr>
              <a:t>citacita</a:t>
            </a:r>
            <a:r>
              <a:rPr lang="en-US" sz="3600" b="1" dirty="0" smtClean="0">
                <a:latin typeface="Comic Sans MS" pitchFamily="66" charset="0"/>
              </a:rPr>
              <a:t> </a:t>
            </a:r>
            <a:r>
              <a:rPr lang="en-US" sz="3600" b="1" dirty="0" err="1" smtClean="0">
                <a:latin typeface="Comic Sans MS" pitchFamily="66" charset="0"/>
              </a:rPr>
              <a:t>dan</a:t>
            </a:r>
            <a:r>
              <a:rPr lang="en-US" sz="3600" b="1" dirty="0" smtClean="0">
                <a:latin typeface="Comic Sans MS" pitchFamily="66" charset="0"/>
              </a:rPr>
              <a:t> </a:t>
            </a:r>
            <a:r>
              <a:rPr lang="en-US" sz="3600" b="1" dirty="0" err="1" smtClean="0">
                <a:latin typeface="Comic Sans MS" pitchFamily="66" charset="0"/>
              </a:rPr>
              <a:t>tujuan</a:t>
            </a:r>
            <a:r>
              <a:rPr lang="en-US" sz="3600" b="1" dirty="0" smtClean="0">
                <a:latin typeface="Comic Sans MS" pitchFamily="66" charset="0"/>
              </a:rPr>
              <a:t> </a:t>
            </a:r>
            <a:r>
              <a:rPr lang="en-US" sz="3600" b="1" dirty="0" err="1" smtClean="0">
                <a:latin typeface="Comic Sans MS" pitchFamily="66" charset="0"/>
              </a:rPr>
              <a:t>nasional</a:t>
            </a:r>
            <a:endParaRPr lang="en-US" sz="3600" b="1" dirty="0" smtClean="0">
              <a:latin typeface="Comic Sans MS" pitchFamily="66" charset="0"/>
            </a:endParaRPr>
          </a:p>
          <a:p>
            <a:pPr>
              <a:buNone/>
            </a:pPr>
            <a:endParaRPr lang="en-US" sz="3600" b="1" dirty="0" smtClean="0">
              <a:latin typeface="Comic Sans MS" pitchFamily="66" charset="0"/>
            </a:endParaRPr>
          </a:p>
          <a:p>
            <a:pPr>
              <a:buNone/>
            </a:pPr>
            <a:r>
              <a:rPr lang="en-US" sz="3600" b="1" dirty="0" err="1" smtClean="0">
                <a:latin typeface="Comic Sans MS" pitchFamily="66" charset="0"/>
              </a:rPr>
              <a:t>Sumber</a:t>
            </a:r>
            <a:r>
              <a:rPr lang="en-US" sz="3600" b="1" dirty="0" smtClean="0">
                <a:latin typeface="Comic Sans MS" pitchFamily="66" charset="0"/>
              </a:rPr>
              <a:t> </a:t>
            </a:r>
            <a:r>
              <a:rPr lang="en-US" sz="3600" b="1" dirty="0" err="1" smtClean="0">
                <a:latin typeface="Comic Sans MS" pitchFamily="66" charset="0"/>
              </a:rPr>
              <a:t>penyelenggaraan</a:t>
            </a:r>
            <a:r>
              <a:rPr lang="en-US" sz="3600" b="1" dirty="0" smtClean="0">
                <a:latin typeface="Comic Sans MS" pitchFamily="66" charset="0"/>
              </a:rPr>
              <a:t> </a:t>
            </a:r>
            <a:r>
              <a:rPr lang="en-US" sz="3600" b="1" dirty="0" err="1" smtClean="0">
                <a:latin typeface="Comic Sans MS" pitchFamily="66" charset="0"/>
              </a:rPr>
              <a:t>bernegara</a:t>
            </a:r>
            <a:endParaRPr lang="en-US" sz="3600" b="1" dirty="0" smtClean="0">
              <a:latin typeface="Comic Sans MS" pitchFamily="66" charset="0"/>
            </a:endParaRPr>
          </a:p>
          <a:p>
            <a:pPr>
              <a:buNone/>
            </a:pPr>
            <a:endParaRPr lang="en-US" sz="3600" b="1" dirty="0" smtClean="0">
              <a:latin typeface="Comic Sans MS" pitchFamily="66" charset="0"/>
            </a:endParaRPr>
          </a:p>
          <a:p>
            <a:pPr>
              <a:buNone/>
            </a:pPr>
            <a:endParaRPr lang="en-US" dirty="0"/>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Tahap</a:t>
            </a:r>
            <a:r>
              <a:rPr lang="en-US" dirty="0" smtClean="0"/>
              <a:t> </a:t>
            </a:r>
            <a:r>
              <a:rPr lang="en-US" dirty="0" err="1" smtClean="0"/>
              <a:t>penyusunan</a:t>
            </a:r>
            <a:r>
              <a:rPr lang="en-US" dirty="0" smtClean="0"/>
              <a:t> </a:t>
            </a:r>
            <a:r>
              <a:rPr lang="en-US" dirty="0" err="1" smtClean="0"/>
              <a:t>konsep</a:t>
            </a:r>
            <a:r>
              <a:rPr lang="en-US" dirty="0" smtClean="0"/>
              <a:t> </a:t>
            </a:r>
            <a:r>
              <a:rPr lang="en-US" dirty="0" err="1" smtClean="0"/>
              <a:t>rancangan</a:t>
            </a:r>
            <a:r>
              <a:rPr lang="en-US" dirty="0" smtClean="0"/>
              <a:t> </a:t>
            </a:r>
            <a:r>
              <a:rPr lang="en-US" dirty="0" err="1" smtClean="0"/>
              <a:t>dasar</a:t>
            </a:r>
            <a:r>
              <a:rPr lang="en-US" dirty="0" smtClean="0"/>
              <a:t> </a:t>
            </a:r>
            <a:r>
              <a:rPr lang="en-US" dirty="0" err="1" smtClean="0"/>
              <a:t>negara</a:t>
            </a:r>
            <a:r>
              <a:rPr lang="en-US" dirty="0" smtClean="0"/>
              <a:t> </a:t>
            </a:r>
            <a:endParaRPr lang="en-US" dirty="0"/>
          </a:p>
        </p:txBody>
      </p:sp>
      <p:sp>
        <p:nvSpPr>
          <p:cNvPr id="3" name="Content Placeholder 2"/>
          <p:cNvSpPr>
            <a:spLocks noGrp="1"/>
          </p:cNvSpPr>
          <p:nvPr>
            <p:ph idx="1"/>
          </p:nvPr>
        </p:nvSpPr>
        <p:spPr/>
        <p:txBody>
          <a:bodyPr>
            <a:normAutofit/>
          </a:bodyPr>
          <a:lstStyle/>
          <a:p>
            <a:pPr>
              <a:buNone/>
            </a:pPr>
            <a:r>
              <a:rPr lang="en-US" sz="4000" b="1" dirty="0" err="1" smtClean="0"/>
              <a:t>Sidang</a:t>
            </a:r>
            <a:r>
              <a:rPr lang="en-US" sz="4000" b="1" dirty="0" smtClean="0"/>
              <a:t> </a:t>
            </a:r>
            <a:r>
              <a:rPr lang="en-US" sz="4000" b="1" dirty="0" err="1" smtClean="0"/>
              <a:t>pertama</a:t>
            </a:r>
            <a:r>
              <a:rPr lang="en-US" sz="4000" b="1" dirty="0" smtClean="0"/>
              <a:t> BPUPKI </a:t>
            </a:r>
          </a:p>
          <a:p>
            <a:pPr>
              <a:buNone/>
            </a:pPr>
            <a:r>
              <a:rPr lang="en-US" dirty="0"/>
              <a:t>	</a:t>
            </a:r>
            <a:endParaRPr lang="en-US" dirty="0" smtClean="0"/>
          </a:p>
          <a:p>
            <a:pPr>
              <a:buNone/>
            </a:pPr>
            <a:r>
              <a:rPr lang="en-US" dirty="0" err="1" smtClean="0">
                <a:latin typeface="Comic Sans MS" pitchFamily="66" charset="0"/>
              </a:rPr>
              <a:t>muncul</a:t>
            </a:r>
            <a:r>
              <a:rPr lang="en-US" dirty="0" smtClean="0">
                <a:latin typeface="Comic Sans MS" pitchFamily="66" charset="0"/>
              </a:rPr>
              <a:t> </a:t>
            </a:r>
            <a:r>
              <a:rPr lang="en-US" dirty="0" err="1" smtClean="0">
                <a:latin typeface="Comic Sans MS" pitchFamily="66" charset="0"/>
              </a:rPr>
              <a:t>usulan</a:t>
            </a:r>
            <a:r>
              <a:rPr lang="en-US" dirty="0" smtClean="0">
                <a:latin typeface="Comic Sans MS" pitchFamily="66" charset="0"/>
              </a:rPr>
              <a:t> </a:t>
            </a:r>
            <a:r>
              <a:rPr lang="en-US" dirty="0" err="1" smtClean="0">
                <a:latin typeface="Comic Sans MS" pitchFamily="66" charset="0"/>
              </a:rPr>
              <a:t>usulan</a:t>
            </a:r>
            <a:r>
              <a:rPr lang="en-US" dirty="0" smtClean="0">
                <a:latin typeface="Comic Sans MS" pitchFamily="66" charset="0"/>
              </a:rPr>
              <a:t> </a:t>
            </a:r>
            <a:r>
              <a:rPr lang="en-US" dirty="0" err="1" smtClean="0">
                <a:latin typeface="Comic Sans MS" pitchFamily="66" charset="0"/>
              </a:rPr>
              <a:t>dasar</a:t>
            </a:r>
            <a:r>
              <a:rPr lang="en-US" dirty="0" smtClean="0">
                <a:latin typeface="Comic Sans MS" pitchFamily="66" charset="0"/>
              </a:rPr>
              <a:t> </a:t>
            </a:r>
            <a:r>
              <a:rPr lang="en-US" dirty="0" err="1" smtClean="0">
                <a:latin typeface="Comic Sans MS" pitchFamily="66" charset="0"/>
              </a:rPr>
              <a:t>negara</a:t>
            </a:r>
            <a:r>
              <a:rPr lang="en-US" dirty="0" smtClean="0">
                <a:latin typeface="Comic Sans MS" pitchFamily="66" charset="0"/>
              </a:rPr>
              <a:t> </a:t>
            </a:r>
          </a:p>
          <a:p>
            <a:pPr>
              <a:buNone/>
            </a:pPr>
            <a:r>
              <a:rPr lang="en-US" dirty="0">
                <a:latin typeface="Comic Sans MS" pitchFamily="66" charset="0"/>
              </a:rPr>
              <a:t>	</a:t>
            </a:r>
            <a:r>
              <a:rPr lang="en-US" dirty="0" smtClean="0">
                <a:latin typeface="Comic Sans MS" pitchFamily="66" charset="0"/>
              </a:rPr>
              <a:t>1. </a:t>
            </a:r>
            <a:r>
              <a:rPr lang="en-US" dirty="0" err="1" smtClean="0">
                <a:latin typeface="Comic Sans MS" pitchFamily="66" charset="0"/>
              </a:rPr>
              <a:t>Moh</a:t>
            </a:r>
            <a:r>
              <a:rPr lang="en-US" dirty="0" smtClean="0">
                <a:latin typeface="Comic Sans MS" pitchFamily="66" charset="0"/>
              </a:rPr>
              <a:t> </a:t>
            </a:r>
            <a:r>
              <a:rPr lang="en-US" dirty="0" err="1">
                <a:latin typeface="Comic Sans MS" pitchFamily="66" charset="0"/>
              </a:rPr>
              <a:t>y</a:t>
            </a:r>
            <a:r>
              <a:rPr lang="en-US" dirty="0" err="1" smtClean="0">
                <a:latin typeface="Comic Sans MS" pitchFamily="66" charset="0"/>
              </a:rPr>
              <a:t>amin</a:t>
            </a:r>
            <a:r>
              <a:rPr lang="en-US" dirty="0" smtClean="0">
                <a:latin typeface="Comic Sans MS" pitchFamily="66" charset="0"/>
              </a:rPr>
              <a:t> </a:t>
            </a:r>
          </a:p>
          <a:p>
            <a:pPr>
              <a:buNone/>
            </a:pPr>
            <a:r>
              <a:rPr lang="en-US" dirty="0">
                <a:latin typeface="Comic Sans MS" pitchFamily="66" charset="0"/>
              </a:rPr>
              <a:t>	2</a:t>
            </a:r>
            <a:r>
              <a:rPr lang="en-US" dirty="0" smtClean="0">
                <a:latin typeface="Comic Sans MS" pitchFamily="66" charset="0"/>
              </a:rPr>
              <a:t>. </a:t>
            </a:r>
            <a:r>
              <a:rPr lang="en-US" dirty="0" err="1" smtClean="0">
                <a:latin typeface="Comic Sans MS" pitchFamily="66" charset="0"/>
              </a:rPr>
              <a:t>Soepomo</a:t>
            </a:r>
            <a:endParaRPr lang="en-US" dirty="0" smtClean="0">
              <a:latin typeface="Comic Sans MS" pitchFamily="66" charset="0"/>
            </a:endParaRPr>
          </a:p>
          <a:p>
            <a:pPr>
              <a:buNone/>
            </a:pPr>
            <a:r>
              <a:rPr lang="en-US" dirty="0">
                <a:latin typeface="Comic Sans MS" pitchFamily="66" charset="0"/>
              </a:rPr>
              <a:t>	</a:t>
            </a:r>
            <a:r>
              <a:rPr lang="en-US" dirty="0" smtClean="0">
                <a:latin typeface="Comic Sans MS" pitchFamily="66" charset="0"/>
              </a:rPr>
              <a:t>3. </a:t>
            </a:r>
            <a:r>
              <a:rPr lang="en-US" dirty="0" err="1" smtClean="0">
                <a:latin typeface="Comic Sans MS" pitchFamily="66" charset="0"/>
              </a:rPr>
              <a:t>Soekarno</a:t>
            </a:r>
            <a:endParaRPr lang="en-US" dirty="0" smtClean="0">
              <a:latin typeface="Comic Sans MS" pitchFamily="66" charset="0"/>
            </a:endParaRPr>
          </a:p>
        </p:txBody>
      </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76</TotalTime>
  <Words>443</Words>
  <Application>Microsoft Office PowerPoint</Application>
  <PresentationFormat>On-screen Show (4:3)</PresentationFormat>
  <Paragraphs>57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Comic Sans MS</vt:lpstr>
      <vt:lpstr>Corbel</vt:lpstr>
      <vt:lpstr>Wingdings</vt:lpstr>
      <vt:lpstr>Wingdings 2</vt:lpstr>
      <vt:lpstr>Wingdings 3</vt:lpstr>
      <vt:lpstr>Module</vt:lpstr>
      <vt:lpstr>PANCASILA SEBAGAI DASAR NEGARA</vt:lpstr>
      <vt:lpstr>DASAR NEGARA</vt:lpstr>
      <vt:lpstr>PowerPoint Presentation</vt:lpstr>
      <vt:lpstr>PowerPoint Presentation</vt:lpstr>
      <vt:lpstr>PowerPoint Presentation</vt:lpstr>
      <vt:lpstr>PowerPoint Presentation</vt:lpstr>
      <vt:lpstr>PANCASILA SEBAGAI DASAR NEGARA INDONESIA</vt:lpstr>
      <vt:lpstr>Kedudukan pancasila sebagai dasar negara</vt:lpstr>
      <vt:lpstr>Tahap penyusunan konsep rancangan dasar negara </vt:lpstr>
      <vt:lpstr>MR. MOH YAMIN</vt:lpstr>
      <vt:lpstr>PROF. DR. R. SOEPOMO</vt:lpstr>
      <vt:lpstr>IR. SOEKARNO</vt:lpstr>
      <vt:lpstr>PowerPoint Presentation</vt:lpstr>
      <vt:lpstr>RUMUSAN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DASAR NEGARA</dc:title>
  <dc:creator>kom</dc:creator>
  <cp:lastModifiedBy>Windows User</cp:lastModifiedBy>
  <cp:revision>11</cp:revision>
  <dcterms:created xsi:type="dcterms:W3CDTF">2017-11-21T14:52:05Z</dcterms:created>
  <dcterms:modified xsi:type="dcterms:W3CDTF">2018-09-03T12:54:15Z</dcterms:modified>
</cp:coreProperties>
</file>