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640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743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5919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20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8602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421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283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06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174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42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58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5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22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858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032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399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72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sz="3600" b="1" dirty="0">
              <a:solidFill>
                <a:srgbClr val="0033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>
                <a:solidFill>
                  <a:srgbClr val="3C3C3C"/>
                </a:solidFill>
              </a:rPr>
              <a:t>          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3C3C3C"/>
                </a:solidFill>
              </a:rPr>
              <a:t>          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3C3C3C"/>
                </a:solidFill>
              </a:rPr>
              <a:t>    </a:t>
            </a:r>
            <a:r>
              <a:rPr sz="3600" dirty="0" err="1">
                <a:solidFill>
                  <a:srgbClr val="3C3C3C"/>
                </a:solidFill>
              </a:rPr>
              <a:t>Kewirausahaan</a:t>
            </a:r>
            <a:r>
              <a:rPr sz="3600" dirty="0">
                <a:solidFill>
                  <a:srgbClr val="3C3C3C"/>
                </a:solidFill>
              </a:rPr>
              <a:t> dan </a:t>
            </a:r>
            <a:r>
              <a:rPr lang="en-US" sz="3600" dirty="0">
                <a:solidFill>
                  <a:srgbClr val="3C3C3C"/>
                </a:solidFill>
              </a:rPr>
              <a:t>  </a:t>
            </a:r>
            <a:r>
              <a:rPr sz="3600" dirty="0">
                <a:solidFill>
                  <a:srgbClr val="3C3C3C"/>
                </a:solidFill>
              </a:rPr>
              <a:t>UMKM</a:t>
            </a:r>
          </a:p>
          <a:p>
            <a:pPr marL="0" indent="0">
              <a:buNone/>
            </a:pPr>
            <a:endParaRPr sz="2000" dirty="0">
              <a:solidFill>
                <a:srgbClr val="3C3C3C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003366"/>
                </a:solidFill>
              </a:rPr>
              <a:t>Kriteria Tambahan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>
                <a:solidFill>
                  <a:srgbClr val="3C3C3C"/>
                </a:solidFill>
              </a:rPr>
              <a:t>- Mampu mengelola keuangan</a:t>
            </a:r>
          </a:p>
          <a:p>
            <a:r>
              <a:rPr sz="2000">
                <a:solidFill>
                  <a:srgbClr val="3C3C3C"/>
                </a:solidFill>
              </a:rPr>
              <a:t>- Memiliki etika bisnis</a:t>
            </a:r>
          </a:p>
          <a:p>
            <a:r>
              <a:rPr sz="2000">
                <a:solidFill>
                  <a:srgbClr val="3C3C3C"/>
                </a:solidFill>
              </a:rPr>
              <a:t>- Mampu membangun jejaring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003366"/>
                </a:solidFill>
              </a:rPr>
              <a:t>Memasuki Dunia Usaha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>
                <a:solidFill>
                  <a:srgbClr val="3C3C3C"/>
                </a:solidFill>
              </a:rPr>
              <a:t>Langkah-langkah:</a:t>
            </a:r>
          </a:p>
          <a:p>
            <a:r>
              <a:rPr sz="2000">
                <a:solidFill>
                  <a:srgbClr val="3C3C3C"/>
                </a:solidFill>
              </a:rPr>
              <a:t>- Menemukan ide usaha</a:t>
            </a:r>
          </a:p>
          <a:p>
            <a:r>
              <a:rPr sz="2000">
                <a:solidFill>
                  <a:srgbClr val="3C3C3C"/>
                </a:solidFill>
              </a:rPr>
              <a:t>- Melakukan riset pasar</a:t>
            </a:r>
          </a:p>
          <a:p>
            <a:r>
              <a:rPr sz="2000">
                <a:solidFill>
                  <a:srgbClr val="3C3C3C"/>
                </a:solidFill>
              </a:rPr>
              <a:t>- Menyusun rencana bisnis</a:t>
            </a:r>
          </a:p>
          <a:p>
            <a:r>
              <a:rPr sz="2000">
                <a:solidFill>
                  <a:srgbClr val="3C3C3C"/>
                </a:solidFill>
              </a:rPr>
              <a:t>- Mencari modal usaha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003366"/>
                </a:solidFill>
              </a:rPr>
              <a:t>Strategi Awal bagi UMKM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>
                <a:solidFill>
                  <a:srgbClr val="3C3C3C"/>
                </a:solidFill>
              </a:rPr>
              <a:t>- Memanfaatkan potensi lokal</a:t>
            </a:r>
          </a:p>
          <a:p>
            <a:r>
              <a:rPr sz="2000">
                <a:solidFill>
                  <a:srgbClr val="3C3C3C"/>
                </a:solidFill>
              </a:rPr>
              <a:t>- Mulai dari skala kecil</a:t>
            </a:r>
          </a:p>
          <a:p>
            <a:r>
              <a:rPr sz="2000">
                <a:solidFill>
                  <a:srgbClr val="3C3C3C"/>
                </a:solidFill>
              </a:rPr>
              <a:t>- Gunakan teknologi digital</a:t>
            </a:r>
          </a:p>
          <a:p>
            <a:r>
              <a:rPr sz="2000">
                <a:solidFill>
                  <a:srgbClr val="3C3C3C"/>
                </a:solidFill>
              </a:rPr>
              <a:t>- Bangun branding sejak awal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003366"/>
                </a:solidFill>
              </a:rPr>
              <a:t>Prinsip-prinsip Berwirausaha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>
                <a:solidFill>
                  <a:srgbClr val="3C3C3C"/>
                </a:solidFill>
              </a:rPr>
              <a:t>- Disiplin dan kerja keras</a:t>
            </a:r>
          </a:p>
          <a:p>
            <a:r>
              <a:rPr sz="2000">
                <a:solidFill>
                  <a:srgbClr val="3C3C3C"/>
                </a:solidFill>
              </a:rPr>
              <a:t>- Fokus pada pelanggan</a:t>
            </a:r>
          </a:p>
          <a:p>
            <a:r>
              <a:rPr sz="2000">
                <a:solidFill>
                  <a:srgbClr val="3C3C3C"/>
                </a:solidFill>
              </a:rPr>
              <a:t>- Inovasi berkelanjutan</a:t>
            </a:r>
          </a:p>
          <a:p>
            <a:r>
              <a:rPr sz="2000">
                <a:solidFill>
                  <a:srgbClr val="3C3C3C"/>
                </a:solidFill>
              </a:rPr>
              <a:t>- Transparansi dan etika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003366"/>
                </a:solidFill>
              </a:rPr>
              <a:t>Kesimpulan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>
                <a:solidFill>
                  <a:srgbClr val="3C3C3C"/>
                </a:solidFill>
              </a:rPr>
              <a:t>- Kewirausahaan penting bagi pengembangan UMKM</a:t>
            </a:r>
          </a:p>
          <a:p>
            <a:r>
              <a:rPr sz="2000">
                <a:solidFill>
                  <a:srgbClr val="3C3C3C"/>
                </a:solidFill>
              </a:rPr>
              <a:t>- Memberi manfaat bagi individu dan masyarakat</a:t>
            </a:r>
          </a:p>
          <a:p>
            <a:r>
              <a:rPr sz="2000">
                <a:solidFill>
                  <a:srgbClr val="3C3C3C"/>
                </a:solidFill>
              </a:rPr>
              <a:t>- Fungsi, kriteria, cara masuk, dan prinsip wirausaha harus dipahami</a:t>
            </a:r>
          </a:p>
          <a:p>
            <a:r>
              <a:rPr sz="2000">
                <a:solidFill>
                  <a:srgbClr val="3C3C3C"/>
                </a:solidFill>
              </a:rPr>
              <a:t>- Wirausaha yang tangguh = UMKM yang berdaya saing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003366"/>
                </a:solidFill>
              </a:rPr>
              <a:t>Pengertian Kewirausahaan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>
                <a:solidFill>
                  <a:srgbClr val="3C3C3C"/>
                </a:solidFill>
              </a:rPr>
              <a:t>- Kemampuan menciptakan dan mengelola usaha</a:t>
            </a:r>
          </a:p>
          <a:p>
            <a:r>
              <a:rPr sz="2000">
                <a:solidFill>
                  <a:srgbClr val="3C3C3C"/>
                </a:solidFill>
              </a:rPr>
              <a:t>- Berbasis inovasi, kreativitas, dan keberanian mengambil risiko</a:t>
            </a:r>
          </a:p>
          <a:p>
            <a:r>
              <a:rPr sz="2000">
                <a:solidFill>
                  <a:srgbClr val="3C3C3C"/>
                </a:solidFill>
              </a:rPr>
              <a:t>- Bertujuan menciptakan nilai tambah ekonomi &amp; sosial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003366"/>
                </a:solidFill>
              </a:rPr>
              <a:t>Kewirausahaan dalam UMKM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>
                <a:solidFill>
                  <a:srgbClr val="3C3C3C"/>
                </a:solidFill>
              </a:rPr>
              <a:t>- UMKM membutuhkan jiwa kewirausahaan agar mampu bertahan</a:t>
            </a:r>
          </a:p>
          <a:p>
            <a:r>
              <a:rPr sz="2000">
                <a:solidFill>
                  <a:srgbClr val="3C3C3C"/>
                </a:solidFill>
              </a:rPr>
              <a:t>- Wirausaha adalah motor penggerak pengembangan UMKM</a:t>
            </a:r>
          </a:p>
          <a:p>
            <a:r>
              <a:rPr sz="2000">
                <a:solidFill>
                  <a:srgbClr val="3C3C3C"/>
                </a:solidFill>
              </a:rPr>
              <a:t>- Menjadi solusi atas keterbatasan sumber daya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003366"/>
                </a:solidFill>
              </a:rPr>
              <a:t>Manfaat Kewirausahaan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>
                <a:solidFill>
                  <a:srgbClr val="3C3C3C"/>
                </a:solidFill>
              </a:rPr>
              <a:t>- Meningkatkan daya saing</a:t>
            </a:r>
          </a:p>
          <a:p>
            <a:r>
              <a:rPr sz="2000">
                <a:solidFill>
                  <a:srgbClr val="3C3C3C"/>
                </a:solidFill>
              </a:rPr>
              <a:t>- Menciptakan lapangan kerja</a:t>
            </a:r>
          </a:p>
          <a:p>
            <a:r>
              <a:rPr sz="2000">
                <a:solidFill>
                  <a:srgbClr val="3C3C3C"/>
                </a:solidFill>
              </a:rPr>
              <a:t>- Memperluas peluang ekonomi</a:t>
            </a:r>
          </a:p>
          <a:p>
            <a:r>
              <a:rPr sz="2000">
                <a:solidFill>
                  <a:srgbClr val="3C3C3C"/>
                </a:solidFill>
              </a:rPr>
              <a:t>- Menumbuhkan kemandirian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003366"/>
                </a:solidFill>
              </a:rPr>
              <a:t>Manfaat bagi Individu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>
                <a:solidFill>
                  <a:srgbClr val="3C3C3C"/>
                </a:solidFill>
              </a:rPr>
              <a:t>- Kemandirian finansial</a:t>
            </a:r>
          </a:p>
          <a:p>
            <a:r>
              <a:rPr sz="2000">
                <a:solidFill>
                  <a:srgbClr val="3C3C3C"/>
                </a:solidFill>
              </a:rPr>
              <a:t>- Pengembangan potensi diri</a:t>
            </a:r>
          </a:p>
          <a:p>
            <a:r>
              <a:rPr sz="2000">
                <a:solidFill>
                  <a:srgbClr val="3C3C3C"/>
                </a:solidFill>
              </a:rPr>
              <a:t>- Kesempatan berinovasi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003366"/>
                </a:solidFill>
              </a:rPr>
              <a:t>Manfaat bagi Masyarakat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>
                <a:solidFill>
                  <a:srgbClr val="3C3C3C"/>
                </a:solidFill>
              </a:rPr>
              <a:t>- Penyerapan tenaga kerja</a:t>
            </a:r>
          </a:p>
          <a:p>
            <a:r>
              <a:rPr sz="2000">
                <a:solidFill>
                  <a:srgbClr val="3C3C3C"/>
                </a:solidFill>
              </a:rPr>
              <a:t>- Meningkatkan kesejahteraan sosial</a:t>
            </a:r>
          </a:p>
          <a:p>
            <a:r>
              <a:rPr sz="2000">
                <a:solidFill>
                  <a:srgbClr val="3C3C3C"/>
                </a:solidFill>
              </a:rPr>
              <a:t>- Menggerakkan ekonomi lokal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003366"/>
                </a:solidFill>
              </a:rPr>
              <a:t>Fungsi Wirausaha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>
                <a:solidFill>
                  <a:srgbClr val="3C3C3C"/>
                </a:solidFill>
              </a:rPr>
              <a:t>- Inovator: menciptakan produk baru</a:t>
            </a:r>
          </a:p>
          <a:p>
            <a:r>
              <a:rPr sz="2000">
                <a:solidFill>
                  <a:srgbClr val="3C3C3C"/>
                </a:solidFill>
              </a:rPr>
              <a:t>- Manajer: mengelola usaha</a:t>
            </a:r>
          </a:p>
          <a:p>
            <a:r>
              <a:rPr sz="2000">
                <a:solidFill>
                  <a:srgbClr val="3C3C3C"/>
                </a:solidFill>
              </a:rPr>
              <a:t>- Pengambil risiko</a:t>
            </a:r>
          </a:p>
          <a:p>
            <a:r>
              <a:rPr sz="2000">
                <a:solidFill>
                  <a:srgbClr val="3C3C3C"/>
                </a:solidFill>
              </a:rPr>
              <a:t>- Pemimpin usaha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003366"/>
                </a:solidFill>
              </a:rPr>
              <a:t>Fungsi Wirausaha bagi UMKM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>
                <a:solidFill>
                  <a:srgbClr val="3C3C3C"/>
                </a:solidFill>
              </a:rPr>
              <a:t>- Membuka peluang usaha</a:t>
            </a:r>
          </a:p>
          <a:p>
            <a:r>
              <a:rPr sz="2000">
                <a:solidFill>
                  <a:srgbClr val="3C3C3C"/>
                </a:solidFill>
              </a:rPr>
              <a:t>- Menciptakan jaringan bisnis</a:t>
            </a:r>
          </a:p>
          <a:p>
            <a:r>
              <a:rPr sz="2000">
                <a:solidFill>
                  <a:srgbClr val="3C3C3C"/>
                </a:solidFill>
              </a:rPr>
              <a:t>- Mengelola modal dan SDM secara efisien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600" b="1">
                <a:solidFill>
                  <a:srgbClr val="003366"/>
                </a:solidFill>
              </a:rPr>
              <a:t>Kriteria Wirausaha UMKM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>
                <a:solidFill>
                  <a:srgbClr val="3C3C3C"/>
                </a:solidFill>
              </a:rPr>
              <a:t>- Kreatif &amp; inovatif</a:t>
            </a:r>
          </a:p>
          <a:p>
            <a:r>
              <a:rPr sz="2000">
                <a:solidFill>
                  <a:srgbClr val="3C3C3C"/>
                </a:solidFill>
              </a:rPr>
              <a:t>- Berani mengambil risiko</a:t>
            </a:r>
          </a:p>
          <a:p>
            <a:r>
              <a:rPr sz="2000">
                <a:solidFill>
                  <a:srgbClr val="3C3C3C"/>
                </a:solidFill>
              </a:rPr>
              <a:t>- Memiliki visi jangka panjang</a:t>
            </a:r>
          </a:p>
          <a:p>
            <a:r>
              <a:rPr sz="2000">
                <a:solidFill>
                  <a:srgbClr val="3C3C3C"/>
                </a:solidFill>
              </a:rPr>
              <a:t>- Adaptif terhadap perubahan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</TotalTime>
  <Words>271</Words>
  <Application>Microsoft Office PowerPoint</Application>
  <PresentationFormat>On-screen Show (4:3)</PresentationFormat>
  <Paragraphs>63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Facet</vt:lpstr>
      <vt:lpstr>PowerPoint Presentation</vt:lpstr>
      <vt:lpstr>Pengertian Kewirausahaan</vt:lpstr>
      <vt:lpstr>Kewirausahaan dalam UMKM</vt:lpstr>
      <vt:lpstr>Manfaat Kewirausahaan</vt:lpstr>
      <vt:lpstr>Manfaat bagi Individu</vt:lpstr>
      <vt:lpstr>Manfaat bagi Masyarakat</vt:lpstr>
      <vt:lpstr>Fungsi Wirausaha</vt:lpstr>
      <vt:lpstr>Fungsi Wirausaha bagi UMKM</vt:lpstr>
      <vt:lpstr>Kriteria Wirausaha UMKM</vt:lpstr>
      <vt:lpstr>Kriteria Tambahan</vt:lpstr>
      <vt:lpstr>Memasuki Dunia Usaha</vt:lpstr>
      <vt:lpstr>Strategi Awal bagi UMKM</vt:lpstr>
      <vt:lpstr>Prinsip-prinsip Berwirausaha</vt:lpstr>
      <vt:lpstr>Kesimpulan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Dora Mustika</dc:creator>
  <cp:keywords/>
  <dc:description>generated using python-pptx</dc:description>
  <cp:lastModifiedBy>Dora Mustika</cp:lastModifiedBy>
  <cp:revision>2</cp:revision>
  <dcterms:created xsi:type="dcterms:W3CDTF">2013-01-27T09:14:16Z</dcterms:created>
  <dcterms:modified xsi:type="dcterms:W3CDTF">2025-09-10T02:11:57Z</dcterms:modified>
  <cp:category/>
</cp:coreProperties>
</file>