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5"/>
    <p:sldMasterId id="2147483678"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Lst>
  <p:sldSz cy="5143500" cx="9144000"/>
  <p:notesSz cx="6858000" cy="9144000"/>
  <p:embeddedFontLs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Nunito"/>
      <p:regular r:id="rId71"/>
      <p:bold r:id="rId72"/>
      <p:italic r:id="rId73"/>
      <p:boldItalic r:id="rId74"/>
    </p:embeddedFont>
    <p:embeddedFont>
      <p:font typeface="Amatic SC"/>
      <p:regular r:id="rId75"/>
      <p:bold r:id="rId76"/>
    </p:embeddedFont>
    <p:embeddedFont>
      <p:font typeface="Lato"/>
      <p:regular r:id="rId77"/>
      <p:bold r:id="rId78"/>
      <p:italic r:id="rId79"/>
      <p:boldItalic r:id="rId80"/>
    </p:embeddedFont>
    <p:embeddedFont>
      <p:font typeface="Proxima Nova Semibold"/>
      <p:regular r:id="rId81"/>
      <p:bold r:id="rId82"/>
      <p:boldItalic r:id="rId83"/>
    </p:embeddedFont>
    <p:embeddedFont>
      <p:font typeface="Red Hat Display"/>
      <p:regular r:id="rId84"/>
      <p:bold r:id="rId85"/>
      <p:italic r:id="rId86"/>
      <p:boldItalic r:id="rId87"/>
    </p:embeddedFont>
    <p:embeddedFont>
      <p:font typeface="Nunito Black"/>
      <p:bold r:id="rId88"/>
      <p:boldItalic r:id="rId8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9AA0A6"/>
          </p15:clr>
        </p15:guide>
        <p15:guide id="2" pos="2880">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9445A9E-C48B-4107-9484-602EA87A2CC2}">
  <a:tblStyle styleId="{79445A9E-C48B-4107-9484-602EA87A2CC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RedHatDisplay-regular.fntdata"/><Relationship Id="rId83" Type="http://schemas.openxmlformats.org/officeDocument/2006/relationships/font" Target="fonts/ProximaNovaSemibold-boldItalic.fntdata"/><Relationship Id="rId42" Type="http://schemas.openxmlformats.org/officeDocument/2006/relationships/slide" Target="slides/slide35.xml"/><Relationship Id="rId86" Type="http://schemas.openxmlformats.org/officeDocument/2006/relationships/font" Target="fonts/RedHatDisplay-italic.fntdata"/><Relationship Id="rId41" Type="http://schemas.openxmlformats.org/officeDocument/2006/relationships/slide" Target="slides/slide34.xml"/><Relationship Id="rId85" Type="http://schemas.openxmlformats.org/officeDocument/2006/relationships/font" Target="fonts/RedHatDisplay-bold.fntdata"/><Relationship Id="rId44" Type="http://schemas.openxmlformats.org/officeDocument/2006/relationships/slide" Target="slides/slide37.xml"/><Relationship Id="rId88" Type="http://schemas.openxmlformats.org/officeDocument/2006/relationships/font" Target="fonts/NunitoBlack-bold.fntdata"/><Relationship Id="rId43" Type="http://schemas.openxmlformats.org/officeDocument/2006/relationships/slide" Target="slides/slide36.xml"/><Relationship Id="rId87" Type="http://schemas.openxmlformats.org/officeDocument/2006/relationships/font" Target="fonts/RedHatDisplay-boldItalic.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NunitoBlack-boldItalic.fntdata"/><Relationship Id="rId80" Type="http://schemas.openxmlformats.org/officeDocument/2006/relationships/font" Target="fonts/Lato-boldItalic.fntdata"/><Relationship Id="rId82" Type="http://schemas.openxmlformats.org/officeDocument/2006/relationships/font" Target="fonts/ProximaNovaSemibold-bold.fntdata"/><Relationship Id="rId81" Type="http://schemas.openxmlformats.org/officeDocument/2006/relationships/font" Target="fonts/ProximaNovaSemibold-regular.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Nunito-italic.fntdata"/><Relationship Id="rId72" Type="http://schemas.openxmlformats.org/officeDocument/2006/relationships/font" Target="fonts/Nunito-bold.fntdata"/><Relationship Id="rId31" Type="http://schemas.openxmlformats.org/officeDocument/2006/relationships/slide" Target="slides/slide24.xml"/><Relationship Id="rId75" Type="http://schemas.openxmlformats.org/officeDocument/2006/relationships/font" Target="fonts/AmaticSC-regular.fntdata"/><Relationship Id="rId30" Type="http://schemas.openxmlformats.org/officeDocument/2006/relationships/slide" Target="slides/slide23.xml"/><Relationship Id="rId74" Type="http://schemas.openxmlformats.org/officeDocument/2006/relationships/font" Target="fonts/Nunito-boldItalic.fntdata"/><Relationship Id="rId33" Type="http://schemas.openxmlformats.org/officeDocument/2006/relationships/slide" Target="slides/slide26.xml"/><Relationship Id="rId77" Type="http://schemas.openxmlformats.org/officeDocument/2006/relationships/font" Target="fonts/Lato-regular.fntdata"/><Relationship Id="rId32" Type="http://schemas.openxmlformats.org/officeDocument/2006/relationships/slide" Target="slides/slide25.xml"/><Relationship Id="rId76" Type="http://schemas.openxmlformats.org/officeDocument/2006/relationships/font" Target="fonts/AmaticSC-bold.fntdata"/><Relationship Id="rId35" Type="http://schemas.openxmlformats.org/officeDocument/2006/relationships/slide" Target="slides/slide28.xml"/><Relationship Id="rId79" Type="http://schemas.openxmlformats.org/officeDocument/2006/relationships/font" Target="fonts/Lato-italic.fntdata"/><Relationship Id="rId34" Type="http://schemas.openxmlformats.org/officeDocument/2006/relationships/slide" Target="slides/slide27.xml"/><Relationship Id="rId78" Type="http://schemas.openxmlformats.org/officeDocument/2006/relationships/font" Target="fonts/Lato-bold.fntdata"/><Relationship Id="rId71" Type="http://schemas.openxmlformats.org/officeDocument/2006/relationships/font" Target="fonts/Nunito-regular.fntdata"/><Relationship Id="rId70" Type="http://schemas.openxmlformats.org/officeDocument/2006/relationships/font" Target="fonts/RobotoMedium-bold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5.xml"/><Relationship Id="rId66" Type="http://schemas.openxmlformats.org/officeDocument/2006/relationships/font" Target="fonts/ProximaNova-boldItalic.fntdata"/><Relationship Id="rId21" Type="http://schemas.openxmlformats.org/officeDocument/2006/relationships/slide" Target="slides/slide14.xml"/><Relationship Id="rId65" Type="http://schemas.openxmlformats.org/officeDocument/2006/relationships/font" Target="fonts/ProximaNova-italic.fntdata"/><Relationship Id="rId24" Type="http://schemas.openxmlformats.org/officeDocument/2006/relationships/slide" Target="slides/slide17.xml"/><Relationship Id="rId68" Type="http://schemas.openxmlformats.org/officeDocument/2006/relationships/font" Target="fonts/RobotoMedium-bold.fntdata"/><Relationship Id="rId23" Type="http://schemas.openxmlformats.org/officeDocument/2006/relationships/slide" Target="slides/slide16.xml"/><Relationship Id="rId67" Type="http://schemas.openxmlformats.org/officeDocument/2006/relationships/font" Target="fonts/RobotoMedium-regular.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RobotoMedium-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 name="Shape 468"/>
        <p:cNvGrpSpPr/>
        <p:nvPr/>
      </p:nvGrpSpPr>
      <p:grpSpPr>
        <a:xfrm>
          <a:off x="0" y="0"/>
          <a:ext cx="0" cy="0"/>
          <a:chOff x="0" y="0"/>
          <a:chExt cx="0" cy="0"/>
        </a:xfrm>
      </p:grpSpPr>
      <p:sp>
        <p:nvSpPr>
          <p:cNvPr id="469" name="Google Shape;469;p: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 name="Google Shape;47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 name="Shape 1044"/>
        <p:cNvGrpSpPr/>
        <p:nvPr/>
      </p:nvGrpSpPr>
      <p:grpSpPr>
        <a:xfrm>
          <a:off x="0" y="0"/>
          <a:ext cx="0" cy="0"/>
          <a:chOff x="0" y="0"/>
          <a:chExt cx="0" cy="0"/>
        </a:xfrm>
      </p:grpSpPr>
      <p:sp>
        <p:nvSpPr>
          <p:cNvPr id="1045" name="Google Shape;1045;ge3d74bacbb_0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6" name="Google Shape;1046;ge3d74bacbb_0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2" name="Shape 1102"/>
        <p:cNvGrpSpPr/>
        <p:nvPr/>
      </p:nvGrpSpPr>
      <p:grpSpPr>
        <a:xfrm>
          <a:off x="0" y="0"/>
          <a:ext cx="0" cy="0"/>
          <a:chOff x="0" y="0"/>
          <a:chExt cx="0" cy="0"/>
        </a:xfrm>
      </p:grpSpPr>
      <p:sp>
        <p:nvSpPr>
          <p:cNvPr id="1103" name="Google Shape;1103;ge3d74bacbb_0_1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4" name="Google Shape;1104;ge3d74bacbb_0_1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4" name="Shape 1204"/>
        <p:cNvGrpSpPr/>
        <p:nvPr/>
      </p:nvGrpSpPr>
      <p:grpSpPr>
        <a:xfrm>
          <a:off x="0" y="0"/>
          <a:ext cx="0" cy="0"/>
          <a:chOff x="0" y="0"/>
          <a:chExt cx="0" cy="0"/>
        </a:xfrm>
      </p:grpSpPr>
      <p:sp>
        <p:nvSpPr>
          <p:cNvPr id="1205" name="Google Shape;1205;ge3d74bacbb_0_4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 name="Google Shape;1206;ge3d74bacbb_0_4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0" name="Shape 1240"/>
        <p:cNvGrpSpPr/>
        <p:nvPr/>
      </p:nvGrpSpPr>
      <p:grpSpPr>
        <a:xfrm>
          <a:off x="0" y="0"/>
          <a:ext cx="0" cy="0"/>
          <a:chOff x="0" y="0"/>
          <a:chExt cx="0" cy="0"/>
        </a:xfrm>
      </p:grpSpPr>
      <p:sp>
        <p:nvSpPr>
          <p:cNvPr id="1241" name="Google Shape;1241;ge3d74bacbb_0_5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2" name="Google Shape;1242;ge3d74bacbb_0_5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9" name="Shape 1349"/>
        <p:cNvGrpSpPr/>
        <p:nvPr/>
      </p:nvGrpSpPr>
      <p:grpSpPr>
        <a:xfrm>
          <a:off x="0" y="0"/>
          <a:ext cx="0" cy="0"/>
          <a:chOff x="0" y="0"/>
          <a:chExt cx="0" cy="0"/>
        </a:xfrm>
      </p:grpSpPr>
      <p:sp>
        <p:nvSpPr>
          <p:cNvPr id="1350" name="Google Shape;1350;ge3d74bacbb_0_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51" name="Google Shape;1351;ge3d74bacbb_0_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5" name="Shape 1365"/>
        <p:cNvGrpSpPr/>
        <p:nvPr/>
      </p:nvGrpSpPr>
      <p:grpSpPr>
        <a:xfrm>
          <a:off x="0" y="0"/>
          <a:ext cx="0" cy="0"/>
          <a:chOff x="0" y="0"/>
          <a:chExt cx="0" cy="0"/>
        </a:xfrm>
      </p:grpSpPr>
      <p:sp>
        <p:nvSpPr>
          <p:cNvPr id="1366" name="Google Shape;1366;gb8162a798f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7" name="Google Shape;1367;gb8162a798f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3" name="Shape 1433"/>
        <p:cNvGrpSpPr/>
        <p:nvPr/>
      </p:nvGrpSpPr>
      <p:grpSpPr>
        <a:xfrm>
          <a:off x="0" y="0"/>
          <a:ext cx="0" cy="0"/>
          <a:chOff x="0" y="0"/>
          <a:chExt cx="0" cy="0"/>
        </a:xfrm>
      </p:grpSpPr>
      <p:sp>
        <p:nvSpPr>
          <p:cNvPr id="1434" name="Google Shape;1434;gb8162a798f_0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5" name="Google Shape;1435;gb8162a798f_0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6" name="Shape 1456"/>
        <p:cNvGrpSpPr/>
        <p:nvPr/>
      </p:nvGrpSpPr>
      <p:grpSpPr>
        <a:xfrm>
          <a:off x="0" y="0"/>
          <a:ext cx="0" cy="0"/>
          <a:chOff x="0" y="0"/>
          <a:chExt cx="0" cy="0"/>
        </a:xfrm>
      </p:grpSpPr>
      <p:sp>
        <p:nvSpPr>
          <p:cNvPr id="1457" name="Google Shape;1457;gb8162a798f_0_2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8" name="Google Shape;1458;gb8162a798f_0_2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1" name="Shape 1531"/>
        <p:cNvGrpSpPr/>
        <p:nvPr/>
      </p:nvGrpSpPr>
      <p:grpSpPr>
        <a:xfrm>
          <a:off x="0" y="0"/>
          <a:ext cx="0" cy="0"/>
          <a:chOff x="0" y="0"/>
          <a:chExt cx="0" cy="0"/>
        </a:xfrm>
      </p:grpSpPr>
      <p:sp>
        <p:nvSpPr>
          <p:cNvPr id="1532" name="Google Shape;1532;gb8162a798f_0_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3" name="Google Shape;1533;gb8162a798f_0_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1" name="Shape 1631"/>
        <p:cNvGrpSpPr/>
        <p:nvPr/>
      </p:nvGrpSpPr>
      <p:grpSpPr>
        <a:xfrm>
          <a:off x="0" y="0"/>
          <a:ext cx="0" cy="0"/>
          <a:chOff x="0" y="0"/>
          <a:chExt cx="0" cy="0"/>
        </a:xfrm>
      </p:grpSpPr>
      <p:sp>
        <p:nvSpPr>
          <p:cNvPr id="1632" name="Google Shape;1632;ge3ea591780_0_2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3" name="Google Shape;1633;ge3ea591780_0_2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 name="Shape 623"/>
        <p:cNvGrpSpPr/>
        <p:nvPr/>
      </p:nvGrpSpPr>
      <p:grpSpPr>
        <a:xfrm>
          <a:off x="0" y="0"/>
          <a:ext cx="0" cy="0"/>
          <a:chOff x="0" y="0"/>
          <a:chExt cx="0" cy="0"/>
        </a:xfrm>
      </p:grpSpPr>
      <p:sp>
        <p:nvSpPr>
          <p:cNvPr id="624" name="Google Shape;624;g8fb8d6ea64_0_5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5" name="Google Shape;625;g8fb8d6ea64_0_5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6" name="Shape 1946"/>
        <p:cNvGrpSpPr/>
        <p:nvPr/>
      </p:nvGrpSpPr>
      <p:grpSpPr>
        <a:xfrm>
          <a:off x="0" y="0"/>
          <a:ext cx="0" cy="0"/>
          <a:chOff x="0" y="0"/>
          <a:chExt cx="0" cy="0"/>
        </a:xfrm>
      </p:grpSpPr>
      <p:sp>
        <p:nvSpPr>
          <p:cNvPr id="1947" name="Google Shape;1947;ge3ea591780_0_6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8" name="Google Shape;1948;ge3ea591780_0_6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1" name="Shape 2001"/>
        <p:cNvGrpSpPr/>
        <p:nvPr/>
      </p:nvGrpSpPr>
      <p:grpSpPr>
        <a:xfrm>
          <a:off x="0" y="0"/>
          <a:ext cx="0" cy="0"/>
          <a:chOff x="0" y="0"/>
          <a:chExt cx="0" cy="0"/>
        </a:xfrm>
      </p:grpSpPr>
      <p:sp>
        <p:nvSpPr>
          <p:cNvPr id="2002" name="Google Shape;2002;ge3ea591780_0_7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03" name="Google Shape;2003;ge3ea591780_0_7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7" name="Shape 2037"/>
        <p:cNvGrpSpPr/>
        <p:nvPr/>
      </p:nvGrpSpPr>
      <p:grpSpPr>
        <a:xfrm>
          <a:off x="0" y="0"/>
          <a:ext cx="0" cy="0"/>
          <a:chOff x="0" y="0"/>
          <a:chExt cx="0" cy="0"/>
        </a:xfrm>
      </p:grpSpPr>
      <p:sp>
        <p:nvSpPr>
          <p:cNvPr id="2038" name="Google Shape;2038;ge3ea591780_0_7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9" name="Google Shape;2039;ge3ea591780_0_7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0" name="Shape 2110"/>
        <p:cNvGrpSpPr/>
        <p:nvPr/>
      </p:nvGrpSpPr>
      <p:grpSpPr>
        <a:xfrm>
          <a:off x="0" y="0"/>
          <a:ext cx="0" cy="0"/>
          <a:chOff x="0" y="0"/>
          <a:chExt cx="0" cy="0"/>
        </a:xfrm>
      </p:grpSpPr>
      <p:sp>
        <p:nvSpPr>
          <p:cNvPr id="2111" name="Google Shape;2111;ge3ea591780_0_8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2" name="Google Shape;2112;ge3ea591780_0_8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0" name="Shape 2140"/>
        <p:cNvGrpSpPr/>
        <p:nvPr/>
      </p:nvGrpSpPr>
      <p:grpSpPr>
        <a:xfrm>
          <a:off x="0" y="0"/>
          <a:ext cx="0" cy="0"/>
          <a:chOff x="0" y="0"/>
          <a:chExt cx="0" cy="0"/>
        </a:xfrm>
      </p:grpSpPr>
      <p:sp>
        <p:nvSpPr>
          <p:cNvPr id="2141" name="Google Shape;2141;ge3ea591780_0_8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42" name="Google Shape;2142;ge3ea591780_0_8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65" name="Shape 2165"/>
        <p:cNvGrpSpPr/>
        <p:nvPr/>
      </p:nvGrpSpPr>
      <p:grpSpPr>
        <a:xfrm>
          <a:off x="0" y="0"/>
          <a:ext cx="0" cy="0"/>
          <a:chOff x="0" y="0"/>
          <a:chExt cx="0" cy="0"/>
        </a:xfrm>
      </p:grpSpPr>
      <p:sp>
        <p:nvSpPr>
          <p:cNvPr id="2166" name="Google Shape;2166;ge3ea591780_0_9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67" name="Google Shape;2167;ge3ea591780_0_9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77" name="Shape 2277"/>
        <p:cNvGrpSpPr/>
        <p:nvPr/>
      </p:nvGrpSpPr>
      <p:grpSpPr>
        <a:xfrm>
          <a:off x="0" y="0"/>
          <a:ext cx="0" cy="0"/>
          <a:chOff x="0" y="0"/>
          <a:chExt cx="0" cy="0"/>
        </a:xfrm>
      </p:grpSpPr>
      <p:sp>
        <p:nvSpPr>
          <p:cNvPr id="2278" name="Google Shape;2278;ge3ea591780_0_10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9" name="Google Shape;2279;ge3ea591780_0_10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0" name="Shape 2350"/>
        <p:cNvGrpSpPr/>
        <p:nvPr/>
      </p:nvGrpSpPr>
      <p:grpSpPr>
        <a:xfrm>
          <a:off x="0" y="0"/>
          <a:ext cx="0" cy="0"/>
          <a:chOff x="0" y="0"/>
          <a:chExt cx="0" cy="0"/>
        </a:xfrm>
      </p:grpSpPr>
      <p:sp>
        <p:nvSpPr>
          <p:cNvPr id="2351" name="Google Shape;2351;ge3ea591780_0_1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2" name="Google Shape;2352;ge3ea591780_0_1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43" name="Shape 2443"/>
        <p:cNvGrpSpPr/>
        <p:nvPr/>
      </p:nvGrpSpPr>
      <p:grpSpPr>
        <a:xfrm>
          <a:off x="0" y="0"/>
          <a:ext cx="0" cy="0"/>
          <a:chOff x="0" y="0"/>
          <a:chExt cx="0" cy="0"/>
        </a:xfrm>
      </p:grpSpPr>
      <p:sp>
        <p:nvSpPr>
          <p:cNvPr id="2444" name="Google Shape;2444;ge3ea591780_0_12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45" name="Google Shape;2445;ge3ea591780_0_12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8" name="Shape 2478"/>
        <p:cNvGrpSpPr/>
        <p:nvPr/>
      </p:nvGrpSpPr>
      <p:grpSpPr>
        <a:xfrm>
          <a:off x="0" y="0"/>
          <a:ext cx="0" cy="0"/>
          <a:chOff x="0" y="0"/>
          <a:chExt cx="0" cy="0"/>
        </a:xfrm>
      </p:grpSpPr>
      <p:sp>
        <p:nvSpPr>
          <p:cNvPr id="2479" name="Google Shape;2479;ge3ea591780_0_1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0" name="Google Shape;2480;ge3ea591780_0_1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 name="Shape 629"/>
        <p:cNvGrpSpPr/>
        <p:nvPr/>
      </p:nvGrpSpPr>
      <p:grpSpPr>
        <a:xfrm>
          <a:off x="0" y="0"/>
          <a:ext cx="0" cy="0"/>
          <a:chOff x="0" y="0"/>
          <a:chExt cx="0" cy="0"/>
        </a:xfrm>
      </p:grpSpPr>
      <p:sp>
        <p:nvSpPr>
          <p:cNvPr id="630" name="Google Shape;630;gb5cfccbfe9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1" name="Google Shape;631;gb5cfccbfe9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09" name="Shape 2509"/>
        <p:cNvGrpSpPr/>
        <p:nvPr/>
      </p:nvGrpSpPr>
      <p:grpSpPr>
        <a:xfrm>
          <a:off x="0" y="0"/>
          <a:ext cx="0" cy="0"/>
          <a:chOff x="0" y="0"/>
          <a:chExt cx="0" cy="0"/>
        </a:xfrm>
      </p:grpSpPr>
      <p:sp>
        <p:nvSpPr>
          <p:cNvPr id="2510" name="Google Shape;2510;ge3ea591780_0_13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1" name="Google Shape;2511;ge3ea591780_0_13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40" name="Shape 2540"/>
        <p:cNvGrpSpPr/>
        <p:nvPr/>
      </p:nvGrpSpPr>
      <p:grpSpPr>
        <a:xfrm>
          <a:off x="0" y="0"/>
          <a:ext cx="0" cy="0"/>
          <a:chOff x="0" y="0"/>
          <a:chExt cx="0" cy="0"/>
        </a:xfrm>
      </p:grpSpPr>
      <p:sp>
        <p:nvSpPr>
          <p:cNvPr id="2541" name="Google Shape;2541;ge3ea591780_0_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42" name="Google Shape;2542;ge3ea591780_0_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1" name="Shape 2601"/>
        <p:cNvGrpSpPr/>
        <p:nvPr/>
      </p:nvGrpSpPr>
      <p:grpSpPr>
        <a:xfrm>
          <a:off x="0" y="0"/>
          <a:ext cx="0" cy="0"/>
          <a:chOff x="0" y="0"/>
          <a:chExt cx="0" cy="0"/>
        </a:xfrm>
      </p:grpSpPr>
      <p:sp>
        <p:nvSpPr>
          <p:cNvPr id="2602" name="Google Shape;2602;ge3ea591780_0_1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3" name="Google Shape;2603;ge3ea591780_0_1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19" name="Shape 2619"/>
        <p:cNvGrpSpPr/>
        <p:nvPr/>
      </p:nvGrpSpPr>
      <p:grpSpPr>
        <a:xfrm>
          <a:off x="0" y="0"/>
          <a:ext cx="0" cy="0"/>
          <a:chOff x="0" y="0"/>
          <a:chExt cx="0" cy="0"/>
        </a:xfrm>
      </p:grpSpPr>
      <p:sp>
        <p:nvSpPr>
          <p:cNvPr id="2620" name="Google Shape;2620;ge3ea591780_0_14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1" name="Google Shape;2621;ge3ea591780_0_14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7" name="Shape 2637"/>
        <p:cNvGrpSpPr/>
        <p:nvPr/>
      </p:nvGrpSpPr>
      <p:grpSpPr>
        <a:xfrm>
          <a:off x="0" y="0"/>
          <a:ext cx="0" cy="0"/>
          <a:chOff x="0" y="0"/>
          <a:chExt cx="0" cy="0"/>
        </a:xfrm>
      </p:grpSpPr>
      <p:sp>
        <p:nvSpPr>
          <p:cNvPr id="2638" name="Google Shape;2638;ge3ea591780_0_1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9" name="Google Shape;2639;ge3ea591780_0_1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82" name="Shape 2682"/>
        <p:cNvGrpSpPr/>
        <p:nvPr/>
      </p:nvGrpSpPr>
      <p:grpSpPr>
        <a:xfrm>
          <a:off x="0" y="0"/>
          <a:ext cx="0" cy="0"/>
          <a:chOff x="0" y="0"/>
          <a:chExt cx="0" cy="0"/>
        </a:xfrm>
      </p:grpSpPr>
      <p:sp>
        <p:nvSpPr>
          <p:cNvPr id="2683" name="Google Shape;2683;ge3ea591780_0_14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84" name="Google Shape;2684;ge3ea591780_0_14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9" name="Shape 2789"/>
        <p:cNvGrpSpPr/>
        <p:nvPr/>
      </p:nvGrpSpPr>
      <p:grpSpPr>
        <a:xfrm>
          <a:off x="0" y="0"/>
          <a:ext cx="0" cy="0"/>
          <a:chOff x="0" y="0"/>
          <a:chExt cx="0" cy="0"/>
        </a:xfrm>
      </p:grpSpPr>
      <p:sp>
        <p:nvSpPr>
          <p:cNvPr id="2790" name="Google Shape;2790;ge3ea591780_0_16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1" name="Google Shape;2791;ge3ea591780_0_16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7" name="Shape 3047"/>
        <p:cNvGrpSpPr/>
        <p:nvPr/>
      </p:nvGrpSpPr>
      <p:grpSpPr>
        <a:xfrm>
          <a:off x="0" y="0"/>
          <a:ext cx="0" cy="0"/>
          <a:chOff x="0" y="0"/>
          <a:chExt cx="0" cy="0"/>
        </a:xfrm>
      </p:grpSpPr>
      <p:sp>
        <p:nvSpPr>
          <p:cNvPr id="3048" name="Google Shape;3048;ge2bf1452da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9" name="Google Shape;3049;ge2bf1452da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3" name="Shape 3053"/>
        <p:cNvGrpSpPr/>
        <p:nvPr/>
      </p:nvGrpSpPr>
      <p:grpSpPr>
        <a:xfrm>
          <a:off x="0" y="0"/>
          <a:ext cx="0" cy="0"/>
          <a:chOff x="0" y="0"/>
          <a:chExt cx="0" cy="0"/>
        </a:xfrm>
      </p:grpSpPr>
      <p:sp>
        <p:nvSpPr>
          <p:cNvPr id="3054" name="Google Shape;3054;ge3ea591780_2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5" name="Google Shape;3055;ge3ea591780_2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0" name="Shape 3060"/>
        <p:cNvGrpSpPr/>
        <p:nvPr/>
      </p:nvGrpSpPr>
      <p:grpSpPr>
        <a:xfrm>
          <a:off x="0" y="0"/>
          <a:ext cx="0" cy="0"/>
          <a:chOff x="0" y="0"/>
          <a:chExt cx="0" cy="0"/>
        </a:xfrm>
      </p:grpSpPr>
      <p:sp>
        <p:nvSpPr>
          <p:cNvPr id="3061" name="Google Shape;3061;ge3ea591780_2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2" name="Google Shape;3062;ge3ea591780_2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8fb8d6ea64_0_6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8fb8d6ea64_0_6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67" name="Shape 3067"/>
        <p:cNvGrpSpPr/>
        <p:nvPr/>
      </p:nvGrpSpPr>
      <p:grpSpPr>
        <a:xfrm>
          <a:off x="0" y="0"/>
          <a:ext cx="0" cy="0"/>
          <a:chOff x="0" y="0"/>
          <a:chExt cx="0" cy="0"/>
        </a:xfrm>
      </p:grpSpPr>
      <p:sp>
        <p:nvSpPr>
          <p:cNvPr id="3068" name="Google Shape;3068;ge3ea591780_2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9" name="Google Shape;3069;ge3ea591780_2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0" name="Shape 3090"/>
        <p:cNvGrpSpPr/>
        <p:nvPr/>
      </p:nvGrpSpPr>
      <p:grpSpPr>
        <a:xfrm>
          <a:off x="0" y="0"/>
          <a:ext cx="0" cy="0"/>
          <a:chOff x="0" y="0"/>
          <a:chExt cx="0" cy="0"/>
        </a:xfrm>
      </p:grpSpPr>
      <p:sp>
        <p:nvSpPr>
          <p:cNvPr id="3091" name="Google Shape;3091;ge3ea591780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2" name="Google Shape;3092;ge3ea591780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06" name="Shape 3106"/>
        <p:cNvGrpSpPr/>
        <p:nvPr/>
      </p:nvGrpSpPr>
      <p:grpSpPr>
        <a:xfrm>
          <a:off x="0" y="0"/>
          <a:ext cx="0" cy="0"/>
          <a:chOff x="0" y="0"/>
          <a:chExt cx="0" cy="0"/>
        </a:xfrm>
      </p:grpSpPr>
      <p:sp>
        <p:nvSpPr>
          <p:cNvPr id="3107" name="Google Shape;3107;ge3ea591780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08" name="Google Shape;3108;ge3ea591780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3" name="Shape 3443"/>
        <p:cNvGrpSpPr/>
        <p:nvPr/>
      </p:nvGrpSpPr>
      <p:grpSpPr>
        <a:xfrm>
          <a:off x="0" y="0"/>
          <a:ext cx="0" cy="0"/>
          <a:chOff x="0" y="0"/>
          <a:chExt cx="0" cy="0"/>
        </a:xfrm>
      </p:grpSpPr>
      <p:sp>
        <p:nvSpPr>
          <p:cNvPr id="3444" name="Google Shape;3444;ge3ea591780_2_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5" name="Google Shape;3445;ge3ea591780_2_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0" name="Shape 6230"/>
        <p:cNvGrpSpPr/>
        <p:nvPr/>
      </p:nvGrpSpPr>
      <p:grpSpPr>
        <a:xfrm>
          <a:off x="0" y="0"/>
          <a:ext cx="0" cy="0"/>
          <a:chOff x="0" y="0"/>
          <a:chExt cx="0" cy="0"/>
        </a:xfrm>
      </p:grpSpPr>
      <p:sp>
        <p:nvSpPr>
          <p:cNvPr id="6231" name="Google Shape;6231;ge3ea591780_2_31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2" name="Google Shape;6232;ge3ea591780_2_31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9" name="Shape 6649"/>
        <p:cNvGrpSpPr/>
        <p:nvPr/>
      </p:nvGrpSpPr>
      <p:grpSpPr>
        <a:xfrm>
          <a:off x="0" y="0"/>
          <a:ext cx="0" cy="0"/>
          <a:chOff x="0" y="0"/>
          <a:chExt cx="0" cy="0"/>
        </a:xfrm>
      </p:grpSpPr>
      <p:sp>
        <p:nvSpPr>
          <p:cNvPr id="6650" name="Google Shape;6650;ge3ea591780_2_35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51" name="Google Shape;6651;ge3ea591780_2_35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9" name="Shape 6819"/>
        <p:cNvGrpSpPr/>
        <p:nvPr/>
      </p:nvGrpSpPr>
      <p:grpSpPr>
        <a:xfrm>
          <a:off x="0" y="0"/>
          <a:ext cx="0" cy="0"/>
          <a:chOff x="0" y="0"/>
          <a:chExt cx="0" cy="0"/>
        </a:xfrm>
      </p:grpSpPr>
      <p:sp>
        <p:nvSpPr>
          <p:cNvPr id="6820" name="Google Shape;6820;ge3ea591780_2_3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21" name="Google Shape;6821;ge3ea591780_2_3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4" name="Shape 7224"/>
        <p:cNvGrpSpPr/>
        <p:nvPr/>
      </p:nvGrpSpPr>
      <p:grpSpPr>
        <a:xfrm>
          <a:off x="0" y="0"/>
          <a:ext cx="0" cy="0"/>
          <a:chOff x="0" y="0"/>
          <a:chExt cx="0" cy="0"/>
        </a:xfrm>
      </p:grpSpPr>
      <p:sp>
        <p:nvSpPr>
          <p:cNvPr id="7225" name="Google Shape;7225;ge3ea591780_2_4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6" name="Google Shape;7226;ge3ea591780_2_4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04" name="Shape 7604"/>
        <p:cNvGrpSpPr/>
        <p:nvPr/>
      </p:nvGrpSpPr>
      <p:grpSpPr>
        <a:xfrm>
          <a:off x="0" y="0"/>
          <a:ext cx="0" cy="0"/>
          <a:chOff x="0" y="0"/>
          <a:chExt cx="0" cy="0"/>
        </a:xfrm>
      </p:grpSpPr>
      <p:sp>
        <p:nvSpPr>
          <p:cNvPr id="7605" name="Google Shape;7605;ge3ea591780_2_45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06" name="Google Shape;7606;ge3ea591780_2_45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72" name="Shape 8372"/>
        <p:cNvGrpSpPr/>
        <p:nvPr/>
      </p:nvGrpSpPr>
      <p:grpSpPr>
        <a:xfrm>
          <a:off x="0" y="0"/>
          <a:ext cx="0" cy="0"/>
          <a:chOff x="0" y="0"/>
          <a:chExt cx="0" cy="0"/>
        </a:xfrm>
      </p:grpSpPr>
      <p:sp>
        <p:nvSpPr>
          <p:cNvPr id="8373" name="Google Shape;8373;ge3ea591780_2_53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4" name="Google Shape;8374;ge3ea591780_2_53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8fb8d6ea64_1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8fb8d6ea64_1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9" name="Shape 9779"/>
        <p:cNvGrpSpPr/>
        <p:nvPr/>
      </p:nvGrpSpPr>
      <p:grpSpPr>
        <a:xfrm>
          <a:off x="0" y="0"/>
          <a:ext cx="0" cy="0"/>
          <a:chOff x="0" y="0"/>
          <a:chExt cx="0" cy="0"/>
        </a:xfrm>
      </p:grpSpPr>
      <p:sp>
        <p:nvSpPr>
          <p:cNvPr id="9780" name="Google Shape;9780;ge3ea591780_2_67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81" name="Google Shape;9781;ge3ea591780_2_67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73" name="Shape 12173"/>
        <p:cNvGrpSpPr/>
        <p:nvPr/>
      </p:nvGrpSpPr>
      <p:grpSpPr>
        <a:xfrm>
          <a:off x="0" y="0"/>
          <a:ext cx="0" cy="0"/>
          <a:chOff x="0" y="0"/>
          <a:chExt cx="0" cy="0"/>
        </a:xfrm>
      </p:grpSpPr>
      <p:sp>
        <p:nvSpPr>
          <p:cNvPr id="12174" name="Google Shape;12174;ge3ea591780_2_9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75" name="Google Shape;12175;ge3ea591780_2_9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87" name="Shape 14187"/>
        <p:cNvGrpSpPr/>
        <p:nvPr/>
      </p:nvGrpSpPr>
      <p:grpSpPr>
        <a:xfrm>
          <a:off x="0" y="0"/>
          <a:ext cx="0" cy="0"/>
          <a:chOff x="0" y="0"/>
          <a:chExt cx="0" cy="0"/>
        </a:xfrm>
      </p:grpSpPr>
      <p:sp>
        <p:nvSpPr>
          <p:cNvPr id="14188" name="Google Shape;14188;ge3ea591780_2_11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89" name="Google Shape;14189;ge3ea591780_2_11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23" name="Shape 15823"/>
        <p:cNvGrpSpPr/>
        <p:nvPr/>
      </p:nvGrpSpPr>
      <p:grpSpPr>
        <a:xfrm>
          <a:off x="0" y="0"/>
          <a:ext cx="0" cy="0"/>
          <a:chOff x="0" y="0"/>
          <a:chExt cx="0" cy="0"/>
        </a:xfrm>
      </p:grpSpPr>
      <p:sp>
        <p:nvSpPr>
          <p:cNvPr id="15824" name="Google Shape;15824;ge3ea591780_2_127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25" name="Google Shape;15825;ge3ea591780_2_127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65" name="Shape 16865"/>
        <p:cNvGrpSpPr/>
        <p:nvPr/>
      </p:nvGrpSpPr>
      <p:grpSpPr>
        <a:xfrm>
          <a:off x="0" y="0"/>
          <a:ext cx="0" cy="0"/>
          <a:chOff x="0" y="0"/>
          <a:chExt cx="0" cy="0"/>
        </a:xfrm>
      </p:grpSpPr>
      <p:sp>
        <p:nvSpPr>
          <p:cNvPr id="16866" name="Google Shape;16866;ge3ea591780_2_138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67" name="Google Shape;16867;ge3ea591780_2_138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08" name="Shape 18408"/>
        <p:cNvGrpSpPr/>
        <p:nvPr/>
      </p:nvGrpSpPr>
      <p:grpSpPr>
        <a:xfrm>
          <a:off x="0" y="0"/>
          <a:ext cx="0" cy="0"/>
          <a:chOff x="0" y="0"/>
          <a:chExt cx="0" cy="0"/>
        </a:xfrm>
      </p:grpSpPr>
      <p:sp>
        <p:nvSpPr>
          <p:cNvPr id="18409" name="Google Shape;18409;ge3ea591780_2_193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10" name="Google Shape;18410;ge3ea591780_2_193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1" name="Shape 761"/>
        <p:cNvGrpSpPr/>
        <p:nvPr/>
      </p:nvGrpSpPr>
      <p:grpSpPr>
        <a:xfrm>
          <a:off x="0" y="0"/>
          <a:ext cx="0" cy="0"/>
          <a:chOff x="0" y="0"/>
          <a:chExt cx="0" cy="0"/>
        </a:xfrm>
      </p:grpSpPr>
      <p:sp>
        <p:nvSpPr>
          <p:cNvPr id="762" name="Google Shape;762;gd88af441a2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3" name="Google Shape;763;gd88af441a2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0" name="Shape 780"/>
        <p:cNvGrpSpPr/>
        <p:nvPr/>
      </p:nvGrpSpPr>
      <p:grpSpPr>
        <a:xfrm>
          <a:off x="0" y="0"/>
          <a:ext cx="0" cy="0"/>
          <a:chOff x="0" y="0"/>
          <a:chExt cx="0" cy="0"/>
        </a:xfrm>
      </p:grpSpPr>
      <p:sp>
        <p:nvSpPr>
          <p:cNvPr id="781" name="Google Shape;781;ge3c09d721f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 name="Google Shape;782;ge3c09d721f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5" name="Shape 835"/>
        <p:cNvGrpSpPr/>
        <p:nvPr/>
      </p:nvGrpSpPr>
      <p:grpSpPr>
        <a:xfrm>
          <a:off x="0" y="0"/>
          <a:ext cx="0" cy="0"/>
          <a:chOff x="0" y="0"/>
          <a:chExt cx="0" cy="0"/>
        </a:xfrm>
      </p:grpSpPr>
      <p:sp>
        <p:nvSpPr>
          <p:cNvPr id="836" name="Google Shape;836;ge3d5327fd3_0_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7" name="Google Shape;837;ge3d5327fd3_0_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1" name="Shape 921"/>
        <p:cNvGrpSpPr/>
        <p:nvPr/>
      </p:nvGrpSpPr>
      <p:grpSpPr>
        <a:xfrm>
          <a:off x="0" y="0"/>
          <a:ext cx="0" cy="0"/>
          <a:chOff x="0" y="0"/>
          <a:chExt cx="0" cy="0"/>
        </a:xfrm>
      </p:grpSpPr>
      <p:sp>
        <p:nvSpPr>
          <p:cNvPr id="922" name="Google Shape;922;ge3d5327fd3_0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3" name="Google Shape;923;ge3d5327fd3_0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idx="1" type="subTitle"/>
          </p:nvPr>
        </p:nvSpPr>
        <p:spPr>
          <a:xfrm>
            <a:off x="713400" y="1764875"/>
            <a:ext cx="2676900" cy="6465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None/>
              <a:defRPr sz="3000">
                <a:solidFill>
                  <a:schemeClr val="dk2"/>
                </a:solidFill>
              </a:defRPr>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sp>
        <p:nvSpPr>
          <p:cNvPr id="10" name="Google Shape;10;p2"/>
          <p:cNvSpPr txBox="1"/>
          <p:nvPr>
            <p:ph type="ctrTitle"/>
          </p:nvPr>
        </p:nvSpPr>
        <p:spPr>
          <a:xfrm>
            <a:off x="713400" y="539375"/>
            <a:ext cx="6003600" cy="14160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7200"/>
              <a:buNone/>
              <a:defRPr b="1" sz="4000"/>
            </a:lvl1pPr>
            <a:lvl2pPr lvl="1" rtl="0" algn="ctr">
              <a:spcBef>
                <a:spcPts val="0"/>
              </a:spcBef>
              <a:spcAft>
                <a:spcPts val="0"/>
              </a:spcAft>
              <a:buSzPts val="7200"/>
              <a:buNone/>
              <a:defRPr sz="7200"/>
            </a:lvl2pPr>
            <a:lvl3pPr lvl="2" rtl="0" algn="ctr">
              <a:spcBef>
                <a:spcPts val="0"/>
              </a:spcBef>
              <a:spcAft>
                <a:spcPts val="0"/>
              </a:spcAft>
              <a:buSzPts val="7200"/>
              <a:buNone/>
              <a:defRPr sz="7200"/>
            </a:lvl3pPr>
            <a:lvl4pPr lvl="3" rtl="0" algn="ctr">
              <a:spcBef>
                <a:spcPts val="0"/>
              </a:spcBef>
              <a:spcAft>
                <a:spcPts val="0"/>
              </a:spcAft>
              <a:buSzPts val="7200"/>
              <a:buNone/>
              <a:defRPr sz="7200"/>
            </a:lvl4pPr>
            <a:lvl5pPr lvl="4" rtl="0" algn="ctr">
              <a:spcBef>
                <a:spcPts val="0"/>
              </a:spcBef>
              <a:spcAft>
                <a:spcPts val="0"/>
              </a:spcAft>
              <a:buSzPts val="7200"/>
              <a:buNone/>
              <a:defRPr sz="7200"/>
            </a:lvl5pPr>
            <a:lvl6pPr lvl="5" rtl="0" algn="ctr">
              <a:spcBef>
                <a:spcPts val="0"/>
              </a:spcBef>
              <a:spcAft>
                <a:spcPts val="0"/>
              </a:spcAft>
              <a:buSzPts val="7200"/>
              <a:buNone/>
              <a:defRPr sz="7200"/>
            </a:lvl6pPr>
            <a:lvl7pPr lvl="6" rtl="0" algn="ctr">
              <a:spcBef>
                <a:spcPts val="0"/>
              </a:spcBef>
              <a:spcAft>
                <a:spcPts val="0"/>
              </a:spcAft>
              <a:buSzPts val="7200"/>
              <a:buNone/>
              <a:defRPr sz="7200"/>
            </a:lvl7pPr>
            <a:lvl8pPr lvl="7" rtl="0" algn="ctr">
              <a:spcBef>
                <a:spcPts val="0"/>
              </a:spcBef>
              <a:spcAft>
                <a:spcPts val="0"/>
              </a:spcAft>
              <a:buSzPts val="7200"/>
              <a:buNone/>
              <a:defRPr sz="7200"/>
            </a:lvl8pPr>
            <a:lvl9pPr lvl="8" rtl="0" algn="ctr">
              <a:spcBef>
                <a:spcPts val="0"/>
              </a:spcBef>
              <a:spcAft>
                <a:spcPts val="0"/>
              </a:spcAft>
              <a:buSzPts val="7200"/>
              <a:buNone/>
              <a:defRPr sz="72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18" name="Shape 118"/>
        <p:cNvGrpSpPr/>
        <p:nvPr/>
      </p:nvGrpSpPr>
      <p:grpSpPr>
        <a:xfrm>
          <a:off x="0" y="0"/>
          <a:ext cx="0" cy="0"/>
          <a:chOff x="0" y="0"/>
          <a:chExt cx="0" cy="0"/>
        </a:xfrm>
      </p:grpSpPr>
      <p:sp>
        <p:nvSpPr>
          <p:cNvPr id="119" name="Google Shape;119;p11"/>
          <p:cNvSpPr txBox="1"/>
          <p:nvPr>
            <p:ph hasCustomPrompt="1" type="title"/>
          </p:nvPr>
        </p:nvSpPr>
        <p:spPr>
          <a:xfrm>
            <a:off x="2265825" y="1792050"/>
            <a:ext cx="4611000" cy="113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lt1"/>
              </a:buClr>
              <a:buSzPts val="8200"/>
              <a:buNone/>
              <a:defRPr sz="7200"/>
            </a:lvl1pPr>
            <a:lvl2pPr lvl="1" rtl="0" algn="ctr">
              <a:spcBef>
                <a:spcPts val="0"/>
              </a:spcBef>
              <a:spcAft>
                <a:spcPts val="0"/>
              </a:spcAft>
              <a:buClr>
                <a:schemeClr val="lt1"/>
              </a:buClr>
              <a:buSzPts val="8200"/>
              <a:buNone/>
              <a:defRPr sz="8200">
                <a:solidFill>
                  <a:schemeClr val="lt1"/>
                </a:solidFill>
              </a:defRPr>
            </a:lvl2pPr>
            <a:lvl3pPr lvl="2" rtl="0" algn="ctr">
              <a:spcBef>
                <a:spcPts val="0"/>
              </a:spcBef>
              <a:spcAft>
                <a:spcPts val="0"/>
              </a:spcAft>
              <a:buClr>
                <a:schemeClr val="lt1"/>
              </a:buClr>
              <a:buSzPts val="8200"/>
              <a:buNone/>
              <a:defRPr sz="8200">
                <a:solidFill>
                  <a:schemeClr val="lt1"/>
                </a:solidFill>
              </a:defRPr>
            </a:lvl3pPr>
            <a:lvl4pPr lvl="3" rtl="0" algn="ctr">
              <a:spcBef>
                <a:spcPts val="0"/>
              </a:spcBef>
              <a:spcAft>
                <a:spcPts val="0"/>
              </a:spcAft>
              <a:buClr>
                <a:schemeClr val="lt1"/>
              </a:buClr>
              <a:buSzPts val="8200"/>
              <a:buNone/>
              <a:defRPr sz="8200">
                <a:solidFill>
                  <a:schemeClr val="lt1"/>
                </a:solidFill>
              </a:defRPr>
            </a:lvl4pPr>
            <a:lvl5pPr lvl="4" rtl="0" algn="ctr">
              <a:spcBef>
                <a:spcPts val="0"/>
              </a:spcBef>
              <a:spcAft>
                <a:spcPts val="0"/>
              </a:spcAft>
              <a:buClr>
                <a:schemeClr val="lt1"/>
              </a:buClr>
              <a:buSzPts val="8200"/>
              <a:buNone/>
              <a:defRPr sz="8200">
                <a:solidFill>
                  <a:schemeClr val="lt1"/>
                </a:solidFill>
              </a:defRPr>
            </a:lvl5pPr>
            <a:lvl6pPr lvl="5" rtl="0" algn="ctr">
              <a:spcBef>
                <a:spcPts val="0"/>
              </a:spcBef>
              <a:spcAft>
                <a:spcPts val="0"/>
              </a:spcAft>
              <a:buClr>
                <a:schemeClr val="lt1"/>
              </a:buClr>
              <a:buSzPts val="8200"/>
              <a:buNone/>
              <a:defRPr sz="8200">
                <a:solidFill>
                  <a:schemeClr val="lt1"/>
                </a:solidFill>
              </a:defRPr>
            </a:lvl6pPr>
            <a:lvl7pPr lvl="6" rtl="0" algn="ctr">
              <a:spcBef>
                <a:spcPts val="0"/>
              </a:spcBef>
              <a:spcAft>
                <a:spcPts val="0"/>
              </a:spcAft>
              <a:buClr>
                <a:schemeClr val="lt1"/>
              </a:buClr>
              <a:buSzPts val="8200"/>
              <a:buNone/>
              <a:defRPr sz="8200">
                <a:solidFill>
                  <a:schemeClr val="lt1"/>
                </a:solidFill>
              </a:defRPr>
            </a:lvl7pPr>
            <a:lvl8pPr lvl="7" rtl="0" algn="ctr">
              <a:spcBef>
                <a:spcPts val="0"/>
              </a:spcBef>
              <a:spcAft>
                <a:spcPts val="0"/>
              </a:spcAft>
              <a:buClr>
                <a:schemeClr val="lt1"/>
              </a:buClr>
              <a:buSzPts val="8200"/>
              <a:buNone/>
              <a:defRPr sz="8200">
                <a:solidFill>
                  <a:schemeClr val="lt1"/>
                </a:solidFill>
              </a:defRPr>
            </a:lvl8pPr>
            <a:lvl9pPr lvl="8" rtl="0" algn="ctr">
              <a:spcBef>
                <a:spcPts val="0"/>
              </a:spcBef>
              <a:spcAft>
                <a:spcPts val="0"/>
              </a:spcAft>
              <a:buClr>
                <a:schemeClr val="lt1"/>
              </a:buClr>
              <a:buSzPts val="8200"/>
              <a:buNone/>
              <a:defRPr sz="8200">
                <a:solidFill>
                  <a:schemeClr val="lt1"/>
                </a:solidFill>
              </a:defRPr>
            </a:lvl9pPr>
          </a:lstStyle>
          <a:p>
            <a:r>
              <a:t>xx%</a:t>
            </a:r>
          </a:p>
        </p:txBody>
      </p:sp>
      <p:sp>
        <p:nvSpPr>
          <p:cNvPr id="120" name="Google Shape;120;p11"/>
          <p:cNvSpPr txBox="1"/>
          <p:nvPr>
            <p:ph idx="1" type="subTitle"/>
          </p:nvPr>
        </p:nvSpPr>
        <p:spPr>
          <a:xfrm>
            <a:off x="2266472" y="2930863"/>
            <a:ext cx="4611000" cy="420600"/>
          </a:xfrm>
          <a:prstGeom prst="rect">
            <a:avLst/>
          </a:prstGeom>
          <a:solidFill>
            <a:schemeClr val="accent3"/>
          </a:solidFill>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121" name="Google Shape;121;p11"/>
          <p:cNvSpPr/>
          <p:nvPr/>
        </p:nvSpPr>
        <p:spPr>
          <a:xfrm rot="-5400000">
            <a:off x="6638232" y="2637732"/>
            <a:ext cx="1495768" cy="3515769"/>
          </a:xfrm>
          <a:custGeom>
            <a:rect b="b" l="l" r="r" t="t"/>
            <a:pathLst>
              <a:path extrusionOk="0" h="42887" w="34148">
                <a:moveTo>
                  <a:pt x="0" y="0"/>
                </a:moveTo>
                <a:lnTo>
                  <a:pt x="0" y="42887"/>
                </a:lnTo>
                <a:lnTo>
                  <a:pt x="34147" y="42887"/>
                </a:lnTo>
                <a:cubicBezTo>
                  <a:pt x="33481" y="36374"/>
                  <a:pt x="28218" y="30849"/>
                  <a:pt x="22074" y="28432"/>
                </a:cubicBezTo>
                <a:cubicBezTo>
                  <a:pt x="19824" y="27563"/>
                  <a:pt x="17431" y="27004"/>
                  <a:pt x="15288" y="25896"/>
                </a:cubicBezTo>
                <a:cubicBezTo>
                  <a:pt x="13145" y="24777"/>
                  <a:pt x="11192" y="22932"/>
                  <a:pt x="10775" y="20551"/>
                </a:cubicBezTo>
                <a:cubicBezTo>
                  <a:pt x="10120" y="16824"/>
                  <a:pt x="13323" y="13169"/>
                  <a:pt x="12466" y="9490"/>
                </a:cubicBezTo>
                <a:cubicBezTo>
                  <a:pt x="11764" y="6501"/>
                  <a:pt x="8680" y="4799"/>
                  <a:pt x="5882" y="3572"/>
                </a:cubicBezTo>
                <a:cubicBezTo>
                  <a:pt x="3786" y="2644"/>
                  <a:pt x="1512" y="1632"/>
                  <a:pt x="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1"/>
          <p:cNvSpPr/>
          <p:nvPr/>
        </p:nvSpPr>
        <p:spPr>
          <a:xfrm rot="5400000">
            <a:off x="1010107" y="-1009993"/>
            <a:ext cx="1495768" cy="3515769"/>
          </a:xfrm>
          <a:custGeom>
            <a:rect b="b" l="l" r="r" t="t"/>
            <a:pathLst>
              <a:path extrusionOk="0" h="42887" w="34148">
                <a:moveTo>
                  <a:pt x="0" y="0"/>
                </a:moveTo>
                <a:lnTo>
                  <a:pt x="0" y="42887"/>
                </a:lnTo>
                <a:lnTo>
                  <a:pt x="34147" y="42887"/>
                </a:lnTo>
                <a:cubicBezTo>
                  <a:pt x="33481" y="36374"/>
                  <a:pt x="28218" y="30849"/>
                  <a:pt x="22074" y="28432"/>
                </a:cubicBezTo>
                <a:cubicBezTo>
                  <a:pt x="19824" y="27563"/>
                  <a:pt x="17431" y="27004"/>
                  <a:pt x="15288" y="25896"/>
                </a:cubicBezTo>
                <a:cubicBezTo>
                  <a:pt x="13145" y="24777"/>
                  <a:pt x="11192" y="22932"/>
                  <a:pt x="10775" y="20551"/>
                </a:cubicBezTo>
                <a:cubicBezTo>
                  <a:pt x="10120" y="16824"/>
                  <a:pt x="13323" y="13169"/>
                  <a:pt x="12466" y="9490"/>
                </a:cubicBezTo>
                <a:cubicBezTo>
                  <a:pt x="11764" y="6501"/>
                  <a:pt x="8680" y="4799"/>
                  <a:pt x="5882" y="3572"/>
                </a:cubicBezTo>
                <a:cubicBezTo>
                  <a:pt x="3786" y="2644"/>
                  <a:pt x="1512" y="1632"/>
                  <a:pt x="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 name="Google Shape;123;p11"/>
          <p:cNvGrpSpPr/>
          <p:nvPr/>
        </p:nvGrpSpPr>
        <p:grpSpPr>
          <a:xfrm rot="-5400000">
            <a:off x="-24819" y="2474242"/>
            <a:ext cx="1476421" cy="195029"/>
            <a:chOff x="213125" y="197550"/>
            <a:chExt cx="1737375" cy="229500"/>
          </a:xfrm>
        </p:grpSpPr>
        <p:cxnSp>
          <p:nvCxnSpPr>
            <p:cNvPr id="124" name="Google Shape;124;p11"/>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25" name="Google Shape;125;p11"/>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26" name="Google Shape;126;p11"/>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27" name="Google Shape;127;p11"/>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28" name="Google Shape;128;p11"/>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29" name="Google Shape;129;p11"/>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30" name="Google Shape;130;p11"/>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31" name="Google Shape;131;p11"/>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32" name="Google Shape;132;p11"/>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33" name="Google Shape;133;p11"/>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34" name="Google Shape;134;p11"/>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35" name="Google Shape;135;p11"/>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grpSp>
        <p:nvGrpSpPr>
          <p:cNvPr id="136" name="Google Shape;136;p11"/>
          <p:cNvGrpSpPr/>
          <p:nvPr/>
        </p:nvGrpSpPr>
        <p:grpSpPr>
          <a:xfrm rot="-5400000">
            <a:off x="7692256" y="2474242"/>
            <a:ext cx="1476421" cy="195029"/>
            <a:chOff x="213125" y="197550"/>
            <a:chExt cx="1737375" cy="229500"/>
          </a:xfrm>
        </p:grpSpPr>
        <p:cxnSp>
          <p:nvCxnSpPr>
            <p:cNvPr id="137" name="Google Shape;137;p11"/>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38" name="Google Shape;138;p11"/>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39" name="Google Shape;139;p11"/>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0" name="Google Shape;140;p11"/>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1" name="Google Shape;141;p11"/>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2" name="Google Shape;142;p11"/>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3" name="Google Shape;143;p11"/>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4" name="Google Shape;144;p11"/>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5" name="Google Shape;145;p11"/>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6" name="Google Shape;146;p11"/>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7" name="Google Shape;147;p11"/>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8" name="Google Shape;148;p11"/>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grpSp>
        <p:nvGrpSpPr>
          <p:cNvPr id="149" name="Google Shape;149;p11"/>
          <p:cNvGrpSpPr/>
          <p:nvPr/>
        </p:nvGrpSpPr>
        <p:grpSpPr>
          <a:xfrm>
            <a:off x="-127524" y="3900920"/>
            <a:ext cx="1597143" cy="1632490"/>
            <a:chOff x="7168139" y="2668132"/>
            <a:chExt cx="1597143" cy="1632490"/>
          </a:xfrm>
        </p:grpSpPr>
        <p:sp>
          <p:nvSpPr>
            <p:cNvPr id="150" name="Google Shape;150;p11"/>
            <p:cNvSpPr/>
            <p:nvPr/>
          </p:nvSpPr>
          <p:spPr>
            <a:xfrm>
              <a:off x="8039616" y="2668132"/>
              <a:ext cx="725665" cy="1632490"/>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11"/>
            <p:cNvSpPr/>
            <p:nvPr/>
          </p:nvSpPr>
          <p:spPr>
            <a:xfrm>
              <a:off x="7430127" y="3041278"/>
              <a:ext cx="114636" cy="342868"/>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11"/>
            <p:cNvSpPr/>
            <p:nvPr/>
          </p:nvSpPr>
          <p:spPr>
            <a:xfrm>
              <a:off x="7168139" y="2977772"/>
              <a:ext cx="554577" cy="1143108"/>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 name="Google Shape;153;p11"/>
          <p:cNvSpPr/>
          <p:nvPr/>
        </p:nvSpPr>
        <p:spPr>
          <a:xfrm>
            <a:off x="6247945" y="268903"/>
            <a:ext cx="628870" cy="12672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lt1"/>
        </a:solidFill>
      </p:bgPr>
    </p:bg>
    <p:spTree>
      <p:nvGrpSpPr>
        <p:cNvPr id="154" name="Shape 15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
  <p:cSld name="CUSTOM_1">
    <p:spTree>
      <p:nvGrpSpPr>
        <p:cNvPr id="155" name="Shape 155"/>
        <p:cNvGrpSpPr/>
        <p:nvPr/>
      </p:nvGrpSpPr>
      <p:grpSpPr>
        <a:xfrm>
          <a:off x="0" y="0"/>
          <a:ext cx="0" cy="0"/>
          <a:chOff x="0" y="0"/>
          <a:chExt cx="0" cy="0"/>
        </a:xfrm>
      </p:grpSpPr>
      <p:sp>
        <p:nvSpPr>
          <p:cNvPr id="156" name="Google Shape;156;p13"/>
          <p:cNvSpPr txBox="1"/>
          <p:nvPr>
            <p:ph idx="1" type="subTitle"/>
          </p:nvPr>
        </p:nvSpPr>
        <p:spPr>
          <a:xfrm>
            <a:off x="720300" y="1879438"/>
            <a:ext cx="2386800" cy="420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157" name="Google Shape;157;p13"/>
          <p:cNvSpPr txBox="1"/>
          <p:nvPr>
            <p:ph hasCustomPrompt="1" type="title"/>
          </p:nvPr>
        </p:nvSpPr>
        <p:spPr>
          <a:xfrm>
            <a:off x="815274" y="1284875"/>
            <a:ext cx="623100" cy="4761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Clr>
                <a:schemeClr val="accent4"/>
              </a:buClr>
              <a:buSzPts val="2400"/>
              <a:buNone/>
              <a:defRPr sz="2400">
                <a:solidFill>
                  <a:schemeClr val="lt1"/>
                </a:solidFill>
              </a:defRPr>
            </a:lvl1pPr>
            <a:lvl2pPr lvl="1" rtl="0" algn="ctr">
              <a:spcBef>
                <a:spcPts val="0"/>
              </a:spcBef>
              <a:spcAft>
                <a:spcPts val="0"/>
              </a:spcAft>
              <a:buClr>
                <a:schemeClr val="accent4"/>
              </a:buClr>
              <a:buSzPts val="2400"/>
              <a:buNone/>
              <a:defRPr sz="2400">
                <a:solidFill>
                  <a:schemeClr val="accent4"/>
                </a:solidFill>
              </a:defRPr>
            </a:lvl2pPr>
            <a:lvl3pPr lvl="2" rtl="0" algn="ctr">
              <a:spcBef>
                <a:spcPts val="0"/>
              </a:spcBef>
              <a:spcAft>
                <a:spcPts val="0"/>
              </a:spcAft>
              <a:buClr>
                <a:schemeClr val="accent4"/>
              </a:buClr>
              <a:buSzPts val="2400"/>
              <a:buNone/>
              <a:defRPr sz="2400">
                <a:solidFill>
                  <a:schemeClr val="accent4"/>
                </a:solidFill>
              </a:defRPr>
            </a:lvl3pPr>
            <a:lvl4pPr lvl="3" rtl="0" algn="ctr">
              <a:spcBef>
                <a:spcPts val="0"/>
              </a:spcBef>
              <a:spcAft>
                <a:spcPts val="0"/>
              </a:spcAft>
              <a:buClr>
                <a:schemeClr val="accent4"/>
              </a:buClr>
              <a:buSzPts val="2400"/>
              <a:buNone/>
              <a:defRPr sz="2400">
                <a:solidFill>
                  <a:schemeClr val="accent4"/>
                </a:solidFill>
              </a:defRPr>
            </a:lvl4pPr>
            <a:lvl5pPr lvl="4" rtl="0" algn="ctr">
              <a:spcBef>
                <a:spcPts val="0"/>
              </a:spcBef>
              <a:spcAft>
                <a:spcPts val="0"/>
              </a:spcAft>
              <a:buClr>
                <a:schemeClr val="accent4"/>
              </a:buClr>
              <a:buSzPts val="2400"/>
              <a:buNone/>
              <a:defRPr sz="2400">
                <a:solidFill>
                  <a:schemeClr val="accent4"/>
                </a:solidFill>
              </a:defRPr>
            </a:lvl5pPr>
            <a:lvl6pPr lvl="5" rtl="0" algn="ctr">
              <a:spcBef>
                <a:spcPts val="0"/>
              </a:spcBef>
              <a:spcAft>
                <a:spcPts val="0"/>
              </a:spcAft>
              <a:buClr>
                <a:schemeClr val="accent4"/>
              </a:buClr>
              <a:buSzPts val="2400"/>
              <a:buNone/>
              <a:defRPr sz="2400">
                <a:solidFill>
                  <a:schemeClr val="accent4"/>
                </a:solidFill>
              </a:defRPr>
            </a:lvl6pPr>
            <a:lvl7pPr lvl="6" rtl="0" algn="ctr">
              <a:spcBef>
                <a:spcPts val="0"/>
              </a:spcBef>
              <a:spcAft>
                <a:spcPts val="0"/>
              </a:spcAft>
              <a:buClr>
                <a:schemeClr val="accent4"/>
              </a:buClr>
              <a:buSzPts val="2400"/>
              <a:buNone/>
              <a:defRPr sz="2400">
                <a:solidFill>
                  <a:schemeClr val="accent4"/>
                </a:solidFill>
              </a:defRPr>
            </a:lvl7pPr>
            <a:lvl8pPr lvl="7" rtl="0" algn="ctr">
              <a:spcBef>
                <a:spcPts val="0"/>
              </a:spcBef>
              <a:spcAft>
                <a:spcPts val="0"/>
              </a:spcAft>
              <a:buClr>
                <a:schemeClr val="accent4"/>
              </a:buClr>
              <a:buSzPts val="2400"/>
              <a:buNone/>
              <a:defRPr sz="2400">
                <a:solidFill>
                  <a:schemeClr val="accent4"/>
                </a:solidFill>
              </a:defRPr>
            </a:lvl8pPr>
            <a:lvl9pPr lvl="8" rtl="0" algn="ctr">
              <a:spcBef>
                <a:spcPts val="0"/>
              </a:spcBef>
              <a:spcAft>
                <a:spcPts val="0"/>
              </a:spcAft>
              <a:buClr>
                <a:schemeClr val="accent4"/>
              </a:buClr>
              <a:buSzPts val="2400"/>
              <a:buNone/>
              <a:defRPr sz="2400">
                <a:solidFill>
                  <a:schemeClr val="accent4"/>
                </a:solidFill>
              </a:defRPr>
            </a:lvl9pPr>
          </a:lstStyle>
          <a:p>
            <a:r>
              <a:t>xx%</a:t>
            </a:r>
          </a:p>
        </p:txBody>
      </p:sp>
      <p:sp>
        <p:nvSpPr>
          <p:cNvPr id="158" name="Google Shape;158;p13"/>
          <p:cNvSpPr txBox="1"/>
          <p:nvPr>
            <p:ph idx="2" type="subTitle"/>
          </p:nvPr>
        </p:nvSpPr>
        <p:spPr>
          <a:xfrm>
            <a:off x="720300" y="2188337"/>
            <a:ext cx="2385600" cy="6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159" name="Google Shape;159;p13"/>
          <p:cNvSpPr txBox="1"/>
          <p:nvPr>
            <p:ph hasCustomPrompt="1" idx="3" type="title"/>
          </p:nvPr>
        </p:nvSpPr>
        <p:spPr>
          <a:xfrm>
            <a:off x="3350624" y="1284875"/>
            <a:ext cx="623100" cy="4761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Clr>
                <a:schemeClr val="accent4"/>
              </a:buClr>
              <a:buSzPts val="2400"/>
              <a:buNone/>
              <a:defRPr sz="2400">
                <a:solidFill>
                  <a:schemeClr val="lt1"/>
                </a:solidFill>
              </a:defRPr>
            </a:lvl1pPr>
            <a:lvl2pPr lvl="1" rtl="0" algn="ctr">
              <a:spcBef>
                <a:spcPts val="0"/>
              </a:spcBef>
              <a:spcAft>
                <a:spcPts val="0"/>
              </a:spcAft>
              <a:buClr>
                <a:schemeClr val="accent4"/>
              </a:buClr>
              <a:buSzPts val="2400"/>
              <a:buNone/>
              <a:defRPr sz="2400">
                <a:solidFill>
                  <a:schemeClr val="accent4"/>
                </a:solidFill>
              </a:defRPr>
            </a:lvl2pPr>
            <a:lvl3pPr lvl="2" rtl="0" algn="ctr">
              <a:spcBef>
                <a:spcPts val="0"/>
              </a:spcBef>
              <a:spcAft>
                <a:spcPts val="0"/>
              </a:spcAft>
              <a:buClr>
                <a:schemeClr val="accent4"/>
              </a:buClr>
              <a:buSzPts val="2400"/>
              <a:buNone/>
              <a:defRPr sz="2400">
                <a:solidFill>
                  <a:schemeClr val="accent4"/>
                </a:solidFill>
              </a:defRPr>
            </a:lvl3pPr>
            <a:lvl4pPr lvl="3" rtl="0" algn="ctr">
              <a:spcBef>
                <a:spcPts val="0"/>
              </a:spcBef>
              <a:spcAft>
                <a:spcPts val="0"/>
              </a:spcAft>
              <a:buClr>
                <a:schemeClr val="accent4"/>
              </a:buClr>
              <a:buSzPts val="2400"/>
              <a:buNone/>
              <a:defRPr sz="2400">
                <a:solidFill>
                  <a:schemeClr val="accent4"/>
                </a:solidFill>
              </a:defRPr>
            </a:lvl4pPr>
            <a:lvl5pPr lvl="4" rtl="0" algn="ctr">
              <a:spcBef>
                <a:spcPts val="0"/>
              </a:spcBef>
              <a:spcAft>
                <a:spcPts val="0"/>
              </a:spcAft>
              <a:buClr>
                <a:schemeClr val="accent4"/>
              </a:buClr>
              <a:buSzPts val="2400"/>
              <a:buNone/>
              <a:defRPr sz="2400">
                <a:solidFill>
                  <a:schemeClr val="accent4"/>
                </a:solidFill>
              </a:defRPr>
            </a:lvl5pPr>
            <a:lvl6pPr lvl="5" rtl="0" algn="ctr">
              <a:spcBef>
                <a:spcPts val="0"/>
              </a:spcBef>
              <a:spcAft>
                <a:spcPts val="0"/>
              </a:spcAft>
              <a:buClr>
                <a:schemeClr val="accent4"/>
              </a:buClr>
              <a:buSzPts val="2400"/>
              <a:buNone/>
              <a:defRPr sz="2400">
                <a:solidFill>
                  <a:schemeClr val="accent4"/>
                </a:solidFill>
              </a:defRPr>
            </a:lvl6pPr>
            <a:lvl7pPr lvl="6" rtl="0" algn="ctr">
              <a:spcBef>
                <a:spcPts val="0"/>
              </a:spcBef>
              <a:spcAft>
                <a:spcPts val="0"/>
              </a:spcAft>
              <a:buClr>
                <a:schemeClr val="accent4"/>
              </a:buClr>
              <a:buSzPts val="2400"/>
              <a:buNone/>
              <a:defRPr sz="2400">
                <a:solidFill>
                  <a:schemeClr val="accent4"/>
                </a:solidFill>
              </a:defRPr>
            </a:lvl7pPr>
            <a:lvl8pPr lvl="7" rtl="0" algn="ctr">
              <a:spcBef>
                <a:spcPts val="0"/>
              </a:spcBef>
              <a:spcAft>
                <a:spcPts val="0"/>
              </a:spcAft>
              <a:buClr>
                <a:schemeClr val="accent4"/>
              </a:buClr>
              <a:buSzPts val="2400"/>
              <a:buNone/>
              <a:defRPr sz="2400">
                <a:solidFill>
                  <a:schemeClr val="accent4"/>
                </a:solidFill>
              </a:defRPr>
            </a:lvl8pPr>
            <a:lvl9pPr lvl="8" rtl="0" algn="ctr">
              <a:spcBef>
                <a:spcPts val="0"/>
              </a:spcBef>
              <a:spcAft>
                <a:spcPts val="0"/>
              </a:spcAft>
              <a:buClr>
                <a:schemeClr val="accent4"/>
              </a:buClr>
              <a:buSzPts val="2400"/>
              <a:buNone/>
              <a:defRPr sz="2400">
                <a:solidFill>
                  <a:schemeClr val="accent4"/>
                </a:solidFill>
              </a:defRPr>
            </a:lvl9pPr>
          </a:lstStyle>
          <a:p>
            <a:r>
              <a:t>xx%</a:t>
            </a:r>
          </a:p>
        </p:txBody>
      </p:sp>
      <p:sp>
        <p:nvSpPr>
          <p:cNvPr id="160" name="Google Shape;160;p13"/>
          <p:cNvSpPr txBox="1"/>
          <p:nvPr>
            <p:ph hasCustomPrompt="1" idx="4" type="title"/>
          </p:nvPr>
        </p:nvSpPr>
        <p:spPr>
          <a:xfrm>
            <a:off x="5885697" y="1288325"/>
            <a:ext cx="623100" cy="4692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Clr>
                <a:schemeClr val="accent4"/>
              </a:buClr>
              <a:buSzPts val="2400"/>
              <a:buNone/>
              <a:defRPr sz="2400">
                <a:solidFill>
                  <a:schemeClr val="lt1"/>
                </a:solidFill>
              </a:defRPr>
            </a:lvl1pPr>
            <a:lvl2pPr lvl="1" rtl="0" algn="ctr">
              <a:spcBef>
                <a:spcPts val="0"/>
              </a:spcBef>
              <a:spcAft>
                <a:spcPts val="0"/>
              </a:spcAft>
              <a:buClr>
                <a:schemeClr val="accent4"/>
              </a:buClr>
              <a:buSzPts val="2400"/>
              <a:buNone/>
              <a:defRPr sz="2400">
                <a:solidFill>
                  <a:schemeClr val="accent4"/>
                </a:solidFill>
              </a:defRPr>
            </a:lvl2pPr>
            <a:lvl3pPr lvl="2" rtl="0" algn="ctr">
              <a:spcBef>
                <a:spcPts val="0"/>
              </a:spcBef>
              <a:spcAft>
                <a:spcPts val="0"/>
              </a:spcAft>
              <a:buClr>
                <a:schemeClr val="accent4"/>
              </a:buClr>
              <a:buSzPts val="2400"/>
              <a:buNone/>
              <a:defRPr sz="2400">
                <a:solidFill>
                  <a:schemeClr val="accent4"/>
                </a:solidFill>
              </a:defRPr>
            </a:lvl3pPr>
            <a:lvl4pPr lvl="3" rtl="0" algn="ctr">
              <a:spcBef>
                <a:spcPts val="0"/>
              </a:spcBef>
              <a:spcAft>
                <a:spcPts val="0"/>
              </a:spcAft>
              <a:buClr>
                <a:schemeClr val="accent4"/>
              </a:buClr>
              <a:buSzPts val="2400"/>
              <a:buNone/>
              <a:defRPr sz="2400">
                <a:solidFill>
                  <a:schemeClr val="accent4"/>
                </a:solidFill>
              </a:defRPr>
            </a:lvl4pPr>
            <a:lvl5pPr lvl="4" rtl="0" algn="ctr">
              <a:spcBef>
                <a:spcPts val="0"/>
              </a:spcBef>
              <a:spcAft>
                <a:spcPts val="0"/>
              </a:spcAft>
              <a:buClr>
                <a:schemeClr val="accent4"/>
              </a:buClr>
              <a:buSzPts val="2400"/>
              <a:buNone/>
              <a:defRPr sz="2400">
                <a:solidFill>
                  <a:schemeClr val="accent4"/>
                </a:solidFill>
              </a:defRPr>
            </a:lvl5pPr>
            <a:lvl6pPr lvl="5" rtl="0" algn="ctr">
              <a:spcBef>
                <a:spcPts val="0"/>
              </a:spcBef>
              <a:spcAft>
                <a:spcPts val="0"/>
              </a:spcAft>
              <a:buClr>
                <a:schemeClr val="accent4"/>
              </a:buClr>
              <a:buSzPts val="2400"/>
              <a:buNone/>
              <a:defRPr sz="2400">
                <a:solidFill>
                  <a:schemeClr val="accent4"/>
                </a:solidFill>
              </a:defRPr>
            </a:lvl6pPr>
            <a:lvl7pPr lvl="6" rtl="0" algn="ctr">
              <a:spcBef>
                <a:spcPts val="0"/>
              </a:spcBef>
              <a:spcAft>
                <a:spcPts val="0"/>
              </a:spcAft>
              <a:buClr>
                <a:schemeClr val="accent4"/>
              </a:buClr>
              <a:buSzPts val="2400"/>
              <a:buNone/>
              <a:defRPr sz="2400">
                <a:solidFill>
                  <a:schemeClr val="accent4"/>
                </a:solidFill>
              </a:defRPr>
            </a:lvl7pPr>
            <a:lvl8pPr lvl="7" rtl="0" algn="ctr">
              <a:spcBef>
                <a:spcPts val="0"/>
              </a:spcBef>
              <a:spcAft>
                <a:spcPts val="0"/>
              </a:spcAft>
              <a:buClr>
                <a:schemeClr val="accent4"/>
              </a:buClr>
              <a:buSzPts val="2400"/>
              <a:buNone/>
              <a:defRPr sz="2400">
                <a:solidFill>
                  <a:schemeClr val="accent4"/>
                </a:solidFill>
              </a:defRPr>
            </a:lvl8pPr>
            <a:lvl9pPr lvl="8" rtl="0" algn="ctr">
              <a:spcBef>
                <a:spcPts val="0"/>
              </a:spcBef>
              <a:spcAft>
                <a:spcPts val="0"/>
              </a:spcAft>
              <a:buClr>
                <a:schemeClr val="accent4"/>
              </a:buClr>
              <a:buSzPts val="2400"/>
              <a:buNone/>
              <a:defRPr sz="2400">
                <a:solidFill>
                  <a:schemeClr val="accent4"/>
                </a:solidFill>
              </a:defRPr>
            </a:lvl9pPr>
          </a:lstStyle>
          <a:p>
            <a:r>
              <a:t>xx%</a:t>
            </a:r>
          </a:p>
        </p:txBody>
      </p:sp>
      <p:sp>
        <p:nvSpPr>
          <p:cNvPr id="161" name="Google Shape;161;p13"/>
          <p:cNvSpPr txBox="1"/>
          <p:nvPr>
            <p:ph hasCustomPrompt="1" idx="5" type="title"/>
          </p:nvPr>
        </p:nvSpPr>
        <p:spPr>
          <a:xfrm>
            <a:off x="814575" y="3074422"/>
            <a:ext cx="623100" cy="4692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Clr>
                <a:schemeClr val="accent4"/>
              </a:buClr>
              <a:buSzPts val="2400"/>
              <a:buNone/>
              <a:defRPr sz="2400">
                <a:solidFill>
                  <a:schemeClr val="lt1"/>
                </a:solidFill>
              </a:defRPr>
            </a:lvl1pPr>
            <a:lvl2pPr lvl="1" rtl="0" algn="ctr">
              <a:spcBef>
                <a:spcPts val="0"/>
              </a:spcBef>
              <a:spcAft>
                <a:spcPts val="0"/>
              </a:spcAft>
              <a:buClr>
                <a:schemeClr val="accent4"/>
              </a:buClr>
              <a:buSzPts val="2400"/>
              <a:buNone/>
              <a:defRPr sz="2400">
                <a:solidFill>
                  <a:schemeClr val="accent4"/>
                </a:solidFill>
              </a:defRPr>
            </a:lvl2pPr>
            <a:lvl3pPr lvl="2" rtl="0" algn="ctr">
              <a:spcBef>
                <a:spcPts val="0"/>
              </a:spcBef>
              <a:spcAft>
                <a:spcPts val="0"/>
              </a:spcAft>
              <a:buClr>
                <a:schemeClr val="accent4"/>
              </a:buClr>
              <a:buSzPts val="2400"/>
              <a:buNone/>
              <a:defRPr sz="2400">
                <a:solidFill>
                  <a:schemeClr val="accent4"/>
                </a:solidFill>
              </a:defRPr>
            </a:lvl3pPr>
            <a:lvl4pPr lvl="3" rtl="0" algn="ctr">
              <a:spcBef>
                <a:spcPts val="0"/>
              </a:spcBef>
              <a:spcAft>
                <a:spcPts val="0"/>
              </a:spcAft>
              <a:buClr>
                <a:schemeClr val="accent4"/>
              </a:buClr>
              <a:buSzPts val="2400"/>
              <a:buNone/>
              <a:defRPr sz="2400">
                <a:solidFill>
                  <a:schemeClr val="accent4"/>
                </a:solidFill>
              </a:defRPr>
            </a:lvl4pPr>
            <a:lvl5pPr lvl="4" rtl="0" algn="ctr">
              <a:spcBef>
                <a:spcPts val="0"/>
              </a:spcBef>
              <a:spcAft>
                <a:spcPts val="0"/>
              </a:spcAft>
              <a:buClr>
                <a:schemeClr val="accent4"/>
              </a:buClr>
              <a:buSzPts val="2400"/>
              <a:buNone/>
              <a:defRPr sz="2400">
                <a:solidFill>
                  <a:schemeClr val="accent4"/>
                </a:solidFill>
              </a:defRPr>
            </a:lvl5pPr>
            <a:lvl6pPr lvl="5" rtl="0" algn="ctr">
              <a:spcBef>
                <a:spcPts val="0"/>
              </a:spcBef>
              <a:spcAft>
                <a:spcPts val="0"/>
              </a:spcAft>
              <a:buClr>
                <a:schemeClr val="accent4"/>
              </a:buClr>
              <a:buSzPts val="2400"/>
              <a:buNone/>
              <a:defRPr sz="2400">
                <a:solidFill>
                  <a:schemeClr val="accent4"/>
                </a:solidFill>
              </a:defRPr>
            </a:lvl6pPr>
            <a:lvl7pPr lvl="6" rtl="0" algn="ctr">
              <a:spcBef>
                <a:spcPts val="0"/>
              </a:spcBef>
              <a:spcAft>
                <a:spcPts val="0"/>
              </a:spcAft>
              <a:buClr>
                <a:schemeClr val="accent4"/>
              </a:buClr>
              <a:buSzPts val="2400"/>
              <a:buNone/>
              <a:defRPr sz="2400">
                <a:solidFill>
                  <a:schemeClr val="accent4"/>
                </a:solidFill>
              </a:defRPr>
            </a:lvl7pPr>
            <a:lvl8pPr lvl="7" rtl="0" algn="ctr">
              <a:spcBef>
                <a:spcPts val="0"/>
              </a:spcBef>
              <a:spcAft>
                <a:spcPts val="0"/>
              </a:spcAft>
              <a:buClr>
                <a:schemeClr val="accent4"/>
              </a:buClr>
              <a:buSzPts val="2400"/>
              <a:buNone/>
              <a:defRPr sz="2400">
                <a:solidFill>
                  <a:schemeClr val="accent4"/>
                </a:solidFill>
              </a:defRPr>
            </a:lvl8pPr>
            <a:lvl9pPr lvl="8" rtl="0" algn="ctr">
              <a:spcBef>
                <a:spcPts val="0"/>
              </a:spcBef>
              <a:spcAft>
                <a:spcPts val="0"/>
              </a:spcAft>
              <a:buClr>
                <a:schemeClr val="accent4"/>
              </a:buClr>
              <a:buSzPts val="2400"/>
              <a:buNone/>
              <a:defRPr sz="2400">
                <a:solidFill>
                  <a:schemeClr val="accent4"/>
                </a:solidFill>
              </a:defRPr>
            </a:lvl9pPr>
          </a:lstStyle>
          <a:p>
            <a:r>
              <a:t>xx%</a:t>
            </a:r>
          </a:p>
        </p:txBody>
      </p:sp>
      <p:sp>
        <p:nvSpPr>
          <p:cNvPr id="162" name="Google Shape;162;p13"/>
          <p:cNvSpPr txBox="1"/>
          <p:nvPr>
            <p:ph idx="6" type="subTitle"/>
          </p:nvPr>
        </p:nvSpPr>
        <p:spPr>
          <a:xfrm>
            <a:off x="3255370" y="1879438"/>
            <a:ext cx="2386800" cy="420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163" name="Google Shape;163;p13"/>
          <p:cNvSpPr txBox="1"/>
          <p:nvPr>
            <p:ph idx="7" type="subTitle"/>
          </p:nvPr>
        </p:nvSpPr>
        <p:spPr>
          <a:xfrm>
            <a:off x="3257550" y="2188337"/>
            <a:ext cx="2384700" cy="6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164" name="Google Shape;164;p13"/>
          <p:cNvSpPr txBox="1"/>
          <p:nvPr>
            <p:ph idx="8" type="subTitle"/>
          </p:nvPr>
        </p:nvSpPr>
        <p:spPr>
          <a:xfrm>
            <a:off x="5790440" y="1879438"/>
            <a:ext cx="2386800" cy="420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165" name="Google Shape;165;p13"/>
          <p:cNvSpPr txBox="1"/>
          <p:nvPr>
            <p:ph idx="9" type="subTitle"/>
          </p:nvPr>
        </p:nvSpPr>
        <p:spPr>
          <a:xfrm>
            <a:off x="5792551" y="2188337"/>
            <a:ext cx="2384700" cy="6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166" name="Google Shape;166;p13"/>
          <p:cNvSpPr txBox="1"/>
          <p:nvPr>
            <p:ph idx="13" type="subTitle"/>
          </p:nvPr>
        </p:nvSpPr>
        <p:spPr>
          <a:xfrm>
            <a:off x="721421" y="3661562"/>
            <a:ext cx="2386800" cy="420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167" name="Google Shape;167;p13"/>
          <p:cNvSpPr txBox="1"/>
          <p:nvPr>
            <p:ph idx="14" type="subTitle"/>
          </p:nvPr>
        </p:nvSpPr>
        <p:spPr>
          <a:xfrm>
            <a:off x="721422" y="3970462"/>
            <a:ext cx="2385600" cy="6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168" name="Google Shape;168;p13"/>
          <p:cNvSpPr txBox="1"/>
          <p:nvPr>
            <p:ph idx="15" type="title"/>
          </p:nvPr>
        </p:nvSpPr>
        <p:spPr>
          <a:xfrm>
            <a:off x="720300" y="452325"/>
            <a:ext cx="71760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9" name="Google Shape;169;p13"/>
          <p:cNvSpPr txBox="1"/>
          <p:nvPr>
            <p:ph hasCustomPrompt="1" idx="16" type="title"/>
          </p:nvPr>
        </p:nvSpPr>
        <p:spPr>
          <a:xfrm>
            <a:off x="3350624" y="3074400"/>
            <a:ext cx="623100" cy="4761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Clr>
                <a:schemeClr val="accent4"/>
              </a:buClr>
              <a:buSzPts val="2400"/>
              <a:buNone/>
              <a:defRPr sz="2400">
                <a:solidFill>
                  <a:schemeClr val="lt1"/>
                </a:solidFill>
              </a:defRPr>
            </a:lvl1pPr>
            <a:lvl2pPr lvl="1" rtl="0" algn="ctr">
              <a:spcBef>
                <a:spcPts val="0"/>
              </a:spcBef>
              <a:spcAft>
                <a:spcPts val="0"/>
              </a:spcAft>
              <a:buClr>
                <a:schemeClr val="accent4"/>
              </a:buClr>
              <a:buSzPts val="2400"/>
              <a:buNone/>
              <a:defRPr sz="2400">
                <a:solidFill>
                  <a:schemeClr val="accent4"/>
                </a:solidFill>
              </a:defRPr>
            </a:lvl2pPr>
            <a:lvl3pPr lvl="2" rtl="0" algn="ctr">
              <a:spcBef>
                <a:spcPts val="0"/>
              </a:spcBef>
              <a:spcAft>
                <a:spcPts val="0"/>
              </a:spcAft>
              <a:buClr>
                <a:schemeClr val="accent4"/>
              </a:buClr>
              <a:buSzPts val="2400"/>
              <a:buNone/>
              <a:defRPr sz="2400">
                <a:solidFill>
                  <a:schemeClr val="accent4"/>
                </a:solidFill>
              </a:defRPr>
            </a:lvl3pPr>
            <a:lvl4pPr lvl="3" rtl="0" algn="ctr">
              <a:spcBef>
                <a:spcPts val="0"/>
              </a:spcBef>
              <a:spcAft>
                <a:spcPts val="0"/>
              </a:spcAft>
              <a:buClr>
                <a:schemeClr val="accent4"/>
              </a:buClr>
              <a:buSzPts val="2400"/>
              <a:buNone/>
              <a:defRPr sz="2400">
                <a:solidFill>
                  <a:schemeClr val="accent4"/>
                </a:solidFill>
              </a:defRPr>
            </a:lvl4pPr>
            <a:lvl5pPr lvl="4" rtl="0" algn="ctr">
              <a:spcBef>
                <a:spcPts val="0"/>
              </a:spcBef>
              <a:spcAft>
                <a:spcPts val="0"/>
              </a:spcAft>
              <a:buClr>
                <a:schemeClr val="accent4"/>
              </a:buClr>
              <a:buSzPts val="2400"/>
              <a:buNone/>
              <a:defRPr sz="2400">
                <a:solidFill>
                  <a:schemeClr val="accent4"/>
                </a:solidFill>
              </a:defRPr>
            </a:lvl5pPr>
            <a:lvl6pPr lvl="5" rtl="0" algn="ctr">
              <a:spcBef>
                <a:spcPts val="0"/>
              </a:spcBef>
              <a:spcAft>
                <a:spcPts val="0"/>
              </a:spcAft>
              <a:buClr>
                <a:schemeClr val="accent4"/>
              </a:buClr>
              <a:buSzPts val="2400"/>
              <a:buNone/>
              <a:defRPr sz="2400">
                <a:solidFill>
                  <a:schemeClr val="accent4"/>
                </a:solidFill>
              </a:defRPr>
            </a:lvl6pPr>
            <a:lvl7pPr lvl="6" rtl="0" algn="ctr">
              <a:spcBef>
                <a:spcPts val="0"/>
              </a:spcBef>
              <a:spcAft>
                <a:spcPts val="0"/>
              </a:spcAft>
              <a:buClr>
                <a:schemeClr val="accent4"/>
              </a:buClr>
              <a:buSzPts val="2400"/>
              <a:buNone/>
              <a:defRPr sz="2400">
                <a:solidFill>
                  <a:schemeClr val="accent4"/>
                </a:solidFill>
              </a:defRPr>
            </a:lvl7pPr>
            <a:lvl8pPr lvl="7" rtl="0" algn="ctr">
              <a:spcBef>
                <a:spcPts val="0"/>
              </a:spcBef>
              <a:spcAft>
                <a:spcPts val="0"/>
              </a:spcAft>
              <a:buClr>
                <a:schemeClr val="accent4"/>
              </a:buClr>
              <a:buSzPts val="2400"/>
              <a:buNone/>
              <a:defRPr sz="2400">
                <a:solidFill>
                  <a:schemeClr val="accent4"/>
                </a:solidFill>
              </a:defRPr>
            </a:lvl8pPr>
            <a:lvl9pPr lvl="8" rtl="0" algn="ctr">
              <a:spcBef>
                <a:spcPts val="0"/>
              </a:spcBef>
              <a:spcAft>
                <a:spcPts val="0"/>
              </a:spcAft>
              <a:buClr>
                <a:schemeClr val="accent4"/>
              </a:buClr>
              <a:buSzPts val="2400"/>
              <a:buNone/>
              <a:defRPr sz="2400">
                <a:solidFill>
                  <a:schemeClr val="accent4"/>
                </a:solidFill>
              </a:defRPr>
            </a:lvl9pPr>
          </a:lstStyle>
          <a:p>
            <a:r>
              <a:t>xx%</a:t>
            </a:r>
          </a:p>
        </p:txBody>
      </p:sp>
      <p:sp>
        <p:nvSpPr>
          <p:cNvPr id="170" name="Google Shape;170;p13"/>
          <p:cNvSpPr txBox="1"/>
          <p:nvPr>
            <p:ph hasCustomPrompt="1" idx="17" type="title"/>
          </p:nvPr>
        </p:nvSpPr>
        <p:spPr>
          <a:xfrm>
            <a:off x="5885697" y="3074400"/>
            <a:ext cx="623100" cy="469200"/>
          </a:xfrm>
          <a:prstGeom prst="rect">
            <a:avLst/>
          </a:prstGeom>
          <a:solidFill>
            <a:schemeClr val="accent4"/>
          </a:solidFill>
        </p:spPr>
        <p:txBody>
          <a:bodyPr anchorCtr="0" anchor="ctr" bIns="91425" lIns="91425" spcFirstLastPara="1" rIns="91425" wrap="square" tIns="91425">
            <a:noAutofit/>
          </a:bodyPr>
          <a:lstStyle>
            <a:lvl1pPr lvl="0" rtl="0" algn="ctr">
              <a:spcBef>
                <a:spcPts val="0"/>
              </a:spcBef>
              <a:spcAft>
                <a:spcPts val="0"/>
              </a:spcAft>
              <a:buClr>
                <a:schemeClr val="accent4"/>
              </a:buClr>
              <a:buSzPts val="2400"/>
              <a:buNone/>
              <a:defRPr sz="2400">
                <a:solidFill>
                  <a:schemeClr val="lt1"/>
                </a:solidFill>
              </a:defRPr>
            </a:lvl1pPr>
            <a:lvl2pPr lvl="1" rtl="0" algn="ctr">
              <a:spcBef>
                <a:spcPts val="0"/>
              </a:spcBef>
              <a:spcAft>
                <a:spcPts val="0"/>
              </a:spcAft>
              <a:buClr>
                <a:schemeClr val="accent4"/>
              </a:buClr>
              <a:buSzPts val="2400"/>
              <a:buNone/>
              <a:defRPr sz="2400">
                <a:solidFill>
                  <a:schemeClr val="accent4"/>
                </a:solidFill>
              </a:defRPr>
            </a:lvl2pPr>
            <a:lvl3pPr lvl="2" rtl="0" algn="ctr">
              <a:spcBef>
                <a:spcPts val="0"/>
              </a:spcBef>
              <a:spcAft>
                <a:spcPts val="0"/>
              </a:spcAft>
              <a:buClr>
                <a:schemeClr val="accent4"/>
              </a:buClr>
              <a:buSzPts val="2400"/>
              <a:buNone/>
              <a:defRPr sz="2400">
                <a:solidFill>
                  <a:schemeClr val="accent4"/>
                </a:solidFill>
              </a:defRPr>
            </a:lvl3pPr>
            <a:lvl4pPr lvl="3" rtl="0" algn="ctr">
              <a:spcBef>
                <a:spcPts val="0"/>
              </a:spcBef>
              <a:spcAft>
                <a:spcPts val="0"/>
              </a:spcAft>
              <a:buClr>
                <a:schemeClr val="accent4"/>
              </a:buClr>
              <a:buSzPts val="2400"/>
              <a:buNone/>
              <a:defRPr sz="2400">
                <a:solidFill>
                  <a:schemeClr val="accent4"/>
                </a:solidFill>
              </a:defRPr>
            </a:lvl4pPr>
            <a:lvl5pPr lvl="4" rtl="0" algn="ctr">
              <a:spcBef>
                <a:spcPts val="0"/>
              </a:spcBef>
              <a:spcAft>
                <a:spcPts val="0"/>
              </a:spcAft>
              <a:buClr>
                <a:schemeClr val="accent4"/>
              </a:buClr>
              <a:buSzPts val="2400"/>
              <a:buNone/>
              <a:defRPr sz="2400">
                <a:solidFill>
                  <a:schemeClr val="accent4"/>
                </a:solidFill>
              </a:defRPr>
            </a:lvl5pPr>
            <a:lvl6pPr lvl="5" rtl="0" algn="ctr">
              <a:spcBef>
                <a:spcPts val="0"/>
              </a:spcBef>
              <a:spcAft>
                <a:spcPts val="0"/>
              </a:spcAft>
              <a:buClr>
                <a:schemeClr val="accent4"/>
              </a:buClr>
              <a:buSzPts val="2400"/>
              <a:buNone/>
              <a:defRPr sz="2400">
                <a:solidFill>
                  <a:schemeClr val="accent4"/>
                </a:solidFill>
              </a:defRPr>
            </a:lvl6pPr>
            <a:lvl7pPr lvl="6" rtl="0" algn="ctr">
              <a:spcBef>
                <a:spcPts val="0"/>
              </a:spcBef>
              <a:spcAft>
                <a:spcPts val="0"/>
              </a:spcAft>
              <a:buClr>
                <a:schemeClr val="accent4"/>
              </a:buClr>
              <a:buSzPts val="2400"/>
              <a:buNone/>
              <a:defRPr sz="2400">
                <a:solidFill>
                  <a:schemeClr val="accent4"/>
                </a:solidFill>
              </a:defRPr>
            </a:lvl7pPr>
            <a:lvl8pPr lvl="7" rtl="0" algn="ctr">
              <a:spcBef>
                <a:spcPts val="0"/>
              </a:spcBef>
              <a:spcAft>
                <a:spcPts val="0"/>
              </a:spcAft>
              <a:buClr>
                <a:schemeClr val="accent4"/>
              </a:buClr>
              <a:buSzPts val="2400"/>
              <a:buNone/>
              <a:defRPr sz="2400">
                <a:solidFill>
                  <a:schemeClr val="accent4"/>
                </a:solidFill>
              </a:defRPr>
            </a:lvl8pPr>
            <a:lvl9pPr lvl="8" rtl="0" algn="ctr">
              <a:spcBef>
                <a:spcPts val="0"/>
              </a:spcBef>
              <a:spcAft>
                <a:spcPts val="0"/>
              </a:spcAft>
              <a:buClr>
                <a:schemeClr val="accent4"/>
              </a:buClr>
              <a:buSzPts val="2400"/>
              <a:buNone/>
              <a:defRPr sz="2400">
                <a:solidFill>
                  <a:schemeClr val="accent4"/>
                </a:solidFill>
              </a:defRPr>
            </a:lvl9pPr>
          </a:lstStyle>
          <a:p>
            <a:r>
              <a:t>xx%</a:t>
            </a:r>
          </a:p>
        </p:txBody>
      </p:sp>
      <p:sp>
        <p:nvSpPr>
          <p:cNvPr id="171" name="Google Shape;171;p13"/>
          <p:cNvSpPr txBox="1"/>
          <p:nvPr>
            <p:ph idx="18" type="subTitle"/>
          </p:nvPr>
        </p:nvSpPr>
        <p:spPr>
          <a:xfrm>
            <a:off x="3255370" y="3661562"/>
            <a:ext cx="2387700" cy="420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172" name="Google Shape;172;p13"/>
          <p:cNvSpPr txBox="1"/>
          <p:nvPr>
            <p:ph idx="19" type="subTitle"/>
          </p:nvPr>
        </p:nvSpPr>
        <p:spPr>
          <a:xfrm>
            <a:off x="3256575" y="3970462"/>
            <a:ext cx="2385600" cy="6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173" name="Google Shape;173;p13"/>
          <p:cNvSpPr txBox="1"/>
          <p:nvPr>
            <p:ph idx="20" type="subTitle"/>
          </p:nvPr>
        </p:nvSpPr>
        <p:spPr>
          <a:xfrm>
            <a:off x="5790440" y="3661562"/>
            <a:ext cx="2386800" cy="4206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174" name="Google Shape;174;p13"/>
          <p:cNvSpPr txBox="1"/>
          <p:nvPr>
            <p:ph idx="21" type="subTitle"/>
          </p:nvPr>
        </p:nvSpPr>
        <p:spPr>
          <a:xfrm>
            <a:off x="5792551" y="3970462"/>
            <a:ext cx="2384700" cy="615600"/>
          </a:xfrm>
          <a:prstGeom prst="rect">
            <a:avLst/>
          </a:prstGeom>
        </p:spPr>
        <p:txBody>
          <a:bodyPr anchorCtr="0" anchor="t" bIns="91425" lIns="91425" spcFirstLastPara="1" rIns="91425" wrap="square" tIns="91425">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p:txBody>
      </p:sp>
      <p:sp>
        <p:nvSpPr>
          <p:cNvPr id="175" name="Google Shape;175;p13"/>
          <p:cNvSpPr/>
          <p:nvPr/>
        </p:nvSpPr>
        <p:spPr>
          <a:xfrm>
            <a:off x="7238358" y="157747"/>
            <a:ext cx="2384722" cy="1324522"/>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 name="Google Shape;176;p13"/>
          <p:cNvGrpSpPr/>
          <p:nvPr/>
        </p:nvGrpSpPr>
        <p:grpSpPr>
          <a:xfrm rot="-2175021">
            <a:off x="7719577" y="210249"/>
            <a:ext cx="946022" cy="1636498"/>
            <a:chOff x="-1203150" y="452325"/>
            <a:chExt cx="668575" cy="1156550"/>
          </a:xfrm>
        </p:grpSpPr>
        <p:sp>
          <p:nvSpPr>
            <p:cNvPr id="177" name="Google Shape;177;p13"/>
            <p:cNvSpPr/>
            <p:nvPr/>
          </p:nvSpPr>
          <p:spPr>
            <a:xfrm>
              <a:off x="-1048650" y="848925"/>
              <a:ext cx="399775" cy="759950"/>
            </a:xfrm>
            <a:custGeom>
              <a:rect b="b" l="l" r="r" t="t"/>
              <a:pathLst>
                <a:path extrusionOk="0" h="30398" w="15991">
                  <a:moveTo>
                    <a:pt x="655" y="1"/>
                  </a:moveTo>
                  <a:cubicBezTo>
                    <a:pt x="655" y="1"/>
                    <a:pt x="0" y="930"/>
                    <a:pt x="1167" y="1608"/>
                  </a:cubicBezTo>
                  <a:cubicBezTo>
                    <a:pt x="2346" y="2299"/>
                    <a:pt x="2143" y="10288"/>
                    <a:pt x="2143" y="10288"/>
                  </a:cubicBezTo>
                  <a:lnTo>
                    <a:pt x="2143" y="25730"/>
                  </a:lnTo>
                  <a:cubicBezTo>
                    <a:pt x="2143" y="25730"/>
                    <a:pt x="1929" y="30374"/>
                    <a:pt x="7989" y="30397"/>
                  </a:cubicBezTo>
                  <a:lnTo>
                    <a:pt x="8013" y="30397"/>
                  </a:lnTo>
                  <a:cubicBezTo>
                    <a:pt x="14085" y="30374"/>
                    <a:pt x="13859" y="25730"/>
                    <a:pt x="13859" y="25730"/>
                  </a:cubicBezTo>
                  <a:lnTo>
                    <a:pt x="13859" y="10288"/>
                  </a:lnTo>
                  <a:cubicBezTo>
                    <a:pt x="13859" y="10288"/>
                    <a:pt x="13657" y="2299"/>
                    <a:pt x="14835" y="1608"/>
                  </a:cubicBezTo>
                  <a:cubicBezTo>
                    <a:pt x="15990" y="930"/>
                    <a:pt x="15336" y="1"/>
                    <a:pt x="15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3"/>
            <p:cNvSpPr/>
            <p:nvPr/>
          </p:nvSpPr>
          <p:spPr>
            <a:xfrm>
              <a:off x="-995675" y="595825"/>
              <a:ext cx="220000" cy="713600"/>
            </a:xfrm>
            <a:custGeom>
              <a:rect b="b" l="l" r="r" t="t"/>
              <a:pathLst>
                <a:path extrusionOk="0" h="28544" w="8800">
                  <a:moveTo>
                    <a:pt x="8707" y="0"/>
                  </a:moveTo>
                  <a:cubicBezTo>
                    <a:pt x="8672" y="0"/>
                    <a:pt x="8642" y="16"/>
                    <a:pt x="8633" y="52"/>
                  </a:cubicBezTo>
                  <a:cubicBezTo>
                    <a:pt x="8609" y="124"/>
                    <a:pt x="6942" y="4827"/>
                    <a:pt x="6109" y="9613"/>
                  </a:cubicBezTo>
                  <a:cubicBezTo>
                    <a:pt x="6085" y="5160"/>
                    <a:pt x="4918" y="2612"/>
                    <a:pt x="4894" y="2576"/>
                  </a:cubicBezTo>
                  <a:cubicBezTo>
                    <a:pt x="4885" y="2551"/>
                    <a:pt x="4858" y="2531"/>
                    <a:pt x="4830" y="2531"/>
                  </a:cubicBezTo>
                  <a:cubicBezTo>
                    <a:pt x="4820" y="2531"/>
                    <a:pt x="4809" y="2534"/>
                    <a:pt x="4799" y="2541"/>
                  </a:cubicBezTo>
                  <a:cubicBezTo>
                    <a:pt x="4751" y="2552"/>
                    <a:pt x="4739" y="2600"/>
                    <a:pt x="4751" y="2648"/>
                  </a:cubicBezTo>
                  <a:cubicBezTo>
                    <a:pt x="4763" y="2672"/>
                    <a:pt x="6120" y="5589"/>
                    <a:pt x="5930" y="10684"/>
                  </a:cubicBezTo>
                  <a:lnTo>
                    <a:pt x="5930" y="10696"/>
                  </a:lnTo>
                  <a:cubicBezTo>
                    <a:pt x="5704" y="12197"/>
                    <a:pt x="5585" y="13673"/>
                    <a:pt x="5644" y="14983"/>
                  </a:cubicBezTo>
                  <a:cubicBezTo>
                    <a:pt x="3882" y="8815"/>
                    <a:pt x="203" y="4993"/>
                    <a:pt x="155" y="4946"/>
                  </a:cubicBezTo>
                  <a:cubicBezTo>
                    <a:pt x="138" y="4934"/>
                    <a:pt x="117" y="4928"/>
                    <a:pt x="96" y="4928"/>
                  </a:cubicBezTo>
                  <a:cubicBezTo>
                    <a:pt x="75" y="4928"/>
                    <a:pt x="54" y="4934"/>
                    <a:pt x="36" y="4946"/>
                  </a:cubicBezTo>
                  <a:cubicBezTo>
                    <a:pt x="1" y="4981"/>
                    <a:pt x="1" y="5029"/>
                    <a:pt x="36" y="5065"/>
                  </a:cubicBezTo>
                  <a:cubicBezTo>
                    <a:pt x="72" y="5124"/>
                    <a:pt x="5239" y="10458"/>
                    <a:pt x="6228" y="18721"/>
                  </a:cubicBezTo>
                  <a:cubicBezTo>
                    <a:pt x="6228" y="18733"/>
                    <a:pt x="6228" y="18733"/>
                    <a:pt x="6239" y="18745"/>
                  </a:cubicBezTo>
                  <a:cubicBezTo>
                    <a:pt x="6109" y="20924"/>
                    <a:pt x="6192" y="23019"/>
                    <a:pt x="6347" y="24710"/>
                  </a:cubicBezTo>
                  <a:cubicBezTo>
                    <a:pt x="5549" y="21829"/>
                    <a:pt x="3989" y="19912"/>
                    <a:pt x="3965" y="19888"/>
                  </a:cubicBezTo>
                  <a:cubicBezTo>
                    <a:pt x="3943" y="19873"/>
                    <a:pt x="3917" y="19863"/>
                    <a:pt x="3891" y="19863"/>
                  </a:cubicBezTo>
                  <a:cubicBezTo>
                    <a:pt x="3875" y="19863"/>
                    <a:pt x="3860" y="19867"/>
                    <a:pt x="3846" y="19876"/>
                  </a:cubicBezTo>
                  <a:cubicBezTo>
                    <a:pt x="3811" y="19912"/>
                    <a:pt x="3799" y="19947"/>
                    <a:pt x="3823" y="19995"/>
                  </a:cubicBezTo>
                  <a:cubicBezTo>
                    <a:pt x="3846" y="20031"/>
                    <a:pt x="5823" y="22436"/>
                    <a:pt x="6442" y="25948"/>
                  </a:cubicBezTo>
                  <a:cubicBezTo>
                    <a:pt x="6442" y="25960"/>
                    <a:pt x="6442" y="25960"/>
                    <a:pt x="6466" y="25960"/>
                  </a:cubicBezTo>
                  <a:cubicBezTo>
                    <a:pt x="6620" y="27472"/>
                    <a:pt x="6823" y="28437"/>
                    <a:pt x="6823" y="28484"/>
                  </a:cubicBezTo>
                  <a:cubicBezTo>
                    <a:pt x="6823" y="28520"/>
                    <a:pt x="6859" y="28544"/>
                    <a:pt x="6894" y="28544"/>
                  </a:cubicBezTo>
                  <a:lnTo>
                    <a:pt x="6906" y="28544"/>
                  </a:lnTo>
                  <a:cubicBezTo>
                    <a:pt x="6954" y="28520"/>
                    <a:pt x="6978" y="28496"/>
                    <a:pt x="6966" y="28448"/>
                  </a:cubicBezTo>
                  <a:cubicBezTo>
                    <a:pt x="6942" y="28329"/>
                    <a:pt x="4692" y="16352"/>
                    <a:pt x="8752" y="10149"/>
                  </a:cubicBezTo>
                  <a:cubicBezTo>
                    <a:pt x="8799" y="10101"/>
                    <a:pt x="8799" y="10053"/>
                    <a:pt x="8752" y="10030"/>
                  </a:cubicBezTo>
                  <a:cubicBezTo>
                    <a:pt x="8742" y="10015"/>
                    <a:pt x="8727" y="10009"/>
                    <a:pt x="8711" y="10009"/>
                  </a:cubicBezTo>
                  <a:cubicBezTo>
                    <a:pt x="8686" y="10009"/>
                    <a:pt x="8659" y="10025"/>
                    <a:pt x="8645" y="10053"/>
                  </a:cubicBezTo>
                  <a:cubicBezTo>
                    <a:pt x="7204" y="12244"/>
                    <a:pt x="6549" y="15161"/>
                    <a:pt x="6311" y="18007"/>
                  </a:cubicBezTo>
                  <a:cubicBezTo>
                    <a:pt x="6204" y="17257"/>
                    <a:pt x="6061" y="16542"/>
                    <a:pt x="5882" y="15864"/>
                  </a:cubicBezTo>
                  <a:lnTo>
                    <a:pt x="5882" y="15840"/>
                  </a:lnTo>
                  <a:cubicBezTo>
                    <a:pt x="5192" y="10232"/>
                    <a:pt x="8740" y="219"/>
                    <a:pt x="8787" y="112"/>
                  </a:cubicBezTo>
                  <a:cubicBezTo>
                    <a:pt x="8799" y="64"/>
                    <a:pt x="8787" y="28"/>
                    <a:pt x="8740" y="5"/>
                  </a:cubicBezTo>
                  <a:cubicBezTo>
                    <a:pt x="8729" y="2"/>
                    <a:pt x="8717" y="0"/>
                    <a:pt x="87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3"/>
            <p:cNvSpPr/>
            <p:nvPr/>
          </p:nvSpPr>
          <p:spPr>
            <a:xfrm>
              <a:off x="-993000" y="955500"/>
              <a:ext cx="124150" cy="184575"/>
            </a:xfrm>
            <a:custGeom>
              <a:rect b="b" l="l" r="r" t="t"/>
              <a:pathLst>
                <a:path extrusionOk="0" h="7383" w="4966">
                  <a:moveTo>
                    <a:pt x="1" y="0"/>
                  </a:moveTo>
                  <a:lnTo>
                    <a:pt x="1" y="0"/>
                  </a:lnTo>
                  <a:cubicBezTo>
                    <a:pt x="620" y="774"/>
                    <a:pt x="298" y="1298"/>
                    <a:pt x="1322" y="3739"/>
                  </a:cubicBezTo>
                  <a:cubicBezTo>
                    <a:pt x="2358" y="6156"/>
                    <a:pt x="4966" y="7382"/>
                    <a:pt x="4966" y="7382"/>
                  </a:cubicBezTo>
                  <a:cubicBezTo>
                    <a:pt x="4954" y="6692"/>
                    <a:pt x="4942" y="5084"/>
                    <a:pt x="3287" y="2691"/>
                  </a:cubicBezTo>
                  <a:cubicBezTo>
                    <a:pt x="1632" y="298"/>
                    <a:pt x="1"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3"/>
            <p:cNvSpPr/>
            <p:nvPr/>
          </p:nvSpPr>
          <p:spPr>
            <a:xfrm>
              <a:off x="-838200" y="1021925"/>
              <a:ext cx="124125" cy="139575"/>
            </a:xfrm>
            <a:custGeom>
              <a:rect b="b" l="l" r="r" t="t"/>
              <a:pathLst>
                <a:path extrusionOk="0" h="5583" w="4965">
                  <a:moveTo>
                    <a:pt x="3997" y="0"/>
                  </a:moveTo>
                  <a:cubicBezTo>
                    <a:pt x="3443" y="0"/>
                    <a:pt x="2695" y="194"/>
                    <a:pt x="1869" y="939"/>
                  </a:cubicBezTo>
                  <a:cubicBezTo>
                    <a:pt x="167" y="2487"/>
                    <a:pt x="0" y="5582"/>
                    <a:pt x="0" y="5582"/>
                  </a:cubicBezTo>
                  <a:cubicBezTo>
                    <a:pt x="1453" y="4558"/>
                    <a:pt x="3060" y="3427"/>
                    <a:pt x="3298" y="2130"/>
                  </a:cubicBezTo>
                  <a:cubicBezTo>
                    <a:pt x="3536" y="844"/>
                    <a:pt x="4965" y="225"/>
                    <a:pt x="4965" y="225"/>
                  </a:cubicBezTo>
                  <a:cubicBezTo>
                    <a:pt x="4965" y="225"/>
                    <a:pt x="4594" y="0"/>
                    <a:pt x="39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3"/>
            <p:cNvSpPr/>
            <p:nvPr/>
          </p:nvSpPr>
          <p:spPr>
            <a:xfrm>
              <a:off x="-808450" y="667950"/>
              <a:ext cx="246175" cy="222075"/>
            </a:xfrm>
            <a:custGeom>
              <a:rect b="b" l="l" r="r" t="t"/>
              <a:pathLst>
                <a:path extrusionOk="0" h="8883" w="9847">
                  <a:moveTo>
                    <a:pt x="9061" y="1"/>
                  </a:moveTo>
                  <a:lnTo>
                    <a:pt x="9061" y="1"/>
                  </a:lnTo>
                  <a:cubicBezTo>
                    <a:pt x="9061" y="1"/>
                    <a:pt x="8347" y="1727"/>
                    <a:pt x="7502" y="2120"/>
                  </a:cubicBezTo>
                  <a:cubicBezTo>
                    <a:pt x="6656" y="2513"/>
                    <a:pt x="3811" y="2680"/>
                    <a:pt x="1906" y="4644"/>
                  </a:cubicBezTo>
                  <a:cubicBezTo>
                    <a:pt x="1" y="6609"/>
                    <a:pt x="334" y="8883"/>
                    <a:pt x="334" y="8883"/>
                  </a:cubicBezTo>
                  <a:cubicBezTo>
                    <a:pt x="1382" y="6906"/>
                    <a:pt x="3370" y="7061"/>
                    <a:pt x="6609" y="5513"/>
                  </a:cubicBezTo>
                  <a:cubicBezTo>
                    <a:pt x="9847" y="3966"/>
                    <a:pt x="9061" y="1"/>
                    <a:pt x="90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3"/>
            <p:cNvSpPr/>
            <p:nvPr/>
          </p:nvSpPr>
          <p:spPr>
            <a:xfrm>
              <a:off x="-801000" y="840600"/>
              <a:ext cx="112825" cy="65475"/>
            </a:xfrm>
            <a:custGeom>
              <a:rect b="b" l="l" r="r" t="t"/>
              <a:pathLst>
                <a:path extrusionOk="0" h="2619" w="4513">
                  <a:moveTo>
                    <a:pt x="4513" y="0"/>
                  </a:moveTo>
                  <a:cubicBezTo>
                    <a:pt x="4513" y="1"/>
                    <a:pt x="4082" y="907"/>
                    <a:pt x="2646" y="907"/>
                  </a:cubicBezTo>
                  <a:cubicBezTo>
                    <a:pt x="2610" y="907"/>
                    <a:pt x="2573" y="906"/>
                    <a:pt x="2536" y="905"/>
                  </a:cubicBezTo>
                  <a:cubicBezTo>
                    <a:pt x="2507" y="904"/>
                    <a:pt x="2477" y="904"/>
                    <a:pt x="2448" y="904"/>
                  </a:cubicBezTo>
                  <a:cubicBezTo>
                    <a:pt x="973" y="904"/>
                    <a:pt x="0" y="2060"/>
                    <a:pt x="0" y="2060"/>
                  </a:cubicBezTo>
                  <a:cubicBezTo>
                    <a:pt x="734" y="2459"/>
                    <a:pt x="1354" y="2619"/>
                    <a:pt x="1877" y="2619"/>
                  </a:cubicBezTo>
                  <a:cubicBezTo>
                    <a:pt x="3992" y="2619"/>
                    <a:pt x="4513" y="1"/>
                    <a:pt x="45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3"/>
            <p:cNvSpPr/>
            <p:nvPr/>
          </p:nvSpPr>
          <p:spPr>
            <a:xfrm>
              <a:off x="-1161475" y="664325"/>
              <a:ext cx="175175" cy="70275"/>
            </a:xfrm>
            <a:custGeom>
              <a:rect b="b" l="l" r="r" t="t"/>
              <a:pathLst>
                <a:path extrusionOk="0" h="2811" w="7007">
                  <a:moveTo>
                    <a:pt x="2031" y="1"/>
                  </a:moveTo>
                  <a:cubicBezTo>
                    <a:pt x="1859" y="1"/>
                    <a:pt x="1697" y="24"/>
                    <a:pt x="1549" y="74"/>
                  </a:cubicBezTo>
                  <a:cubicBezTo>
                    <a:pt x="1549" y="74"/>
                    <a:pt x="1" y="789"/>
                    <a:pt x="120" y="2706"/>
                  </a:cubicBezTo>
                  <a:cubicBezTo>
                    <a:pt x="120" y="2706"/>
                    <a:pt x="1388" y="1584"/>
                    <a:pt x="3170" y="1584"/>
                  </a:cubicBezTo>
                  <a:cubicBezTo>
                    <a:pt x="3925" y="1584"/>
                    <a:pt x="4773" y="1786"/>
                    <a:pt x="5656" y="2360"/>
                  </a:cubicBezTo>
                  <a:cubicBezTo>
                    <a:pt x="6142" y="2679"/>
                    <a:pt x="6414" y="2810"/>
                    <a:pt x="6519" y="2810"/>
                  </a:cubicBezTo>
                  <a:cubicBezTo>
                    <a:pt x="7007" y="2810"/>
                    <a:pt x="3926" y="1"/>
                    <a:pt x="20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3"/>
            <p:cNvSpPr/>
            <p:nvPr/>
          </p:nvSpPr>
          <p:spPr>
            <a:xfrm>
              <a:off x="-1123075" y="654500"/>
              <a:ext cx="230125" cy="218875"/>
            </a:xfrm>
            <a:custGeom>
              <a:rect b="b" l="l" r="r" t="t"/>
              <a:pathLst>
                <a:path extrusionOk="0" h="8755" w="9205">
                  <a:moveTo>
                    <a:pt x="1989" y="1"/>
                  </a:moveTo>
                  <a:cubicBezTo>
                    <a:pt x="1348" y="1"/>
                    <a:pt x="681" y="144"/>
                    <a:pt x="1" y="479"/>
                  </a:cubicBezTo>
                  <a:cubicBezTo>
                    <a:pt x="1" y="479"/>
                    <a:pt x="3001" y="1694"/>
                    <a:pt x="3906" y="3051"/>
                  </a:cubicBezTo>
                  <a:cubicBezTo>
                    <a:pt x="5561" y="5551"/>
                    <a:pt x="6883" y="8135"/>
                    <a:pt x="9204" y="8754"/>
                  </a:cubicBezTo>
                  <a:cubicBezTo>
                    <a:pt x="9204" y="8754"/>
                    <a:pt x="9085" y="6230"/>
                    <a:pt x="8192" y="4539"/>
                  </a:cubicBezTo>
                  <a:cubicBezTo>
                    <a:pt x="7456" y="3156"/>
                    <a:pt x="4998" y="1"/>
                    <a:pt x="198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13"/>
            <p:cNvSpPr/>
            <p:nvPr/>
          </p:nvSpPr>
          <p:spPr>
            <a:xfrm>
              <a:off x="-828100" y="454600"/>
              <a:ext cx="293525" cy="298225"/>
            </a:xfrm>
            <a:custGeom>
              <a:rect b="b" l="l" r="r" t="t"/>
              <a:pathLst>
                <a:path extrusionOk="0" h="11929" w="11741">
                  <a:moveTo>
                    <a:pt x="10765" y="1"/>
                  </a:moveTo>
                  <a:cubicBezTo>
                    <a:pt x="6695" y="1"/>
                    <a:pt x="2983" y="2923"/>
                    <a:pt x="1549" y="5415"/>
                  </a:cubicBezTo>
                  <a:cubicBezTo>
                    <a:pt x="1" y="8118"/>
                    <a:pt x="156" y="11928"/>
                    <a:pt x="156" y="11928"/>
                  </a:cubicBezTo>
                  <a:cubicBezTo>
                    <a:pt x="4049" y="9547"/>
                    <a:pt x="7216" y="5939"/>
                    <a:pt x="7454" y="3510"/>
                  </a:cubicBezTo>
                  <a:cubicBezTo>
                    <a:pt x="7692" y="1082"/>
                    <a:pt x="11740" y="58"/>
                    <a:pt x="11740" y="58"/>
                  </a:cubicBezTo>
                  <a:cubicBezTo>
                    <a:pt x="11414" y="19"/>
                    <a:pt x="11088" y="1"/>
                    <a:pt x="1076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13"/>
            <p:cNvSpPr/>
            <p:nvPr/>
          </p:nvSpPr>
          <p:spPr>
            <a:xfrm>
              <a:off x="-1177250" y="452325"/>
              <a:ext cx="362275" cy="259425"/>
            </a:xfrm>
            <a:custGeom>
              <a:rect b="b" l="l" r="r" t="t"/>
              <a:pathLst>
                <a:path extrusionOk="0" h="10377" w="14491">
                  <a:moveTo>
                    <a:pt x="3908" y="1"/>
                  </a:moveTo>
                  <a:cubicBezTo>
                    <a:pt x="2484" y="1"/>
                    <a:pt x="1109" y="491"/>
                    <a:pt x="1" y="1780"/>
                  </a:cubicBezTo>
                  <a:cubicBezTo>
                    <a:pt x="1" y="1780"/>
                    <a:pt x="758" y="1623"/>
                    <a:pt x="1804" y="1623"/>
                  </a:cubicBezTo>
                  <a:cubicBezTo>
                    <a:pt x="3404" y="1623"/>
                    <a:pt x="5680" y="1989"/>
                    <a:pt x="6954" y="3840"/>
                  </a:cubicBezTo>
                  <a:cubicBezTo>
                    <a:pt x="9073" y="6911"/>
                    <a:pt x="9978" y="10293"/>
                    <a:pt x="12740" y="10376"/>
                  </a:cubicBezTo>
                  <a:cubicBezTo>
                    <a:pt x="12740" y="10376"/>
                    <a:pt x="14491" y="8804"/>
                    <a:pt x="12109" y="4435"/>
                  </a:cubicBezTo>
                  <a:cubicBezTo>
                    <a:pt x="11369" y="3098"/>
                    <a:pt x="7485" y="1"/>
                    <a:pt x="3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3"/>
            <p:cNvSpPr/>
            <p:nvPr/>
          </p:nvSpPr>
          <p:spPr>
            <a:xfrm>
              <a:off x="-1203150" y="473225"/>
              <a:ext cx="172675" cy="93850"/>
            </a:xfrm>
            <a:custGeom>
              <a:rect b="b" l="l" r="r" t="t"/>
              <a:pathLst>
                <a:path extrusionOk="0" h="3754" w="6907">
                  <a:moveTo>
                    <a:pt x="6906" y="1610"/>
                  </a:moveTo>
                  <a:cubicBezTo>
                    <a:pt x="6906" y="1610"/>
                    <a:pt x="6906" y="1611"/>
                    <a:pt x="6907" y="1611"/>
                  </a:cubicBezTo>
                  <a:cubicBezTo>
                    <a:pt x="6907" y="1611"/>
                    <a:pt x="6907" y="1611"/>
                    <a:pt x="6907" y="1610"/>
                  </a:cubicBezTo>
                  <a:cubicBezTo>
                    <a:pt x="6906" y="1610"/>
                    <a:pt x="6906" y="1610"/>
                    <a:pt x="6906" y="1610"/>
                  </a:cubicBezTo>
                  <a:close/>
                  <a:moveTo>
                    <a:pt x="3149" y="0"/>
                  </a:moveTo>
                  <a:cubicBezTo>
                    <a:pt x="2408" y="0"/>
                    <a:pt x="1662" y="249"/>
                    <a:pt x="1025" y="944"/>
                  </a:cubicBezTo>
                  <a:cubicBezTo>
                    <a:pt x="1025" y="944"/>
                    <a:pt x="1" y="2527"/>
                    <a:pt x="715" y="3754"/>
                  </a:cubicBezTo>
                  <a:cubicBezTo>
                    <a:pt x="715" y="3754"/>
                    <a:pt x="1794" y="1056"/>
                    <a:pt x="4573" y="1056"/>
                  </a:cubicBezTo>
                  <a:cubicBezTo>
                    <a:pt x="5247" y="1056"/>
                    <a:pt x="6022" y="1215"/>
                    <a:pt x="6906" y="1610"/>
                  </a:cubicBezTo>
                  <a:lnTo>
                    <a:pt x="6906" y="1610"/>
                  </a:lnTo>
                  <a:cubicBezTo>
                    <a:pt x="6866" y="1584"/>
                    <a:pt x="5019" y="0"/>
                    <a:pt x="31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3"/>
            <p:cNvSpPr/>
            <p:nvPr/>
          </p:nvSpPr>
          <p:spPr>
            <a:xfrm>
              <a:off x="-980500" y="1285000"/>
              <a:ext cx="263450" cy="300050"/>
            </a:xfrm>
            <a:custGeom>
              <a:rect b="b" l="l" r="r" t="t"/>
              <a:pathLst>
                <a:path extrusionOk="0" h="12002" w="10538">
                  <a:moveTo>
                    <a:pt x="191" y="0"/>
                  </a:moveTo>
                  <a:lnTo>
                    <a:pt x="191" y="7966"/>
                  </a:lnTo>
                  <a:cubicBezTo>
                    <a:pt x="191" y="7966"/>
                    <a:pt x="1" y="12002"/>
                    <a:pt x="5263" y="12002"/>
                  </a:cubicBezTo>
                  <a:lnTo>
                    <a:pt x="5287" y="12002"/>
                  </a:lnTo>
                  <a:cubicBezTo>
                    <a:pt x="10538" y="11990"/>
                    <a:pt x="10359" y="7966"/>
                    <a:pt x="10359" y="7966"/>
                  </a:cubicBezTo>
                  <a:lnTo>
                    <a:pt x="103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 name="Google Shape;189;p13"/>
          <p:cNvSpPr/>
          <p:nvPr/>
        </p:nvSpPr>
        <p:spPr>
          <a:xfrm>
            <a:off x="8426310" y="283940"/>
            <a:ext cx="137772" cy="137800"/>
          </a:xfrm>
          <a:custGeom>
            <a:rect b="b" l="l" r="r" t="t"/>
            <a:pathLst>
              <a:path extrusionOk="0" h="2775" w="2775">
                <a:moveTo>
                  <a:pt x="1382" y="0"/>
                </a:moveTo>
                <a:cubicBezTo>
                  <a:pt x="620" y="0"/>
                  <a:pt x="0" y="619"/>
                  <a:pt x="0" y="1393"/>
                </a:cubicBezTo>
                <a:cubicBezTo>
                  <a:pt x="0" y="2155"/>
                  <a:pt x="620" y="2774"/>
                  <a:pt x="1382" y="2774"/>
                </a:cubicBezTo>
                <a:cubicBezTo>
                  <a:pt x="2155" y="2774"/>
                  <a:pt x="2775" y="2155"/>
                  <a:pt x="2775" y="1393"/>
                </a:cubicBezTo>
                <a:cubicBezTo>
                  <a:pt x="2775" y="619"/>
                  <a:pt x="2155" y="0"/>
                  <a:pt x="1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13"/>
          <p:cNvSpPr/>
          <p:nvPr/>
        </p:nvSpPr>
        <p:spPr>
          <a:xfrm>
            <a:off x="8649702" y="88926"/>
            <a:ext cx="67999" cy="68830"/>
          </a:xfrm>
          <a:custGeom>
            <a:rect b="b" l="l" r="r" t="t"/>
            <a:pathLst>
              <a:path extrusionOk="0" h="1073" w="1060">
                <a:moveTo>
                  <a:pt x="536" y="1"/>
                </a:moveTo>
                <a:cubicBezTo>
                  <a:pt x="238" y="1"/>
                  <a:pt x="0" y="239"/>
                  <a:pt x="0" y="536"/>
                </a:cubicBezTo>
                <a:cubicBezTo>
                  <a:pt x="0" y="834"/>
                  <a:pt x="238" y="1072"/>
                  <a:pt x="536" y="1072"/>
                </a:cubicBezTo>
                <a:cubicBezTo>
                  <a:pt x="822" y="1072"/>
                  <a:pt x="1060" y="834"/>
                  <a:pt x="1060" y="536"/>
                </a:cubicBezTo>
                <a:cubicBezTo>
                  <a:pt x="1060" y="239"/>
                  <a:pt x="822" y="1"/>
                  <a:pt x="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3"/>
          <p:cNvSpPr/>
          <p:nvPr/>
        </p:nvSpPr>
        <p:spPr>
          <a:xfrm>
            <a:off x="8649702" y="727101"/>
            <a:ext cx="67999" cy="68830"/>
          </a:xfrm>
          <a:custGeom>
            <a:rect b="b" l="l" r="r" t="t"/>
            <a:pathLst>
              <a:path extrusionOk="0" h="1073" w="1060">
                <a:moveTo>
                  <a:pt x="536" y="1"/>
                </a:moveTo>
                <a:cubicBezTo>
                  <a:pt x="238" y="1"/>
                  <a:pt x="0" y="239"/>
                  <a:pt x="0" y="536"/>
                </a:cubicBezTo>
                <a:cubicBezTo>
                  <a:pt x="0" y="834"/>
                  <a:pt x="238" y="1072"/>
                  <a:pt x="536" y="1072"/>
                </a:cubicBezTo>
                <a:cubicBezTo>
                  <a:pt x="822" y="1072"/>
                  <a:pt x="1060" y="834"/>
                  <a:pt x="1060" y="536"/>
                </a:cubicBezTo>
                <a:cubicBezTo>
                  <a:pt x="1060" y="239"/>
                  <a:pt x="822" y="1"/>
                  <a:pt x="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3"/>
          <p:cNvSpPr/>
          <p:nvPr/>
        </p:nvSpPr>
        <p:spPr>
          <a:xfrm>
            <a:off x="7563852" y="152026"/>
            <a:ext cx="67999" cy="68830"/>
          </a:xfrm>
          <a:custGeom>
            <a:rect b="b" l="l" r="r" t="t"/>
            <a:pathLst>
              <a:path extrusionOk="0" h="1073" w="1060">
                <a:moveTo>
                  <a:pt x="536" y="1"/>
                </a:moveTo>
                <a:cubicBezTo>
                  <a:pt x="238" y="1"/>
                  <a:pt x="0" y="239"/>
                  <a:pt x="0" y="536"/>
                </a:cubicBezTo>
                <a:cubicBezTo>
                  <a:pt x="0" y="834"/>
                  <a:pt x="238" y="1072"/>
                  <a:pt x="536" y="1072"/>
                </a:cubicBezTo>
                <a:cubicBezTo>
                  <a:pt x="822" y="1072"/>
                  <a:pt x="1060" y="834"/>
                  <a:pt x="1060" y="536"/>
                </a:cubicBezTo>
                <a:cubicBezTo>
                  <a:pt x="1060" y="239"/>
                  <a:pt x="822" y="1"/>
                  <a:pt x="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 name="Google Shape;193;p13"/>
          <p:cNvGrpSpPr/>
          <p:nvPr/>
        </p:nvGrpSpPr>
        <p:grpSpPr>
          <a:xfrm>
            <a:off x="8420771" y="2059449"/>
            <a:ext cx="725121" cy="1155159"/>
            <a:chOff x="8268309" y="1814374"/>
            <a:chExt cx="725121" cy="1155159"/>
          </a:xfrm>
        </p:grpSpPr>
        <p:sp>
          <p:nvSpPr>
            <p:cNvPr id="194" name="Google Shape;194;p13"/>
            <p:cNvSpPr/>
            <p:nvPr/>
          </p:nvSpPr>
          <p:spPr>
            <a:xfrm rot="1125519">
              <a:off x="8420511" y="2201319"/>
              <a:ext cx="382356" cy="726017"/>
            </a:xfrm>
            <a:custGeom>
              <a:rect b="b" l="l" r="r" t="t"/>
              <a:pathLst>
                <a:path extrusionOk="0" h="23266" w="12253">
                  <a:moveTo>
                    <a:pt x="513" y="1"/>
                  </a:moveTo>
                  <a:cubicBezTo>
                    <a:pt x="513" y="1"/>
                    <a:pt x="1" y="703"/>
                    <a:pt x="917" y="1239"/>
                  </a:cubicBezTo>
                  <a:cubicBezTo>
                    <a:pt x="1822" y="1751"/>
                    <a:pt x="1656" y="7871"/>
                    <a:pt x="1656" y="7871"/>
                  </a:cubicBezTo>
                  <a:lnTo>
                    <a:pt x="1656" y="19705"/>
                  </a:lnTo>
                  <a:cubicBezTo>
                    <a:pt x="1656" y="19705"/>
                    <a:pt x="1489" y="23265"/>
                    <a:pt x="6132" y="23265"/>
                  </a:cubicBezTo>
                  <a:cubicBezTo>
                    <a:pt x="10776" y="23265"/>
                    <a:pt x="10609" y="19705"/>
                    <a:pt x="10609" y="19705"/>
                  </a:cubicBezTo>
                  <a:lnTo>
                    <a:pt x="10609" y="7871"/>
                  </a:lnTo>
                  <a:cubicBezTo>
                    <a:pt x="10609" y="7871"/>
                    <a:pt x="10454" y="1751"/>
                    <a:pt x="11359" y="1239"/>
                  </a:cubicBezTo>
                  <a:cubicBezTo>
                    <a:pt x="12252" y="703"/>
                    <a:pt x="11740" y="1"/>
                    <a:pt x="117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3"/>
            <p:cNvSpPr/>
            <p:nvPr/>
          </p:nvSpPr>
          <p:spPr>
            <a:xfrm rot="1125519">
              <a:off x="8381541" y="1873662"/>
              <a:ext cx="498657" cy="786586"/>
            </a:xfrm>
            <a:custGeom>
              <a:rect b="b" l="l" r="r" t="t"/>
              <a:pathLst>
                <a:path extrusionOk="0" h="25207" w="15980">
                  <a:moveTo>
                    <a:pt x="10466" y="1"/>
                  </a:moveTo>
                  <a:cubicBezTo>
                    <a:pt x="10466" y="1"/>
                    <a:pt x="7252" y="2811"/>
                    <a:pt x="9490" y="6323"/>
                  </a:cubicBezTo>
                  <a:cubicBezTo>
                    <a:pt x="9800" y="7383"/>
                    <a:pt x="10050" y="9062"/>
                    <a:pt x="9681" y="11324"/>
                  </a:cubicBezTo>
                  <a:cubicBezTo>
                    <a:pt x="8919" y="9133"/>
                    <a:pt x="7966" y="7454"/>
                    <a:pt x="7383" y="6561"/>
                  </a:cubicBezTo>
                  <a:cubicBezTo>
                    <a:pt x="7371" y="5918"/>
                    <a:pt x="7061" y="1799"/>
                    <a:pt x="1965" y="549"/>
                  </a:cubicBezTo>
                  <a:lnTo>
                    <a:pt x="1965" y="549"/>
                  </a:lnTo>
                  <a:cubicBezTo>
                    <a:pt x="1965" y="549"/>
                    <a:pt x="2013" y="5918"/>
                    <a:pt x="7240" y="6621"/>
                  </a:cubicBezTo>
                  <a:cubicBezTo>
                    <a:pt x="7430" y="6930"/>
                    <a:pt x="7680" y="7347"/>
                    <a:pt x="7966" y="7859"/>
                  </a:cubicBezTo>
                  <a:cubicBezTo>
                    <a:pt x="7556" y="7594"/>
                    <a:pt x="6324" y="6906"/>
                    <a:pt x="4653" y="6906"/>
                  </a:cubicBezTo>
                  <a:cubicBezTo>
                    <a:pt x="3318" y="6906"/>
                    <a:pt x="1703" y="7345"/>
                    <a:pt x="1" y="8788"/>
                  </a:cubicBezTo>
                  <a:cubicBezTo>
                    <a:pt x="1" y="8788"/>
                    <a:pt x="1681" y="9976"/>
                    <a:pt x="3818" y="9976"/>
                  </a:cubicBezTo>
                  <a:cubicBezTo>
                    <a:pt x="5150" y="9976"/>
                    <a:pt x="6659" y="9514"/>
                    <a:pt x="8049" y="8014"/>
                  </a:cubicBezTo>
                  <a:cubicBezTo>
                    <a:pt x="8883" y="9585"/>
                    <a:pt x="9907" y="11907"/>
                    <a:pt x="10395" y="14646"/>
                  </a:cubicBezTo>
                  <a:cubicBezTo>
                    <a:pt x="9954" y="19265"/>
                    <a:pt x="9978" y="24409"/>
                    <a:pt x="9978" y="24730"/>
                  </a:cubicBezTo>
                  <a:cubicBezTo>
                    <a:pt x="9978" y="25004"/>
                    <a:pt x="10181" y="25206"/>
                    <a:pt x="10455" y="25206"/>
                  </a:cubicBezTo>
                  <a:cubicBezTo>
                    <a:pt x="10716" y="25206"/>
                    <a:pt x="10931" y="25004"/>
                    <a:pt x="10931" y="24730"/>
                  </a:cubicBezTo>
                  <a:cubicBezTo>
                    <a:pt x="10931" y="24647"/>
                    <a:pt x="10919" y="17146"/>
                    <a:pt x="11657" y="12110"/>
                  </a:cubicBezTo>
                  <a:cubicBezTo>
                    <a:pt x="12431" y="12014"/>
                    <a:pt x="15396" y="11312"/>
                    <a:pt x="15979" y="7371"/>
                  </a:cubicBezTo>
                  <a:lnTo>
                    <a:pt x="15979" y="7371"/>
                  </a:lnTo>
                  <a:cubicBezTo>
                    <a:pt x="15979" y="7371"/>
                    <a:pt x="13395" y="7633"/>
                    <a:pt x="12169" y="9704"/>
                  </a:cubicBezTo>
                  <a:cubicBezTo>
                    <a:pt x="12240" y="9431"/>
                    <a:pt x="12312" y="9193"/>
                    <a:pt x="12383" y="8978"/>
                  </a:cubicBezTo>
                  <a:cubicBezTo>
                    <a:pt x="12479" y="8716"/>
                    <a:pt x="12360" y="8454"/>
                    <a:pt x="12110" y="8359"/>
                  </a:cubicBezTo>
                  <a:cubicBezTo>
                    <a:pt x="12053" y="8341"/>
                    <a:pt x="11997" y="8333"/>
                    <a:pt x="11943" y="8333"/>
                  </a:cubicBezTo>
                  <a:cubicBezTo>
                    <a:pt x="11743" y="8333"/>
                    <a:pt x="11565" y="8448"/>
                    <a:pt x="11490" y="8645"/>
                  </a:cubicBezTo>
                  <a:cubicBezTo>
                    <a:pt x="11014" y="9931"/>
                    <a:pt x="10693" y="11931"/>
                    <a:pt x="10466" y="14110"/>
                  </a:cubicBezTo>
                  <a:cubicBezTo>
                    <a:pt x="10288" y="13241"/>
                    <a:pt x="10062" y="12407"/>
                    <a:pt x="9800" y="11657"/>
                  </a:cubicBezTo>
                  <a:cubicBezTo>
                    <a:pt x="10216" y="9300"/>
                    <a:pt x="9990" y="7549"/>
                    <a:pt x="9681" y="6418"/>
                  </a:cubicBezTo>
                  <a:cubicBezTo>
                    <a:pt x="10133" y="5978"/>
                    <a:pt x="12324" y="3656"/>
                    <a:pt x="104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3"/>
            <p:cNvSpPr/>
            <p:nvPr/>
          </p:nvSpPr>
          <p:spPr>
            <a:xfrm rot="1125519">
              <a:off x="8423577" y="2605567"/>
              <a:ext cx="250795" cy="286868"/>
            </a:xfrm>
            <a:custGeom>
              <a:rect b="b" l="l" r="r" t="t"/>
              <a:pathLst>
                <a:path extrusionOk="0" h="9193" w="8037">
                  <a:moveTo>
                    <a:pt x="131" y="1"/>
                  </a:moveTo>
                  <a:lnTo>
                    <a:pt x="131" y="6097"/>
                  </a:lnTo>
                  <a:cubicBezTo>
                    <a:pt x="131" y="6097"/>
                    <a:pt x="0" y="9169"/>
                    <a:pt x="4012" y="9193"/>
                  </a:cubicBezTo>
                  <a:cubicBezTo>
                    <a:pt x="8037" y="9193"/>
                    <a:pt x="7894" y="6097"/>
                    <a:pt x="7894" y="6097"/>
                  </a:cubicBezTo>
                  <a:lnTo>
                    <a:pt x="78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 name="Google Shape;197;p13"/>
          <p:cNvSpPr/>
          <p:nvPr/>
        </p:nvSpPr>
        <p:spPr>
          <a:xfrm>
            <a:off x="8855647" y="1830265"/>
            <a:ext cx="137772" cy="137800"/>
          </a:xfrm>
          <a:custGeom>
            <a:rect b="b" l="l" r="r" t="t"/>
            <a:pathLst>
              <a:path extrusionOk="0" h="2775" w="2775">
                <a:moveTo>
                  <a:pt x="1382" y="0"/>
                </a:moveTo>
                <a:cubicBezTo>
                  <a:pt x="620" y="0"/>
                  <a:pt x="0" y="619"/>
                  <a:pt x="0" y="1393"/>
                </a:cubicBezTo>
                <a:cubicBezTo>
                  <a:pt x="0" y="2155"/>
                  <a:pt x="620" y="2774"/>
                  <a:pt x="1382" y="2774"/>
                </a:cubicBezTo>
                <a:cubicBezTo>
                  <a:pt x="2155" y="2774"/>
                  <a:pt x="2775" y="2155"/>
                  <a:pt x="2775" y="1393"/>
                </a:cubicBezTo>
                <a:cubicBezTo>
                  <a:pt x="2775" y="619"/>
                  <a:pt x="2155" y="0"/>
                  <a:pt x="13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3"/>
          <p:cNvSpPr/>
          <p:nvPr/>
        </p:nvSpPr>
        <p:spPr>
          <a:xfrm>
            <a:off x="8560802" y="2050613"/>
            <a:ext cx="67999" cy="68830"/>
          </a:xfrm>
          <a:custGeom>
            <a:rect b="b" l="l" r="r" t="t"/>
            <a:pathLst>
              <a:path extrusionOk="0" h="1073" w="1060">
                <a:moveTo>
                  <a:pt x="536" y="1"/>
                </a:moveTo>
                <a:cubicBezTo>
                  <a:pt x="238" y="1"/>
                  <a:pt x="0" y="239"/>
                  <a:pt x="0" y="536"/>
                </a:cubicBezTo>
                <a:cubicBezTo>
                  <a:pt x="0" y="834"/>
                  <a:pt x="238" y="1072"/>
                  <a:pt x="536" y="1072"/>
                </a:cubicBezTo>
                <a:cubicBezTo>
                  <a:pt x="822" y="1072"/>
                  <a:pt x="1060" y="834"/>
                  <a:pt x="1060" y="536"/>
                </a:cubicBezTo>
                <a:cubicBezTo>
                  <a:pt x="1060" y="239"/>
                  <a:pt x="822" y="1"/>
                  <a:pt x="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3"/>
          <p:cNvSpPr/>
          <p:nvPr/>
        </p:nvSpPr>
        <p:spPr>
          <a:xfrm>
            <a:off x="8890527" y="3305976"/>
            <a:ext cx="67999" cy="68830"/>
          </a:xfrm>
          <a:custGeom>
            <a:rect b="b" l="l" r="r" t="t"/>
            <a:pathLst>
              <a:path extrusionOk="0" h="1073" w="1060">
                <a:moveTo>
                  <a:pt x="536" y="1"/>
                </a:moveTo>
                <a:cubicBezTo>
                  <a:pt x="238" y="1"/>
                  <a:pt x="0" y="239"/>
                  <a:pt x="0" y="536"/>
                </a:cubicBezTo>
                <a:cubicBezTo>
                  <a:pt x="0" y="834"/>
                  <a:pt x="238" y="1072"/>
                  <a:pt x="536" y="1072"/>
                </a:cubicBezTo>
                <a:cubicBezTo>
                  <a:pt x="822" y="1072"/>
                  <a:pt x="1060" y="834"/>
                  <a:pt x="1060" y="536"/>
                </a:cubicBezTo>
                <a:cubicBezTo>
                  <a:pt x="1060" y="239"/>
                  <a:pt x="822" y="1"/>
                  <a:pt x="5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 name="Google Shape;200;p13"/>
          <p:cNvGrpSpPr/>
          <p:nvPr/>
        </p:nvGrpSpPr>
        <p:grpSpPr>
          <a:xfrm>
            <a:off x="178893" y="180292"/>
            <a:ext cx="1476421" cy="195029"/>
            <a:chOff x="213125" y="197550"/>
            <a:chExt cx="1737375" cy="229500"/>
          </a:xfrm>
        </p:grpSpPr>
        <p:cxnSp>
          <p:nvCxnSpPr>
            <p:cNvPr id="201" name="Google Shape;201;p13"/>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02" name="Google Shape;202;p13"/>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03" name="Google Shape;203;p13"/>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04" name="Google Shape;204;p13"/>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05" name="Google Shape;205;p13"/>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06" name="Google Shape;206;p13"/>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07" name="Google Shape;207;p13"/>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08" name="Google Shape;208;p13"/>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09" name="Google Shape;209;p13"/>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10" name="Google Shape;210;p13"/>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11" name="Google Shape;211;p13"/>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12" name="Google Shape;212;p13"/>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sp>
        <p:nvSpPr>
          <p:cNvPr id="213" name="Google Shape;213;p13"/>
          <p:cNvSpPr/>
          <p:nvPr/>
        </p:nvSpPr>
        <p:spPr>
          <a:xfrm>
            <a:off x="168675" y="4821473"/>
            <a:ext cx="717820" cy="166342"/>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3"/>
          <p:cNvSpPr/>
          <p:nvPr/>
        </p:nvSpPr>
        <p:spPr>
          <a:xfrm>
            <a:off x="6558293" y="151464"/>
            <a:ext cx="531642" cy="107135"/>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_1">
    <p:spTree>
      <p:nvGrpSpPr>
        <p:cNvPr id="215" name="Shape 215"/>
        <p:cNvGrpSpPr/>
        <p:nvPr/>
      </p:nvGrpSpPr>
      <p:grpSpPr>
        <a:xfrm>
          <a:off x="0" y="0"/>
          <a:ext cx="0" cy="0"/>
          <a:chOff x="0" y="0"/>
          <a:chExt cx="0" cy="0"/>
        </a:xfrm>
      </p:grpSpPr>
      <p:sp>
        <p:nvSpPr>
          <p:cNvPr id="216" name="Google Shape;216;p14"/>
          <p:cNvSpPr txBox="1"/>
          <p:nvPr>
            <p:ph type="title"/>
          </p:nvPr>
        </p:nvSpPr>
        <p:spPr>
          <a:xfrm>
            <a:off x="3384650" y="2648075"/>
            <a:ext cx="4472700" cy="4206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800"/>
            </a:lvl1pPr>
            <a:lvl2pPr lvl="1" rtl="0" algn="ctr">
              <a:spcBef>
                <a:spcPts val="0"/>
              </a:spcBef>
              <a:spcAft>
                <a:spcPts val="0"/>
              </a:spcAft>
              <a:buNone/>
              <a:defRPr b="1" sz="1800"/>
            </a:lvl2pPr>
            <a:lvl3pPr lvl="2" rtl="0" algn="ctr">
              <a:spcBef>
                <a:spcPts val="0"/>
              </a:spcBef>
              <a:spcAft>
                <a:spcPts val="0"/>
              </a:spcAft>
              <a:buNone/>
              <a:defRPr b="1" sz="1800"/>
            </a:lvl3pPr>
            <a:lvl4pPr lvl="3" rtl="0" algn="ctr">
              <a:spcBef>
                <a:spcPts val="0"/>
              </a:spcBef>
              <a:spcAft>
                <a:spcPts val="0"/>
              </a:spcAft>
              <a:buNone/>
              <a:defRPr b="1" sz="1800"/>
            </a:lvl4pPr>
            <a:lvl5pPr lvl="4" rtl="0" algn="ctr">
              <a:spcBef>
                <a:spcPts val="0"/>
              </a:spcBef>
              <a:spcAft>
                <a:spcPts val="0"/>
              </a:spcAft>
              <a:buNone/>
              <a:defRPr b="1" sz="1800"/>
            </a:lvl5pPr>
            <a:lvl6pPr lvl="5" rtl="0" algn="ctr">
              <a:spcBef>
                <a:spcPts val="0"/>
              </a:spcBef>
              <a:spcAft>
                <a:spcPts val="0"/>
              </a:spcAft>
              <a:buNone/>
              <a:defRPr b="1" sz="1800"/>
            </a:lvl6pPr>
            <a:lvl7pPr lvl="6" rtl="0" algn="ctr">
              <a:spcBef>
                <a:spcPts val="0"/>
              </a:spcBef>
              <a:spcAft>
                <a:spcPts val="0"/>
              </a:spcAft>
              <a:buNone/>
              <a:defRPr b="1" sz="1800"/>
            </a:lvl7pPr>
            <a:lvl8pPr lvl="7" rtl="0" algn="ctr">
              <a:spcBef>
                <a:spcPts val="0"/>
              </a:spcBef>
              <a:spcAft>
                <a:spcPts val="0"/>
              </a:spcAft>
              <a:buNone/>
              <a:defRPr b="1" sz="1800"/>
            </a:lvl8pPr>
            <a:lvl9pPr lvl="8" rtl="0" algn="ctr">
              <a:spcBef>
                <a:spcPts val="0"/>
              </a:spcBef>
              <a:spcAft>
                <a:spcPts val="0"/>
              </a:spcAft>
              <a:buNone/>
              <a:defRPr b="1" sz="1800"/>
            </a:lvl9pPr>
          </a:lstStyle>
          <a:p/>
        </p:txBody>
      </p:sp>
      <p:sp>
        <p:nvSpPr>
          <p:cNvPr id="217" name="Google Shape;217;p14"/>
          <p:cNvSpPr txBox="1"/>
          <p:nvPr>
            <p:ph idx="1" type="subTitle"/>
          </p:nvPr>
        </p:nvSpPr>
        <p:spPr>
          <a:xfrm>
            <a:off x="3384650" y="860350"/>
            <a:ext cx="4472700" cy="1663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2400"/>
            </a:lvl1pPr>
            <a:lvl2pPr lvl="1" rtl="0" algn="ctr">
              <a:spcBef>
                <a:spcPts val="0"/>
              </a:spcBef>
              <a:spcAft>
                <a:spcPts val="0"/>
              </a:spcAft>
              <a:buNone/>
              <a:defRPr b="1" sz="2400"/>
            </a:lvl2pPr>
            <a:lvl3pPr lvl="2" rtl="0" algn="ctr">
              <a:spcBef>
                <a:spcPts val="0"/>
              </a:spcBef>
              <a:spcAft>
                <a:spcPts val="0"/>
              </a:spcAft>
              <a:buNone/>
              <a:defRPr b="1" sz="2400"/>
            </a:lvl3pPr>
            <a:lvl4pPr lvl="3" rtl="0" algn="ctr">
              <a:spcBef>
                <a:spcPts val="0"/>
              </a:spcBef>
              <a:spcAft>
                <a:spcPts val="0"/>
              </a:spcAft>
              <a:buNone/>
              <a:defRPr b="1" sz="2400"/>
            </a:lvl4pPr>
            <a:lvl5pPr lvl="4" rtl="0" algn="ctr">
              <a:spcBef>
                <a:spcPts val="0"/>
              </a:spcBef>
              <a:spcAft>
                <a:spcPts val="0"/>
              </a:spcAft>
              <a:buNone/>
              <a:defRPr b="1" sz="2400"/>
            </a:lvl5pPr>
            <a:lvl6pPr lvl="5" rtl="0" algn="ctr">
              <a:spcBef>
                <a:spcPts val="0"/>
              </a:spcBef>
              <a:spcAft>
                <a:spcPts val="0"/>
              </a:spcAft>
              <a:buNone/>
              <a:defRPr b="1" sz="2400"/>
            </a:lvl6pPr>
            <a:lvl7pPr lvl="6" rtl="0" algn="ctr">
              <a:spcBef>
                <a:spcPts val="0"/>
              </a:spcBef>
              <a:spcAft>
                <a:spcPts val="0"/>
              </a:spcAft>
              <a:buNone/>
              <a:defRPr b="1" sz="2400"/>
            </a:lvl7pPr>
            <a:lvl8pPr lvl="7" rtl="0" algn="ctr">
              <a:spcBef>
                <a:spcPts val="0"/>
              </a:spcBef>
              <a:spcAft>
                <a:spcPts val="0"/>
              </a:spcAft>
              <a:buNone/>
              <a:defRPr b="1" sz="2400"/>
            </a:lvl8pPr>
            <a:lvl9pPr lvl="8" rtl="0" algn="ctr">
              <a:spcBef>
                <a:spcPts val="0"/>
              </a:spcBef>
              <a:spcAft>
                <a:spcPts val="0"/>
              </a:spcAft>
              <a:buNone/>
              <a:defRPr b="1" sz="2400"/>
            </a:lvl9pPr>
          </a:lstStyle>
          <a:p/>
        </p:txBody>
      </p:sp>
      <p:sp>
        <p:nvSpPr>
          <p:cNvPr id="218" name="Google Shape;218;p14"/>
          <p:cNvSpPr/>
          <p:nvPr/>
        </p:nvSpPr>
        <p:spPr>
          <a:xfrm flipH="1" rot="10800000">
            <a:off x="50" y="2576666"/>
            <a:ext cx="4296791" cy="2566834"/>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4"/>
          <p:cNvSpPr/>
          <p:nvPr/>
        </p:nvSpPr>
        <p:spPr>
          <a:xfrm flipH="1">
            <a:off x="5877282" y="-2"/>
            <a:ext cx="3266716" cy="1951484"/>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 name="Google Shape;220;p14"/>
          <p:cNvGrpSpPr/>
          <p:nvPr/>
        </p:nvGrpSpPr>
        <p:grpSpPr>
          <a:xfrm>
            <a:off x="241124" y="1906347"/>
            <a:ext cx="365620" cy="365620"/>
            <a:chOff x="292035" y="246950"/>
            <a:chExt cx="461700" cy="461700"/>
          </a:xfrm>
        </p:grpSpPr>
        <p:sp>
          <p:nvSpPr>
            <p:cNvPr id="221" name="Google Shape;221;p14"/>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4"/>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4"/>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4"/>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 name="Google Shape;225;p14"/>
          <p:cNvGrpSpPr/>
          <p:nvPr/>
        </p:nvGrpSpPr>
        <p:grpSpPr>
          <a:xfrm>
            <a:off x="4904874" y="4540597"/>
            <a:ext cx="365620" cy="365620"/>
            <a:chOff x="292035" y="246950"/>
            <a:chExt cx="461700" cy="461700"/>
          </a:xfrm>
        </p:grpSpPr>
        <p:sp>
          <p:nvSpPr>
            <p:cNvPr id="226" name="Google Shape;226;p14"/>
            <p:cNvSpPr/>
            <p:nvPr/>
          </p:nvSpPr>
          <p:spPr>
            <a:xfrm>
              <a:off x="487635" y="246950"/>
              <a:ext cx="705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4"/>
            <p:cNvSpPr/>
            <p:nvPr/>
          </p:nvSpPr>
          <p:spPr>
            <a:xfrm rot="27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4"/>
            <p:cNvSpPr/>
            <p:nvPr/>
          </p:nvSpPr>
          <p:spPr>
            <a:xfrm rot="5400000">
              <a:off x="487485" y="247000"/>
              <a:ext cx="708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4"/>
            <p:cNvSpPr/>
            <p:nvPr/>
          </p:nvSpPr>
          <p:spPr>
            <a:xfrm rot="81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0">
    <p:spTree>
      <p:nvGrpSpPr>
        <p:cNvPr id="230" name="Shape 230"/>
        <p:cNvGrpSpPr/>
        <p:nvPr/>
      </p:nvGrpSpPr>
      <p:grpSpPr>
        <a:xfrm>
          <a:off x="0" y="0"/>
          <a:ext cx="0" cy="0"/>
          <a:chOff x="0" y="0"/>
          <a:chExt cx="0" cy="0"/>
        </a:xfrm>
      </p:grpSpPr>
      <p:sp>
        <p:nvSpPr>
          <p:cNvPr id="231" name="Google Shape;231;p15"/>
          <p:cNvSpPr txBox="1"/>
          <p:nvPr>
            <p:ph hasCustomPrompt="1" type="title"/>
          </p:nvPr>
        </p:nvSpPr>
        <p:spPr>
          <a:xfrm>
            <a:off x="1305925" y="1260175"/>
            <a:ext cx="850500" cy="603600"/>
          </a:xfrm>
          <a:prstGeom prst="rect">
            <a:avLst/>
          </a:prstGeom>
          <a:solidFill>
            <a:schemeClr val="accent3"/>
          </a:solidFill>
        </p:spPr>
        <p:txBody>
          <a:bodyPr anchorCtr="0" anchor="ctr" bIns="91425" lIns="91425" spcFirstLastPara="1" rIns="91425" wrap="square" tIns="91425">
            <a:noAutofit/>
          </a:bodyPr>
          <a:lstStyle>
            <a:lvl1pPr lvl="0" rtl="0" algn="ctr">
              <a:spcBef>
                <a:spcPts val="0"/>
              </a:spcBef>
              <a:spcAft>
                <a:spcPts val="0"/>
              </a:spcAft>
              <a:buSzPts val="4800"/>
              <a:buNone/>
              <a:defRPr sz="3600">
                <a:solidFill>
                  <a:schemeClr val="lt1"/>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232" name="Google Shape;232;p15"/>
          <p:cNvSpPr txBox="1"/>
          <p:nvPr>
            <p:ph idx="1" type="subTitle"/>
          </p:nvPr>
        </p:nvSpPr>
        <p:spPr>
          <a:xfrm>
            <a:off x="1193100" y="3215825"/>
            <a:ext cx="2482800" cy="667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b="1" sz="1600"/>
            </a:lvl2pPr>
            <a:lvl3pPr lvl="2" rtl="0">
              <a:spcBef>
                <a:spcPts val="0"/>
              </a:spcBef>
              <a:spcAft>
                <a:spcPts val="0"/>
              </a:spcAft>
              <a:buNone/>
              <a:defRPr b="1" sz="1600"/>
            </a:lvl3pPr>
            <a:lvl4pPr lvl="3" rtl="0">
              <a:spcBef>
                <a:spcPts val="0"/>
              </a:spcBef>
              <a:spcAft>
                <a:spcPts val="0"/>
              </a:spcAft>
              <a:buNone/>
              <a:defRPr b="1" sz="1600"/>
            </a:lvl4pPr>
            <a:lvl5pPr lvl="4" rtl="0">
              <a:spcBef>
                <a:spcPts val="0"/>
              </a:spcBef>
              <a:spcAft>
                <a:spcPts val="0"/>
              </a:spcAft>
              <a:buNone/>
              <a:defRPr b="1" sz="1600"/>
            </a:lvl5pPr>
            <a:lvl6pPr lvl="5" rtl="0">
              <a:spcBef>
                <a:spcPts val="0"/>
              </a:spcBef>
              <a:spcAft>
                <a:spcPts val="0"/>
              </a:spcAft>
              <a:buNone/>
              <a:defRPr b="1" sz="1600"/>
            </a:lvl6pPr>
            <a:lvl7pPr lvl="6" rtl="0">
              <a:spcBef>
                <a:spcPts val="0"/>
              </a:spcBef>
              <a:spcAft>
                <a:spcPts val="0"/>
              </a:spcAft>
              <a:buNone/>
              <a:defRPr b="1" sz="1600"/>
            </a:lvl7pPr>
            <a:lvl8pPr lvl="7" rtl="0">
              <a:spcBef>
                <a:spcPts val="0"/>
              </a:spcBef>
              <a:spcAft>
                <a:spcPts val="0"/>
              </a:spcAft>
              <a:buNone/>
              <a:defRPr b="1" sz="1600"/>
            </a:lvl8pPr>
            <a:lvl9pPr lvl="8" rtl="0">
              <a:spcBef>
                <a:spcPts val="0"/>
              </a:spcBef>
              <a:spcAft>
                <a:spcPts val="0"/>
              </a:spcAft>
              <a:buNone/>
              <a:defRPr b="1" sz="1600"/>
            </a:lvl9pPr>
          </a:lstStyle>
          <a:p/>
        </p:txBody>
      </p:sp>
      <p:sp>
        <p:nvSpPr>
          <p:cNvPr id="233" name="Google Shape;233;p15"/>
          <p:cNvSpPr txBox="1"/>
          <p:nvPr>
            <p:ph idx="2" type="title"/>
          </p:nvPr>
        </p:nvSpPr>
        <p:spPr>
          <a:xfrm>
            <a:off x="1193100" y="1863750"/>
            <a:ext cx="2482800" cy="14172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34" name="Google Shape;234;p15"/>
          <p:cNvSpPr/>
          <p:nvPr/>
        </p:nvSpPr>
        <p:spPr>
          <a:xfrm flipH="1" rot="10800000">
            <a:off x="50" y="3767667"/>
            <a:ext cx="2303097" cy="1375833"/>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15"/>
          <p:cNvSpPr/>
          <p:nvPr/>
        </p:nvSpPr>
        <p:spPr>
          <a:xfrm flipH="1" rot="10800000">
            <a:off x="7340037" y="0"/>
            <a:ext cx="1803952" cy="539402"/>
          </a:xfrm>
          <a:custGeom>
            <a:rect b="b" l="l" r="r" t="t"/>
            <a:pathLst>
              <a:path extrusionOk="0" h="4414" w="18087">
                <a:moveTo>
                  <a:pt x="9433" y="1"/>
                </a:moveTo>
                <a:cubicBezTo>
                  <a:pt x="8856" y="1"/>
                  <a:pt x="8275" y="50"/>
                  <a:pt x="7692" y="163"/>
                </a:cubicBezTo>
                <a:cubicBezTo>
                  <a:pt x="6323" y="425"/>
                  <a:pt x="5180" y="1402"/>
                  <a:pt x="4263" y="2033"/>
                </a:cubicBezTo>
                <a:cubicBezTo>
                  <a:pt x="2918" y="2961"/>
                  <a:pt x="1584" y="3795"/>
                  <a:pt x="1" y="4414"/>
                </a:cubicBezTo>
                <a:lnTo>
                  <a:pt x="18086" y="4414"/>
                </a:lnTo>
                <a:lnTo>
                  <a:pt x="18086" y="4402"/>
                </a:lnTo>
                <a:lnTo>
                  <a:pt x="18086" y="1878"/>
                </a:lnTo>
                <a:cubicBezTo>
                  <a:pt x="15443" y="1377"/>
                  <a:pt x="12488" y="1"/>
                  <a:pt x="9433"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11">
    <p:spTree>
      <p:nvGrpSpPr>
        <p:cNvPr id="236" name="Shape 236"/>
        <p:cNvGrpSpPr/>
        <p:nvPr/>
      </p:nvGrpSpPr>
      <p:grpSpPr>
        <a:xfrm>
          <a:off x="0" y="0"/>
          <a:ext cx="0" cy="0"/>
          <a:chOff x="0" y="0"/>
          <a:chExt cx="0" cy="0"/>
        </a:xfrm>
      </p:grpSpPr>
      <p:sp>
        <p:nvSpPr>
          <p:cNvPr id="237" name="Google Shape;237;p16"/>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8" name="Google Shape;238;p16"/>
          <p:cNvSpPr txBox="1"/>
          <p:nvPr>
            <p:ph idx="1" type="subTitle"/>
          </p:nvPr>
        </p:nvSpPr>
        <p:spPr>
          <a:xfrm>
            <a:off x="878812" y="2520700"/>
            <a:ext cx="21234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39" name="Google Shape;239;p16"/>
          <p:cNvSpPr txBox="1"/>
          <p:nvPr>
            <p:ph idx="2" type="subTitle"/>
          </p:nvPr>
        </p:nvSpPr>
        <p:spPr>
          <a:xfrm>
            <a:off x="878888" y="2824325"/>
            <a:ext cx="2123400" cy="93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40" name="Google Shape;240;p16"/>
          <p:cNvSpPr txBox="1"/>
          <p:nvPr>
            <p:ph idx="3" type="subTitle"/>
          </p:nvPr>
        </p:nvSpPr>
        <p:spPr>
          <a:xfrm>
            <a:off x="3510300" y="2520700"/>
            <a:ext cx="21234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41" name="Google Shape;241;p16"/>
          <p:cNvSpPr txBox="1"/>
          <p:nvPr>
            <p:ph idx="4" type="subTitle"/>
          </p:nvPr>
        </p:nvSpPr>
        <p:spPr>
          <a:xfrm>
            <a:off x="3510300" y="2824325"/>
            <a:ext cx="2123400" cy="93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42" name="Google Shape;242;p16"/>
          <p:cNvSpPr txBox="1"/>
          <p:nvPr>
            <p:ph idx="5" type="subTitle"/>
          </p:nvPr>
        </p:nvSpPr>
        <p:spPr>
          <a:xfrm>
            <a:off x="6141750" y="2520700"/>
            <a:ext cx="21234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43" name="Google Shape;243;p16"/>
          <p:cNvSpPr txBox="1"/>
          <p:nvPr>
            <p:ph idx="6" type="subTitle"/>
          </p:nvPr>
        </p:nvSpPr>
        <p:spPr>
          <a:xfrm>
            <a:off x="6141750" y="2824325"/>
            <a:ext cx="2123400" cy="936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44" name="Google Shape;244;p16"/>
          <p:cNvSpPr txBox="1"/>
          <p:nvPr>
            <p:ph hasCustomPrompt="1" idx="7" type="title"/>
          </p:nvPr>
        </p:nvSpPr>
        <p:spPr>
          <a:xfrm>
            <a:off x="1450188" y="1615063"/>
            <a:ext cx="980700" cy="603600"/>
          </a:xfrm>
          <a:prstGeom prst="rect">
            <a:avLst/>
          </a:prstGeom>
          <a:solidFill>
            <a:schemeClr val="accent3"/>
          </a:solidFill>
        </p:spPr>
        <p:txBody>
          <a:bodyPr anchorCtr="0" anchor="ctr" bIns="91425" lIns="91425" spcFirstLastPara="1" rIns="91425" wrap="square" tIns="91425">
            <a:noAutofit/>
          </a:bodyPr>
          <a:lstStyle>
            <a:lvl1pPr lvl="0" rtl="0" algn="ctr">
              <a:spcBef>
                <a:spcPts val="0"/>
              </a:spcBef>
              <a:spcAft>
                <a:spcPts val="0"/>
              </a:spcAft>
              <a:buSzPts val="4800"/>
              <a:buNone/>
              <a:defRPr sz="3000">
                <a:solidFill>
                  <a:schemeClr val="lt1"/>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245" name="Google Shape;245;p16"/>
          <p:cNvSpPr txBox="1"/>
          <p:nvPr>
            <p:ph hasCustomPrompt="1" idx="8" type="title"/>
          </p:nvPr>
        </p:nvSpPr>
        <p:spPr>
          <a:xfrm>
            <a:off x="4081650" y="1615063"/>
            <a:ext cx="980700" cy="603600"/>
          </a:xfrm>
          <a:prstGeom prst="rect">
            <a:avLst/>
          </a:prstGeom>
          <a:solidFill>
            <a:schemeClr val="accent3"/>
          </a:solidFill>
        </p:spPr>
        <p:txBody>
          <a:bodyPr anchorCtr="0" anchor="ctr" bIns="91425" lIns="91425" spcFirstLastPara="1" rIns="91425" wrap="square" tIns="91425">
            <a:noAutofit/>
          </a:bodyPr>
          <a:lstStyle>
            <a:lvl1pPr lvl="0" rtl="0" algn="ctr">
              <a:spcBef>
                <a:spcPts val="0"/>
              </a:spcBef>
              <a:spcAft>
                <a:spcPts val="0"/>
              </a:spcAft>
              <a:buSzPts val="4800"/>
              <a:buNone/>
              <a:defRPr sz="3000">
                <a:solidFill>
                  <a:schemeClr val="lt1"/>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246" name="Google Shape;246;p16"/>
          <p:cNvSpPr txBox="1"/>
          <p:nvPr>
            <p:ph hasCustomPrompt="1" idx="9" type="title"/>
          </p:nvPr>
        </p:nvSpPr>
        <p:spPr>
          <a:xfrm>
            <a:off x="6713100" y="1615063"/>
            <a:ext cx="980700" cy="603600"/>
          </a:xfrm>
          <a:prstGeom prst="rect">
            <a:avLst/>
          </a:prstGeom>
          <a:solidFill>
            <a:schemeClr val="accent3"/>
          </a:solidFill>
        </p:spPr>
        <p:txBody>
          <a:bodyPr anchorCtr="0" anchor="ctr" bIns="91425" lIns="91425" spcFirstLastPara="1" rIns="91425" wrap="square" tIns="91425">
            <a:noAutofit/>
          </a:bodyPr>
          <a:lstStyle>
            <a:lvl1pPr lvl="0" rtl="0" algn="ctr">
              <a:spcBef>
                <a:spcPts val="0"/>
              </a:spcBef>
              <a:spcAft>
                <a:spcPts val="0"/>
              </a:spcAft>
              <a:buSzPts val="4800"/>
              <a:buNone/>
              <a:defRPr sz="3000">
                <a:solidFill>
                  <a:schemeClr val="lt1"/>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247" name="Google Shape;247;p16"/>
          <p:cNvSpPr/>
          <p:nvPr/>
        </p:nvSpPr>
        <p:spPr>
          <a:xfrm rot="-5400000">
            <a:off x="7710861" y="3710322"/>
            <a:ext cx="855493" cy="2010864"/>
          </a:xfrm>
          <a:custGeom>
            <a:rect b="b" l="l" r="r" t="t"/>
            <a:pathLst>
              <a:path extrusionOk="0" h="42887" w="34148">
                <a:moveTo>
                  <a:pt x="0" y="0"/>
                </a:moveTo>
                <a:lnTo>
                  <a:pt x="0" y="42887"/>
                </a:lnTo>
                <a:lnTo>
                  <a:pt x="34147" y="42887"/>
                </a:lnTo>
                <a:cubicBezTo>
                  <a:pt x="33481" y="36374"/>
                  <a:pt x="28218" y="30849"/>
                  <a:pt x="22074" y="28432"/>
                </a:cubicBezTo>
                <a:cubicBezTo>
                  <a:pt x="19824" y="27563"/>
                  <a:pt x="17431" y="27004"/>
                  <a:pt x="15288" y="25896"/>
                </a:cubicBezTo>
                <a:cubicBezTo>
                  <a:pt x="13145" y="24777"/>
                  <a:pt x="11192" y="22932"/>
                  <a:pt x="10775" y="20551"/>
                </a:cubicBezTo>
                <a:cubicBezTo>
                  <a:pt x="10120" y="16824"/>
                  <a:pt x="13323" y="13169"/>
                  <a:pt x="12466" y="9490"/>
                </a:cubicBezTo>
                <a:cubicBezTo>
                  <a:pt x="11764" y="6501"/>
                  <a:pt x="8680" y="4799"/>
                  <a:pt x="5882" y="3572"/>
                </a:cubicBezTo>
                <a:cubicBezTo>
                  <a:pt x="3786" y="2644"/>
                  <a:pt x="1512" y="1632"/>
                  <a:pt x="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6"/>
          <p:cNvSpPr/>
          <p:nvPr/>
        </p:nvSpPr>
        <p:spPr>
          <a:xfrm rot="5400000">
            <a:off x="825029" y="-824926"/>
            <a:ext cx="1221645" cy="2871499"/>
          </a:xfrm>
          <a:custGeom>
            <a:rect b="b" l="l" r="r" t="t"/>
            <a:pathLst>
              <a:path extrusionOk="0" h="42887" w="34148">
                <a:moveTo>
                  <a:pt x="0" y="0"/>
                </a:moveTo>
                <a:lnTo>
                  <a:pt x="0" y="42887"/>
                </a:lnTo>
                <a:lnTo>
                  <a:pt x="34147" y="42887"/>
                </a:lnTo>
                <a:cubicBezTo>
                  <a:pt x="33481" y="36374"/>
                  <a:pt x="28218" y="30849"/>
                  <a:pt x="22074" y="28432"/>
                </a:cubicBezTo>
                <a:cubicBezTo>
                  <a:pt x="19824" y="27563"/>
                  <a:pt x="17431" y="27004"/>
                  <a:pt x="15288" y="25896"/>
                </a:cubicBezTo>
                <a:cubicBezTo>
                  <a:pt x="13145" y="24777"/>
                  <a:pt x="11192" y="22932"/>
                  <a:pt x="10775" y="20551"/>
                </a:cubicBezTo>
                <a:cubicBezTo>
                  <a:pt x="10120" y="16824"/>
                  <a:pt x="13323" y="13169"/>
                  <a:pt x="12466" y="9490"/>
                </a:cubicBezTo>
                <a:cubicBezTo>
                  <a:pt x="11764" y="6501"/>
                  <a:pt x="8680" y="4799"/>
                  <a:pt x="5882" y="3572"/>
                </a:cubicBezTo>
                <a:cubicBezTo>
                  <a:pt x="3786" y="2644"/>
                  <a:pt x="1512" y="1632"/>
                  <a:pt x="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TITLE_AND_TWO_COLUMNS_1_1">
    <p:spTree>
      <p:nvGrpSpPr>
        <p:cNvPr id="249" name="Shape 249"/>
        <p:cNvGrpSpPr/>
        <p:nvPr/>
      </p:nvGrpSpPr>
      <p:grpSpPr>
        <a:xfrm>
          <a:off x="0" y="0"/>
          <a:ext cx="0" cy="0"/>
          <a:chOff x="0" y="0"/>
          <a:chExt cx="0" cy="0"/>
        </a:xfrm>
      </p:grpSpPr>
      <p:sp>
        <p:nvSpPr>
          <p:cNvPr id="250" name="Google Shape;250;p17"/>
          <p:cNvSpPr/>
          <p:nvPr/>
        </p:nvSpPr>
        <p:spPr>
          <a:xfrm>
            <a:off x="4861250" y="100"/>
            <a:ext cx="4282800" cy="5143500"/>
          </a:xfrm>
          <a:prstGeom prst="rect">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7"/>
          <p:cNvSpPr txBox="1"/>
          <p:nvPr>
            <p:ph type="title"/>
          </p:nvPr>
        </p:nvSpPr>
        <p:spPr>
          <a:xfrm>
            <a:off x="713400" y="539375"/>
            <a:ext cx="3442200" cy="1255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52" name="Google Shape;252;p17"/>
          <p:cNvSpPr txBox="1"/>
          <p:nvPr>
            <p:ph idx="1" type="subTitle"/>
          </p:nvPr>
        </p:nvSpPr>
        <p:spPr>
          <a:xfrm>
            <a:off x="5862550" y="801774"/>
            <a:ext cx="25137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53" name="Google Shape;253;p17"/>
          <p:cNvSpPr txBox="1"/>
          <p:nvPr>
            <p:ph idx="2" type="subTitle"/>
          </p:nvPr>
        </p:nvSpPr>
        <p:spPr>
          <a:xfrm>
            <a:off x="5862550" y="1111140"/>
            <a:ext cx="2513700" cy="658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b="1" sz="1600"/>
            </a:lvl2pPr>
            <a:lvl3pPr lvl="2" rtl="0">
              <a:spcBef>
                <a:spcPts val="0"/>
              </a:spcBef>
              <a:spcAft>
                <a:spcPts val="0"/>
              </a:spcAft>
              <a:buNone/>
              <a:defRPr b="1" sz="1600"/>
            </a:lvl3pPr>
            <a:lvl4pPr lvl="3" rtl="0">
              <a:spcBef>
                <a:spcPts val="0"/>
              </a:spcBef>
              <a:spcAft>
                <a:spcPts val="0"/>
              </a:spcAft>
              <a:buNone/>
              <a:defRPr b="1" sz="1600"/>
            </a:lvl4pPr>
            <a:lvl5pPr lvl="4" rtl="0">
              <a:spcBef>
                <a:spcPts val="0"/>
              </a:spcBef>
              <a:spcAft>
                <a:spcPts val="0"/>
              </a:spcAft>
              <a:buNone/>
              <a:defRPr b="1" sz="1600"/>
            </a:lvl5pPr>
            <a:lvl6pPr lvl="5" rtl="0">
              <a:spcBef>
                <a:spcPts val="0"/>
              </a:spcBef>
              <a:spcAft>
                <a:spcPts val="0"/>
              </a:spcAft>
              <a:buNone/>
              <a:defRPr b="1" sz="1600"/>
            </a:lvl6pPr>
            <a:lvl7pPr lvl="6" rtl="0">
              <a:spcBef>
                <a:spcPts val="0"/>
              </a:spcBef>
              <a:spcAft>
                <a:spcPts val="0"/>
              </a:spcAft>
              <a:buNone/>
              <a:defRPr b="1" sz="1600"/>
            </a:lvl7pPr>
            <a:lvl8pPr lvl="7" rtl="0">
              <a:spcBef>
                <a:spcPts val="0"/>
              </a:spcBef>
              <a:spcAft>
                <a:spcPts val="0"/>
              </a:spcAft>
              <a:buNone/>
              <a:defRPr b="1" sz="1600"/>
            </a:lvl8pPr>
            <a:lvl9pPr lvl="8" rtl="0">
              <a:spcBef>
                <a:spcPts val="0"/>
              </a:spcBef>
              <a:spcAft>
                <a:spcPts val="0"/>
              </a:spcAft>
              <a:buNone/>
              <a:defRPr b="1" sz="1600"/>
            </a:lvl9pPr>
          </a:lstStyle>
          <a:p/>
        </p:txBody>
      </p:sp>
      <p:sp>
        <p:nvSpPr>
          <p:cNvPr id="254" name="Google Shape;254;p17"/>
          <p:cNvSpPr txBox="1"/>
          <p:nvPr>
            <p:ph idx="3" type="subTitle"/>
          </p:nvPr>
        </p:nvSpPr>
        <p:spPr>
          <a:xfrm>
            <a:off x="5862550" y="2085753"/>
            <a:ext cx="25137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55" name="Google Shape;255;p17"/>
          <p:cNvSpPr txBox="1"/>
          <p:nvPr>
            <p:ph idx="4" type="subTitle"/>
          </p:nvPr>
        </p:nvSpPr>
        <p:spPr>
          <a:xfrm>
            <a:off x="5862550" y="2396957"/>
            <a:ext cx="2513700" cy="658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b="1" sz="1600"/>
            </a:lvl2pPr>
            <a:lvl3pPr lvl="2" rtl="0">
              <a:spcBef>
                <a:spcPts val="0"/>
              </a:spcBef>
              <a:spcAft>
                <a:spcPts val="0"/>
              </a:spcAft>
              <a:buNone/>
              <a:defRPr b="1" sz="1600"/>
            </a:lvl3pPr>
            <a:lvl4pPr lvl="3" rtl="0">
              <a:spcBef>
                <a:spcPts val="0"/>
              </a:spcBef>
              <a:spcAft>
                <a:spcPts val="0"/>
              </a:spcAft>
              <a:buNone/>
              <a:defRPr b="1" sz="1600"/>
            </a:lvl4pPr>
            <a:lvl5pPr lvl="4" rtl="0">
              <a:spcBef>
                <a:spcPts val="0"/>
              </a:spcBef>
              <a:spcAft>
                <a:spcPts val="0"/>
              </a:spcAft>
              <a:buNone/>
              <a:defRPr b="1" sz="1600"/>
            </a:lvl5pPr>
            <a:lvl6pPr lvl="5" rtl="0">
              <a:spcBef>
                <a:spcPts val="0"/>
              </a:spcBef>
              <a:spcAft>
                <a:spcPts val="0"/>
              </a:spcAft>
              <a:buNone/>
              <a:defRPr b="1" sz="1600"/>
            </a:lvl6pPr>
            <a:lvl7pPr lvl="6" rtl="0">
              <a:spcBef>
                <a:spcPts val="0"/>
              </a:spcBef>
              <a:spcAft>
                <a:spcPts val="0"/>
              </a:spcAft>
              <a:buNone/>
              <a:defRPr b="1" sz="1600"/>
            </a:lvl7pPr>
            <a:lvl8pPr lvl="7" rtl="0">
              <a:spcBef>
                <a:spcPts val="0"/>
              </a:spcBef>
              <a:spcAft>
                <a:spcPts val="0"/>
              </a:spcAft>
              <a:buNone/>
              <a:defRPr b="1" sz="1600"/>
            </a:lvl8pPr>
            <a:lvl9pPr lvl="8" rtl="0">
              <a:spcBef>
                <a:spcPts val="0"/>
              </a:spcBef>
              <a:spcAft>
                <a:spcPts val="0"/>
              </a:spcAft>
              <a:buNone/>
              <a:defRPr b="1" sz="1600"/>
            </a:lvl9pPr>
          </a:lstStyle>
          <a:p/>
        </p:txBody>
      </p:sp>
      <p:sp>
        <p:nvSpPr>
          <p:cNvPr id="256" name="Google Shape;256;p17"/>
          <p:cNvSpPr txBox="1"/>
          <p:nvPr>
            <p:ph idx="5" type="subTitle"/>
          </p:nvPr>
        </p:nvSpPr>
        <p:spPr>
          <a:xfrm>
            <a:off x="5862550" y="3369732"/>
            <a:ext cx="25137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57" name="Google Shape;257;p17"/>
          <p:cNvSpPr txBox="1"/>
          <p:nvPr>
            <p:ph idx="6" type="subTitle"/>
          </p:nvPr>
        </p:nvSpPr>
        <p:spPr>
          <a:xfrm>
            <a:off x="5862550" y="3682775"/>
            <a:ext cx="2513700" cy="658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b="1" sz="1600"/>
            </a:lvl2pPr>
            <a:lvl3pPr lvl="2" rtl="0">
              <a:spcBef>
                <a:spcPts val="0"/>
              </a:spcBef>
              <a:spcAft>
                <a:spcPts val="0"/>
              </a:spcAft>
              <a:buNone/>
              <a:defRPr b="1" sz="1600"/>
            </a:lvl3pPr>
            <a:lvl4pPr lvl="3" rtl="0">
              <a:spcBef>
                <a:spcPts val="0"/>
              </a:spcBef>
              <a:spcAft>
                <a:spcPts val="0"/>
              </a:spcAft>
              <a:buNone/>
              <a:defRPr b="1" sz="1600"/>
            </a:lvl4pPr>
            <a:lvl5pPr lvl="4" rtl="0">
              <a:spcBef>
                <a:spcPts val="0"/>
              </a:spcBef>
              <a:spcAft>
                <a:spcPts val="0"/>
              </a:spcAft>
              <a:buNone/>
              <a:defRPr b="1" sz="1600"/>
            </a:lvl5pPr>
            <a:lvl6pPr lvl="5" rtl="0">
              <a:spcBef>
                <a:spcPts val="0"/>
              </a:spcBef>
              <a:spcAft>
                <a:spcPts val="0"/>
              </a:spcAft>
              <a:buNone/>
              <a:defRPr b="1" sz="1600"/>
            </a:lvl6pPr>
            <a:lvl7pPr lvl="6" rtl="0">
              <a:spcBef>
                <a:spcPts val="0"/>
              </a:spcBef>
              <a:spcAft>
                <a:spcPts val="0"/>
              </a:spcAft>
              <a:buNone/>
              <a:defRPr b="1" sz="1600"/>
            </a:lvl7pPr>
            <a:lvl8pPr lvl="7" rtl="0">
              <a:spcBef>
                <a:spcPts val="0"/>
              </a:spcBef>
              <a:spcAft>
                <a:spcPts val="0"/>
              </a:spcAft>
              <a:buNone/>
              <a:defRPr b="1" sz="1600"/>
            </a:lvl8pPr>
            <a:lvl9pPr lvl="8" rtl="0">
              <a:spcBef>
                <a:spcPts val="0"/>
              </a:spcBef>
              <a:spcAft>
                <a:spcPts val="0"/>
              </a:spcAft>
              <a:buNone/>
              <a:defRPr b="1" sz="1600"/>
            </a:lvl9pPr>
          </a:lstStyle>
          <a:p/>
        </p:txBody>
      </p:sp>
      <p:sp>
        <p:nvSpPr>
          <p:cNvPr id="258" name="Google Shape;258;p17"/>
          <p:cNvSpPr/>
          <p:nvPr/>
        </p:nvSpPr>
        <p:spPr>
          <a:xfrm flipH="1" rot="5400000">
            <a:off x="2388512" y="2444956"/>
            <a:ext cx="5143056" cy="254032"/>
          </a:xfrm>
          <a:custGeom>
            <a:rect b="b" l="l" r="r" t="t"/>
            <a:pathLst>
              <a:path extrusionOk="0" h="8516" w="53984">
                <a:moveTo>
                  <a:pt x="46657" y="1"/>
                </a:moveTo>
                <a:cubicBezTo>
                  <a:pt x="46074" y="1"/>
                  <a:pt x="45488" y="51"/>
                  <a:pt x="44899" y="169"/>
                </a:cubicBezTo>
                <a:cubicBezTo>
                  <a:pt x="43542" y="431"/>
                  <a:pt x="42387" y="1407"/>
                  <a:pt x="41470" y="2038"/>
                </a:cubicBezTo>
                <a:cubicBezTo>
                  <a:pt x="39232" y="3574"/>
                  <a:pt x="37029" y="4872"/>
                  <a:pt x="33612" y="5336"/>
                </a:cubicBezTo>
                <a:cubicBezTo>
                  <a:pt x="32989" y="5416"/>
                  <a:pt x="32472" y="5460"/>
                  <a:pt x="31980" y="5460"/>
                </a:cubicBezTo>
                <a:cubicBezTo>
                  <a:pt x="31371" y="5460"/>
                  <a:pt x="30802" y="5392"/>
                  <a:pt x="30123" y="5241"/>
                </a:cubicBezTo>
                <a:cubicBezTo>
                  <a:pt x="29750" y="5162"/>
                  <a:pt x="28846" y="5072"/>
                  <a:pt x="27839" y="5072"/>
                </a:cubicBezTo>
                <a:cubicBezTo>
                  <a:pt x="26724" y="5072"/>
                  <a:pt x="25482" y="5182"/>
                  <a:pt x="24694" y="5538"/>
                </a:cubicBezTo>
                <a:cubicBezTo>
                  <a:pt x="23539" y="6071"/>
                  <a:pt x="22016" y="6265"/>
                  <a:pt x="20469" y="6265"/>
                </a:cubicBezTo>
                <a:cubicBezTo>
                  <a:pt x="19146" y="6265"/>
                  <a:pt x="17804" y="6123"/>
                  <a:pt x="16657" y="5931"/>
                </a:cubicBezTo>
                <a:cubicBezTo>
                  <a:pt x="14636" y="5589"/>
                  <a:pt x="12849" y="5387"/>
                  <a:pt x="11110" y="5387"/>
                </a:cubicBezTo>
                <a:cubicBezTo>
                  <a:pt x="8793" y="5387"/>
                  <a:pt x="6562" y="5746"/>
                  <a:pt x="3977" y="6610"/>
                </a:cubicBezTo>
                <a:cubicBezTo>
                  <a:pt x="2417" y="7134"/>
                  <a:pt x="1179" y="7801"/>
                  <a:pt x="0" y="8515"/>
                </a:cubicBezTo>
                <a:lnTo>
                  <a:pt x="53983" y="8515"/>
                </a:lnTo>
                <a:lnTo>
                  <a:pt x="53983" y="1574"/>
                </a:lnTo>
                <a:cubicBezTo>
                  <a:pt x="51696" y="973"/>
                  <a:pt x="49211" y="1"/>
                  <a:pt x="466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2">
    <p:spTree>
      <p:nvGrpSpPr>
        <p:cNvPr id="259" name="Shape 259"/>
        <p:cNvGrpSpPr/>
        <p:nvPr/>
      </p:nvGrpSpPr>
      <p:grpSpPr>
        <a:xfrm>
          <a:off x="0" y="0"/>
          <a:ext cx="0" cy="0"/>
          <a:chOff x="0" y="0"/>
          <a:chExt cx="0" cy="0"/>
        </a:xfrm>
      </p:grpSpPr>
      <p:sp>
        <p:nvSpPr>
          <p:cNvPr id="260" name="Google Shape;260;p18"/>
          <p:cNvSpPr/>
          <p:nvPr/>
        </p:nvSpPr>
        <p:spPr>
          <a:xfrm>
            <a:off x="451425" y="1693325"/>
            <a:ext cx="8234100" cy="345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8"/>
          <p:cNvSpPr txBox="1"/>
          <p:nvPr>
            <p:ph type="title"/>
          </p:nvPr>
        </p:nvSpPr>
        <p:spPr>
          <a:xfrm>
            <a:off x="713100" y="452325"/>
            <a:ext cx="6180300" cy="1046700"/>
          </a:xfrm>
          <a:prstGeom prst="rect">
            <a:avLst/>
          </a:prstGeom>
        </p:spPr>
        <p:txBody>
          <a:bodyPr anchorCtr="0" anchor="t" bIns="91425" lIns="91425" spcFirstLastPara="1" rIns="91425" wrap="square" tIns="91425">
            <a:noAutofit/>
          </a:bodyPr>
          <a:lstStyle>
            <a:lvl1pPr lvl="0" rtl="0" algn="l">
              <a:spcBef>
                <a:spcPts val="0"/>
              </a:spcBef>
              <a:spcAft>
                <a:spcPts val="0"/>
              </a:spcAft>
              <a:buNone/>
              <a:defRPr/>
            </a:lvl1pPr>
            <a:lvl2pPr lvl="1" rtl="0" algn="l">
              <a:spcBef>
                <a:spcPts val="0"/>
              </a:spcBef>
              <a:spcAft>
                <a:spcPts val="0"/>
              </a:spcAft>
              <a:buNone/>
              <a:defRPr/>
            </a:lvl2pPr>
            <a:lvl3pPr lvl="2" rtl="0" algn="l">
              <a:spcBef>
                <a:spcPts val="0"/>
              </a:spcBef>
              <a:spcAft>
                <a:spcPts val="0"/>
              </a:spcAft>
              <a:buNone/>
              <a:defRPr/>
            </a:lvl3pPr>
            <a:lvl4pPr lvl="3" rtl="0" algn="l">
              <a:spcBef>
                <a:spcPts val="0"/>
              </a:spcBef>
              <a:spcAft>
                <a:spcPts val="0"/>
              </a:spcAft>
              <a:buNone/>
              <a:defRPr/>
            </a:lvl4pPr>
            <a:lvl5pPr lvl="4" rtl="0" algn="l">
              <a:spcBef>
                <a:spcPts val="0"/>
              </a:spcBef>
              <a:spcAft>
                <a:spcPts val="0"/>
              </a:spcAft>
              <a:buNone/>
              <a:defRPr/>
            </a:lvl5pPr>
            <a:lvl6pPr lvl="5" rtl="0" algn="l">
              <a:spcBef>
                <a:spcPts val="0"/>
              </a:spcBef>
              <a:spcAft>
                <a:spcPts val="0"/>
              </a:spcAft>
              <a:buNone/>
              <a:defRPr/>
            </a:lvl6pPr>
            <a:lvl7pPr lvl="6" rtl="0" algn="l">
              <a:spcBef>
                <a:spcPts val="0"/>
              </a:spcBef>
              <a:spcAft>
                <a:spcPts val="0"/>
              </a:spcAft>
              <a:buNone/>
              <a:defRPr/>
            </a:lvl7pPr>
            <a:lvl8pPr lvl="7" rtl="0" algn="l">
              <a:spcBef>
                <a:spcPts val="0"/>
              </a:spcBef>
              <a:spcAft>
                <a:spcPts val="0"/>
              </a:spcAft>
              <a:buNone/>
              <a:defRPr/>
            </a:lvl8pPr>
            <a:lvl9pPr lvl="8" rtl="0" algn="l">
              <a:spcBef>
                <a:spcPts val="0"/>
              </a:spcBef>
              <a:spcAft>
                <a:spcPts val="0"/>
              </a:spcAft>
              <a:buNone/>
              <a:defRPr/>
            </a:lvl9pPr>
          </a:lstStyle>
          <a:p/>
        </p:txBody>
      </p:sp>
      <p:sp>
        <p:nvSpPr>
          <p:cNvPr id="262" name="Google Shape;262;p18"/>
          <p:cNvSpPr txBox="1"/>
          <p:nvPr>
            <p:ph idx="1" type="subTitle"/>
          </p:nvPr>
        </p:nvSpPr>
        <p:spPr>
          <a:xfrm>
            <a:off x="981125" y="2263400"/>
            <a:ext cx="21303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63" name="Google Shape;263;p18"/>
          <p:cNvSpPr txBox="1"/>
          <p:nvPr>
            <p:ph idx="2" type="subTitle"/>
          </p:nvPr>
        </p:nvSpPr>
        <p:spPr>
          <a:xfrm>
            <a:off x="842325" y="2552125"/>
            <a:ext cx="2412900" cy="677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64" name="Google Shape;264;p18"/>
          <p:cNvSpPr txBox="1"/>
          <p:nvPr>
            <p:ph idx="3" type="subTitle"/>
          </p:nvPr>
        </p:nvSpPr>
        <p:spPr>
          <a:xfrm>
            <a:off x="3519025" y="2263400"/>
            <a:ext cx="21303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65" name="Google Shape;265;p18"/>
          <p:cNvSpPr txBox="1"/>
          <p:nvPr>
            <p:ph idx="4" type="subTitle"/>
          </p:nvPr>
        </p:nvSpPr>
        <p:spPr>
          <a:xfrm>
            <a:off x="3519025" y="2552128"/>
            <a:ext cx="2130300" cy="677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66" name="Google Shape;266;p18"/>
          <p:cNvSpPr txBox="1"/>
          <p:nvPr>
            <p:ph idx="5" type="subTitle"/>
          </p:nvPr>
        </p:nvSpPr>
        <p:spPr>
          <a:xfrm>
            <a:off x="6056925" y="2263400"/>
            <a:ext cx="21303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67" name="Google Shape;267;p18"/>
          <p:cNvSpPr txBox="1"/>
          <p:nvPr>
            <p:ph idx="6" type="subTitle"/>
          </p:nvPr>
        </p:nvSpPr>
        <p:spPr>
          <a:xfrm>
            <a:off x="6056925" y="2552128"/>
            <a:ext cx="2130300" cy="677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68" name="Google Shape;268;p18"/>
          <p:cNvSpPr txBox="1"/>
          <p:nvPr>
            <p:ph idx="7" type="subTitle"/>
          </p:nvPr>
        </p:nvSpPr>
        <p:spPr>
          <a:xfrm>
            <a:off x="981125" y="3602382"/>
            <a:ext cx="21303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69" name="Google Shape;269;p18"/>
          <p:cNvSpPr txBox="1"/>
          <p:nvPr>
            <p:ph idx="8" type="subTitle"/>
          </p:nvPr>
        </p:nvSpPr>
        <p:spPr>
          <a:xfrm>
            <a:off x="981125" y="3896447"/>
            <a:ext cx="2130300" cy="677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70" name="Google Shape;270;p18"/>
          <p:cNvSpPr txBox="1"/>
          <p:nvPr>
            <p:ph idx="9" type="subTitle"/>
          </p:nvPr>
        </p:nvSpPr>
        <p:spPr>
          <a:xfrm>
            <a:off x="3519025" y="3602357"/>
            <a:ext cx="21303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71" name="Google Shape;271;p18"/>
          <p:cNvSpPr txBox="1"/>
          <p:nvPr>
            <p:ph idx="13" type="subTitle"/>
          </p:nvPr>
        </p:nvSpPr>
        <p:spPr>
          <a:xfrm>
            <a:off x="3519025" y="3896426"/>
            <a:ext cx="2130300" cy="677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72" name="Google Shape;272;p18"/>
          <p:cNvSpPr txBox="1"/>
          <p:nvPr>
            <p:ph idx="14" type="subTitle"/>
          </p:nvPr>
        </p:nvSpPr>
        <p:spPr>
          <a:xfrm>
            <a:off x="6056925" y="3602357"/>
            <a:ext cx="2130300" cy="4023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273" name="Google Shape;273;p18"/>
          <p:cNvSpPr txBox="1"/>
          <p:nvPr>
            <p:ph idx="15" type="subTitle"/>
          </p:nvPr>
        </p:nvSpPr>
        <p:spPr>
          <a:xfrm>
            <a:off x="6056925" y="3896426"/>
            <a:ext cx="2130300" cy="677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274" name="Google Shape;274;p18"/>
          <p:cNvSpPr/>
          <p:nvPr/>
        </p:nvSpPr>
        <p:spPr>
          <a:xfrm>
            <a:off x="8501265" y="3957274"/>
            <a:ext cx="527196" cy="1186051"/>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 name="Google Shape;275;p18"/>
          <p:cNvGrpSpPr/>
          <p:nvPr/>
        </p:nvGrpSpPr>
        <p:grpSpPr>
          <a:xfrm>
            <a:off x="8027288" y="4604053"/>
            <a:ext cx="880186" cy="539385"/>
            <a:chOff x="7020722" y="3595000"/>
            <a:chExt cx="2002699" cy="1227270"/>
          </a:xfrm>
        </p:grpSpPr>
        <p:sp>
          <p:nvSpPr>
            <p:cNvPr id="276" name="Google Shape;276;p18"/>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8"/>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8"/>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 name="Google Shape;279;p18"/>
          <p:cNvGrpSpPr/>
          <p:nvPr/>
        </p:nvGrpSpPr>
        <p:grpSpPr>
          <a:xfrm>
            <a:off x="7729613" y="4670782"/>
            <a:ext cx="297697" cy="613621"/>
            <a:chOff x="6833589" y="268447"/>
            <a:chExt cx="554577" cy="1143108"/>
          </a:xfrm>
        </p:grpSpPr>
        <p:sp>
          <p:nvSpPr>
            <p:cNvPr id="280" name="Google Shape;280;p18"/>
            <p:cNvSpPr/>
            <p:nvPr/>
          </p:nvSpPr>
          <p:spPr>
            <a:xfrm>
              <a:off x="7095577" y="331953"/>
              <a:ext cx="114636" cy="342868"/>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18"/>
            <p:cNvSpPr/>
            <p:nvPr/>
          </p:nvSpPr>
          <p:spPr>
            <a:xfrm>
              <a:off x="6833589" y="268447"/>
              <a:ext cx="554577" cy="1143108"/>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 name="Google Shape;282;p18"/>
          <p:cNvGrpSpPr/>
          <p:nvPr/>
        </p:nvGrpSpPr>
        <p:grpSpPr>
          <a:xfrm flipH="1">
            <a:off x="236526" y="4604053"/>
            <a:ext cx="880186" cy="539385"/>
            <a:chOff x="7020722" y="3595000"/>
            <a:chExt cx="2002699" cy="1227270"/>
          </a:xfrm>
        </p:grpSpPr>
        <p:sp>
          <p:nvSpPr>
            <p:cNvPr id="283" name="Google Shape;283;p18"/>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8"/>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8"/>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 name="Google Shape;286;p18"/>
          <p:cNvGrpSpPr/>
          <p:nvPr/>
        </p:nvGrpSpPr>
        <p:grpSpPr>
          <a:xfrm>
            <a:off x="271339" y="184650"/>
            <a:ext cx="354724" cy="354724"/>
            <a:chOff x="292035" y="246950"/>
            <a:chExt cx="461700" cy="461700"/>
          </a:xfrm>
        </p:grpSpPr>
        <p:sp>
          <p:nvSpPr>
            <p:cNvPr id="287" name="Google Shape;287;p18"/>
            <p:cNvSpPr/>
            <p:nvPr/>
          </p:nvSpPr>
          <p:spPr>
            <a:xfrm>
              <a:off x="487635" y="246950"/>
              <a:ext cx="705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8"/>
            <p:cNvSpPr/>
            <p:nvPr/>
          </p:nvSpPr>
          <p:spPr>
            <a:xfrm rot="27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8"/>
            <p:cNvSpPr/>
            <p:nvPr/>
          </p:nvSpPr>
          <p:spPr>
            <a:xfrm rot="5400000">
              <a:off x="487485" y="247000"/>
              <a:ext cx="708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8"/>
            <p:cNvSpPr/>
            <p:nvPr/>
          </p:nvSpPr>
          <p:spPr>
            <a:xfrm rot="81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 name="Google Shape;291;p18"/>
          <p:cNvSpPr/>
          <p:nvPr/>
        </p:nvSpPr>
        <p:spPr>
          <a:xfrm>
            <a:off x="7845776" y="156650"/>
            <a:ext cx="1035325" cy="239917"/>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 name="Google Shape;292;p18"/>
          <p:cNvGrpSpPr/>
          <p:nvPr/>
        </p:nvGrpSpPr>
        <p:grpSpPr>
          <a:xfrm>
            <a:off x="981121" y="4603957"/>
            <a:ext cx="375874" cy="539372"/>
            <a:chOff x="2147657" y="2322315"/>
            <a:chExt cx="480964" cy="690175"/>
          </a:xfrm>
        </p:grpSpPr>
        <p:sp>
          <p:nvSpPr>
            <p:cNvPr id="293" name="Google Shape;293;p18"/>
            <p:cNvSpPr/>
            <p:nvPr/>
          </p:nvSpPr>
          <p:spPr>
            <a:xfrm>
              <a:off x="2335668" y="2322315"/>
              <a:ext cx="292953" cy="424506"/>
            </a:xfrm>
            <a:custGeom>
              <a:rect b="b" l="l" r="r" t="t"/>
              <a:pathLst>
                <a:path extrusionOk="0" h="7609" w="5251">
                  <a:moveTo>
                    <a:pt x="5084" y="0"/>
                  </a:moveTo>
                  <a:cubicBezTo>
                    <a:pt x="5072" y="12"/>
                    <a:pt x="5048" y="12"/>
                    <a:pt x="5025" y="12"/>
                  </a:cubicBezTo>
                  <a:cubicBezTo>
                    <a:pt x="4465" y="107"/>
                    <a:pt x="3882" y="357"/>
                    <a:pt x="3322" y="726"/>
                  </a:cubicBezTo>
                  <a:lnTo>
                    <a:pt x="3179" y="822"/>
                  </a:lnTo>
                  <a:cubicBezTo>
                    <a:pt x="2810" y="1084"/>
                    <a:pt x="2441" y="1393"/>
                    <a:pt x="2096" y="1774"/>
                  </a:cubicBezTo>
                  <a:lnTo>
                    <a:pt x="1965" y="1905"/>
                  </a:lnTo>
                  <a:cubicBezTo>
                    <a:pt x="1691" y="2191"/>
                    <a:pt x="1441" y="2512"/>
                    <a:pt x="1215" y="2870"/>
                  </a:cubicBezTo>
                  <a:cubicBezTo>
                    <a:pt x="1143" y="2977"/>
                    <a:pt x="1072" y="3096"/>
                    <a:pt x="1012" y="3215"/>
                  </a:cubicBezTo>
                  <a:lnTo>
                    <a:pt x="893" y="3429"/>
                  </a:lnTo>
                  <a:cubicBezTo>
                    <a:pt x="607" y="3941"/>
                    <a:pt x="393" y="4465"/>
                    <a:pt x="250" y="4989"/>
                  </a:cubicBezTo>
                  <a:lnTo>
                    <a:pt x="179" y="5310"/>
                  </a:lnTo>
                  <a:cubicBezTo>
                    <a:pt x="0" y="6120"/>
                    <a:pt x="0" y="6858"/>
                    <a:pt x="143" y="7513"/>
                  </a:cubicBezTo>
                  <a:lnTo>
                    <a:pt x="179" y="7608"/>
                  </a:lnTo>
                  <a:cubicBezTo>
                    <a:pt x="203" y="7608"/>
                    <a:pt x="250" y="7596"/>
                    <a:pt x="286" y="7596"/>
                  </a:cubicBezTo>
                  <a:cubicBezTo>
                    <a:pt x="1203" y="7418"/>
                    <a:pt x="2179" y="6846"/>
                    <a:pt x="3048" y="5989"/>
                  </a:cubicBezTo>
                  <a:cubicBezTo>
                    <a:pt x="3108" y="5929"/>
                    <a:pt x="3167" y="5846"/>
                    <a:pt x="3227" y="5787"/>
                  </a:cubicBezTo>
                  <a:cubicBezTo>
                    <a:pt x="3524" y="5477"/>
                    <a:pt x="3810" y="5108"/>
                    <a:pt x="4060" y="4715"/>
                  </a:cubicBezTo>
                  <a:cubicBezTo>
                    <a:pt x="4072" y="4691"/>
                    <a:pt x="4084" y="4667"/>
                    <a:pt x="4108" y="4644"/>
                  </a:cubicBezTo>
                  <a:cubicBezTo>
                    <a:pt x="4132" y="4584"/>
                    <a:pt x="4179" y="4525"/>
                    <a:pt x="4203" y="4465"/>
                  </a:cubicBezTo>
                  <a:cubicBezTo>
                    <a:pt x="4477" y="4024"/>
                    <a:pt x="4703" y="3548"/>
                    <a:pt x="4858" y="3084"/>
                  </a:cubicBezTo>
                  <a:lnTo>
                    <a:pt x="4929" y="2917"/>
                  </a:lnTo>
                  <a:cubicBezTo>
                    <a:pt x="5084" y="2429"/>
                    <a:pt x="5179" y="1953"/>
                    <a:pt x="5227" y="1488"/>
                  </a:cubicBezTo>
                  <a:lnTo>
                    <a:pt x="5239" y="1346"/>
                  </a:lnTo>
                  <a:cubicBezTo>
                    <a:pt x="5251" y="929"/>
                    <a:pt x="5227" y="536"/>
                    <a:pt x="5167" y="179"/>
                  </a:cubicBezTo>
                  <a:cubicBezTo>
                    <a:pt x="5167" y="167"/>
                    <a:pt x="5144" y="131"/>
                    <a:pt x="5144" y="119"/>
                  </a:cubicBezTo>
                  <a:cubicBezTo>
                    <a:pt x="5132" y="72"/>
                    <a:pt x="5132" y="48"/>
                    <a:pt x="5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8"/>
            <p:cNvSpPr/>
            <p:nvPr/>
          </p:nvSpPr>
          <p:spPr>
            <a:xfrm>
              <a:off x="2342977" y="2322315"/>
              <a:ext cx="284306" cy="424506"/>
            </a:xfrm>
            <a:custGeom>
              <a:rect b="b" l="l" r="r" t="t"/>
              <a:pathLst>
                <a:path extrusionOk="0" h="7609" w="5096">
                  <a:moveTo>
                    <a:pt x="4941" y="0"/>
                  </a:moveTo>
                  <a:cubicBezTo>
                    <a:pt x="4929" y="0"/>
                    <a:pt x="4894" y="0"/>
                    <a:pt x="4882" y="12"/>
                  </a:cubicBezTo>
                  <a:lnTo>
                    <a:pt x="3762" y="1715"/>
                  </a:lnTo>
                  <a:lnTo>
                    <a:pt x="3358" y="2322"/>
                  </a:lnTo>
                  <a:lnTo>
                    <a:pt x="3167" y="726"/>
                  </a:lnTo>
                  <a:lnTo>
                    <a:pt x="3036" y="822"/>
                  </a:lnTo>
                  <a:lnTo>
                    <a:pt x="3239" y="2500"/>
                  </a:lnTo>
                  <a:lnTo>
                    <a:pt x="2310" y="3941"/>
                  </a:lnTo>
                  <a:lnTo>
                    <a:pt x="1953" y="1762"/>
                  </a:lnTo>
                  <a:lnTo>
                    <a:pt x="1810" y="1893"/>
                  </a:lnTo>
                  <a:lnTo>
                    <a:pt x="2191" y="4120"/>
                  </a:lnTo>
                  <a:lnTo>
                    <a:pt x="1298" y="5513"/>
                  </a:lnTo>
                  <a:lnTo>
                    <a:pt x="881" y="3215"/>
                  </a:lnTo>
                  <a:lnTo>
                    <a:pt x="762" y="3429"/>
                  </a:lnTo>
                  <a:lnTo>
                    <a:pt x="1179" y="5703"/>
                  </a:lnTo>
                  <a:lnTo>
                    <a:pt x="524" y="6715"/>
                  </a:lnTo>
                  <a:lnTo>
                    <a:pt x="119" y="4977"/>
                  </a:lnTo>
                  <a:lnTo>
                    <a:pt x="48" y="5298"/>
                  </a:lnTo>
                  <a:lnTo>
                    <a:pt x="405" y="6894"/>
                  </a:lnTo>
                  <a:lnTo>
                    <a:pt x="0" y="7501"/>
                  </a:lnTo>
                  <a:lnTo>
                    <a:pt x="24" y="7608"/>
                  </a:lnTo>
                  <a:cubicBezTo>
                    <a:pt x="60" y="7608"/>
                    <a:pt x="83" y="7596"/>
                    <a:pt x="131" y="7596"/>
                  </a:cubicBezTo>
                  <a:lnTo>
                    <a:pt x="905" y="6406"/>
                  </a:lnTo>
                  <a:lnTo>
                    <a:pt x="2905" y="5989"/>
                  </a:lnTo>
                  <a:lnTo>
                    <a:pt x="3084" y="5787"/>
                  </a:lnTo>
                  <a:lnTo>
                    <a:pt x="3084" y="5787"/>
                  </a:lnTo>
                  <a:lnTo>
                    <a:pt x="1012" y="6227"/>
                  </a:lnTo>
                  <a:lnTo>
                    <a:pt x="1738" y="5108"/>
                  </a:lnTo>
                  <a:lnTo>
                    <a:pt x="3965" y="4644"/>
                  </a:lnTo>
                  <a:cubicBezTo>
                    <a:pt x="4001" y="4584"/>
                    <a:pt x="4036" y="4525"/>
                    <a:pt x="4060" y="4465"/>
                  </a:cubicBezTo>
                  <a:lnTo>
                    <a:pt x="4060" y="4465"/>
                  </a:lnTo>
                  <a:lnTo>
                    <a:pt x="1846" y="4929"/>
                  </a:lnTo>
                  <a:lnTo>
                    <a:pt x="2798" y="3465"/>
                  </a:lnTo>
                  <a:lnTo>
                    <a:pt x="4715" y="3096"/>
                  </a:lnTo>
                  <a:lnTo>
                    <a:pt x="4774" y="2929"/>
                  </a:lnTo>
                  <a:lnTo>
                    <a:pt x="2917" y="3310"/>
                  </a:lnTo>
                  <a:lnTo>
                    <a:pt x="3882" y="1798"/>
                  </a:lnTo>
                  <a:lnTo>
                    <a:pt x="3989" y="1655"/>
                  </a:lnTo>
                  <a:lnTo>
                    <a:pt x="5072" y="1524"/>
                  </a:lnTo>
                  <a:lnTo>
                    <a:pt x="5096" y="1369"/>
                  </a:lnTo>
                  <a:lnTo>
                    <a:pt x="5096" y="1369"/>
                  </a:lnTo>
                  <a:lnTo>
                    <a:pt x="4120" y="1477"/>
                  </a:lnTo>
                  <a:lnTo>
                    <a:pt x="5001" y="119"/>
                  </a:lnTo>
                  <a:cubicBezTo>
                    <a:pt x="4989" y="72"/>
                    <a:pt x="4989" y="48"/>
                    <a:pt x="4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8"/>
            <p:cNvSpPr/>
            <p:nvPr/>
          </p:nvSpPr>
          <p:spPr>
            <a:xfrm>
              <a:off x="2147657" y="2472389"/>
              <a:ext cx="202016" cy="274431"/>
            </a:xfrm>
            <a:custGeom>
              <a:rect b="b" l="l" r="r" t="t"/>
              <a:pathLst>
                <a:path extrusionOk="0" h="4919" w="3621">
                  <a:moveTo>
                    <a:pt x="227" y="1"/>
                  </a:moveTo>
                  <a:cubicBezTo>
                    <a:pt x="215" y="37"/>
                    <a:pt x="203" y="84"/>
                    <a:pt x="203" y="108"/>
                  </a:cubicBezTo>
                  <a:cubicBezTo>
                    <a:pt x="1" y="942"/>
                    <a:pt x="239" y="2049"/>
                    <a:pt x="894" y="3061"/>
                  </a:cubicBezTo>
                  <a:cubicBezTo>
                    <a:pt x="1156" y="3454"/>
                    <a:pt x="1453" y="3799"/>
                    <a:pt x="1775" y="4085"/>
                  </a:cubicBezTo>
                  <a:lnTo>
                    <a:pt x="2001" y="4263"/>
                  </a:lnTo>
                  <a:cubicBezTo>
                    <a:pt x="2430" y="4609"/>
                    <a:pt x="2882" y="4811"/>
                    <a:pt x="3311" y="4906"/>
                  </a:cubicBezTo>
                  <a:cubicBezTo>
                    <a:pt x="3358" y="4906"/>
                    <a:pt x="3382" y="4918"/>
                    <a:pt x="3418" y="4918"/>
                  </a:cubicBezTo>
                  <a:lnTo>
                    <a:pt x="3418" y="4906"/>
                  </a:lnTo>
                  <a:cubicBezTo>
                    <a:pt x="3418" y="4871"/>
                    <a:pt x="3430" y="4835"/>
                    <a:pt x="3430" y="4811"/>
                  </a:cubicBezTo>
                  <a:cubicBezTo>
                    <a:pt x="3620" y="3978"/>
                    <a:pt x="3382" y="2882"/>
                    <a:pt x="2739" y="1870"/>
                  </a:cubicBezTo>
                  <a:cubicBezTo>
                    <a:pt x="2072" y="858"/>
                    <a:pt x="1167" y="180"/>
                    <a:pt x="322" y="25"/>
                  </a:cubicBezTo>
                  <a:cubicBezTo>
                    <a:pt x="286" y="25"/>
                    <a:pt x="263" y="1"/>
                    <a:pt x="2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8"/>
            <p:cNvSpPr/>
            <p:nvPr/>
          </p:nvSpPr>
          <p:spPr>
            <a:xfrm>
              <a:off x="2156305" y="2471106"/>
              <a:ext cx="184051" cy="275045"/>
            </a:xfrm>
            <a:custGeom>
              <a:rect b="b" l="l" r="r" t="t"/>
              <a:pathLst>
                <a:path extrusionOk="0" h="4930" w="3299">
                  <a:moveTo>
                    <a:pt x="84" y="0"/>
                  </a:moveTo>
                  <a:cubicBezTo>
                    <a:pt x="72" y="24"/>
                    <a:pt x="72" y="72"/>
                    <a:pt x="60" y="107"/>
                  </a:cubicBezTo>
                  <a:lnTo>
                    <a:pt x="679" y="1060"/>
                  </a:lnTo>
                  <a:lnTo>
                    <a:pt x="0" y="857"/>
                  </a:lnTo>
                  <a:lnTo>
                    <a:pt x="0" y="857"/>
                  </a:lnTo>
                  <a:lnTo>
                    <a:pt x="12" y="1024"/>
                  </a:lnTo>
                  <a:lnTo>
                    <a:pt x="798" y="1250"/>
                  </a:lnTo>
                  <a:lnTo>
                    <a:pt x="1513" y="2346"/>
                  </a:lnTo>
                  <a:lnTo>
                    <a:pt x="262" y="2084"/>
                  </a:lnTo>
                  <a:lnTo>
                    <a:pt x="322" y="2250"/>
                  </a:lnTo>
                  <a:lnTo>
                    <a:pt x="1632" y="2524"/>
                  </a:lnTo>
                  <a:lnTo>
                    <a:pt x="2227" y="3453"/>
                  </a:lnTo>
                  <a:lnTo>
                    <a:pt x="798" y="3120"/>
                  </a:lnTo>
                  <a:lnTo>
                    <a:pt x="798" y="3120"/>
                  </a:lnTo>
                  <a:lnTo>
                    <a:pt x="929" y="3298"/>
                  </a:lnTo>
                  <a:lnTo>
                    <a:pt x="2346" y="3632"/>
                  </a:lnTo>
                  <a:lnTo>
                    <a:pt x="2751" y="4251"/>
                  </a:lnTo>
                  <a:lnTo>
                    <a:pt x="1655" y="4084"/>
                  </a:lnTo>
                  <a:lnTo>
                    <a:pt x="1870" y="4263"/>
                  </a:lnTo>
                  <a:lnTo>
                    <a:pt x="2858" y="4417"/>
                  </a:lnTo>
                  <a:lnTo>
                    <a:pt x="3167" y="4906"/>
                  </a:lnTo>
                  <a:cubicBezTo>
                    <a:pt x="3203" y="4906"/>
                    <a:pt x="3227" y="4929"/>
                    <a:pt x="3275" y="4929"/>
                  </a:cubicBezTo>
                  <a:cubicBezTo>
                    <a:pt x="3287" y="4894"/>
                    <a:pt x="3287" y="4870"/>
                    <a:pt x="3298" y="4822"/>
                  </a:cubicBezTo>
                  <a:lnTo>
                    <a:pt x="2882" y="4227"/>
                  </a:lnTo>
                  <a:lnTo>
                    <a:pt x="3025" y="2727"/>
                  </a:lnTo>
                  <a:lnTo>
                    <a:pt x="2906" y="2441"/>
                  </a:lnTo>
                  <a:lnTo>
                    <a:pt x="2751" y="4013"/>
                  </a:lnTo>
                  <a:lnTo>
                    <a:pt x="2191" y="3143"/>
                  </a:lnTo>
                  <a:lnTo>
                    <a:pt x="2322" y="1500"/>
                  </a:lnTo>
                  <a:lnTo>
                    <a:pt x="2191" y="1334"/>
                  </a:lnTo>
                  <a:lnTo>
                    <a:pt x="2072" y="2929"/>
                  </a:lnTo>
                  <a:lnTo>
                    <a:pt x="1322" y="1798"/>
                  </a:lnTo>
                  <a:lnTo>
                    <a:pt x="1298" y="524"/>
                  </a:lnTo>
                  <a:lnTo>
                    <a:pt x="1143" y="417"/>
                  </a:lnTo>
                  <a:lnTo>
                    <a:pt x="1179" y="1548"/>
                  </a:lnTo>
                  <a:lnTo>
                    <a:pt x="179" y="12"/>
                  </a:lnTo>
                  <a:cubicBezTo>
                    <a:pt x="143" y="0"/>
                    <a:pt x="119" y="0"/>
                    <a:pt x="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8"/>
            <p:cNvSpPr/>
            <p:nvPr/>
          </p:nvSpPr>
          <p:spPr>
            <a:xfrm>
              <a:off x="2193516" y="2727459"/>
              <a:ext cx="324865" cy="285031"/>
            </a:xfrm>
            <a:custGeom>
              <a:rect b="b" l="l" r="r" t="t"/>
              <a:pathLst>
                <a:path extrusionOk="0" h="5109" w="5823">
                  <a:moveTo>
                    <a:pt x="143" y="1"/>
                  </a:moveTo>
                  <a:cubicBezTo>
                    <a:pt x="60" y="1"/>
                    <a:pt x="0" y="72"/>
                    <a:pt x="12" y="156"/>
                  </a:cubicBezTo>
                  <a:lnTo>
                    <a:pt x="857" y="5002"/>
                  </a:lnTo>
                  <a:cubicBezTo>
                    <a:pt x="881" y="5061"/>
                    <a:pt x="941" y="5109"/>
                    <a:pt x="1000" y="5109"/>
                  </a:cubicBezTo>
                  <a:lnTo>
                    <a:pt x="4822" y="5109"/>
                  </a:lnTo>
                  <a:cubicBezTo>
                    <a:pt x="4894" y="5109"/>
                    <a:pt x="4941" y="5061"/>
                    <a:pt x="4953" y="5002"/>
                  </a:cubicBezTo>
                  <a:lnTo>
                    <a:pt x="5810" y="156"/>
                  </a:lnTo>
                  <a:cubicBezTo>
                    <a:pt x="5822" y="72"/>
                    <a:pt x="5763" y="1"/>
                    <a:pt x="56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2_1">
    <p:spTree>
      <p:nvGrpSpPr>
        <p:cNvPr id="298" name="Shape 298"/>
        <p:cNvGrpSpPr/>
        <p:nvPr/>
      </p:nvGrpSpPr>
      <p:grpSpPr>
        <a:xfrm>
          <a:off x="0" y="0"/>
          <a:ext cx="0" cy="0"/>
          <a:chOff x="0" y="0"/>
          <a:chExt cx="0" cy="0"/>
        </a:xfrm>
      </p:grpSpPr>
      <p:sp>
        <p:nvSpPr>
          <p:cNvPr id="299" name="Google Shape;299;p19"/>
          <p:cNvSpPr txBox="1"/>
          <p:nvPr>
            <p:ph type="title"/>
          </p:nvPr>
        </p:nvSpPr>
        <p:spPr>
          <a:xfrm>
            <a:off x="713100" y="452325"/>
            <a:ext cx="6180300" cy="1046700"/>
          </a:xfrm>
          <a:prstGeom prst="rect">
            <a:avLst/>
          </a:prstGeom>
        </p:spPr>
        <p:txBody>
          <a:bodyPr anchorCtr="0" anchor="t" bIns="91425" lIns="91425" spcFirstLastPara="1" rIns="91425" wrap="square" tIns="91425">
            <a:noAutofit/>
          </a:bodyPr>
          <a:lstStyle>
            <a:lvl1pPr lvl="0" rtl="0" algn="l">
              <a:spcBef>
                <a:spcPts val="0"/>
              </a:spcBef>
              <a:spcAft>
                <a:spcPts val="0"/>
              </a:spcAft>
              <a:buNone/>
              <a:defRPr/>
            </a:lvl1pPr>
            <a:lvl2pPr lvl="1" rtl="0" algn="l">
              <a:spcBef>
                <a:spcPts val="0"/>
              </a:spcBef>
              <a:spcAft>
                <a:spcPts val="0"/>
              </a:spcAft>
              <a:buNone/>
              <a:defRPr/>
            </a:lvl2pPr>
            <a:lvl3pPr lvl="2" rtl="0" algn="l">
              <a:spcBef>
                <a:spcPts val="0"/>
              </a:spcBef>
              <a:spcAft>
                <a:spcPts val="0"/>
              </a:spcAft>
              <a:buNone/>
              <a:defRPr/>
            </a:lvl3pPr>
            <a:lvl4pPr lvl="3" rtl="0" algn="l">
              <a:spcBef>
                <a:spcPts val="0"/>
              </a:spcBef>
              <a:spcAft>
                <a:spcPts val="0"/>
              </a:spcAft>
              <a:buNone/>
              <a:defRPr/>
            </a:lvl4pPr>
            <a:lvl5pPr lvl="4" rtl="0" algn="l">
              <a:spcBef>
                <a:spcPts val="0"/>
              </a:spcBef>
              <a:spcAft>
                <a:spcPts val="0"/>
              </a:spcAft>
              <a:buNone/>
              <a:defRPr/>
            </a:lvl5pPr>
            <a:lvl6pPr lvl="5" rtl="0" algn="l">
              <a:spcBef>
                <a:spcPts val="0"/>
              </a:spcBef>
              <a:spcAft>
                <a:spcPts val="0"/>
              </a:spcAft>
              <a:buNone/>
              <a:defRPr/>
            </a:lvl6pPr>
            <a:lvl7pPr lvl="6" rtl="0" algn="l">
              <a:spcBef>
                <a:spcPts val="0"/>
              </a:spcBef>
              <a:spcAft>
                <a:spcPts val="0"/>
              </a:spcAft>
              <a:buNone/>
              <a:defRPr/>
            </a:lvl7pPr>
            <a:lvl8pPr lvl="7" rtl="0" algn="l">
              <a:spcBef>
                <a:spcPts val="0"/>
              </a:spcBef>
              <a:spcAft>
                <a:spcPts val="0"/>
              </a:spcAft>
              <a:buNone/>
              <a:defRPr/>
            </a:lvl8pPr>
            <a:lvl9pPr lvl="8" rtl="0" algn="l">
              <a:spcBef>
                <a:spcPts val="0"/>
              </a:spcBef>
              <a:spcAft>
                <a:spcPts val="0"/>
              </a:spcAft>
              <a:buNone/>
              <a:defRPr/>
            </a:lvl9pPr>
          </a:lstStyle>
          <a:p/>
        </p:txBody>
      </p:sp>
      <p:cxnSp>
        <p:nvCxnSpPr>
          <p:cNvPr id="300" name="Google Shape;300;p19"/>
          <p:cNvCxnSpPr/>
          <p:nvPr/>
        </p:nvCxnSpPr>
        <p:spPr>
          <a:xfrm>
            <a:off x="-9525" y="5143500"/>
            <a:ext cx="9134700" cy="0"/>
          </a:xfrm>
          <a:prstGeom prst="straightConnector1">
            <a:avLst/>
          </a:prstGeom>
          <a:noFill/>
          <a:ln cap="flat" cmpd="sng" w="9525">
            <a:solidFill>
              <a:schemeClr val="lt1"/>
            </a:solidFill>
            <a:prstDash val="solid"/>
            <a:round/>
            <a:headEnd len="med" w="med" type="none"/>
            <a:tailEnd len="med" w="med" type="none"/>
          </a:ln>
        </p:spPr>
      </p:cxnSp>
      <p:sp>
        <p:nvSpPr>
          <p:cNvPr id="301" name="Google Shape;301;p19"/>
          <p:cNvSpPr txBox="1"/>
          <p:nvPr>
            <p:ph idx="1" type="subTitle"/>
          </p:nvPr>
        </p:nvSpPr>
        <p:spPr>
          <a:xfrm>
            <a:off x="1705575" y="1941288"/>
            <a:ext cx="16971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302" name="Google Shape;302;p19"/>
          <p:cNvSpPr txBox="1"/>
          <p:nvPr>
            <p:ph idx="2" type="subTitle"/>
          </p:nvPr>
        </p:nvSpPr>
        <p:spPr>
          <a:xfrm>
            <a:off x="1705577" y="2244894"/>
            <a:ext cx="1697100" cy="923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b="1" sz="1600"/>
            </a:lvl2pPr>
            <a:lvl3pPr lvl="2" rtl="0">
              <a:spcBef>
                <a:spcPts val="0"/>
              </a:spcBef>
              <a:spcAft>
                <a:spcPts val="0"/>
              </a:spcAft>
              <a:buNone/>
              <a:defRPr b="1" sz="1600"/>
            </a:lvl3pPr>
            <a:lvl4pPr lvl="3" rtl="0">
              <a:spcBef>
                <a:spcPts val="0"/>
              </a:spcBef>
              <a:spcAft>
                <a:spcPts val="0"/>
              </a:spcAft>
              <a:buNone/>
              <a:defRPr b="1" sz="1600"/>
            </a:lvl4pPr>
            <a:lvl5pPr lvl="4" rtl="0">
              <a:spcBef>
                <a:spcPts val="0"/>
              </a:spcBef>
              <a:spcAft>
                <a:spcPts val="0"/>
              </a:spcAft>
              <a:buNone/>
              <a:defRPr b="1" sz="1600"/>
            </a:lvl5pPr>
            <a:lvl6pPr lvl="5" rtl="0">
              <a:spcBef>
                <a:spcPts val="0"/>
              </a:spcBef>
              <a:spcAft>
                <a:spcPts val="0"/>
              </a:spcAft>
              <a:buNone/>
              <a:defRPr b="1" sz="1600"/>
            </a:lvl6pPr>
            <a:lvl7pPr lvl="6" rtl="0">
              <a:spcBef>
                <a:spcPts val="0"/>
              </a:spcBef>
              <a:spcAft>
                <a:spcPts val="0"/>
              </a:spcAft>
              <a:buNone/>
              <a:defRPr b="1" sz="1600"/>
            </a:lvl7pPr>
            <a:lvl8pPr lvl="7" rtl="0">
              <a:spcBef>
                <a:spcPts val="0"/>
              </a:spcBef>
              <a:spcAft>
                <a:spcPts val="0"/>
              </a:spcAft>
              <a:buNone/>
              <a:defRPr b="1" sz="1600"/>
            </a:lvl8pPr>
            <a:lvl9pPr lvl="8" rtl="0">
              <a:spcBef>
                <a:spcPts val="0"/>
              </a:spcBef>
              <a:spcAft>
                <a:spcPts val="0"/>
              </a:spcAft>
              <a:buNone/>
              <a:defRPr b="1" sz="1600"/>
            </a:lvl9pPr>
          </a:lstStyle>
          <a:p/>
        </p:txBody>
      </p:sp>
      <p:sp>
        <p:nvSpPr>
          <p:cNvPr id="303" name="Google Shape;303;p19"/>
          <p:cNvSpPr txBox="1"/>
          <p:nvPr>
            <p:ph idx="3" type="subTitle"/>
          </p:nvPr>
        </p:nvSpPr>
        <p:spPr>
          <a:xfrm>
            <a:off x="4466825" y="1941288"/>
            <a:ext cx="16971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304" name="Google Shape;304;p19"/>
          <p:cNvSpPr txBox="1"/>
          <p:nvPr>
            <p:ph idx="4" type="subTitle"/>
          </p:nvPr>
        </p:nvSpPr>
        <p:spPr>
          <a:xfrm>
            <a:off x="4466825" y="2244887"/>
            <a:ext cx="1697100" cy="923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atin typeface="Muli"/>
                <a:ea typeface="Muli"/>
                <a:cs typeface="Muli"/>
                <a:sym typeface="Muli"/>
              </a:defRPr>
            </a:lvl1pPr>
            <a:lvl2pPr lvl="1" rtl="0">
              <a:spcBef>
                <a:spcPts val="0"/>
              </a:spcBef>
              <a:spcAft>
                <a:spcPts val="0"/>
              </a:spcAft>
              <a:buNone/>
              <a:defRPr b="1" sz="1600">
                <a:latin typeface="Muli"/>
                <a:ea typeface="Muli"/>
                <a:cs typeface="Muli"/>
                <a:sym typeface="Muli"/>
              </a:defRPr>
            </a:lvl2pPr>
            <a:lvl3pPr lvl="2" rtl="0">
              <a:spcBef>
                <a:spcPts val="0"/>
              </a:spcBef>
              <a:spcAft>
                <a:spcPts val="0"/>
              </a:spcAft>
              <a:buNone/>
              <a:defRPr b="1" sz="1600">
                <a:latin typeface="Muli"/>
                <a:ea typeface="Muli"/>
                <a:cs typeface="Muli"/>
                <a:sym typeface="Muli"/>
              </a:defRPr>
            </a:lvl3pPr>
            <a:lvl4pPr lvl="3" rtl="0">
              <a:spcBef>
                <a:spcPts val="0"/>
              </a:spcBef>
              <a:spcAft>
                <a:spcPts val="0"/>
              </a:spcAft>
              <a:buNone/>
              <a:defRPr b="1" sz="1600">
                <a:latin typeface="Muli"/>
                <a:ea typeface="Muli"/>
                <a:cs typeface="Muli"/>
                <a:sym typeface="Muli"/>
              </a:defRPr>
            </a:lvl4pPr>
            <a:lvl5pPr lvl="4" rtl="0">
              <a:spcBef>
                <a:spcPts val="0"/>
              </a:spcBef>
              <a:spcAft>
                <a:spcPts val="0"/>
              </a:spcAft>
              <a:buNone/>
              <a:defRPr b="1" sz="1600">
                <a:latin typeface="Muli"/>
                <a:ea typeface="Muli"/>
                <a:cs typeface="Muli"/>
                <a:sym typeface="Muli"/>
              </a:defRPr>
            </a:lvl5pPr>
            <a:lvl6pPr lvl="5" rtl="0">
              <a:spcBef>
                <a:spcPts val="0"/>
              </a:spcBef>
              <a:spcAft>
                <a:spcPts val="0"/>
              </a:spcAft>
              <a:buNone/>
              <a:defRPr b="1" sz="1600">
                <a:latin typeface="Muli"/>
                <a:ea typeface="Muli"/>
                <a:cs typeface="Muli"/>
                <a:sym typeface="Muli"/>
              </a:defRPr>
            </a:lvl6pPr>
            <a:lvl7pPr lvl="6" rtl="0">
              <a:spcBef>
                <a:spcPts val="0"/>
              </a:spcBef>
              <a:spcAft>
                <a:spcPts val="0"/>
              </a:spcAft>
              <a:buNone/>
              <a:defRPr b="1" sz="1600">
                <a:latin typeface="Muli"/>
                <a:ea typeface="Muli"/>
                <a:cs typeface="Muli"/>
                <a:sym typeface="Muli"/>
              </a:defRPr>
            </a:lvl7pPr>
            <a:lvl8pPr lvl="7" rtl="0">
              <a:spcBef>
                <a:spcPts val="0"/>
              </a:spcBef>
              <a:spcAft>
                <a:spcPts val="0"/>
              </a:spcAft>
              <a:buNone/>
              <a:defRPr b="1" sz="1600">
                <a:latin typeface="Muli"/>
                <a:ea typeface="Muli"/>
                <a:cs typeface="Muli"/>
                <a:sym typeface="Muli"/>
              </a:defRPr>
            </a:lvl8pPr>
            <a:lvl9pPr lvl="8" rtl="0">
              <a:spcBef>
                <a:spcPts val="0"/>
              </a:spcBef>
              <a:spcAft>
                <a:spcPts val="0"/>
              </a:spcAft>
              <a:buNone/>
              <a:defRPr b="1" sz="1600">
                <a:latin typeface="Muli"/>
                <a:ea typeface="Muli"/>
                <a:cs typeface="Muli"/>
                <a:sym typeface="Muli"/>
              </a:defRPr>
            </a:lvl9pPr>
          </a:lstStyle>
          <a:p/>
        </p:txBody>
      </p:sp>
      <p:sp>
        <p:nvSpPr>
          <p:cNvPr id="305" name="Google Shape;305;p19"/>
          <p:cNvSpPr txBox="1"/>
          <p:nvPr>
            <p:ph idx="5" type="subTitle"/>
          </p:nvPr>
        </p:nvSpPr>
        <p:spPr>
          <a:xfrm>
            <a:off x="1705575" y="3353795"/>
            <a:ext cx="16971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306" name="Google Shape;306;p19"/>
          <p:cNvSpPr txBox="1"/>
          <p:nvPr>
            <p:ph idx="6" type="subTitle"/>
          </p:nvPr>
        </p:nvSpPr>
        <p:spPr>
          <a:xfrm>
            <a:off x="1705577" y="3657401"/>
            <a:ext cx="1697100" cy="923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b="1" sz="1600"/>
            </a:lvl2pPr>
            <a:lvl3pPr lvl="2" rtl="0">
              <a:spcBef>
                <a:spcPts val="0"/>
              </a:spcBef>
              <a:spcAft>
                <a:spcPts val="0"/>
              </a:spcAft>
              <a:buNone/>
              <a:defRPr b="1" sz="1600"/>
            </a:lvl3pPr>
            <a:lvl4pPr lvl="3" rtl="0">
              <a:spcBef>
                <a:spcPts val="0"/>
              </a:spcBef>
              <a:spcAft>
                <a:spcPts val="0"/>
              </a:spcAft>
              <a:buNone/>
              <a:defRPr b="1" sz="1600"/>
            </a:lvl4pPr>
            <a:lvl5pPr lvl="4" rtl="0">
              <a:spcBef>
                <a:spcPts val="0"/>
              </a:spcBef>
              <a:spcAft>
                <a:spcPts val="0"/>
              </a:spcAft>
              <a:buNone/>
              <a:defRPr b="1" sz="1600"/>
            </a:lvl5pPr>
            <a:lvl6pPr lvl="5" rtl="0">
              <a:spcBef>
                <a:spcPts val="0"/>
              </a:spcBef>
              <a:spcAft>
                <a:spcPts val="0"/>
              </a:spcAft>
              <a:buNone/>
              <a:defRPr b="1" sz="1600"/>
            </a:lvl6pPr>
            <a:lvl7pPr lvl="6" rtl="0">
              <a:spcBef>
                <a:spcPts val="0"/>
              </a:spcBef>
              <a:spcAft>
                <a:spcPts val="0"/>
              </a:spcAft>
              <a:buNone/>
              <a:defRPr b="1" sz="1600"/>
            </a:lvl7pPr>
            <a:lvl8pPr lvl="7" rtl="0">
              <a:spcBef>
                <a:spcPts val="0"/>
              </a:spcBef>
              <a:spcAft>
                <a:spcPts val="0"/>
              </a:spcAft>
              <a:buNone/>
              <a:defRPr b="1" sz="1600"/>
            </a:lvl8pPr>
            <a:lvl9pPr lvl="8" rtl="0">
              <a:spcBef>
                <a:spcPts val="0"/>
              </a:spcBef>
              <a:spcAft>
                <a:spcPts val="0"/>
              </a:spcAft>
              <a:buNone/>
              <a:defRPr b="1" sz="1600"/>
            </a:lvl9pPr>
          </a:lstStyle>
          <a:p/>
        </p:txBody>
      </p:sp>
      <p:sp>
        <p:nvSpPr>
          <p:cNvPr id="307" name="Google Shape;307;p19"/>
          <p:cNvSpPr txBox="1"/>
          <p:nvPr>
            <p:ph idx="7" type="subTitle"/>
          </p:nvPr>
        </p:nvSpPr>
        <p:spPr>
          <a:xfrm>
            <a:off x="4466825" y="3353794"/>
            <a:ext cx="1697100" cy="402300"/>
          </a:xfrm>
          <a:prstGeom prst="rect">
            <a:avLst/>
          </a:prstGeom>
        </p:spPr>
        <p:txBody>
          <a:bodyPr anchorCtr="0" anchor="b" bIns="91425" lIns="91425" spcFirstLastPara="1" rIns="91425" wrap="square" tIns="91425">
            <a:noAutofit/>
          </a:bodyPr>
          <a:lstStyle>
            <a:lvl1pPr lvl="0" rtl="0">
              <a:spcBef>
                <a:spcPts val="0"/>
              </a:spcBef>
              <a:spcAft>
                <a:spcPts val="0"/>
              </a:spcAft>
              <a:buNone/>
              <a:defRPr sz="1800">
                <a:solidFill>
                  <a:schemeClr val="dk2"/>
                </a:solidFill>
                <a:latin typeface="Nunito Black"/>
                <a:ea typeface="Nunito Black"/>
                <a:cs typeface="Nunito Black"/>
                <a:sym typeface="Nunito Black"/>
              </a:defRPr>
            </a:lvl1pPr>
            <a:lvl2pPr lvl="1" rtl="0">
              <a:spcBef>
                <a:spcPts val="0"/>
              </a:spcBef>
              <a:spcAft>
                <a:spcPts val="0"/>
              </a:spcAft>
              <a:buNone/>
              <a:defRPr sz="1800">
                <a:solidFill>
                  <a:schemeClr val="dk2"/>
                </a:solidFill>
                <a:latin typeface="Nunito Black"/>
                <a:ea typeface="Nunito Black"/>
                <a:cs typeface="Nunito Black"/>
                <a:sym typeface="Nunito Black"/>
              </a:defRPr>
            </a:lvl2pPr>
            <a:lvl3pPr lvl="2" rtl="0">
              <a:spcBef>
                <a:spcPts val="0"/>
              </a:spcBef>
              <a:spcAft>
                <a:spcPts val="0"/>
              </a:spcAft>
              <a:buNone/>
              <a:defRPr sz="1800">
                <a:solidFill>
                  <a:schemeClr val="dk2"/>
                </a:solidFill>
                <a:latin typeface="Nunito Black"/>
                <a:ea typeface="Nunito Black"/>
                <a:cs typeface="Nunito Black"/>
                <a:sym typeface="Nunito Black"/>
              </a:defRPr>
            </a:lvl3pPr>
            <a:lvl4pPr lvl="3" rtl="0">
              <a:spcBef>
                <a:spcPts val="0"/>
              </a:spcBef>
              <a:spcAft>
                <a:spcPts val="0"/>
              </a:spcAft>
              <a:buNone/>
              <a:defRPr sz="1800">
                <a:solidFill>
                  <a:schemeClr val="dk2"/>
                </a:solidFill>
                <a:latin typeface="Nunito Black"/>
                <a:ea typeface="Nunito Black"/>
                <a:cs typeface="Nunito Black"/>
                <a:sym typeface="Nunito Black"/>
              </a:defRPr>
            </a:lvl4pPr>
            <a:lvl5pPr lvl="4" rtl="0">
              <a:spcBef>
                <a:spcPts val="0"/>
              </a:spcBef>
              <a:spcAft>
                <a:spcPts val="0"/>
              </a:spcAft>
              <a:buNone/>
              <a:defRPr sz="1800">
                <a:solidFill>
                  <a:schemeClr val="dk2"/>
                </a:solidFill>
                <a:latin typeface="Nunito Black"/>
                <a:ea typeface="Nunito Black"/>
                <a:cs typeface="Nunito Black"/>
                <a:sym typeface="Nunito Black"/>
              </a:defRPr>
            </a:lvl5pPr>
            <a:lvl6pPr lvl="5" rtl="0">
              <a:spcBef>
                <a:spcPts val="0"/>
              </a:spcBef>
              <a:spcAft>
                <a:spcPts val="0"/>
              </a:spcAft>
              <a:buNone/>
              <a:defRPr sz="1800">
                <a:solidFill>
                  <a:schemeClr val="dk2"/>
                </a:solidFill>
                <a:latin typeface="Nunito Black"/>
                <a:ea typeface="Nunito Black"/>
                <a:cs typeface="Nunito Black"/>
                <a:sym typeface="Nunito Black"/>
              </a:defRPr>
            </a:lvl6pPr>
            <a:lvl7pPr lvl="6" rtl="0">
              <a:spcBef>
                <a:spcPts val="0"/>
              </a:spcBef>
              <a:spcAft>
                <a:spcPts val="0"/>
              </a:spcAft>
              <a:buNone/>
              <a:defRPr sz="1800">
                <a:solidFill>
                  <a:schemeClr val="dk2"/>
                </a:solidFill>
                <a:latin typeface="Nunito Black"/>
                <a:ea typeface="Nunito Black"/>
                <a:cs typeface="Nunito Black"/>
                <a:sym typeface="Nunito Black"/>
              </a:defRPr>
            </a:lvl7pPr>
            <a:lvl8pPr lvl="7" rtl="0">
              <a:spcBef>
                <a:spcPts val="0"/>
              </a:spcBef>
              <a:spcAft>
                <a:spcPts val="0"/>
              </a:spcAft>
              <a:buNone/>
              <a:defRPr sz="1800">
                <a:solidFill>
                  <a:schemeClr val="dk2"/>
                </a:solidFill>
                <a:latin typeface="Nunito Black"/>
                <a:ea typeface="Nunito Black"/>
                <a:cs typeface="Nunito Black"/>
                <a:sym typeface="Nunito Black"/>
              </a:defRPr>
            </a:lvl8pPr>
            <a:lvl9pPr lvl="8" rtl="0">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308" name="Google Shape;308;p19"/>
          <p:cNvSpPr txBox="1"/>
          <p:nvPr>
            <p:ph idx="8" type="subTitle"/>
          </p:nvPr>
        </p:nvSpPr>
        <p:spPr>
          <a:xfrm>
            <a:off x="4466835" y="3657401"/>
            <a:ext cx="1697100" cy="9234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b="1" sz="1600"/>
            </a:lvl2pPr>
            <a:lvl3pPr lvl="2" rtl="0">
              <a:spcBef>
                <a:spcPts val="0"/>
              </a:spcBef>
              <a:spcAft>
                <a:spcPts val="0"/>
              </a:spcAft>
              <a:buNone/>
              <a:defRPr b="1" sz="1600"/>
            </a:lvl3pPr>
            <a:lvl4pPr lvl="3" rtl="0">
              <a:spcBef>
                <a:spcPts val="0"/>
              </a:spcBef>
              <a:spcAft>
                <a:spcPts val="0"/>
              </a:spcAft>
              <a:buNone/>
              <a:defRPr b="1" sz="1600"/>
            </a:lvl4pPr>
            <a:lvl5pPr lvl="4" rtl="0">
              <a:spcBef>
                <a:spcPts val="0"/>
              </a:spcBef>
              <a:spcAft>
                <a:spcPts val="0"/>
              </a:spcAft>
              <a:buNone/>
              <a:defRPr b="1" sz="1600"/>
            </a:lvl5pPr>
            <a:lvl6pPr lvl="5" rtl="0">
              <a:spcBef>
                <a:spcPts val="0"/>
              </a:spcBef>
              <a:spcAft>
                <a:spcPts val="0"/>
              </a:spcAft>
              <a:buNone/>
              <a:defRPr b="1" sz="1600"/>
            </a:lvl6pPr>
            <a:lvl7pPr lvl="6" rtl="0">
              <a:spcBef>
                <a:spcPts val="0"/>
              </a:spcBef>
              <a:spcAft>
                <a:spcPts val="0"/>
              </a:spcAft>
              <a:buNone/>
              <a:defRPr b="1" sz="1600"/>
            </a:lvl7pPr>
            <a:lvl8pPr lvl="7" rtl="0">
              <a:spcBef>
                <a:spcPts val="0"/>
              </a:spcBef>
              <a:spcAft>
                <a:spcPts val="0"/>
              </a:spcAft>
              <a:buNone/>
              <a:defRPr b="1" sz="1600"/>
            </a:lvl8pPr>
            <a:lvl9pPr lvl="8" rtl="0">
              <a:spcBef>
                <a:spcPts val="0"/>
              </a:spcBef>
              <a:spcAft>
                <a:spcPts val="0"/>
              </a:spcAft>
              <a:buNone/>
              <a:defRPr b="1" sz="1600"/>
            </a:lvl9pPr>
          </a:lstStyle>
          <a:p/>
        </p:txBody>
      </p:sp>
      <p:sp>
        <p:nvSpPr>
          <p:cNvPr id="309" name="Google Shape;309;p19"/>
          <p:cNvSpPr/>
          <p:nvPr/>
        </p:nvSpPr>
        <p:spPr>
          <a:xfrm rot="10800000">
            <a:off x="6407200" y="3508575"/>
            <a:ext cx="2736789" cy="1634914"/>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 name="Google Shape;310;p19"/>
          <p:cNvGrpSpPr/>
          <p:nvPr/>
        </p:nvGrpSpPr>
        <p:grpSpPr>
          <a:xfrm rot="5400000">
            <a:off x="8060668" y="3768367"/>
            <a:ext cx="1476421" cy="195029"/>
            <a:chOff x="213125" y="197550"/>
            <a:chExt cx="1737375" cy="229500"/>
          </a:xfrm>
        </p:grpSpPr>
        <p:cxnSp>
          <p:nvCxnSpPr>
            <p:cNvPr id="311" name="Google Shape;311;p19"/>
            <p:cNvCxnSpPr/>
            <p:nvPr/>
          </p:nvCxnSpPr>
          <p:spPr>
            <a:xfrm flipH="1">
              <a:off x="213125"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12" name="Google Shape;312;p19"/>
            <p:cNvCxnSpPr/>
            <p:nvPr/>
          </p:nvCxnSpPr>
          <p:spPr>
            <a:xfrm flipH="1">
              <a:off x="359014"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13" name="Google Shape;313;p19"/>
            <p:cNvCxnSpPr/>
            <p:nvPr/>
          </p:nvCxnSpPr>
          <p:spPr>
            <a:xfrm flipH="1">
              <a:off x="504902"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14" name="Google Shape;314;p19"/>
            <p:cNvCxnSpPr/>
            <p:nvPr/>
          </p:nvCxnSpPr>
          <p:spPr>
            <a:xfrm flipH="1">
              <a:off x="650791"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15" name="Google Shape;315;p19"/>
            <p:cNvCxnSpPr/>
            <p:nvPr/>
          </p:nvCxnSpPr>
          <p:spPr>
            <a:xfrm flipH="1">
              <a:off x="796680"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16" name="Google Shape;316;p19"/>
            <p:cNvCxnSpPr/>
            <p:nvPr/>
          </p:nvCxnSpPr>
          <p:spPr>
            <a:xfrm flipH="1">
              <a:off x="942568"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17" name="Google Shape;317;p19"/>
            <p:cNvCxnSpPr/>
            <p:nvPr/>
          </p:nvCxnSpPr>
          <p:spPr>
            <a:xfrm flipH="1">
              <a:off x="1088457"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18" name="Google Shape;318;p19"/>
            <p:cNvCxnSpPr/>
            <p:nvPr/>
          </p:nvCxnSpPr>
          <p:spPr>
            <a:xfrm flipH="1">
              <a:off x="1234345"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19" name="Google Shape;319;p19"/>
            <p:cNvCxnSpPr/>
            <p:nvPr/>
          </p:nvCxnSpPr>
          <p:spPr>
            <a:xfrm flipH="1">
              <a:off x="1380234"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20" name="Google Shape;320;p19"/>
            <p:cNvCxnSpPr/>
            <p:nvPr/>
          </p:nvCxnSpPr>
          <p:spPr>
            <a:xfrm flipH="1">
              <a:off x="1526123"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21" name="Google Shape;321;p19"/>
            <p:cNvCxnSpPr/>
            <p:nvPr/>
          </p:nvCxnSpPr>
          <p:spPr>
            <a:xfrm flipH="1">
              <a:off x="1672011"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322" name="Google Shape;322;p19"/>
            <p:cNvCxnSpPr/>
            <p:nvPr/>
          </p:nvCxnSpPr>
          <p:spPr>
            <a:xfrm flipH="1">
              <a:off x="1817900" y="197550"/>
              <a:ext cx="132600" cy="229500"/>
            </a:xfrm>
            <a:prstGeom prst="straightConnector1">
              <a:avLst/>
            </a:prstGeom>
            <a:noFill/>
            <a:ln cap="flat" cmpd="sng" w="19050">
              <a:solidFill>
                <a:schemeClr val="accent2"/>
              </a:solidFill>
              <a:prstDash val="solid"/>
              <a:round/>
              <a:headEnd len="med" w="med" type="none"/>
              <a:tailEnd len="med" w="med" type="none"/>
            </a:ln>
          </p:spPr>
        </p:cxn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8">
    <p:spTree>
      <p:nvGrpSpPr>
        <p:cNvPr id="323" name="Shape 323"/>
        <p:cNvGrpSpPr/>
        <p:nvPr/>
      </p:nvGrpSpPr>
      <p:grpSpPr>
        <a:xfrm>
          <a:off x="0" y="0"/>
          <a:ext cx="0" cy="0"/>
          <a:chOff x="0" y="0"/>
          <a:chExt cx="0" cy="0"/>
        </a:xfrm>
      </p:grpSpPr>
      <p:sp>
        <p:nvSpPr>
          <p:cNvPr id="324" name="Google Shape;324;p20"/>
          <p:cNvSpPr txBox="1"/>
          <p:nvPr>
            <p:ph idx="1" type="body"/>
          </p:nvPr>
        </p:nvSpPr>
        <p:spPr>
          <a:xfrm>
            <a:off x="1687050" y="1759501"/>
            <a:ext cx="5769900" cy="2319000"/>
          </a:xfrm>
          <a:prstGeom prst="rect">
            <a:avLst/>
          </a:prstGeom>
        </p:spPr>
        <p:txBody>
          <a:bodyPr anchorCtr="0" anchor="t" bIns="91425" lIns="91425" spcFirstLastPara="1" rIns="91425" wrap="square" tIns="91425">
            <a:noAutofit/>
          </a:bodyPr>
          <a:lstStyle>
            <a:lvl1pPr indent="-330200" lvl="0" marL="457200" rtl="0">
              <a:spcBef>
                <a:spcPts val="0"/>
              </a:spcBef>
              <a:spcAft>
                <a:spcPts val="0"/>
              </a:spcAft>
              <a:buSzPts val="1600"/>
              <a:buFont typeface="Karla"/>
              <a:buChar char="●"/>
              <a:defRPr sz="1600"/>
            </a:lvl1pPr>
            <a:lvl2pPr indent="-317500" lvl="1" marL="914400" rtl="0">
              <a:spcBef>
                <a:spcPts val="1600"/>
              </a:spcBef>
              <a:spcAft>
                <a:spcPts val="0"/>
              </a:spcAft>
              <a:buSzPts val="1400"/>
              <a:buFont typeface="Karla"/>
              <a:buChar char="○"/>
              <a:defRPr/>
            </a:lvl2pPr>
            <a:lvl3pPr indent="-317500" lvl="2" marL="1371600" rtl="0">
              <a:spcBef>
                <a:spcPts val="0"/>
              </a:spcBef>
              <a:spcAft>
                <a:spcPts val="0"/>
              </a:spcAft>
              <a:buSzPts val="1400"/>
              <a:buFont typeface="Karla"/>
              <a:buChar char="■"/>
              <a:defRPr/>
            </a:lvl3pPr>
            <a:lvl4pPr indent="-317500" lvl="3" marL="1828800" rtl="0">
              <a:spcBef>
                <a:spcPts val="0"/>
              </a:spcBef>
              <a:spcAft>
                <a:spcPts val="0"/>
              </a:spcAft>
              <a:buSzPts val="1400"/>
              <a:buFont typeface="Karla"/>
              <a:buChar char="●"/>
              <a:defRPr/>
            </a:lvl4pPr>
            <a:lvl5pPr indent="-317500" lvl="4" marL="2286000" rtl="0">
              <a:spcBef>
                <a:spcPts val="0"/>
              </a:spcBef>
              <a:spcAft>
                <a:spcPts val="0"/>
              </a:spcAft>
              <a:buSzPts val="1400"/>
              <a:buFont typeface="Karla"/>
              <a:buChar char="○"/>
              <a:defRPr/>
            </a:lvl5pPr>
            <a:lvl6pPr indent="-317500" lvl="5" marL="2743200" rtl="0">
              <a:spcBef>
                <a:spcPts val="0"/>
              </a:spcBef>
              <a:spcAft>
                <a:spcPts val="0"/>
              </a:spcAft>
              <a:buSzPts val="1400"/>
              <a:buFont typeface="Karla"/>
              <a:buChar char="■"/>
              <a:defRPr/>
            </a:lvl6pPr>
            <a:lvl7pPr indent="-317500" lvl="6" marL="3200400" rtl="0">
              <a:spcBef>
                <a:spcPts val="0"/>
              </a:spcBef>
              <a:spcAft>
                <a:spcPts val="0"/>
              </a:spcAft>
              <a:buSzPts val="1400"/>
              <a:buFont typeface="Karla"/>
              <a:buChar char="●"/>
              <a:defRPr/>
            </a:lvl7pPr>
            <a:lvl8pPr indent="-317500" lvl="7" marL="3657600" rtl="0">
              <a:spcBef>
                <a:spcPts val="0"/>
              </a:spcBef>
              <a:spcAft>
                <a:spcPts val="0"/>
              </a:spcAft>
              <a:buSzPts val="1400"/>
              <a:buFont typeface="Karla"/>
              <a:buChar char="○"/>
              <a:defRPr/>
            </a:lvl8pPr>
            <a:lvl9pPr indent="-317500" lvl="8" marL="4114800" rtl="0">
              <a:spcBef>
                <a:spcPts val="0"/>
              </a:spcBef>
              <a:spcAft>
                <a:spcPts val="0"/>
              </a:spcAft>
              <a:buSzPts val="1400"/>
              <a:buFont typeface="Karla"/>
              <a:buChar char="■"/>
              <a:defRPr/>
            </a:lvl9pPr>
          </a:lstStyle>
          <a:p/>
        </p:txBody>
      </p:sp>
      <p:sp>
        <p:nvSpPr>
          <p:cNvPr id="325" name="Google Shape;325;p20"/>
          <p:cNvSpPr txBox="1"/>
          <p:nvPr>
            <p:ph type="title"/>
          </p:nvPr>
        </p:nvSpPr>
        <p:spPr>
          <a:xfrm>
            <a:off x="1687050" y="1065000"/>
            <a:ext cx="57699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26" name="Google Shape;326;p20"/>
          <p:cNvSpPr/>
          <p:nvPr/>
        </p:nvSpPr>
        <p:spPr>
          <a:xfrm rot="692880">
            <a:off x="6860323" y="3364248"/>
            <a:ext cx="3259381" cy="1810340"/>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0"/>
          <p:cNvSpPr/>
          <p:nvPr/>
        </p:nvSpPr>
        <p:spPr>
          <a:xfrm flipH="1" rot="10800000">
            <a:off x="0" y="3508575"/>
            <a:ext cx="2736789" cy="1634914"/>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0"/>
          <p:cNvSpPr/>
          <p:nvPr/>
        </p:nvSpPr>
        <p:spPr>
          <a:xfrm>
            <a:off x="6348398" y="4767499"/>
            <a:ext cx="757644" cy="15267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0"/>
          <p:cNvSpPr/>
          <p:nvPr/>
        </p:nvSpPr>
        <p:spPr>
          <a:xfrm>
            <a:off x="293425" y="255513"/>
            <a:ext cx="658895" cy="152687"/>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 name="Google Shape;330;p20"/>
          <p:cNvGrpSpPr/>
          <p:nvPr/>
        </p:nvGrpSpPr>
        <p:grpSpPr>
          <a:xfrm>
            <a:off x="8155460" y="-126950"/>
            <a:ext cx="461700" cy="461700"/>
            <a:chOff x="292035" y="246950"/>
            <a:chExt cx="461700" cy="461700"/>
          </a:xfrm>
        </p:grpSpPr>
        <p:sp>
          <p:nvSpPr>
            <p:cNvPr id="331" name="Google Shape;331;p20"/>
            <p:cNvSpPr/>
            <p:nvPr/>
          </p:nvSpPr>
          <p:spPr>
            <a:xfrm>
              <a:off x="487635" y="246950"/>
              <a:ext cx="705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0"/>
            <p:cNvSpPr/>
            <p:nvPr/>
          </p:nvSpPr>
          <p:spPr>
            <a:xfrm rot="27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0"/>
            <p:cNvSpPr/>
            <p:nvPr/>
          </p:nvSpPr>
          <p:spPr>
            <a:xfrm rot="5400000">
              <a:off x="487485" y="247000"/>
              <a:ext cx="708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0"/>
            <p:cNvSpPr/>
            <p:nvPr/>
          </p:nvSpPr>
          <p:spPr>
            <a:xfrm rot="81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hasCustomPrompt="1" type="title"/>
          </p:nvPr>
        </p:nvSpPr>
        <p:spPr>
          <a:xfrm>
            <a:off x="5436303" y="1260175"/>
            <a:ext cx="850200" cy="603600"/>
          </a:xfrm>
          <a:prstGeom prst="rect">
            <a:avLst/>
          </a:prstGeom>
          <a:solidFill>
            <a:schemeClr val="accent3"/>
          </a:solidFill>
        </p:spPr>
        <p:txBody>
          <a:bodyPr anchorCtr="0" anchor="ctr" bIns="91425" lIns="91425" spcFirstLastPara="1" rIns="91425" wrap="square" tIns="91425">
            <a:noAutofit/>
          </a:bodyPr>
          <a:lstStyle>
            <a:lvl1pPr lvl="0" rtl="0" algn="ctr">
              <a:spcBef>
                <a:spcPts val="0"/>
              </a:spcBef>
              <a:spcAft>
                <a:spcPts val="0"/>
              </a:spcAft>
              <a:buSzPts val="4800"/>
              <a:buNone/>
              <a:defRPr sz="3600">
                <a:solidFill>
                  <a:schemeClr val="lt1"/>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
        <p:nvSpPr>
          <p:cNvPr id="13" name="Google Shape;13;p3"/>
          <p:cNvSpPr txBox="1"/>
          <p:nvPr>
            <p:ph idx="1" type="subTitle"/>
          </p:nvPr>
        </p:nvSpPr>
        <p:spPr>
          <a:xfrm>
            <a:off x="5330500" y="3215826"/>
            <a:ext cx="2733900" cy="6675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b="1" sz="1600"/>
            </a:lvl2pPr>
            <a:lvl3pPr lvl="2" rtl="0">
              <a:spcBef>
                <a:spcPts val="0"/>
              </a:spcBef>
              <a:spcAft>
                <a:spcPts val="0"/>
              </a:spcAft>
              <a:buNone/>
              <a:defRPr b="1" sz="1600"/>
            </a:lvl3pPr>
            <a:lvl4pPr lvl="3" rtl="0">
              <a:spcBef>
                <a:spcPts val="0"/>
              </a:spcBef>
              <a:spcAft>
                <a:spcPts val="0"/>
              </a:spcAft>
              <a:buNone/>
              <a:defRPr b="1" sz="1600"/>
            </a:lvl4pPr>
            <a:lvl5pPr lvl="4" rtl="0">
              <a:spcBef>
                <a:spcPts val="0"/>
              </a:spcBef>
              <a:spcAft>
                <a:spcPts val="0"/>
              </a:spcAft>
              <a:buNone/>
              <a:defRPr b="1" sz="1600"/>
            </a:lvl5pPr>
            <a:lvl6pPr lvl="5" rtl="0">
              <a:spcBef>
                <a:spcPts val="0"/>
              </a:spcBef>
              <a:spcAft>
                <a:spcPts val="0"/>
              </a:spcAft>
              <a:buNone/>
              <a:defRPr b="1" sz="1600"/>
            </a:lvl6pPr>
            <a:lvl7pPr lvl="6" rtl="0">
              <a:spcBef>
                <a:spcPts val="0"/>
              </a:spcBef>
              <a:spcAft>
                <a:spcPts val="0"/>
              </a:spcAft>
              <a:buNone/>
              <a:defRPr b="1" sz="1600"/>
            </a:lvl7pPr>
            <a:lvl8pPr lvl="7" rtl="0">
              <a:spcBef>
                <a:spcPts val="0"/>
              </a:spcBef>
              <a:spcAft>
                <a:spcPts val="0"/>
              </a:spcAft>
              <a:buNone/>
              <a:defRPr b="1" sz="1600"/>
            </a:lvl8pPr>
            <a:lvl9pPr lvl="8" rtl="0">
              <a:spcBef>
                <a:spcPts val="0"/>
              </a:spcBef>
              <a:spcAft>
                <a:spcPts val="0"/>
              </a:spcAft>
              <a:buNone/>
              <a:defRPr b="1" sz="1600"/>
            </a:lvl9pPr>
          </a:lstStyle>
          <a:p/>
        </p:txBody>
      </p:sp>
      <p:sp>
        <p:nvSpPr>
          <p:cNvPr id="14" name="Google Shape;14;p3"/>
          <p:cNvSpPr txBox="1"/>
          <p:nvPr>
            <p:ph idx="2" type="title"/>
          </p:nvPr>
        </p:nvSpPr>
        <p:spPr>
          <a:xfrm>
            <a:off x="5330500" y="1863750"/>
            <a:ext cx="2733900" cy="1417200"/>
          </a:xfrm>
          <a:prstGeom prst="rect">
            <a:avLst/>
          </a:prstGeom>
        </p:spPr>
        <p:txBody>
          <a:bodyPr anchorCtr="0" anchor="ctr" bIns="91425" lIns="91425" spcFirstLastPara="1" rIns="91425" wrap="square" tIns="91425">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5" name="Google Shape;15;p3"/>
          <p:cNvSpPr/>
          <p:nvPr/>
        </p:nvSpPr>
        <p:spPr>
          <a:xfrm flipH="1">
            <a:off x="6407200" y="0"/>
            <a:ext cx="2736789" cy="1634914"/>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p:nvPr/>
        </p:nvSpPr>
        <p:spPr>
          <a:xfrm flipH="1">
            <a:off x="49" y="4604100"/>
            <a:ext cx="1803952" cy="539402"/>
          </a:xfrm>
          <a:custGeom>
            <a:rect b="b" l="l" r="r" t="t"/>
            <a:pathLst>
              <a:path extrusionOk="0" h="4414" w="18087">
                <a:moveTo>
                  <a:pt x="9433" y="1"/>
                </a:moveTo>
                <a:cubicBezTo>
                  <a:pt x="8856" y="1"/>
                  <a:pt x="8275" y="50"/>
                  <a:pt x="7692" y="163"/>
                </a:cubicBezTo>
                <a:cubicBezTo>
                  <a:pt x="6323" y="425"/>
                  <a:pt x="5180" y="1402"/>
                  <a:pt x="4263" y="2033"/>
                </a:cubicBezTo>
                <a:cubicBezTo>
                  <a:pt x="2918" y="2961"/>
                  <a:pt x="1584" y="3795"/>
                  <a:pt x="1" y="4414"/>
                </a:cubicBezTo>
                <a:lnTo>
                  <a:pt x="18086" y="4414"/>
                </a:lnTo>
                <a:lnTo>
                  <a:pt x="18086" y="4402"/>
                </a:lnTo>
                <a:lnTo>
                  <a:pt x="18086" y="1878"/>
                </a:lnTo>
                <a:cubicBezTo>
                  <a:pt x="15443" y="1377"/>
                  <a:pt x="12488" y="1"/>
                  <a:pt x="9433"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5">
    <p:spTree>
      <p:nvGrpSpPr>
        <p:cNvPr id="335" name="Shape 335"/>
        <p:cNvGrpSpPr/>
        <p:nvPr/>
      </p:nvGrpSpPr>
      <p:grpSpPr>
        <a:xfrm>
          <a:off x="0" y="0"/>
          <a:ext cx="0" cy="0"/>
          <a:chOff x="0" y="0"/>
          <a:chExt cx="0" cy="0"/>
        </a:xfrm>
      </p:grpSpPr>
      <p:sp>
        <p:nvSpPr>
          <p:cNvPr id="336" name="Google Shape;336;p21"/>
          <p:cNvSpPr txBox="1"/>
          <p:nvPr>
            <p:ph idx="1" type="subTitle"/>
          </p:nvPr>
        </p:nvSpPr>
        <p:spPr>
          <a:xfrm>
            <a:off x="5122325" y="2189400"/>
            <a:ext cx="3045300" cy="1419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337" name="Google Shape;337;p21"/>
          <p:cNvSpPr txBox="1"/>
          <p:nvPr>
            <p:ph type="title"/>
          </p:nvPr>
        </p:nvSpPr>
        <p:spPr>
          <a:xfrm>
            <a:off x="5126461" y="1229400"/>
            <a:ext cx="3045300" cy="9600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38" name="Google Shape;338;p21"/>
          <p:cNvSpPr/>
          <p:nvPr/>
        </p:nvSpPr>
        <p:spPr>
          <a:xfrm flipH="1">
            <a:off x="42" y="3069176"/>
            <a:ext cx="6937314" cy="2074326"/>
          </a:xfrm>
          <a:custGeom>
            <a:rect b="b" l="l" r="r" t="t"/>
            <a:pathLst>
              <a:path extrusionOk="0" h="4414" w="18087">
                <a:moveTo>
                  <a:pt x="9433" y="1"/>
                </a:moveTo>
                <a:cubicBezTo>
                  <a:pt x="8856" y="1"/>
                  <a:pt x="8275" y="50"/>
                  <a:pt x="7692" y="163"/>
                </a:cubicBezTo>
                <a:cubicBezTo>
                  <a:pt x="6323" y="425"/>
                  <a:pt x="5180" y="1402"/>
                  <a:pt x="4263" y="2033"/>
                </a:cubicBezTo>
                <a:cubicBezTo>
                  <a:pt x="2918" y="2961"/>
                  <a:pt x="1584" y="3795"/>
                  <a:pt x="1" y="4414"/>
                </a:cubicBezTo>
                <a:lnTo>
                  <a:pt x="18086" y="4414"/>
                </a:lnTo>
                <a:lnTo>
                  <a:pt x="18086" y="4402"/>
                </a:lnTo>
                <a:lnTo>
                  <a:pt x="18086" y="1878"/>
                </a:lnTo>
                <a:cubicBezTo>
                  <a:pt x="15443" y="1377"/>
                  <a:pt x="12488" y="1"/>
                  <a:pt x="9433"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1"/>
          <p:cNvSpPr/>
          <p:nvPr/>
        </p:nvSpPr>
        <p:spPr>
          <a:xfrm flipH="1" rot="10800000">
            <a:off x="5894768" y="-6"/>
            <a:ext cx="3249239" cy="971555"/>
          </a:xfrm>
          <a:custGeom>
            <a:rect b="b" l="l" r="r" t="t"/>
            <a:pathLst>
              <a:path extrusionOk="0" h="4414" w="18087">
                <a:moveTo>
                  <a:pt x="9433" y="1"/>
                </a:moveTo>
                <a:cubicBezTo>
                  <a:pt x="8856" y="1"/>
                  <a:pt x="8275" y="50"/>
                  <a:pt x="7692" y="163"/>
                </a:cubicBezTo>
                <a:cubicBezTo>
                  <a:pt x="6323" y="425"/>
                  <a:pt x="5180" y="1402"/>
                  <a:pt x="4263" y="2033"/>
                </a:cubicBezTo>
                <a:cubicBezTo>
                  <a:pt x="2918" y="2961"/>
                  <a:pt x="1584" y="3795"/>
                  <a:pt x="1" y="4414"/>
                </a:cubicBezTo>
                <a:lnTo>
                  <a:pt x="18086" y="4414"/>
                </a:lnTo>
                <a:lnTo>
                  <a:pt x="18086" y="4402"/>
                </a:lnTo>
                <a:lnTo>
                  <a:pt x="18086" y="1878"/>
                </a:lnTo>
                <a:cubicBezTo>
                  <a:pt x="15443" y="1377"/>
                  <a:pt x="12488" y="1"/>
                  <a:pt x="9433"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6">
    <p:spTree>
      <p:nvGrpSpPr>
        <p:cNvPr id="340" name="Shape 340"/>
        <p:cNvGrpSpPr/>
        <p:nvPr/>
      </p:nvGrpSpPr>
      <p:grpSpPr>
        <a:xfrm>
          <a:off x="0" y="0"/>
          <a:ext cx="0" cy="0"/>
          <a:chOff x="0" y="0"/>
          <a:chExt cx="0" cy="0"/>
        </a:xfrm>
      </p:grpSpPr>
      <p:sp>
        <p:nvSpPr>
          <p:cNvPr id="341" name="Google Shape;341;p22"/>
          <p:cNvSpPr/>
          <p:nvPr/>
        </p:nvSpPr>
        <p:spPr>
          <a:xfrm>
            <a:off x="2206693" y="3069176"/>
            <a:ext cx="6937314" cy="2074326"/>
          </a:xfrm>
          <a:custGeom>
            <a:rect b="b" l="l" r="r" t="t"/>
            <a:pathLst>
              <a:path extrusionOk="0" h="4414" w="18087">
                <a:moveTo>
                  <a:pt x="9433" y="1"/>
                </a:moveTo>
                <a:cubicBezTo>
                  <a:pt x="8856" y="1"/>
                  <a:pt x="8275" y="50"/>
                  <a:pt x="7692" y="163"/>
                </a:cubicBezTo>
                <a:cubicBezTo>
                  <a:pt x="6323" y="425"/>
                  <a:pt x="5180" y="1402"/>
                  <a:pt x="4263" y="2033"/>
                </a:cubicBezTo>
                <a:cubicBezTo>
                  <a:pt x="2918" y="2961"/>
                  <a:pt x="1584" y="3795"/>
                  <a:pt x="1" y="4414"/>
                </a:cubicBezTo>
                <a:lnTo>
                  <a:pt x="18086" y="4414"/>
                </a:lnTo>
                <a:lnTo>
                  <a:pt x="18086" y="4402"/>
                </a:lnTo>
                <a:lnTo>
                  <a:pt x="18086" y="1878"/>
                </a:lnTo>
                <a:cubicBezTo>
                  <a:pt x="15443" y="1377"/>
                  <a:pt x="12488" y="1"/>
                  <a:pt x="9433"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2"/>
          <p:cNvSpPr/>
          <p:nvPr/>
        </p:nvSpPr>
        <p:spPr>
          <a:xfrm rot="10800000">
            <a:off x="42" y="-6"/>
            <a:ext cx="3249239" cy="971555"/>
          </a:xfrm>
          <a:custGeom>
            <a:rect b="b" l="l" r="r" t="t"/>
            <a:pathLst>
              <a:path extrusionOk="0" h="4414" w="18087">
                <a:moveTo>
                  <a:pt x="9433" y="1"/>
                </a:moveTo>
                <a:cubicBezTo>
                  <a:pt x="8856" y="1"/>
                  <a:pt x="8275" y="50"/>
                  <a:pt x="7692" y="163"/>
                </a:cubicBezTo>
                <a:cubicBezTo>
                  <a:pt x="6323" y="425"/>
                  <a:pt x="5180" y="1402"/>
                  <a:pt x="4263" y="2033"/>
                </a:cubicBezTo>
                <a:cubicBezTo>
                  <a:pt x="2918" y="2961"/>
                  <a:pt x="1584" y="3795"/>
                  <a:pt x="1" y="4414"/>
                </a:cubicBezTo>
                <a:lnTo>
                  <a:pt x="18086" y="4414"/>
                </a:lnTo>
                <a:lnTo>
                  <a:pt x="18086" y="4402"/>
                </a:lnTo>
                <a:lnTo>
                  <a:pt x="18086" y="1878"/>
                </a:lnTo>
                <a:cubicBezTo>
                  <a:pt x="15443" y="1377"/>
                  <a:pt x="12488" y="1"/>
                  <a:pt x="9433"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2"/>
          <p:cNvSpPr txBox="1"/>
          <p:nvPr>
            <p:ph idx="1" type="subTitle"/>
          </p:nvPr>
        </p:nvSpPr>
        <p:spPr>
          <a:xfrm>
            <a:off x="913125" y="2185053"/>
            <a:ext cx="3000600" cy="1417200"/>
          </a:xfrm>
          <a:prstGeom prst="rect">
            <a:avLst/>
          </a:prstGeom>
        </p:spPr>
        <p:txBody>
          <a:bodyPr anchorCtr="0" anchor="ctr"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344" name="Google Shape;344;p22"/>
          <p:cNvSpPr txBox="1"/>
          <p:nvPr>
            <p:ph type="title"/>
          </p:nvPr>
        </p:nvSpPr>
        <p:spPr>
          <a:xfrm>
            <a:off x="913125" y="1541250"/>
            <a:ext cx="3000600" cy="643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7">
    <p:spTree>
      <p:nvGrpSpPr>
        <p:cNvPr id="345" name="Shape 345"/>
        <p:cNvGrpSpPr/>
        <p:nvPr/>
      </p:nvGrpSpPr>
      <p:grpSpPr>
        <a:xfrm>
          <a:off x="0" y="0"/>
          <a:ext cx="0" cy="0"/>
          <a:chOff x="0" y="0"/>
          <a:chExt cx="0" cy="0"/>
        </a:xfrm>
      </p:grpSpPr>
      <p:sp>
        <p:nvSpPr>
          <p:cNvPr id="346" name="Google Shape;346;p23"/>
          <p:cNvSpPr txBox="1"/>
          <p:nvPr>
            <p:ph idx="1" type="subTitle"/>
          </p:nvPr>
        </p:nvSpPr>
        <p:spPr>
          <a:xfrm>
            <a:off x="747880" y="2185050"/>
            <a:ext cx="3471300" cy="1662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p:txBody>
      </p:sp>
      <p:sp>
        <p:nvSpPr>
          <p:cNvPr id="347" name="Google Shape;347;p23"/>
          <p:cNvSpPr txBox="1"/>
          <p:nvPr>
            <p:ph type="title"/>
          </p:nvPr>
        </p:nvSpPr>
        <p:spPr>
          <a:xfrm>
            <a:off x="747875" y="1541250"/>
            <a:ext cx="3471300" cy="643800"/>
          </a:xfrm>
          <a:prstGeom prst="rect">
            <a:avLst/>
          </a:prstGeom>
        </p:spPr>
        <p:txBody>
          <a:bodyPr anchorCtr="0" anchor="b"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48" name="Google Shape;348;p23"/>
          <p:cNvGrpSpPr/>
          <p:nvPr/>
        </p:nvGrpSpPr>
        <p:grpSpPr>
          <a:xfrm>
            <a:off x="4833024" y="100"/>
            <a:ext cx="4311026" cy="5143500"/>
            <a:chOff x="4833024" y="100"/>
            <a:chExt cx="4311026" cy="5143500"/>
          </a:xfrm>
        </p:grpSpPr>
        <p:sp>
          <p:nvSpPr>
            <p:cNvPr id="349" name="Google Shape;349;p23"/>
            <p:cNvSpPr/>
            <p:nvPr/>
          </p:nvSpPr>
          <p:spPr>
            <a:xfrm>
              <a:off x="4861250" y="100"/>
              <a:ext cx="4282800" cy="5143500"/>
            </a:xfrm>
            <a:prstGeom prst="rect">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3"/>
            <p:cNvSpPr/>
            <p:nvPr/>
          </p:nvSpPr>
          <p:spPr>
            <a:xfrm flipH="1" rot="5400000">
              <a:off x="2388512" y="2444956"/>
              <a:ext cx="5143056" cy="254032"/>
            </a:xfrm>
            <a:custGeom>
              <a:rect b="b" l="l" r="r" t="t"/>
              <a:pathLst>
                <a:path extrusionOk="0" h="8516" w="53984">
                  <a:moveTo>
                    <a:pt x="46657" y="1"/>
                  </a:moveTo>
                  <a:cubicBezTo>
                    <a:pt x="46074" y="1"/>
                    <a:pt x="45488" y="51"/>
                    <a:pt x="44899" y="169"/>
                  </a:cubicBezTo>
                  <a:cubicBezTo>
                    <a:pt x="43542" y="431"/>
                    <a:pt x="42387" y="1407"/>
                    <a:pt x="41470" y="2038"/>
                  </a:cubicBezTo>
                  <a:cubicBezTo>
                    <a:pt x="39232" y="3574"/>
                    <a:pt x="37029" y="4872"/>
                    <a:pt x="33612" y="5336"/>
                  </a:cubicBezTo>
                  <a:cubicBezTo>
                    <a:pt x="32989" y="5416"/>
                    <a:pt x="32472" y="5460"/>
                    <a:pt x="31980" y="5460"/>
                  </a:cubicBezTo>
                  <a:cubicBezTo>
                    <a:pt x="31371" y="5460"/>
                    <a:pt x="30802" y="5392"/>
                    <a:pt x="30123" y="5241"/>
                  </a:cubicBezTo>
                  <a:cubicBezTo>
                    <a:pt x="29750" y="5162"/>
                    <a:pt x="28846" y="5072"/>
                    <a:pt x="27839" y="5072"/>
                  </a:cubicBezTo>
                  <a:cubicBezTo>
                    <a:pt x="26724" y="5072"/>
                    <a:pt x="25482" y="5182"/>
                    <a:pt x="24694" y="5538"/>
                  </a:cubicBezTo>
                  <a:cubicBezTo>
                    <a:pt x="23539" y="6071"/>
                    <a:pt x="22016" y="6265"/>
                    <a:pt x="20469" y="6265"/>
                  </a:cubicBezTo>
                  <a:cubicBezTo>
                    <a:pt x="19146" y="6265"/>
                    <a:pt x="17804" y="6123"/>
                    <a:pt x="16657" y="5931"/>
                  </a:cubicBezTo>
                  <a:cubicBezTo>
                    <a:pt x="14636" y="5589"/>
                    <a:pt x="12849" y="5387"/>
                    <a:pt x="11110" y="5387"/>
                  </a:cubicBezTo>
                  <a:cubicBezTo>
                    <a:pt x="8793" y="5387"/>
                    <a:pt x="6562" y="5746"/>
                    <a:pt x="3977" y="6610"/>
                  </a:cubicBezTo>
                  <a:cubicBezTo>
                    <a:pt x="2417" y="7134"/>
                    <a:pt x="1179" y="7801"/>
                    <a:pt x="0" y="8515"/>
                  </a:cubicBezTo>
                  <a:lnTo>
                    <a:pt x="53983" y="8515"/>
                  </a:lnTo>
                  <a:lnTo>
                    <a:pt x="53983" y="1574"/>
                  </a:lnTo>
                  <a:cubicBezTo>
                    <a:pt x="51696" y="973"/>
                    <a:pt x="49211" y="1"/>
                    <a:pt x="466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 name="Google Shape;351;p23"/>
          <p:cNvSpPr/>
          <p:nvPr/>
        </p:nvSpPr>
        <p:spPr>
          <a:xfrm flipH="1">
            <a:off x="13" y="4474925"/>
            <a:ext cx="2236367" cy="668699"/>
          </a:xfrm>
          <a:custGeom>
            <a:rect b="b" l="l" r="r" t="t"/>
            <a:pathLst>
              <a:path extrusionOk="0" h="4414" w="18087">
                <a:moveTo>
                  <a:pt x="9433" y="1"/>
                </a:moveTo>
                <a:cubicBezTo>
                  <a:pt x="8856" y="1"/>
                  <a:pt x="8275" y="50"/>
                  <a:pt x="7692" y="163"/>
                </a:cubicBezTo>
                <a:cubicBezTo>
                  <a:pt x="6323" y="425"/>
                  <a:pt x="5180" y="1402"/>
                  <a:pt x="4263" y="2033"/>
                </a:cubicBezTo>
                <a:cubicBezTo>
                  <a:pt x="2918" y="2961"/>
                  <a:pt x="1584" y="3795"/>
                  <a:pt x="1" y="4414"/>
                </a:cubicBezTo>
                <a:lnTo>
                  <a:pt x="18086" y="4414"/>
                </a:lnTo>
                <a:lnTo>
                  <a:pt x="18086" y="4402"/>
                </a:lnTo>
                <a:lnTo>
                  <a:pt x="18086" y="1878"/>
                </a:lnTo>
                <a:cubicBezTo>
                  <a:pt x="15443" y="1377"/>
                  <a:pt x="12488" y="1"/>
                  <a:pt x="9433"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9">
    <p:spTree>
      <p:nvGrpSpPr>
        <p:cNvPr id="352" name="Shape 352"/>
        <p:cNvGrpSpPr/>
        <p:nvPr/>
      </p:nvGrpSpPr>
      <p:grpSpPr>
        <a:xfrm>
          <a:off x="0" y="0"/>
          <a:ext cx="0" cy="0"/>
          <a:chOff x="0" y="0"/>
          <a:chExt cx="0" cy="0"/>
        </a:xfrm>
      </p:grpSpPr>
      <p:sp>
        <p:nvSpPr>
          <p:cNvPr id="353" name="Google Shape;353;p24"/>
          <p:cNvSpPr txBox="1"/>
          <p:nvPr>
            <p:ph type="title"/>
          </p:nvPr>
        </p:nvSpPr>
        <p:spPr>
          <a:xfrm>
            <a:off x="2697630" y="1122350"/>
            <a:ext cx="3748800" cy="9171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6000"/>
              <a:buNone/>
              <a:defRPr sz="5000"/>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p:txBody>
      </p:sp>
      <p:sp>
        <p:nvSpPr>
          <p:cNvPr id="354" name="Google Shape;354;p24"/>
          <p:cNvSpPr txBox="1"/>
          <p:nvPr>
            <p:ph idx="1" type="subTitle"/>
          </p:nvPr>
        </p:nvSpPr>
        <p:spPr>
          <a:xfrm>
            <a:off x="2697600" y="2039450"/>
            <a:ext cx="3748800" cy="959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p:txBody>
      </p:sp>
      <p:grpSp>
        <p:nvGrpSpPr>
          <p:cNvPr id="355" name="Google Shape;355;p24"/>
          <p:cNvGrpSpPr/>
          <p:nvPr/>
        </p:nvGrpSpPr>
        <p:grpSpPr>
          <a:xfrm rot="-2125106">
            <a:off x="403609" y="3542137"/>
            <a:ext cx="2043264" cy="1022652"/>
            <a:chOff x="2198175" y="2977875"/>
            <a:chExt cx="600700" cy="300650"/>
          </a:xfrm>
        </p:grpSpPr>
        <p:sp>
          <p:nvSpPr>
            <p:cNvPr id="356" name="Google Shape;356;p24"/>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4"/>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4"/>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4"/>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4"/>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4"/>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4"/>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4"/>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4"/>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4"/>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4"/>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 name="Google Shape;367;p24"/>
          <p:cNvGrpSpPr/>
          <p:nvPr/>
        </p:nvGrpSpPr>
        <p:grpSpPr>
          <a:xfrm rot="-643226">
            <a:off x="-529417" y="2791693"/>
            <a:ext cx="1464477" cy="732970"/>
            <a:chOff x="2198175" y="2977875"/>
            <a:chExt cx="600700" cy="300650"/>
          </a:xfrm>
        </p:grpSpPr>
        <p:sp>
          <p:nvSpPr>
            <p:cNvPr id="368" name="Google Shape;368;p24"/>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4"/>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4"/>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4"/>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4"/>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4"/>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4"/>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4"/>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4"/>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4"/>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4"/>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 name="Google Shape;379;p24"/>
          <p:cNvGrpSpPr/>
          <p:nvPr/>
        </p:nvGrpSpPr>
        <p:grpSpPr>
          <a:xfrm>
            <a:off x="528760" y="1837625"/>
            <a:ext cx="461700" cy="461700"/>
            <a:chOff x="292035" y="246950"/>
            <a:chExt cx="461700" cy="461700"/>
          </a:xfrm>
        </p:grpSpPr>
        <p:sp>
          <p:nvSpPr>
            <p:cNvPr id="380" name="Google Shape;380;p24"/>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4"/>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4"/>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4"/>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 name="Google Shape;384;p24"/>
          <p:cNvSpPr/>
          <p:nvPr/>
        </p:nvSpPr>
        <p:spPr>
          <a:xfrm>
            <a:off x="5890629" y="4171957"/>
            <a:ext cx="3249239" cy="971555"/>
          </a:xfrm>
          <a:custGeom>
            <a:rect b="b" l="l" r="r" t="t"/>
            <a:pathLst>
              <a:path extrusionOk="0" h="4414" w="18087">
                <a:moveTo>
                  <a:pt x="9433" y="1"/>
                </a:moveTo>
                <a:cubicBezTo>
                  <a:pt x="8856" y="1"/>
                  <a:pt x="8275" y="50"/>
                  <a:pt x="7692" y="163"/>
                </a:cubicBezTo>
                <a:cubicBezTo>
                  <a:pt x="6323" y="425"/>
                  <a:pt x="5180" y="1402"/>
                  <a:pt x="4263" y="2033"/>
                </a:cubicBezTo>
                <a:cubicBezTo>
                  <a:pt x="2918" y="2961"/>
                  <a:pt x="1584" y="3795"/>
                  <a:pt x="1" y="4414"/>
                </a:cubicBezTo>
                <a:lnTo>
                  <a:pt x="18086" y="4414"/>
                </a:lnTo>
                <a:lnTo>
                  <a:pt x="18086" y="4402"/>
                </a:lnTo>
                <a:lnTo>
                  <a:pt x="18086" y="1878"/>
                </a:lnTo>
                <a:cubicBezTo>
                  <a:pt x="15443" y="1377"/>
                  <a:pt x="12488" y="1"/>
                  <a:pt x="9433"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4"/>
          <p:cNvSpPr/>
          <p:nvPr/>
        </p:nvSpPr>
        <p:spPr>
          <a:xfrm rot="692904">
            <a:off x="6714043" y="387764"/>
            <a:ext cx="2747659" cy="1526126"/>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6" name="Google Shape;386;p24"/>
          <p:cNvGrpSpPr/>
          <p:nvPr/>
        </p:nvGrpSpPr>
        <p:grpSpPr>
          <a:xfrm>
            <a:off x="8100310" y="4229075"/>
            <a:ext cx="461700" cy="461700"/>
            <a:chOff x="292035" y="246950"/>
            <a:chExt cx="461700" cy="461700"/>
          </a:xfrm>
        </p:grpSpPr>
        <p:sp>
          <p:nvSpPr>
            <p:cNvPr id="387" name="Google Shape;387;p24"/>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4"/>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4"/>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4"/>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 name="Google Shape;391;p24"/>
          <p:cNvGrpSpPr/>
          <p:nvPr/>
        </p:nvGrpSpPr>
        <p:grpSpPr>
          <a:xfrm>
            <a:off x="7424020" y="3149968"/>
            <a:ext cx="310262" cy="310262"/>
            <a:chOff x="292035" y="246950"/>
            <a:chExt cx="461700" cy="461700"/>
          </a:xfrm>
        </p:grpSpPr>
        <p:sp>
          <p:nvSpPr>
            <p:cNvPr id="392" name="Google Shape;392;p24"/>
            <p:cNvSpPr/>
            <p:nvPr/>
          </p:nvSpPr>
          <p:spPr>
            <a:xfrm>
              <a:off x="487635" y="246950"/>
              <a:ext cx="705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4"/>
            <p:cNvSpPr/>
            <p:nvPr/>
          </p:nvSpPr>
          <p:spPr>
            <a:xfrm rot="27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4"/>
            <p:cNvSpPr/>
            <p:nvPr/>
          </p:nvSpPr>
          <p:spPr>
            <a:xfrm rot="5400000">
              <a:off x="487485" y="247000"/>
              <a:ext cx="708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4"/>
            <p:cNvSpPr/>
            <p:nvPr/>
          </p:nvSpPr>
          <p:spPr>
            <a:xfrm rot="81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6" name="Google Shape;396;p24"/>
          <p:cNvSpPr/>
          <p:nvPr/>
        </p:nvSpPr>
        <p:spPr>
          <a:xfrm rot="10800000">
            <a:off x="42" y="-6"/>
            <a:ext cx="3249239" cy="971555"/>
          </a:xfrm>
          <a:custGeom>
            <a:rect b="b" l="l" r="r" t="t"/>
            <a:pathLst>
              <a:path extrusionOk="0" h="4414" w="18087">
                <a:moveTo>
                  <a:pt x="9433" y="1"/>
                </a:moveTo>
                <a:cubicBezTo>
                  <a:pt x="8856" y="1"/>
                  <a:pt x="8275" y="50"/>
                  <a:pt x="7692" y="163"/>
                </a:cubicBezTo>
                <a:cubicBezTo>
                  <a:pt x="6323" y="425"/>
                  <a:pt x="5180" y="1402"/>
                  <a:pt x="4263" y="2033"/>
                </a:cubicBezTo>
                <a:cubicBezTo>
                  <a:pt x="2918" y="2961"/>
                  <a:pt x="1584" y="3795"/>
                  <a:pt x="1" y="4414"/>
                </a:cubicBezTo>
                <a:lnTo>
                  <a:pt x="18086" y="4414"/>
                </a:lnTo>
                <a:lnTo>
                  <a:pt x="18086" y="4402"/>
                </a:lnTo>
                <a:lnTo>
                  <a:pt x="18086" y="1878"/>
                </a:lnTo>
                <a:cubicBezTo>
                  <a:pt x="15443" y="1377"/>
                  <a:pt x="12488" y="1"/>
                  <a:pt x="9433"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TITLE_ONLY_1_1">
    <p:spTree>
      <p:nvGrpSpPr>
        <p:cNvPr id="397" name="Shape 397"/>
        <p:cNvGrpSpPr/>
        <p:nvPr/>
      </p:nvGrpSpPr>
      <p:grpSpPr>
        <a:xfrm>
          <a:off x="0" y="0"/>
          <a:ext cx="0" cy="0"/>
          <a:chOff x="0" y="0"/>
          <a:chExt cx="0" cy="0"/>
        </a:xfrm>
      </p:grpSpPr>
      <p:sp>
        <p:nvSpPr>
          <p:cNvPr id="398" name="Google Shape;398;p25"/>
          <p:cNvSpPr/>
          <p:nvPr/>
        </p:nvSpPr>
        <p:spPr>
          <a:xfrm>
            <a:off x="50" y="2561155"/>
            <a:ext cx="9144142" cy="2574657"/>
          </a:xfrm>
          <a:custGeom>
            <a:rect b="b" l="l" r="r" t="t"/>
            <a:pathLst>
              <a:path extrusionOk="0" h="21272" w="131613">
                <a:moveTo>
                  <a:pt x="37604" y="1"/>
                </a:moveTo>
                <a:cubicBezTo>
                  <a:pt x="25066" y="1"/>
                  <a:pt x="12521" y="624"/>
                  <a:pt x="0" y="1543"/>
                </a:cubicBezTo>
                <a:lnTo>
                  <a:pt x="0" y="21272"/>
                </a:lnTo>
                <a:lnTo>
                  <a:pt x="131612" y="21272"/>
                </a:lnTo>
                <a:lnTo>
                  <a:pt x="131612" y="6770"/>
                </a:lnTo>
                <a:cubicBezTo>
                  <a:pt x="131189" y="6773"/>
                  <a:pt x="130767" y="6774"/>
                  <a:pt x="130344" y="6774"/>
                </a:cubicBezTo>
                <a:cubicBezTo>
                  <a:pt x="106838" y="6774"/>
                  <a:pt x="83074" y="2288"/>
                  <a:pt x="59460" y="698"/>
                </a:cubicBezTo>
                <a:cubicBezTo>
                  <a:pt x="52181" y="212"/>
                  <a:pt x="44894" y="1"/>
                  <a:pt x="3760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5"/>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00" name="Google Shape;400;p25"/>
          <p:cNvSpPr txBox="1"/>
          <p:nvPr>
            <p:ph idx="1" type="subTitle"/>
          </p:nvPr>
        </p:nvSpPr>
        <p:spPr>
          <a:xfrm>
            <a:off x="1580550" y="3556463"/>
            <a:ext cx="2541900" cy="4938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401" name="Google Shape;401;p25"/>
          <p:cNvSpPr txBox="1"/>
          <p:nvPr>
            <p:ph idx="2" type="subTitle"/>
          </p:nvPr>
        </p:nvSpPr>
        <p:spPr>
          <a:xfrm>
            <a:off x="1580550" y="3949385"/>
            <a:ext cx="2541900" cy="676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402" name="Google Shape;402;p25"/>
          <p:cNvSpPr txBox="1"/>
          <p:nvPr>
            <p:ph idx="3" type="subTitle"/>
          </p:nvPr>
        </p:nvSpPr>
        <p:spPr>
          <a:xfrm>
            <a:off x="5021538" y="3556463"/>
            <a:ext cx="2541900" cy="4938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403" name="Google Shape;403;p25"/>
          <p:cNvSpPr txBox="1"/>
          <p:nvPr>
            <p:ph idx="4" type="subTitle"/>
          </p:nvPr>
        </p:nvSpPr>
        <p:spPr>
          <a:xfrm>
            <a:off x="5021538" y="3949385"/>
            <a:ext cx="2541900" cy="676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grpSp>
        <p:nvGrpSpPr>
          <p:cNvPr id="404" name="Google Shape;404;p25"/>
          <p:cNvGrpSpPr/>
          <p:nvPr/>
        </p:nvGrpSpPr>
        <p:grpSpPr>
          <a:xfrm>
            <a:off x="152367" y="4346259"/>
            <a:ext cx="1300953" cy="797235"/>
            <a:chOff x="7020722" y="3595000"/>
            <a:chExt cx="2002699" cy="1227270"/>
          </a:xfrm>
        </p:grpSpPr>
        <p:sp>
          <p:nvSpPr>
            <p:cNvPr id="405" name="Google Shape;405;p25"/>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5"/>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5"/>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8" name="Google Shape;408;p25"/>
          <p:cNvSpPr/>
          <p:nvPr/>
        </p:nvSpPr>
        <p:spPr>
          <a:xfrm flipH="1">
            <a:off x="7948272" y="2985091"/>
            <a:ext cx="538593" cy="1211627"/>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9" name="Google Shape;409;p25"/>
          <p:cNvGrpSpPr/>
          <p:nvPr/>
        </p:nvGrpSpPr>
        <p:grpSpPr>
          <a:xfrm>
            <a:off x="8732590" y="3166706"/>
            <a:ext cx="411610" cy="848410"/>
            <a:chOff x="8732590" y="3166706"/>
            <a:chExt cx="411610" cy="848410"/>
          </a:xfrm>
        </p:grpSpPr>
        <p:sp>
          <p:nvSpPr>
            <p:cNvPr id="410" name="Google Shape;410;p25"/>
            <p:cNvSpPr/>
            <p:nvPr/>
          </p:nvSpPr>
          <p:spPr>
            <a:xfrm flipH="1">
              <a:off x="8864669" y="3213840"/>
              <a:ext cx="85084" cy="254475"/>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5"/>
            <p:cNvSpPr/>
            <p:nvPr/>
          </p:nvSpPr>
          <p:spPr>
            <a:xfrm flipH="1">
              <a:off x="8732590" y="3166706"/>
              <a:ext cx="411610" cy="848410"/>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 name="Google Shape;412;p25"/>
          <p:cNvGrpSpPr/>
          <p:nvPr/>
        </p:nvGrpSpPr>
        <p:grpSpPr>
          <a:xfrm flipH="1">
            <a:off x="7906857" y="3697282"/>
            <a:ext cx="2360181" cy="1446460"/>
            <a:chOff x="7020722" y="3595000"/>
            <a:chExt cx="2002699" cy="1227270"/>
          </a:xfrm>
        </p:grpSpPr>
        <p:sp>
          <p:nvSpPr>
            <p:cNvPr id="413" name="Google Shape;413;p25"/>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5"/>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5"/>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 name="Google Shape;416;p25"/>
          <p:cNvGrpSpPr/>
          <p:nvPr/>
        </p:nvGrpSpPr>
        <p:grpSpPr>
          <a:xfrm>
            <a:off x="536027" y="3844925"/>
            <a:ext cx="354724" cy="354724"/>
            <a:chOff x="292035" y="246950"/>
            <a:chExt cx="461700" cy="461700"/>
          </a:xfrm>
        </p:grpSpPr>
        <p:sp>
          <p:nvSpPr>
            <p:cNvPr id="417" name="Google Shape;417;p25"/>
            <p:cNvSpPr/>
            <p:nvPr/>
          </p:nvSpPr>
          <p:spPr>
            <a:xfrm>
              <a:off x="487635" y="246950"/>
              <a:ext cx="705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5"/>
            <p:cNvSpPr/>
            <p:nvPr/>
          </p:nvSpPr>
          <p:spPr>
            <a:xfrm rot="27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5"/>
            <p:cNvSpPr/>
            <p:nvPr/>
          </p:nvSpPr>
          <p:spPr>
            <a:xfrm rot="5400000">
              <a:off x="487485" y="247000"/>
              <a:ext cx="708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5"/>
            <p:cNvSpPr/>
            <p:nvPr/>
          </p:nvSpPr>
          <p:spPr>
            <a:xfrm rot="81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IG_NUMBER_1">
    <p:spTree>
      <p:nvGrpSpPr>
        <p:cNvPr id="421" name="Shape 421"/>
        <p:cNvGrpSpPr/>
        <p:nvPr/>
      </p:nvGrpSpPr>
      <p:grpSpPr>
        <a:xfrm>
          <a:off x="0" y="0"/>
          <a:ext cx="0" cy="0"/>
          <a:chOff x="0" y="0"/>
          <a:chExt cx="0" cy="0"/>
        </a:xfrm>
      </p:grpSpPr>
      <p:sp>
        <p:nvSpPr>
          <p:cNvPr id="422" name="Google Shape;422;p26"/>
          <p:cNvSpPr txBox="1"/>
          <p:nvPr>
            <p:ph hasCustomPrompt="1" type="title"/>
          </p:nvPr>
        </p:nvSpPr>
        <p:spPr>
          <a:xfrm>
            <a:off x="4975188" y="2864525"/>
            <a:ext cx="2474700" cy="448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sz="2200"/>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423" name="Google Shape;423;p26"/>
          <p:cNvSpPr txBox="1"/>
          <p:nvPr>
            <p:ph idx="1" type="subTitle"/>
          </p:nvPr>
        </p:nvSpPr>
        <p:spPr>
          <a:xfrm>
            <a:off x="4977085" y="3236525"/>
            <a:ext cx="2470800" cy="6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424" name="Google Shape;424;p26"/>
          <p:cNvSpPr txBox="1"/>
          <p:nvPr>
            <p:ph hasCustomPrompt="1" idx="2" type="title"/>
          </p:nvPr>
        </p:nvSpPr>
        <p:spPr>
          <a:xfrm>
            <a:off x="3332700" y="1213175"/>
            <a:ext cx="2478600" cy="448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sz="2200"/>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425" name="Google Shape;425;p26"/>
          <p:cNvSpPr txBox="1"/>
          <p:nvPr>
            <p:ph idx="3" type="subTitle"/>
          </p:nvPr>
        </p:nvSpPr>
        <p:spPr>
          <a:xfrm>
            <a:off x="3335475" y="1585175"/>
            <a:ext cx="2474700" cy="6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426" name="Google Shape;426;p26"/>
          <p:cNvSpPr txBox="1"/>
          <p:nvPr>
            <p:ph hasCustomPrompt="1" idx="4" type="title"/>
          </p:nvPr>
        </p:nvSpPr>
        <p:spPr>
          <a:xfrm>
            <a:off x="1690238" y="2864525"/>
            <a:ext cx="2470800" cy="448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2800"/>
              <a:buNone/>
              <a:defRPr sz="2200"/>
            </a:lvl1pPr>
            <a:lvl2pPr lvl="1" rtl="0" algn="ctr">
              <a:spcBef>
                <a:spcPts val="0"/>
              </a:spcBef>
              <a:spcAft>
                <a:spcPts val="0"/>
              </a:spcAft>
              <a:buSzPts val="2800"/>
              <a:buNone/>
              <a:defRPr sz="2800"/>
            </a:lvl2pPr>
            <a:lvl3pPr lvl="2" rtl="0" algn="ctr">
              <a:spcBef>
                <a:spcPts val="0"/>
              </a:spcBef>
              <a:spcAft>
                <a:spcPts val="0"/>
              </a:spcAft>
              <a:buSzPts val="2800"/>
              <a:buNone/>
              <a:defRPr sz="2800"/>
            </a:lvl3pPr>
            <a:lvl4pPr lvl="3" rtl="0" algn="ctr">
              <a:spcBef>
                <a:spcPts val="0"/>
              </a:spcBef>
              <a:spcAft>
                <a:spcPts val="0"/>
              </a:spcAft>
              <a:buSzPts val="2800"/>
              <a:buNone/>
              <a:defRPr sz="2800"/>
            </a:lvl4pPr>
            <a:lvl5pPr lvl="4" rtl="0" algn="ctr">
              <a:spcBef>
                <a:spcPts val="0"/>
              </a:spcBef>
              <a:spcAft>
                <a:spcPts val="0"/>
              </a:spcAft>
              <a:buSzPts val="2800"/>
              <a:buNone/>
              <a:defRPr sz="2800"/>
            </a:lvl5pPr>
            <a:lvl6pPr lvl="5" rtl="0" algn="ctr">
              <a:spcBef>
                <a:spcPts val="0"/>
              </a:spcBef>
              <a:spcAft>
                <a:spcPts val="0"/>
              </a:spcAft>
              <a:buSzPts val="2800"/>
              <a:buNone/>
              <a:defRPr sz="2800"/>
            </a:lvl6pPr>
            <a:lvl7pPr lvl="6" rtl="0" algn="ctr">
              <a:spcBef>
                <a:spcPts val="0"/>
              </a:spcBef>
              <a:spcAft>
                <a:spcPts val="0"/>
              </a:spcAft>
              <a:buSzPts val="2800"/>
              <a:buNone/>
              <a:defRPr sz="2800"/>
            </a:lvl7pPr>
            <a:lvl8pPr lvl="7" rtl="0" algn="ctr">
              <a:spcBef>
                <a:spcPts val="0"/>
              </a:spcBef>
              <a:spcAft>
                <a:spcPts val="0"/>
              </a:spcAft>
              <a:buSzPts val="2800"/>
              <a:buNone/>
              <a:defRPr sz="2800"/>
            </a:lvl8pPr>
            <a:lvl9pPr lvl="8" rtl="0" algn="ctr">
              <a:spcBef>
                <a:spcPts val="0"/>
              </a:spcBef>
              <a:spcAft>
                <a:spcPts val="0"/>
              </a:spcAft>
              <a:buSzPts val="2800"/>
              <a:buNone/>
              <a:defRPr sz="2800"/>
            </a:lvl9pPr>
          </a:lstStyle>
          <a:p>
            <a:r>
              <a:t>xx%</a:t>
            </a:r>
          </a:p>
        </p:txBody>
      </p:sp>
      <p:sp>
        <p:nvSpPr>
          <p:cNvPr id="427" name="Google Shape;427;p26"/>
          <p:cNvSpPr txBox="1"/>
          <p:nvPr>
            <p:ph idx="5" type="subTitle"/>
          </p:nvPr>
        </p:nvSpPr>
        <p:spPr>
          <a:xfrm>
            <a:off x="1692134" y="3236525"/>
            <a:ext cx="2466900" cy="694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428" name="Google Shape;428;p26"/>
          <p:cNvSpPr/>
          <p:nvPr/>
        </p:nvSpPr>
        <p:spPr>
          <a:xfrm>
            <a:off x="50" y="4381500"/>
            <a:ext cx="9144142" cy="754358"/>
          </a:xfrm>
          <a:custGeom>
            <a:rect b="b" l="l" r="r" t="t"/>
            <a:pathLst>
              <a:path extrusionOk="0" h="21272" w="131613">
                <a:moveTo>
                  <a:pt x="37604" y="1"/>
                </a:moveTo>
                <a:cubicBezTo>
                  <a:pt x="25066" y="1"/>
                  <a:pt x="12521" y="624"/>
                  <a:pt x="0" y="1543"/>
                </a:cubicBezTo>
                <a:lnTo>
                  <a:pt x="0" y="21272"/>
                </a:lnTo>
                <a:lnTo>
                  <a:pt x="131612" y="21272"/>
                </a:lnTo>
                <a:lnTo>
                  <a:pt x="131612" y="6770"/>
                </a:lnTo>
                <a:cubicBezTo>
                  <a:pt x="131189" y="6773"/>
                  <a:pt x="130767" y="6774"/>
                  <a:pt x="130344" y="6774"/>
                </a:cubicBezTo>
                <a:cubicBezTo>
                  <a:pt x="106838" y="6774"/>
                  <a:pt x="83074" y="2288"/>
                  <a:pt x="59460" y="698"/>
                </a:cubicBezTo>
                <a:cubicBezTo>
                  <a:pt x="52181" y="212"/>
                  <a:pt x="44894" y="1"/>
                  <a:pt x="3760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6"/>
          <p:cNvSpPr/>
          <p:nvPr/>
        </p:nvSpPr>
        <p:spPr>
          <a:xfrm flipH="1">
            <a:off x="7257753" y="-1"/>
            <a:ext cx="1880391" cy="1123315"/>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6"/>
          <p:cNvSpPr/>
          <p:nvPr/>
        </p:nvSpPr>
        <p:spPr>
          <a:xfrm>
            <a:off x="3" y="-1"/>
            <a:ext cx="1880391" cy="1123315"/>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6"/>
          <p:cNvSpPr/>
          <p:nvPr/>
        </p:nvSpPr>
        <p:spPr>
          <a:xfrm rot="1063409">
            <a:off x="2552842" y="4210184"/>
            <a:ext cx="527190" cy="1186038"/>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2" name="Google Shape;432;p26"/>
          <p:cNvGrpSpPr/>
          <p:nvPr/>
        </p:nvGrpSpPr>
        <p:grpSpPr>
          <a:xfrm>
            <a:off x="1761938" y="4604053"/>
            <a:ext cx="880186" cy="539385"/>
            <a:chOff x="7020722" y="3595000"/>
            <a:chExt cx="2002699" cy="1227270"/>
          </a:xfrm>
        </p:grpSpPr>
        <p:sp>
          <p:nvSpPr>
            <p:cNvPr id="433" name="Google Shape;433;p26"/>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6"/>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6"/>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 name="Google Shape;436;p26"/>
          <p:cNvGrpSpPr/>
          <p:nvPr/>
        </p:nvGrpSpPr>
        <p:grpSpPr>
          <a:xfrm>
            <a:off x="1464263" y="4670782"/>
            <a:ext cx="297697" cy="613621"/>
            <a:chOff x="6833589" y="268447"/>
            <a:chExt cx="554577" cy="1143108"/>
          </a:xfrm>
        </p:grpSpPr>
        <p:sp>
          <p:nvSpPr>
            <p:cNvPr id="437" name="Google Shape;437;p26"/>
            <p:cNvSpPr/>
            <p:nvPr/>
          </p:nvSpPr>
          <p:spPr>
            <a:xfrm>
              <a:off x="7095577" y="331953"/>
              <a:ext cx="114636" cy="342868"/>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6"/>
            <p:cNvSpPr/>
            <p:nvPr/>
          </p:nvSpPr>
          <p:spPr>
            <a:xfrm>
              <a:off x="6833589" y="268447"/>
              <a:ext cx="554577" cy="1143108"/>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 name="Google Shape;439;p26"/>
          <p:cNvGrpSpPr/>
          <p:nvPr/>
        </p:nvGrpSpPr>
        <p:grpSpPr>
          <a:xfrm>
            <a:off x="4071418" y="4604092"/>
            <a:ext cx="1476421" cy="195029"/>
            <a:chOff x="213125" y="197550"/>
            <a:chExt cx="1737375" cy="229500"/>
          </a:xfrm>
        </p:grpSpPr>
        <p:cxnSp>
          <p:nvCxnSpPr>
            <p:cNvPr id="440" name="Google Shape;440;p26"/>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41" name="Google Shape;441;p26"/>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42" name="Google Shape;442;p26"/>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43" name="Google Shape;443;p26"/>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44" name="Google Shape;444;p26"/>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45" name="Google Shape;445;p26"/>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46" name="Google Shape;446;p26"/>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47" name="Google Shape;447;p26"/>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48" name="Google Shape;448;p26"/>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49" name="Google Shape;449;p26"/>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50" name="Google Shape;450;p26"/>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451" name="Google Shape;451;p26"/>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452" name="Shape 452"/>
        <p:cNvGrpSpPr/>
        <p:nvPr/>
      </p:nvGrpSpPr>
      <p:grpSpPr>
        <a:xfrm>
          <a:off x="0" y="0"/>
          <a:ext cx="0" cy="0"/>
          <a:chOff x="0" y="0"/>
          <a:chExt cx="0" cy="0"/>
        </a:xfrm>
      </p:grpSpPr>
      <p:sp>
        <p:nvSpPr>
          <p:cNvPr id="453" name="Google Shape;453;p27"/>
          <p:cNvSpPr txBox="1"/>
          <p:nvPr>
            <p:ph type="title"/>
          </p:nvPr>
        </p:nvSpPr>
        <p:spPr>
          <a:xfrm>
            <a:off x="5103100" y="539575"/>
            <a:ext cx="3327600" cy="954300"/>
          </a:xfrm>
          <a:prstGeom prst="rect">
            <a:avLst/>
          </a:prstGeom>
        </p:spPr>
        <p:txBody>
          <a:bodyPr anchorCtr="0" anchor="ctr" bIns="91425" lIns="91425" spcFirstLastPara="1" rIns="91425" wrap="square" tIns="91425">
            <a:noAutofit/>
          </a:bodyPr>
          <a:lstStyle>
            <a:lvl1pPr lvl="0" rtl="0" algn="r">
              <a:spcBef>
                <a:spcPts val="0"/>
              </a:spcBef>
              <a:spcAft>
                <a:spcPts val="0"/>
              </a:spcAft>
              <a:buNone/>
              <a:defRPr sz="5000"/>
            </a:lvl1pPr>
            <a:lvl2pPr lvl="1" rtl="0" algn="r">
              <a:spcBef>
                <a:spcPts val="0"/>
              </a:spcBef>
              <a:spcAft>
                <a:spcPts val="0"/>
              </a:spcAft>
              <a:buNone/>
              <a:defRPr sz="5000"/>
            </a:lvl2pPr>
            <a:lvl3pPr lvl="2" rtl="0" algn="r">
              <a:spcBef>
                <a:spcPts val="0"/>
              </a:spcBef>
              <a:spcAft>
                <a:spcPts val="0"/>
              </a:spcAft>
              <a:buNone/>
              <a:defRPr sz="5000"/>
            </a:lvl3pPr>
            <a:lvl4pPr lvl="3" rtl="0" algn="r">
              <a:spcBef>
                <a:spcPts val="0"/>
              </a:spcBef>
              <a:spcAft>
                <a:spcPts val="0"/>
              </a:spcAft>
              <a:buNone/>
              <a:defRPr sz="5000"/>
            </a:lvl4pPr>
            <a:lvl5pPr lvl="4" rtl="0" algn="r">
              <a:spcBef>
                <a:spcPts val="0"/>
              </a:spcBef>
              <a:spcAft>
                <a:spcPts val="0"/>
              </a:spcAft>
              <a:buNone/>
              <a:defRPr sz="5000"/>
            </a:lvl5pPr>
            <a:lvl6pPr lvl="5" rtl="0" algn="r">
              <a:spcBef>
                <a:spcPts val="0"/>
              </a:spcBef>
              <a:spcAft>
                <a:spcPts val="0"/>
              </a:spcAft>
              <a:buNone/>
              <a:defRPr sz="5000"/>
            </a:lvl6pPr>
            <a:lvl7pPr lvl="6" rtl="0" algn="r">
              <a:spcBef>
                <a:spcPts val="0"/>
              </a:spcBef>
              <a:spcAft>
                <a:spcPts val="0"/>
              </a:spcAft>
              <a:buNone/>
              <a:defRPr sz="5000"/>
            </a:lvl7pPr>
            <a:lvl8pPr lvl="7" rtl="0" algn="r">
              <a:spcBef>
                <a:spcPts val="0"/>
              </a:spcBef>
              <a:spcAft>
                <a:spcPts val="0"/>
              </a:spcAft>
              <a:buNone/>
              <a:defRPr sz="5000"/>
            </a:lvl8pPr>
            <a:lvl9pPr lvl="8" rtl="0" algn="r">
              <a:spcBef>
                <a:spcPts val="0"/>
              </a:spcBef>
              <a:spcAft>
                <a:spcPts val="0"/>
              </a:spcAft>
              <a:buNone/>
              <a:defRPr sz="5000"/>
            </a:lvl9pPr>
          </a:lstStyle>
          <a:p/>
        </p:txBody>
      </p:sp>
      <p:sp>
        <p:nvSpPr>
          <p:cNvPr id="454" name="Google Shape;454;p27"/>
          <p:cNvSpPr txBox="1"/>
          <p:nvPr>
            <p:ph idx="1" type="subTitle"/>
          </p:nvPr>
        </p:nvSpPr>
        <p:spPr>
          <a:xfrm>
            <a:off x="5103125" y="1381000"/>
            <a:ext cx="3327600" cy="677100"/>
          </a:xfrm>
          <a:prstGeom prst="rect">
            <a:avLst/>
          </a:prstGeom>
        </p:spPr>
        <p:txBody>
          <a:bodyPr anchorCtr="0" anchor="b" bIns="91425" lIns="91425" spcFirstLastPara="1" rIns="91425" wrap="square" tIns="91425">
            <a:noAutofit/>
          </a:bodyPr>
          <a:lstStyle>
            <a:lvl1pPr lvl="0" rtl="0" algn="r">
              <a:spcBef>
                <a:spcPts val="0"/>
              </a:spcBef>
              <a:spcAft>
                <a:spcPts val="0"/>
              </a:spcAft>
              <a:buNone/>
              <a:defRPr sz="1800">
                <a:solidFill>
                  <a:schemeClr val="dk2"/>
                </a:solidFill>
                <a:latin typeface="Nunito Black"/>
                <a:ea typeface="Nunito Black"/>
                <a:cs typeface="Nunito Black"/>
                <a:sym typeface="Nunito Black"/>
              </a:defRPr>
            </a:lvl1pPr>
            <a:lvl2pPr lvl="1" rtl="0" algn="r">
              <a:spcBef>
                <a:spcPts val="0"/>
              </a:spcBef>
              <a:spcAft>
                <a:spcPts val="0"/>
              </a:spcAft>
              <a:buNone/>
              <a:defRPr sz="1800">
                <a:solidFill>
                  <a:schemeClr val="dk2"/>
                </a:solidFill>
                <a:latin typeface="Nunito Black"/>
                <a:ea typeface="Nunito Black"/>
                <a:cs typeface="Nunito Black"/>
                <a:sym typeface="Nunito Black"/>
              </a:defRPr>
            </a:lvl2pPr>
            <a:lvl3pPr lvl="2" rtl="0" algn="r">
              <a:spcBef>
                <a:spcPts val="0"/>
              </a:spcBef>
              <a:spcAft>
                <a:spcPts val="0"/>
              </a:spcAft>
              <a:buNone/>
              <a:defRPr sz="1800">
                <a:solidFill>
                  <a:schemeClr val="dk2"/>
                </a:solidFill>
                <a:latin typeface="Nunito Black"/>
                <a:ea typeface="Nunito Black"/>
                <a:cs typeface="Nunito Black"/>
                <a:sym typeface="Nunito Black"/>
              </a:defRPr>
            </a:lvl3pPr>
            <a:lvl4pPr lvl="3" rtl="0" algn="r">
              <a:spcBef>
                <a:spcPts val="0"/>
              </a:spcBef>
              <a:spcAft>
                <a:spcPts val="0"/>
              </a:spcAft>
              <a:buNone/>
              <a:defRPr sz="1800">
                <a:solidFill>
                  <a:schemeClr val="dk2"/>
                </a:solidFill>
                <a:latin typeface="Nunito Black"/>
                <a:ea typeface="Nunito Black"/>
                <a:cs typeface="Nunito Black"/>
                <a:sym typeface="Nunito Black"/>
              </a:defRPr>
            </a:lvl4pPr>
            <a:lvl5pPr lvl="4" rtl="0" algn="r">
              <a:spcBef>
                <a:spcPts val="0"/>
              </a:spcBef>
              <a:spcAft>
                <a:spcPts val="0"/>
              </a:spcAft>
              <a:buNone/>
              <a:defRPr sz="1800">
                <a:solidFill>
                  <a:schemeClr val="dk2"/>
                </a:solidFill>
                <a:latin typeface="Nunito Black"/>
                <a:ea typeface="Nunito Black"/>
                <a:cs typeface="Nunito Black"/>
                <a:sym typeface="Nunito Black"/>
              </a:defRPr>
            </a:lvl5pPr>
            <a:lvl6pPr lvl="5" rtl="0" algn="r">
              <a:spcBef>
                <a:spcPts val="0"/>
              </a:spcBef>
              <a:spcAft>
                <a:spcPts val="0"/>
              </a:spcAft>
              <a:buNone/>
              <a:defRPr sz="1800">
                <a:solidFill>
                  <a:schemeClr val="dk2"/>
                </a:solidFill>
                <a:latin typeface="Nunito Black"/>
                <a:ea typeface="Nunito Black"/>
                <a:cs typeface="Nunito Black"/>
                <a:sym typeface="Nunito Black"/>
              </a:defRPr>
            </a:lvl6pPr>
            <a:lvl7pPr lvl="6" rtl="0" algn="r">
              <a:spcBef>
                <a:spcPts val="0"/>
              </a:spcBef>
              <a:spcAft>
                <a:spcPts val="0"/>
              </a:spcAft>
              <a:buNone/>
              <a:defRPr sz="1800">
                <a:solidFill>
                  <a:schemeClr val="dk2"/>
                </a:solidFill>
                <a:latin typeface="Nunito Black"/>
                <a:ea typeface="Nunito Black"/>
                <a:cs typeface="Nunito Black"/>
                <a:sym typeface="Nunito Black"/>
              </a:defRPr>
            </a:lvl7pPr>
            <a:lvl8pPr lvl="7" rtl="0" algn="r">
              <a:spcBef>
                <a:spcPts val="0"/>
              </a:spcBef>
              <a:spcAft>
                <a:spcPts val="0"/>
              </a:spcAft>
              <a:buNone/>
              <a:defRPr sz="1800">
                <a:solidFill>
                  <a:schemeClr val="dk2"/>
                </a:solidFill>
                <a:latin typeface="Nunito Black"/>
                <a:ea typeface="Nunito Black"/>
                <a:cs typeface="Nunito Black"/>
                <a:sym typeface="Nunito Black"/>
              </a:defRPr>
            </a:lvl8pPr>
            <a:lvl9pPr lvl="8" rtl="0" algn="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455" name="Google Shape;455;p27"/>
          <p:cNvSpPr txBox="1"/>
          <p:nvPr>
            <p:ph idx="2" type="subTitle"/>
          </p:nvPr>
        </p:nvSpPr>
        <p:spPr>
          <a:xfrm>
            <a:off x="5103125" y="1966775"/>
            <a:ext cx="3327600" cy="8313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lvl1pPr>
            <a:lvl2pPr lvl="1" rtl="0" algn="r">
              <a:spcBef>
                <a:spcPts val="0"/>
              </a:spcBef>
              <a:spcAft>
                <a:spcPts val="0"/>
              </a:spcAft>
              <a:buNone/>
              <a:defRPr b="1"/>
            </a:lvl2pPr>
            <a:lvl3pPr lvl="2" rtl="0" algn="r">
              <a:spcBef>
                <a:spcPts val="0"/>
              </a:spcBef>
              <a:spcAft>
                <a:spcPts val="0"/>
              </a:spcAft>
              <a:buNone/>
              <a:defRPr b="1"/>
            </a:lvl3pPr>
            <a:lvl4pPr lvl="3" rtl="0" algn="r">
              <a:spcBef>
                <a:spcPts val="0"/>
              </a:spcBef>
              <a:spcAft>
                <a:spcPts val="0"/>
              </a:spcAft>
              <a:buNone/>
              <a:defRPr b="1"/>
            </a:lvl4pPr>
            <a:lvl5pPr lvl="4" rtl="0" algn="r">
              <a:spcBef>
                <a:spcPts val="0"/>
              </a:spcBef>
              <a:spcAft>
                <a:spcPts val="0"/>
              </a:spcAft>
              <a:buNone/>
              <a:defRPr b="1"/>
            </a:lvl5pPr>
            <a:lvl6pPr lvl="5" rtl="0" algn="r">
              <a:spcBef>
                <a:spcPts val="0"/>
              </a:spcBef>
              <a:spcAft>
                <a:spcPts val="0"/>
              </a:spcAft>
              <a:buNone/>
              <a:defRPr b="1"/>
            </a:lvl6pPr>
            <a:lvl7pPr lvl="6" rtl="0" algn="r">
              <a:spcBef>
                <a:spcPts val="0"/>
              </a:spcBef>
              <a:spcAft>
                <a:spcPts val="0"/>
              </a:spcAft>
              <a:buNone/>
              <a:defRPr b="1"/>
            </a:lvl7pPr>
            <a:lvl8pPr lvl="7" rtl="0" algn="r">
              <a:spcBef>
                <a:spcPts val="0"/>
              </a:spcBef>
              <a:spcAft>
                <a:spcPts val="0"/>
              </a:spcAft>
              <a:buNone/>
              <a:defRPr b="1"/>
            </a:lvl8pPr>
            <a:lvl9pPr lvl="8" rtl="0" algn="r">
              <a:spcBef>
                <a:spcPts val="0"/>
              </a:spcBef>
              <a:spcAft>
                <a:spcPts val="0"/>
              </a:spcAft>
              <a:buNone/>
              <a:defRPr b="1"/>
            </a:lvl9pPr>
          </a:lstStyle>
          <a:p/>
        </p:txBody>
      </p:sp>
      <p:sp>
        <p:nvSpPr>
          <p:cNvPr id="456" name="Google Shape;456;p27"/>
          <p:cNvSpPr/>
          <p:nvPr/>
        </p:nvSpPr>
        <p:spPr>
          <a:xfrm rot="5400000">
            <a:off x="-335219" y="335214"/>
            <a:ext cx="5143663" cy="4473236"/>
          </a:xfrm>
          <a:custGeom>
            <a:rect b="b" l="l" r="r" t="t"/>
            <a:pathLst>
              <a:path extrusionOk="0" h="69331" w="165938">
                <a:moveTo>
                  <a:pt x="164033" y="1"/>
                </a:moveTo>
                <a:cubicBezTo>
                  <a:pt x="153139" y="72"/>
                  <a:pt x="142495" y="5668"/>
                  <a:pt x="133398" y="12050"/>
                </a:cubicBezTo>
                <a:cubicBezTo>
                  <a:pt x="130814" y="13847"/>
                  <a:pt x="128136" y="15788"/>
                  <a:pt x="125016" y="16145"/>
                </a:cubicBezTo>
                <a:cubicBezTo>
                  <a:pt x="124650" y="16187"/>
                  <a:pt x="124285" y="16205"/>
                  <a:pt x="123920" y="16205"/>
                </a:cubicBezTo>
                <a:cubicBezTo>
                  <a:pt x="121968" y="16205"/>
                  <a:pt x="120026" y="15676"/>
                  <a:pt x="118111" y="15264"/>
                </a:cubicBezTo>
                <a:cubicBezTo>
                  <a:pt x="114745" y="14550"/>
                  <a:pt x="111305" y="14196"/>
                  <a:pt x="107863" y="14196"/>
                </a:cubicBezTo>
                <a:cubicBezTo>
                  <a:pt x="102065" y="14196"/>
                  <a:pt x="96264" y="15201"/>
                  <a:pt x="90809" y="17181"/>
                </a:cubicBezTo>
                <a:cubicBezTo>
                  <a:pt x="83475" y="19860"/>
                  <a:pt x="76748" y="24265"/>
                  <a:pt x="69140" y="26028"/>
                </a:cubicBezTo>
                <a:cubicBezTo>
                  <a:pt x="66133" y="26724"/>
                  <a:pt x="63097" y="26986"/>
                  <a:pt x="60041" y="26986"/>
                </a:cubicBezTo>
                <a:cubicBezTo>
                  <a:pt x="51602" y="26986"/>
                  <a:pt x="43015" y="24987"/>
                  <a:pt x="34493" y="24611"/>
                </a:cubicBezTo>
                <a:cubicBezTo>
                  <a:pt x="33573" y="24571"/>
                  <a:pt x="32653" y="24552"/>
                  <a:pt x="31733" y="24552"/>
                </a:cubicBezTo>
                <a:cubicBezTo>
                  <a:pt x="26816" y="24552"/>
                  <a:pt x="21904" y="25111"/>
                  <a:pt x="17110" y="26194"/>
                </a:cubicBezTo>
                <a:cubicBezTo>
                  <a:pt x="12145" y="27302"/>
                  <a:pt x="7228" y="28968"/>
                  <a:pt x="2668" y="31254"/>
                </a:cubicBezTo>
                <a:cubicBezTo>
                  <a:pt x="1655" y="31743"/>
                  <a:pt x="763" y="32243"/>
                  <a:pt x="1" y="32826"/>
                </a:cubicBezTo>
                <a:lnTo>
                  <a:pt x="1" y="69330"/>
                </a:lnTo>
                <a:lnTo>
                  <a:pt x="165938" y="69330"/>
                </a:lnTo>
                <a:lnTo>
                  <a:pt x="165938" y="36"/>
                </a:lnTo>
                <a:lnTo>
                  <a:pt x="165926" y="36"/>
                </a:lnTo>
                <a:cubicBezTo>
                  <a:pt x="165462" y="12"/>
                  <a:pt x="165009" y="1"/>
                  <a:pt x="164545"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7"/>
          <p:cNvSpPr txBox="1"/>
          <p:nvPr/>
        </p:nvSpPr>
        <p:spPr>
          <a:xfrm>
            <a:off x="4967100" y="3495900"/>
            <a:ext cx="3463800" cy="738900"/>
          </a:xfrm>
          <a:prstGeom prst="rect">
            <a:avLst/>
          </a:prstGeom>
          <a:noFill/>
          <a:ln>
            <a:noFill/>
          </a:ln>
        </p:spPr>
        <p:txBody>
          <a:bodyPr anchorCtr="0" anchor="t" bIns="91425" lIns="91425" spcFirstLastPara="1" rIns="91425" wrap="square" tIns="91425">
            <a:spAutoFit/>
          </a:bodyPr>
          <a:lstStyle/>
          <a:p>
            <a:pPr indent="0" lvl="0" marL="0" rtl="0" algn="r">
              <a:spcBef>
                <a:spcPts val="300"/>
              </a:spcBef>
              <a:spcAft>
                <a:spcPts val="0"/>
              </a:spcAft>
              <a:buNone/>
            </a:pPr>
            <a:r>
              <a:rPr lang="en" sz="1200">
                <a:solidFill>
                  <a:schemeClr val="dk1"/>
                </a:solidFill>
                <a:latin typeface="Lato"/>
                <a:ea typeface="Lato"/>
                <a:cs typeface="Lato"/>
                <a:sym typeface="Lato"/>
              </a:rPr>
              <a:t>CREDITS: This presentation template was created by </a:t>
            </a:r>
            <a:r>
              <a:rPr b="1" lang="en" sz="1200">
                <a:solidFill>
                  <a:schemeClr val="dk1"/>
                </a:solidFill>
                <a:uFill>
                  <a:noFill/>
                </a:uFill>
                <a:latin typeface="Lato"/>
                <a:ea typeface="Lato"/>
                <a:cs typeface="Lato"/>
                <a:sym typeface="Lato"/>
                <a:hlinkClick r:id="rId2">
                  <a:extLst>
                    <a:ext uri="{A12FA001-AC4F-418D-AE19-62706E023703}">
                      <ahyp:hlinkClr val="tx"/>
                    </a:ext>
                  </a:extLst>
                </a:hlinkClick>
              </a:rPr>
              <a:t>Slidesgo</a:t>
            </a:r>
            <a:r>
              <a:rPr lang="en" sz="1200">
                <a:solidFill>
                  <a:schemeClr val="dk1"/>
                </a:solidFill>
                <a:latin typeface="Lato"/>
                <a:ea typeface="Lato"/>
                <a:cs typeface="Lato"/>
                <a:sym typeface="Lato"/>
              </a:rPr>
              <a:t>, including icons by </a:t>
            </a:r>
            <a:r>
              <a:rPr b="1" lang="en" sz="1200">
                <a:solidFill>
                  <a:schemeClr val="dk1"/>
                </a:solidFill>
                <a:uFill>
                  <a:noFill/>
                </a:uFill>
                <a:latin typeface="Lato"/>
                <a:ea typeface="Lato"/>
                <a:cs typeface="Lato"/>
                <a:sym typeface="Lato"/>
                <a:hlinkClick r:id="rId3">
                  <a:extLst>
                    <a:ext uri="{A12FA001-AC4F-418D-AE19-62706E023703}">
                      <ahyp:hlinkClr val="tx"/>
                    </a:ext>
                  </a:extLst>
                </a:hlinkClick>
              </a:rPr>
              <a:t>Flaticon</a:t>
            </a:r>
            <a:r>
              <a:rPr lang="en" sz="1200">
                <a:solidFill>
                  <a:schemeClr val="dk1"/>
                </a:solidFill>
                <a:latin typeface="Lato"/>
                <a:ea typeface="Lato"/>
                <a:cs typeface="Lato"/>
                <a:sym typeface="Lato"/>
              </a:rPr>
              <a:t>, and infographics &amp; images by </a:t>
            </a:r>
            <a:r>
              <a:rPr b="1" lang="en" sz="1200">
                <a:solidFill>
                  <a:schemeClr val="dk1"/>
                </a:solidFill>
                <a:uFill>
                  <a:noFill/>
                </a:uFill>
                <a:latin typeface="Lato"/>
                <a:ea typeface="Lato"/>
                <a:cs typeface="Lato"/>
                <a:sym typeface="Lato"/>
                <a:hlinkClick r:id="rId4">
                  <a:extLst>
                    <a:ext uri="{A12FA001-AC4F-418D-AE19-62706E023703}">
                      <ahyp:hlinkClr val="tx"/>
                    </a:ext>
                  </a:extLst>
                </a:hlinkClick>
              </a:rPr>
              <a:t>Freepik</a:t>
            </a:r>
            <a:r>
              <a:rPr b="1" lang="en" sz="1200">
                <a:solidFill>
                  <a:schemeClr val="dk1"/>
                </a:solidFill>
                <a:latin typeface="Lato"/>
                <a:ea typeface="Lato"/>
                <a:cs typeface="Lato"/>
                <a:sym typeface="Lato"/>
              </a:rPr>
              <a:t> </a:t>
            </a:r>
            <a:endParaRPr b="1" sz="1200">
              <a:solidFill>
                <a:schemeClr val="dk1"/>
              </a:solidFill>
              <a:latin typeface="Lato"/>
              <a:ea typeface="Lato"/>
              <a:cs typeface="Lato"/>
              <a:sym typeface="Lato"/>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2">
    <p:spTree>
      <p:nvGrpSpPr>
        <p:cNvPr id="458" name="Shape 458"/>
        <p:cNvGrpSpPr/>
        <p:nvPr/>
      </p:nvGrpSpPr>
      <p:grpSpPr>
        <a:xfrm>
          <a:off x="0" y="0"/>
          <a:ext cx="0" cy="0"/>
          <a:chOff x="0" y="0"/>
          <a:chExt cx="0" cy="0"/>
        </a:xfrm>
      </p:grpSpPr>
      <p:sp>
        <p:nvSpPr>
          <p:cNvPr id="459" name="Google Shape;459;p28"/>
          <p:cNvSpPr/>
          <p:nvPr/>
        </p:nvSpPr>
        <p:spPr>
          <a:xfrm flipH="1" rot="10800000">
            <a:off x="50" y="16"/>
            <a:ext cx="9144142" cy="211656"/>
          </a:xfrm>
          <a:custGeom>
            <a:rect b="b" l="l" r="r" t="t"/>
            <a:pathLst>
              <a:path extrusionOk="0" h="21272" w="131613">
                <a:moveTo>
                  <a:pt x="37604" y="1"/>
                </a:moveTo>
                <a:cubicBezTo>
                  <a:pt x="25066" y="1"/>
                  <a:pt x="12521" y="624"/>
                  <a:pt x="0" y="1543"/>
                </a:cubicBezTo>
                <a:lnTo>
                  <a:pt x="0" y="21272"/>
                </a:lnTo>
                <a:lnTo>
                  <a:pt x="131612" y="21272"/>
                </a:lnTo>
                <a:lnTo>
                  <a:pt x="131612" y="6770"/>
                </a:lnTo>
                <a:cubicBezTo>
                  <a:pt x="131189" y="6773"/>
                  <a:pt x="130767" y="6774"/>
                  <a:pt x="130344" y="6774"/>
                </a:cubicBezTo>
                <a:cubicBezTo>
                  <a:pt x="106838" y="6774"/>
                  <a:pt x="83074" y="2288"/>
                  <a:pt x="59460" y="698"/>
                </a:cubicBezTo>
                <a:cubicBezTo>
                  <a:pt x="52181" y="212"/>
                  <a:pt x="44894" y="1"/>
                  <a:pt x="3760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8"/>
          <p:cNvSpPr/>
          <p:nvPr/>
        </p:nvSpPr>
        <p:spPr>
          <a:xfrm>
            <a:off x="50" y="4924166"/>
            <a:ext cx="9144142" cy="211656"/>
          </a:xfrm>
          <a:custGeom>
            <a:rect b="b" l="l" r="r" t="t"/>
            <a:pathLst>
              <a:path extrusionOk="0" h="21272" w="131613">
                <a:moveTo>
                  <a:pt x="37604" y="1"/>
                </a:moveTo>
                <a:cubicBezTo>
                  <a:pt x="25066" y="1"/>
                  <a:pt x="12521" y="624"/>
                  <a:pt x="0" y="1543"/>
                </a:cubicBezTo>
                <a:lnTo>
                  <a:pt x="0" y="21272"/>
                </a:lnTo>
                <a:lnTo>
                  <a:pt x="131612" y="21272"/>
                </a:lnTo>
                <a:lnTo>
                  <a:pt x="131612" y="6770"/>
                </a:lnTo>
                <a:cubicBezTo>
                  <a:pt x="131189" y="6773"/>
                  <a:pt x="130767" y="6774"/>
                  <a:pt x="130344" y="6774"/>
                </a:cubicBezTo>
                <a:cubicBezTo>
                  <a:pt x="106838" y="6774"/>
                  <a:pt x="83074" y="2288"/>
                  <a:pt x="59460" y="698"/>
                </a:cubicBezTo>
                <a:cubicBezTo>
                  <a:pt x="52181" y="212"/>
                  <a:pt x="44894" y="1"/>
                  <a:pt x="3760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3">
    <p:spTree>
      <p:nvGrpSpPr>
        <p:cNvPr id="461" name="Shape 461"/>
        <p:cNvGrpSpPr/>
        <p:nvPr/>
      </p:nvGrpSpPr>
      <p:grpSpPr>
        <a:xfrm>
          <a:off x="0" y="0"/>
          <a:ext cx="0" cy="0"/>
          <a:chOff x="0" y="0"/>
          <a:chExt cx="0" cy="0"/>
        </a:xfrm>
      </p:grpSpPr>
      <p:sp>
        <p:nvSpPr>
          <p:cNvPr id="462" name="Google Shape;462;p29"/>
          <p:cNvSpPr/>
          <p:nvPr/>
        </p:nvSpPr>
        <p:spPr>
          <a:xfrm rot="-5400000">
            <a:off x="6638232" y="2637732"/>
            <a:ext cx="1495768" cy="3515769"/>
          </a:xfrm>
          <a:custGeom>
            <a:rect b="b" l="l" r="r" t="t"/>
            <a:pathLst>
              <a:path extrusionOk="0" h="42887" w="34148">
                <a:moveTo>
                  <a:pt x="0" y="0"/>
                </a:moveTo>
                <a:lnTo>
                  <a:pt x="0" y="42887"/>
                </a:lnTo>
                <a:lnTo>
                  <a:pt x="34147" y="42887"/>
                </a:lnTo>
                <a:cubicBezTo>
                  <a:pt x="33481" y="36374"/>
                  <a:pt x="28218" y="30849"/>
                  <a:pt x="22074" y="28432"/>
                </a:cubicBezTo>
                <a:cubicBezTo>
                  <a:pt x="19824" y="27563"/>
                  <a:pt x="17431" y="27004"/>
                  <a:pt x="15288" y="25896"/>
                </a:cubicBezTo>
                <a:cubicBezTo>
                  <a:pt x="13145" y="24777"/>
                  <a:pt x="11192" y="22932"/>
                  <a:pt x="10775" y="20551"/>
                </a:cubicBezTo>
                <a:cubicBezTo>
                  <a:pt x="10120" y="16824"/>
                  <a:pt x="13323" y="13169"/>
                  <a:pt x="12466" y="9490"/>
                </a:cubicBezTo>
                <a:cubicBezTo>
                  <a:pt x="11764" y="6501"/>
                  <a:pt x="8680" y="4799"/>
                  <a:pt x="5882" y="3572"/>
                </a:cubicBezTo>
                <a:cubicBezTo>
                  <a:pt x="3786" y="2644"/>
                  <a:pt x="1512" y="1632"/>
                  <a:pt x="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9"/>
          <p:cNvSpPr/>
          <p:nvPr/>
        </p:nvSpPr>
        <p:spPr>
          <a:xfrm rot="5400000">
            <a:off x="1010107" y="-1009993"/>
            <a:ext cx="1495768" cy="3515769"/>
          </a:xfrm>
          <a:custGeom>
            <a:rect b="b" l="l" r="r" t="t"/>
            <a:pathLst>
              <a:path extrusionOk="0" h="42887" w="34148">
                <a:moveTo>
                  <a:pt x="0" y="0"/>
                </a:moveTo>
                <a:lnTo>
                  <a:pt x="0" y="42887"/>
                </a:lnTo>
                <a:lnTo>
                  <a:pt x="34147" y="42887"/>
                </a:lnTo>
                <a:cubicBezTo>
                  <a:pt x="33481" y="36374"/>
                  <a:pt x="28218" y="30849"/>
                  <a:pt x="22074" y="28432"/>
                </a:cubicBezTo>
                <a:cubicBezTo>
                  <a:pt x="19824" y="27563"/>
                  <a:pt x="17431" y="27004"/>
                  <a:pt x="15288" y="25896"/>
                </a:cubicBezTo>
                <a:cubicBezTo>
                  <a:pt x="13145" y="24777"/>
                  <a:pt x="11192" y="22932"/>
                  <a:pt x="10775" y="20551"/>
                </a:cubicBezTo>
                <a:cubicBezTo>
                  <a:pt x="10120" y="16824"/>
                  <a:pt x="13323" y="13169"/>
                  <a:pt x="12466" y="9490"/>
                </a:cubicBezTo>
                <a:cubicBezTo>
                  <a:pt x="11764" y="6501"/>
                  <a:pt x="8680" y="4799"/>
                  <a:pt x="5882" y="3572"/>
                </a:cubicBezTo>
                <a:cubicBezTo>
                  <a:pt x="3786" y="2644"/>
                  <a:pt x="1512" y="1632"/>
                  <a:pt x="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467" name="Shape 467"/>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7" name="Shape 17"/>
        <p:cNvGrpSpPr/>
        <p:nvPr/>
      </p:nvGrpSpPr>
      <p:grpSpPr>
        <a:xfrm>
          <a:off x="0" y="0"/>
          <a:ext cx="0" cy="0"/>
          <a:chOff x="0" y="0"/>
          <a:chExt cx="0" cy="0"/>
        </a:xfrm>
      </p:grpSpPr>
      <p:sp>
        <p:nvSpPr>
          <p:cNvPr id="18" name="Google Shape;18;p4"/>
          <p:cNvSpPr txBox="1"/>
          <p:nvPr>
            <p:ph idx="1" type="body"/>
          </p:nvPr>
        </p:nvSpPr>
        <p:spPr>
          <a:xfrm>
            <a:off x="713100" y="1147950"/>
            <a:ext cx="7717800" cy="35295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sz="1200"/>
            </a:lvl1pPr>
            <a:lvl2pPr indent="-304800" lvl="1" marL="914400" rtl="0">
              <a:spcBef>
                <a:spcPts val="300"/>
              </a:spcBef>
              <a:spcAft>
                <a:spcPts val="0"/>
              </a:spcAft>
              <a:buSzPts val="1200"/>
              <a:buFont typeface="Roboto Condensed Light"/>
              <a:buChar char="○"/>
              <a:defRPr sz="1200"/>
            </a:lvl2pPr>
            <a:lvl3pPr indent="-304800" lvl="2" marL="1371600" rtl="0">
              <a:spcBef>
                <a:spcPts val="0"/>
              </a:spcBef>
              <a:spcAft>
                <a:spcPts val="0"/>
              </a:spcAft>
              <a:buSzPts val="1200"/>
              <a:buFont typeface="Roboto Condensed Light"/>
              <a:buChar char="■"/>
              <a:defRPr sz="1200"/>
            </a:lvl3pPr>
            <a:lvl4pPr indent="-304800" lvl="3" marL="1828800" rtl="0">
              <a:spcBef>
                <a:spcPts val="0"/>
              </a:spcBef>
              <a:spcAft>
                <a:spcPts val="0"/>
              </a:spcAft>
              <a:buSzPts val="1200"/>
              <a:buFont typeface="Roboto Condensed Light"/>
              <a:buChar char="●"/>
              <a:defRPr sz="1200"/>
            </a:lvl4pPr>
            <a:lvl5pPr indent="-304800" lvl="4" marL="2286000" rtl="0">
              <a:spcBef>
                <a:spcPts val="0"/>
              </a:spcBef>
              <a:spcAft>
                <a:spcPts val="0"/>
              </a:spcAft>
              <a:buSzPts val="1200"/>
              <a:buFont typeface="Roboto Condensed Light"/>
              <a:buChar char="○"/>
              <a:defRPr sz="1200"/>
            </a:lvl5pPr>
            <a:lvl6pPr indent="-304800" lvl="5" marL="2743200" rtl="0">
              <a:spcBef>
                <a:spcPts val="0"/>
              </a:spcBef>
              <a:spcAft>
                <a:spcPts val="0"/>
              </a:spcAft>
              <a:buSzPts val="1200"/>
              <a:buFont typeface="Roboto Condensed Light"/>
              <a:buChar char="■"/>
              <a:defRPr sz="1200"/>
            </a:lvl6pPr>
            <a:lvl7pPr indent="-304800" lvl="6" marL="3200400" rtl="0">
              <a:spcBef>
                <a:spcPts val="0"/>
              </a:spcBef>
              <a:spcAft>
                <a:spcPts val="0"/>
              </a:spcAft>
              <a:buSzPts val="1200"/>
              <a:buFont typeface="Roboto Condensed Light"/>
              <a:buChar char="●"/>
              <a:defRPr sz="1200"/>
            </a:lvl7pPr>
            <a:lvl8pPr indent="-304800" lvl="7" marL="3657600" rtl="0">
              <a:spcBef>
                <a:spcPts val="0"/>
              </a:spcBef>
              <a:spcAft>
                <a:spcPts val="0"/>
              </a:spcAft>
              <a:buSzPts val="1200"/>
              <a:buFont typeface="Roboto Condensed Light"/>
              <a:buChar char="○"/>
              <a:defRPr sz="1200"/>
            </a:lvl8pPr>
            <a:lvl9pPr indent="-304800" lvl="8" marL="4114800" rtl="0">
              <a:spcBef>
                <a:spcPts val="0"/>
              </a:spcBef>
              <a:spcAft>
                <a:spcPts val="0"/>
              </a:spcAft>
              <a:buSzPts val="1200"/>
              <a:buFont typeface="Roboto Condensed Light"/>
              <a:buChar char="■"/>
              <a:defRPr sz="1200"/>
            </a:lvl9pPr>
          </a:lstStyle>
          <a:p/>
        </p:txBody>
      </p:sp>
      <p:sp>
        <p:nvSpPr>
          <p:cNvPr id="19" name="Google Shape;19;p4"/>
          <p:cNvSpPr txBox="1"/>
          <p:nvPr>
            <p:ph type="title"/>
          </p:nvPr>
        </p:nvSpPr>
        <p:spPr>
          <a:xfrm>
            <a:off x="713100" y="452325"/>
            <a:ext cx="77178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20" name="Google Shape;20;p4"/>
          <p:cNvGrpSpPr/>
          <p:nvPr/>
        </p:nvGrpSpPr>
        <p:grpSpPr>
          <a:xfrm>
            <a:off x="8064066" y="4604053"/>
            <a:ext cx="880186" cy="539385"/>
            <a:chOff x="7020722" y="3595000"/>
            <a:chExt cx="2002699" cy="1227270"/>
          </a:xfrm>
        </p:grpSpPr>
        <p:sp>
          <p:nvSpPr>
            <p:cNvPr id="21" name="Google Shape;21;p4"/>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4"/>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 name="Google Shape;24;p4"/>
          <p:cNvGrpSpPr/>
          <p:nvPr/>
        </p:nvGrpSpPr>
        <p:grpSpPr>
          <a:xfrm>
            <a:off x="8833735" y="4076000"/>
            <a:ext cx="461700" cy="461700"/>
            <a:chOff x="292035" y="246950"/>
            <a:chExt cx="461700" cy="461700"/>
          </a:xfrm>
        </p:grpSpPr>
        <p:sp>
          <p:nvSpPr>
            <p:cNvPr id="25" name="Google Shape;25;p4"/>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4"/>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4"/>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4"/>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 name="Google Shape;29;p4"/>
          <p:cNvSpPr/>
          <p:nvPr/>
        </p:nvSpPr>
        <p:spPr>
          <a:xfrm>
            <a:off x="355175" y="4800377"/>
            <a:ext cx="634001" cy="146918"/>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4"/>
          <p:cNvSpPr/>
          <p:nvPr/>
        </p:nvSpPr>
        <p:spPr>
          <a:xfrm>
            <a:off x="-410275" y="-202623"/>
            <a:ext cx="1335937" cy="741991"/>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4"/>
          <p:cNvSpPr/>
          <p:nvPr/>
        </p:nvSpPr>
        <p:spPr>
          <a:xfrm>
            <a:off x="8430731" y="-120375"/>
            <a:ext cx="633999" cy="572705"/>
          </a:xfrm>
          <a:custGeom>
            <a:rect b="b" l="l" r="r" t="t"/>
            <a:pathLst>
              <a:path extrusionOk="0" h="5550" w="6144">
                <a:moveTo>
                  <a:pt x="4239" y="358"/>
                </a:moveTo>
                <a:cubicBezTo>
                  <a:pt x="4263" y="501"/>
                  <a:pt x="4382" y="608"/>
                  <a:pt x="4536" y="608"/>
                </a:cubicBezTo>
                <a:cubicBezTo>
                  <a:pt x="4560" y="608"/>
                  <a:pt x="4596" y="608"/>
                  <a:pt x="4620" y="596"/>
                </a:cubicBezTo>
                <a:lnTo>
                  <a:pt x="5727" y="2501"/>
                </a:lnTo>
                <a:cubicBezTo>
                  <a:pt x="5620" y="2549"/>
                  <a:pt x="5560" y="2644"/>
                  <a:pt x="5560" y="2763"/>
                </a:cubicBezTo>
                <a:cubicBezTo>
                  <a:pt x="5560" y="2882"/>
                  <a:pt x="5632" y="2989"/>
                  <a:pt x="5727" y="3037"/>
                </a:cubicBezTo>
                <a:lnTo>
                  <a:pt x="4584" y="4990"/>
                </a:lnTo>
                <a:cubicBezTo>
                  <a:pt x="4560" y="4990"/>
                  <a:pt x="4536" y="4966"/>
                  <a:pt x="4501" y="4966"/>
                </a:cubicBezTo>
                <a:cubicBezTo>
                  <a:pt x="4370" y="4966"/>
                  <a:pt x="4251" y="5061"/>
                  <a:pt x="4227" y="5180"/>
                </a:cubicBezTo>
                <a:lnTo>
                  <a:pt x="1953" y="5180"/>
                </a:lnTo>
                <a:cubicBezTo>
                  <a:pt x="1917" y="5061"/>
                  <a:pt x="1810" y="4966"/>
                  <a:pt x="1679" y="4966"/>
                </a:cubicBezTo>
                <a:cubicBezTo>
                  <a:pt x="1631" y="4966"/>
                  <a:pt x="1596" y="4990"/>
                  <a:pt x="1572" y="4990"/>
                </a:cubicBezTo>
                <a:lnTo>
                  <a:pt x="429" y="3013"/>
                </a:lnTo>
                <a:cubicBezTo>
                  <a:pt x="512" y="2954"/>
                  <a:pt x="572" y="2858"/>
                  <a:pt x="572" y="2751"/>
                </a:cubicBezTo>
                <a:cubicBezTo>
                  <a:pt x="572" y="2644"/>
                  <a:pt x="512" y="2561"/>
                  <a:pt x="441" y="2501"/>
                </a:cubicBezTo>
                <a:lnTo>
                  <a:pt x="1560" y="584"/>
                </a:lnTo>
                <a:cubicBezTo>
                  <a:pt x="1596" y="596"/>
                  <a:pt x="1643" y="608"/>
                  <a:pt x="1691" y="608"/>
                </a:cubicBezTo>
                <a:cubicBezTo>
                  <a:pt x="1834" y="608"/>
                  <a:pt x="1977" y="501"/>
                  <a:pt x="1989" y="358"/>
                </a:cubicBezTo>
                <a:close/>
                <a:moveTo>
                  <a:pt x="1691" y="1"/>
                </a:moveTo>
                <a:cubicBezTo>
                  <a:pt x="1524" y="1"/>
                  <a:pt x="1393" y="132"/>
                  <a:pt x="1393" y="299"/>
                </a:cubicBezTo>
                <a:cubicBezTo>
                  <a:pt x="1393" y="394"/>
                  <a:pt x="1429" y="465"/>
                  <a:pt x="1488" y="525"/>
                </a:cubicBezTo>
                <a:lnTo>
                  <a:pt x="369" y="2454"/>
                </a:lnTo>
                <a:cubicBezTo>
                  <a:pt x="334" y="2454"/>
                  <a:pt x="322" y="2442"/>
                  <a:pt x="298" y="2442"/>
                </a:cubicBezTo>
                <a:cubicBezTo>
                  <a:pt x="131" y="2442"/>
                  <a:pt x="0" y="2573"/>
                  <a:pt x="0" y="2739"/>
                </a:cubicBezTo>
                <a:cubicBezTo>
                  <a:pt x="0" y="2906"/>
                  <a:pt x="131" y="3037"/>
                  <a:pt x="298" y="3037"/>
                </a:cubicBezTo>
                <a:cubicBezTo>
                  <a:pt x="322" y="3037"/>
                  <a:pt x="334" y="3037"/>
                  <a:pt x="369" y="3025"/>
                </a:cubicBezTo>
                <a:lnTo>
                  <a:pt x="1512" y="5013"/>
                </a:lnTo>
                <a:cubicBezTo>
                  <a:pt x="1441" y="5073"/>
                  <a:pt x="1393" y="5144"/>
                  <a:pt x="1393" y="5252"/>
                </a:cubicBezTo>
                <a:cubicBezTo>
                  <a:pt x="1393" y="5418"/>
                  <a:pt x="1524" y="5549"/>
                  <a:pt x="1691" y="5549"/>
                </a:cubicBezTo>
                <a:cubicBezTo>
                  <a:pt x="1858" y="5549"/>
                  <a:pt x="1989" y="5418"/>
                  <a:pt x="1989" y="5252"/>
                </a:cubicBezTo>
                <a:lnTo>
                  <a:pt x="4227" y="5252"/>
                </a:lnTo>
                <a:cubicBezTo>
                  <a:pt x="4227" y="5418"/>
                  <a:pt x="4358" y="5549"/>
                  <a:pt x="4525" y="5549"/>
                </a:cubicBezTo>
                <a:cubicBezTo>
                  <a:pt x="4679" y="5549"/>
                  <a:pt x="4822" y="5418"/>
                  <a:pt x="4822" y="5252"/>
                </a:cubicBezTo>
                <a:cubicBezTo>
                  <a:pt x="4822" y="5144"/>
                  <a:pt x="4763" y="5049"/>
                  <a:pt x="4667" y="5001"/>
                </a:cubicBezTo>
                <a:lnTo>
                  <a:pt x="5799" y="3049"/>
                </a:lnTo>
                <a:lnTo>
                  <a:pt x="5846" y="3049"/>
                </a:lnTo>
                <a:cubicBezTo>
                  <a:pt x="6013" y="3049"/>
                  <a:pt x="6144" y="2918"/>
                  <a:pt x="6144" y="2751"/>
                </a:cubicBezTo>
                <a:cubicBezTo>
                  <a:pt x="6144" y="2608"/>
                  <a:pt x="6013" y="2477"/>
                  <a:pt x="5846" y="2477"/>
                </a:cubicBezTo>
                <a:lnTo>
                  <a:pt x="5810" y="2477"/>
                </a:lnTo>
                <a:lnTo>
                  <a:pt x="4703" y="549"/>
                </a:lnTo>
                <a:cubicBezTo>
                  <a:pt x="4775" y="489"/>
                  <a:pt x="4834" y="406"/>
                  <a:pt x="4834" y="299"/>
                </a:cubicBezTo>
                <a:cubicBezTo>
                  <a:pt x="4834" y="132"/>
                  <a:pt x="4703" y="1"/>
                  <a:pt x="4536" y="1"/>
                </a:cubicBezTo>
                <a:cubicBezTo>
                  <a:pt x="4382" y="1"/>
                  <a:pt x="4251" y="108"/>
                  <a:pt x="4239" y="251"/>
                </a:cubicBezTo>
                <a:lnTo>
                  <a:pt x="1989" y="251"/>
                </a:lnTo>
                <a:cubicBezTo>
                  <a:pt x="1965" y="108"/>
                  <a:pt x="1846" y="1"/>
                  <a:pt x="169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4"/>
          <p:cNvSpPr/>
          <p:nvPr/>
        </p:nvSpPr>
        <p:spPr>
          <a:xfrm>
            <a:off x="7282897" y="171974"/>
            <a:ext cx="781190" cy="157424"/>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33" name="Shape 33"/>
        <p:cNvGrpSpPr/>
        <p:nvPr/>
      </p:nvGrpSpPr>
      <p:grpSpPr>
        <a:xfrm>
          <a:off x="0" y="0"/>
          <a:ext cx="0" cy="0"/>
          <a:chOff x="0" y="0"/>
          <a:chExt cx="0" cy="0"/>
        </a:xfrm>
      </p:grpSpPr>
      <p:sp>
        <p:nvSpPr>
          <p:cNvPr id="34" name="Google Shape;34;p5"/>
          <p:cNvSpPr txBox="1"/>
          <p:nvPr>
            <p:ph idx="1" type="subTitle"/>
          </p:nvPr>
        </p:nvSpPr>
        <p:spPr>
          <a:xfrm>
            <a:off x="1458776" y="3326450"/>
            <a:ext cx="29559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35" name="Google Shape;35;p5"/>
          <p:cNvSpPr txBox="1"/>
          <p:nvPr>
            <p:ph idx="2" type="subTitle"/>
          </p:nvPr>
        </p:nvSpPr>
        <p:spPr>
          <a:xfrm>
            <a:off x="1461275" y="3652800"/>
            <a:ext cx="2953500" cy="951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36" name="Google Shape;36;p5"/>
          <p:cNvSpPr txBox="1"/>
          <p:nvPr>
            <p:ph idx="3" type="subTitle"/>
          </p:nvPr>
        </p:nvSpPr>
        <p:spPr>
          <a:xfrm>
            <a:off x="4729337" y="3326450"/>
            <a:ext cx="2955900" cy="420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800">
                <a:solidFill>
                  <a:schemeClr val="dk2"/>
                </a:solidFill>
                <a:latin typeface="Nunito Black"/>
                <a:ea typeface="Nunito Black"/>
                <a:cs typeface="Nunito Black"/>
                <a:sym typeface="Nunito Black"/>
              </a:defRPr>
            </a:lvl1pPr>
            <a:lvl2pPr lvl="1" rtl="0" algn="ctr">
              <a:spcBef>
                <a:spcPts val="0"/>
              </a:spcBef>
              <a:spcAft>
                <a:spcPts val="0"/>
              </a:spcAft>
              <a:buNone/>
              <a:defRPr sz="1800">
                <a:solidFill>
                  <a:schemeClr val="dk2"/>
                </a:solidFill>
                <a:latin typeface="Nunito Black"/>
                <a:ea typeface="Nunito Black"/>
                <a:cs typeface="Nunito Black"/>
                <a:sym typeface="Nunito Black"/>
              </a:defRPr>
            </a:lvl2pPr>
            <a:lvl3pPr lvl="2" rtl="0" algn="ctr">
              <a:spcBef>
                <a:spcPts val="0"/>
              </a:spcBef>
              <a:spcAft>
                <a:spcPts val="0"/>
              </a:spcAft>
              <a:buNone/>
              <a:defRPr sz="1800">
                <a:solidFill>
                  <a:schemeClr val="dk2"/>
                </a:solidFill>
                <a:latin typeface="Nunito Black"/>
                <a:ea typeface="Nunito Black"/>
                <a:cs typeface="Nunito Black"/>
                <a:sym typeface="Nunito Black"/>
              </a:defRPr>
            </a:lvl3pPr>
            <a:lvl4pPr lvl="3" rtl="0" algn="ctr">
              <a:spcBef>
                <a:spcPts val="0"/>
              </a:spcBef>
              <a:spcAft>
                <a:spcPts val="0"/>
              </a:spcAft>
              <a:buNone/>
              <a:defRPr sz="1800">
                <a:solidFill>
                  <a:schemeClr val="dk2"/>
                </a:solidFill>
                <a:latin typeface="Nunito Black"/>
                <a:ea typeface="Nunito Black"/>
                <a:cs typeface="Nunito Black"/>
                <a:sym typeface="Nunito Black"/>
              </a:defRPr>
            </a:lvl4pPr>
            <a:lvl5pPr lvl="4" rtl="0" algn="ctr">
              <a:spcBef>
                <a:spcPts val="0"/>
              </a:spcBef>
              <a:spcAft>
                <a:spcPts val="0"/>
              </a:spcAft>
              <a:buNone/>
              <a:defRPr sz="1800">
                <a:solidFill>
                  <a:schemeClr val="dk2"/>
                </a:solidFill>
                <a:latin typeface="Nunito Black"/>
                <a:ea typeface="Nunito Black"/>
                <a:cs typeface="Nunito Black"/>
                <a:sym typeface="Nunito Black"/>
              </a:defRPr>
            </a:lvl5pPr>
            <a:lvl6pPr lvl="5" rtl="0" algn="ctr">
              <a:spcBef>
                <a:spcPts val="0"/>
              </a:spcBef>
              <a:spcAft>
                <a:spcPts val="0"/>
              </a:spcAft>
              <a:buNone/>
              <a:defRPr sz="1800">
                <a:solidFill>
                  <a:schemeClr val="dk2"/>
                </a:solidFill>
                <a:latin typeface="Nunito Black"/>
                <a:ea typeface="Nunito Black"/>
                <a:cs typeface="Nunito Black"/>
                <a:sym typeface="Nunito Black"/>
              </a:defRPr>
            </a:lvl6pPr>
            <a:lvl7pPr lvl="6" rtl="0" algn="ctr">
              <a:spcBef>
                <a:spcPts val="0"/>
              </a:spcBef>
              <a:spcAft>
                <a:spcPts val="0"/>
              </a:spcAft>
              <a:buNone/>
              <a:defRPr sz="1800">
                <a:solidFill>
                  <a:schemeClr val="dk2"/>
                </a:solidFill>
                <a:latin typeface="Nunito Black"/>
                <a:ea typeface="Nunito Black"/>
                <a:cs typeface="Nunito Black"/>
                <a:sym typeface="Nunito Black"/>
              </a:defRPr>
            </a:lvl7pPr>
            <a:lvl8pPr lvl="7" rtl="0" algn="ctr">
              <a:spcBef>
                <a:spcPts val="0"/>
              </a:spcBef>
              <a:spcAft>
                <a:spcPts val="0"/>
              </a:spcAft>
              <a:buNone/>
              <a:defRPr sz="1800">
                <a:solidFill>
                  <a:schemeClr val="dk2"/>
                </a:solidFill>
                <a:latin typeface="Nunito Black"/>
                <a:ea typeface="Nunito Black"/>
                <a:cs typeface="Nunito Black"/>
                <a:sym typeface="Nunito Black"/>
              </a:defRPr>
            </a:lvl8pPr>
            <a:lvl9pPr lvl="8" rtl="0" algn="ctr">
              <a:spcBef>
                <a:spcPts val="0"/>
              </a:spcBef>
              <a:spcAft>
                <a:spcPts val="0"/>
              </a:spcAft>
              <a:buNone/>
              <a:defRPr sz="1800">
                <a:solidFill>
                  <a:schemeClr val="dk2"/>
                </a:solidFill>
                <a:latin typeface="Nunito Black"/>
                <a:ea typeface="Nunito Black"/>
                <a:cs typeface="Nunito Black"/>
                <a:sym typeface="Nunito Black"/>
              </a:defRPr>
            </a:lvl9pPr>
          </a:lstStyle>
          <a:p/>
        </p:txBody>
      </p:sp>
      <p:sp>
        <p:nvSpPr>
          <p:cNvPr id="37" name="Google Shape;37;p5"/>
          <p:cNvSpPr txBox="1"/>
          <p:nvPr>
            <p:ph idx="4" type="subTitle"/>
          </p:nvPr>
        </p:nvSpPr>
        <p:spPr>
          <a:xfrm>
            <a:off x="4732425" y="3652800"/>
            <a:ext cx="2949600" cy="9513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38" name="Google Shape;38;p5"/>
          <p:cNvSpPr txBox="1"/>
          <p:nvPr>
            <p:ph type="title"/>
          </p:nvPr>
        </p:nvSpPr>
        <p:spPr>
          <a:xfrm>
            <a:off x="713100" y="452325"/>
            <a:ext cx="77178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9" name="Google Shape;39;p5"/>
          <p:cNvSpPr/>
          <p:nvPr/>
        </p:nvSpPr>
        <p:spPr>
          <a:xfrm rot="381136">
            <a:off x="-121155" y="2275005"/>
            <a:ext cx="725652" cy="1632461"/>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flipH="1" rot="10800000">
            <a:off x="0" y="4131909"/>
            <a:ext cx="1693368" cy="1011591"/>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rot="-1127788">
            <a:off x="8789833" y="2758469"/>
            <a:ext cx="554587" cy="1143119"/>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42" name="Shape 42"/>
        <p:cNvGrpSpPr/>
        <p:nvPr/>
      </p:nvGrpSpPr>
      <p:grpSpPr>
        <a:xfrm>
          <a:off x="0" y="0"/>
          <a:ext cx="0" cy="0"/>
          <a:chOff x="0" y="0"/>
          <a:chExt cx="0" cy="0"/>
        </a:xfrm>
      </p:grpSpPr>
      <p:sp>
        <p:nvSpPr>
          <p:cNvPr id="43" name="Google Shape;43;p6"/>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44" name="Google Shape;44;p6"/>
          <p:cNvSpPr/>
          <p:nvPr/>
        </p:nvSpPr>
        <p:spPr>
          <a:xfrm flipH="1" rot="10800000">
            <a:off x="50" y="16"/>
            <a:ext cx="9144142" cy="211656"/>
          </a:xfrm>
          <a:custGeom>
            <a:rect b="b" l="l" r="r" t="t"/>
            <a:pathLst>
              <a:path extrusionOk="0" h="21272" w="131613">
                <a:moveTo>
                  <a:pt x="37604" y="1"/>
                </a:moveTo>
                <a:cubicBezTo>
                  <a:pt x="25066" y="1"/>
                  <a:pt x="12521" y="624"/>
                  <a:pt x="0" y="1543"/>
                </a:cubicBezTo>
                <a:lnTo>
                  <a:pt x="0" y="21272"/>
                </a:lnTo>
                <a:lnTo>
                  <a:pt x="131612" y="21272"/>
                </a:lnTo>
                <a:lnTo>
                  <a:pt x="131612" y="6770"/>
                </a:lnTo>
                <a:cubicBezTo>
                  <a:pt x="131189" y="6773"/>
                  <a:pt x="130767" y="6774"/>
                  <a:pt x="130344" y="6774"/>
                </a:cubicBezTo>
                <a:cubicBezTo>
                  <a:pt x="106838" y="6774"/>
                  <a:pt x="83074" y="2288"/>
                  <a:pt x="59460" y="698"/>
                </a:cubicBezTo>
                <a:cubicBezTo>
                  <a:pt x="52181" y="212"/>
                  <a:pt x="44894" y="1"/>
                  <a:pt x="3760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6"/>
          <p:cNvSpPr/>
          <p:nvPr/>
        </p:nvSpPr>
        <p:spPr>
          <a:xfrm>
            <a:off x="50" y="4924166"/>
            <a:ext cx="9144142" cy="211656"/>
          </a:xfrm>
          <a:custGeom>
            <a:rect b="b" l="l" r="r" t="t"/>
            <a:pathLst>
              <a:path extrusionOk="0" h="21272" w="131613">
                <a:moveTo>
                  <a:pt x="37604" y="1"/>
                </a:moveTo>
                <a:cubicBezTo>
                  <a:pt x="25066" y="1"/>
                  <a:pt x="12521" y="624"/>
                  <a:pt x="0" y="1543"/>
                </a:cubicBezTo>
                <a:lnTo>
                  <a:pt x="0" y="21272"/>
                </a:lnTo>
                <a:lnTo>
                  <a:pt x="131612" y="21272"/>
                </a:lnTo>
                <a:lnTo>
                  <a:pt x="131612" y="6770"/>
                </a:lnTo>
                <a:cubicBezTo>
                  <a:pt x="131189" y="6773"/>
                  <a:pt x="130767" y="6774"/>
                  <a:pt x="130344" y="6774"/>
                </a:cubicBezTo>
                <a:cubicBezTo>
                  <a:pt x="106838" y="6774"/>
                  <a:pt x="83074" y="2288"/>
                  <a:pt x="59460" y="698"/>
                </a:cubicBezTo>
                <a:cubicBezTo>
                  <a:pt x="52181" y="212"/>
                  <a:pt x="44894" y="1"/>
                  <a:pt x="3760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46" name="Shape 46"/>
        <p:cNvGrpSpPr/>
        <p:nvPr/>
      </p:nvGrpSpPr>
      <p:grpSpPr>
        <a:xfrm>
          <a:off x="0" y="0"/>
          <a:ext cx="0" cy="0"/>
          <a:chOff x="0" y="0"/>
          <a:chExt cx="0" cy="0"/>
        </a:xfrm>
      </p:grpSpPr>
      <p:sp>
        <p:nvSpPr>
          <p:cNvPr id="47" name="Google Shape;47;p7"/>
          <p:cNvSpPr/>
          <p:nvPr/>
        </p:nvSpPr>
        <p:spPr>
          <a:xfrm>
            <a:off x="5968925" y="100"/>
            <a:ext cx="3176700" cy="5143500"/>
          </a:xfrm>
          <a:prstGeom prst="rect">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7"/>
          <p:cNvSpPr txBox="1"/>
          <p:nvPr>
            <p:ph type="title"/>
          </p:nvPr>
        </p:nvSpPr>
        <p:spPr>
          <a:xfrm>
            <a:off x="732300" y="1242800"/>
            <a:ext cx="3176700" cy="18924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9" name="Google Shape;49;p7"/>
          <p:cNvSpPr txBox="1"/>
          <p:nvPr>
            <p:ph idx="1" type="subTitle"/>
          </p:nvPr>
        </p:nvSpPr>
        <p:spPr>
          <a:xfrm>
            <a:off x="732300" y="3310025"/>
            <a:ext cx="3176700" cy="9006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600"/>
            </a:lvl1pPr>
            <a:lvl2pPr lvl="1" rtl="0">
              <a:spcBef>
                <a:spcPts val="0"/>
              </a:spcBef>
              <a:spcAft>
                <a:spcPts val="0"/>
              </a:spcAft>
              <a:buNone/>
              <a:defRPr b="1" sz="1600"/>
            </a:lvl2pPr>
            <a:lvl3pPr lvl="2" rtl="0">
              <a:spcBef>
                <a:spcPts val="0"/>
              </a:spcBef>
              <a:spcAft>
                <a:spcPts val="0"/>
              </a:spcAft>
              <a:buNone/>
              <a:defRPr b="1" sz="1600"/>
            </a:lvl3pPr>
            <a:lvl4pPr lvl="3" rtl="0">
              <a:spcBef>
                <a:spcPts val="0"/>
              </a:spcBef>
              <a:spcAft>
                <a:spcPts val="0"/>
              </a:spcAft>
              <a:buNone/>
              <a:defRPr b="1" sz="1600"/>
            </a:lvl4pPr>
            <a:lvl5pPr lvl="4" rtl="0">
              <a:spcBef>
                <a:spcPts val="0"/>
              </a:spcBef>
              <a:spcAft>
                <a:spcPts val="0"/>
              </a:spcAft>
              <a:buNone/>
              <a:defRPr b="1" sz="1600"/>
            </a:lvl5pPr>
            <a:lvl6pPr lvl="5" rtl="0">
              <a:spcBef>
                <a:spcPts val="0"/>
              </a:spcBef>
              <a:spcAft>
                <a:spcPts val="0"/>
              </a:spcAft>
              <a:buNone/>
              <a:defRPr b="1" sz="1600"/>
            </a:lvl6pPr>
            <a:lvl7pPr lvl="6" rtl="0">
              <a:spcBef>
                <a:spcPts val="0"/>
              </a:spcBef>
              <a:spcAft>
                <a:spcPts val="0"/>
              </a:spcAft>
              <a:buNone/>
              <a:defRPr b="1" sz="1600"/>
            </a:lvl7pPr>
            <a:lvl8pPr lvl="7" rtl="0">
              <a:spcBef>
                <a:spcPts val="0"/>
              </a:spcBef>
              <a:spcAft>
                <a:spcPts val="0"/>
              </a:spcAft>
              <a:buNone/>
              <a:defRPr b="1" sz="1600"/>
            </a:lvl8pPr>
            <a:lvl9pPr lvl="8" rtl="0">
              <a:spcBef>
                <a:spcPts val="0"/>
              </a:spcBef>
              <a:spcAft>
                <a:spcPts val="0"/>
              </a:spcAft>
              <a:buNone/>
              <a:defRPr b="1" sz="1600"/>
            </a:lvl9pPr>
          </a:lstStyle>
          <a:p/>
        </p:txBody>
      </p:sp>
      <p:sp>
        <p:nvSpPr>
          <p:cNvPr id="50" name="Google Shape;50;p7"/>
          <p:cNvSpPr/>
          <p:nvPr/>
        </p:nvSpPr>
        <p:spPr>
          <a:xfrm flipH="1" rot="5400000">
            <a:off x="3496187" y="2444956"/>
            <a:ext cx="5143056" cy="254032"/>
          </a:xfrm>
          <a:custGeom>
            <a:rect b="b" l="l" r="r" t="t"/>
            <a:pathLst>
              <a:path extrusionOk="0" h="8516" w="53984">
                <a:moveTo>
                  <a:pt x="46657" y="1"/>
                </a:moveTo>
                <a:cubicBezTo>
                  <a:pt x="46074" y="1"/>
                  <a:pt x="45488" y="51"/>
                  <a:pt x="44899" y="169"/>
                </a:cubicBezTo>
                <a:cubicBezTo>
                  <a:pt x="43542" y="431"/>
                  <a:pt x="42387" y="1407"/>
                  <a:pt x="41470" y="2038"/>
                </a:cubicBezTo>
                <a:cubicBezTo>
                  <a:pt x="39232" y="3574"/>
                  <a:pt x="37029" y="4872"/>
                  <a:pt x="33612" y="5336"/>
                </a:cubicBezTo>
                <a:cubicBezTo>
                  <a:pt x="32989" y="5416"/>
                  <a:pt x="32472" y="5460"/>
                  <a:pt x="31980" y="5460"/>
                </a:cubicBezTo>
                <a:cubicBezTo>
                  <a:pt x="31371" y="5460"/>
                  <a:pt x="30802" y="5392"/>
                  <a:pt x="30123" y="5241"/>
                </a:cubicBezTo>
                <a:cubicBezTo>
                  <a:pt x="29750" y="5162"/>
                  <a:pt x="28846" y="5072"/>
                  <a:pt x="27839" y="5072"/>
                </a:cubicBezTo>
                <a:cubicBezTo>
                  <a:pt x="26724" y="5072"/>
                  <a:pt x="25482" y="5182"/>
                  <a:pt x="24694" y="5538"/>
                </a:cubicBezTo>
                <a:cubicBezTo>
                  <a:pt x="23539" y="6071"/>
                  <a:pt x="22016" y="6265"/>
                  <a:pt x="20469" y="6265"/>
                </a:cubicBezTo>
                <a:cubicBezTo>
                  <a:pt x="19146" y="6265"/>
                  <a:pt x="17804" y="6123"/>
                  <a:pt x="16657" y="5931"/>
                </a:cubicBezTo>
                <a:cubicBezTo>
                  <a:pt x="14636" y="5589"/>
                  <a:pt x="12849" y="5387"/>
                  <a:pt x="11110" y="5387"/>
                </a:cubicBezTo>
                <a:cubicBezTo>
                  <a:pt x="8793" y="5387"/>
                  <a:pt x="6562" y="5746"/>
                  <a:pt x="3977" y="6610"/>
                </a:cubicBezTo>
                <a:cubicBezTo>
                  <a:pt x="2417" y="7134"/>
                  <a:pt x="1179" y="7801"/>
                  <a:pt x="0" y="8515"/>
                </a:cubicBezTo>
                <a:lnTo>
                  <a:pt x="53983" y="8515"/>
                </a:lnTo>
                <a:lnTo>
                  <a:pt x="53983" y="1574"/>
                </a:lnTo>
                <a:cubicBezTo>
                  <a:pt x="51696" y="973"/>
                  <a:pt x="49211" y="1"/>
                  <a:pt x="466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 name="Google Shape;51;p7"/>
          <p:cNvGrpSpPr/>
          <p:nvPr/>
        </p:nvGrpSpPr>
        <p:grpSpPr>
          <a:xfrm>
            <a:off x="7055593" y="4506580"/>
            <a:ext cx="1476421" cy="195029"/>
            <a:chOff x="213125" y="197550"/>
            <a:chExt cx="1737375" cy="229500"/>
          </a:xfrm>
        </p:grpSpPr>
        <p:cxnSp>
          <p:nvCxnSpPr>
            <p:cNvPr id="52" name="Google Shape;52;p7"/>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3" name="Google Shape;53;p7"/>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4" name="Google Shape;54;p7"/>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5" name="Google Shape;55;p7"/>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6" name="Google Shape;56;p7"/>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7" name="Google Shape;57;p7"/>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8" name="Google Shape;58;p7"/>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9" name="Google Shape;59;p7"/>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60" name="Google Shape;60;p7"/>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61" name="Google Shape;61;p7"/>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62" name="Google Shape;62;p7"/>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63" name="Google Shape;63;p7"/>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64" name="Shape 64"/>
        <p:cNvGrpSpPr/>
        <p:nvPr/>
      </p:nvGrpSpPr>
      <p:grpSpPr>
        <a:xfrm>
          <a:off x="0" y="0"/>
          <a:ext cx="0" cy="0"/>
          <a:chOff x="0" y="0"/>
          <a:chExt cx="0" cy="0"/>
        </a:xfrm>
      </p:grpSpPr>
      <p:sp>
        <p:nvSpPr>
          <p:cNvPr id="65" name="Google Shape;65;p8"/>
          <p:cNvSpPr txBox="1"/>
          <p:nvPr>
            <p:ph type="title"/>
          </p:nvPr>
        </p:nvSpPr>
        <p:spPr>
          <a:xfrm>
            <a:off x="1829400" y="1476375"/>
            <a:ext cx="5485800" cy="22047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000"/>
              <a:buNone/>
              <a:defRPr sz="60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p:txBody>
      </p:sp>
      <p:sp>
        <p:nvSpPr>
          <p:cNvPr id="66" name="Google Shape;66;p8"/>
          <p:cNvSpPr/>
          <p:nvPr/>
        </p:nvSpPr>
        <p:spPr>
          <a:xfrm flipH="1" rot="5400000">
            <a:off x="944594" y="2800194"/>
            <a:ext cx="1398787" cy="3287825"/>
          </a:xfrm>
          <a:custGeom>
            <a:rect b="b" l="l" r="r" t="t"/>
            <a:pathLst>
              <a:path extrusionOk="0" h="42887" w="34148">
                <a:moveTo>
                  <a:pt x="0" y="0"/>
                </a:moveTo>
                <a:lnTo>
                  <a:pt x="0" y="42887"/>
                </a:lnTo>
                <a:lnTo>
                  <a:pt x="34147" y="42887"/>
                </a:lnTo>
                <a:cubicBezTo>
                  <a:pt x="33481" y="36374"/>
                  <a:pt x="28218" y="30849"/>
                  <a:pt x="22074" y="28432"/>
                </a:cubicBezTo>
                <a:cubicBezTo>
                  <a:pt x="19824" y="27563"/>
                  <a:pt x="17431" y="27004"/>
                  <a:pt x="15288" y="25896"/>
                </a:cubicBezTo>
                <a:cubicBezTo>
                  <a:pt x="13145" y="24777"/>
                  <a:pt x="11192" y="22932"/>
                  <a:pt x="10775" y="20551"/>
                </a:cubicBezTo>
                <a:cubicBezTo>
                  <a:pt x="10120" y="16824"/>
                  <a:pt x="13323" y="13169"/>
                  <a:pt x="12466" y="9490"/>
                </a:cubicBezTo>
                <a:cubicBezTo>
                  <a:pt x="11764" y="6501"/>
                  <a:pt x="8680" y="4799"/>
                  <a:pt x="5882" y="3572"/>
                </a:cubicBezTo>
                <a:cubicBezTo>
                  <a:pt x="3786" y="2644"/>
                  <a:pt x="1512" y="1632"/>
                  <a:pt x="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 name="Google Shape;67;p8"/>
          <p:cNvGrpSpPr/>
          <p:nvPr/>
        </p:nvGrpSpPr>
        <p:grpSpPr>
          <a:xfrm>
            <a:off x="3833789" y="4506580"/>
            <a:ext cx="1476421" cy="195029"/>
            <a:chOff x="213125" y="197550"/>
            <a:chExt cx="1737375" cy="229500"/>
          </a:xfrm>
        </p:grpSpPr>
        <p:cxnSp>
          <p:nvCxnSpPr>
            <p:cNvPr id="68" name="Google Shape;68;p8"/>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69" name="Google Shape;69;p8"/>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70" name="Google Shape;70;p8"/>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71" name="Google Shape;71;p8"/>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72" name="Google Shape;72;p8"/>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73" name="Google Shape;73;p8"/>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74" name="Google Shape;74;p8"/>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75" name="Google Shape;75;p8"/>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76" name="Google Shape;76;p8"/>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77" name="Google Shape;77;p8"/>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78" name="Google Shape;78;p8"/>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79" name="Google Shape;79;p8"/>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sp>
        <p:nvSpPr>
          <p:cNvPr id="80" name="Google Shape;80;p8"/>
          <p:cNvSpPr/>
          <p:nvPr/>
        </p:nvSpPr>
        <p:spPr>
          <a:xfrm flipH="1">
            <a:off x="7594801" y="-3"/>
            <a:ext cx="1549198" cy="925466"/>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 name="Google Shape;81;p8"/>
          <p:cNvGrpSpPr/>
          <p:nvPr/>
        </p:nvGrpSpPr>
        <p:grpSpPr>
          <a:xfrm>
            <a:off x="3833789" y="441855"/>
            <a:ext cx="1476421" cy="195029"/>
            <a:chOff x="213125" y="197550"/>
            <a:chExt cx="1737375" cy="229500"/>
          </a:xfrm>
        </p:grpSpPr>
        <p:cxnSp>
          <p:nvCxnSpPr>
            <p:cNvPr id="82" name="Google Shape;82;p8"/>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83" name="Google Shape;83;p8"/>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84" name="Google Shape;84;p8"/>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85" name="Google Shape;85;p8"/>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86" name="Google Shape;86;p8"/>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87" name="Google Shape;87;p8"/>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88" name="Google Shape;88;p8"/>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89" name="Google Shape;89;p8"/>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90" name="Google Shape;90;p8"/>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91" name="Google Shape;91;p8"/>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92" name="Google Shape;92;p8"/>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93" name="Google Shape;93;p8"/>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94" name="Shape 94"/>
        <p:cNvGrpSpPr/>
        <p:nvPr/>
      </p:nvGrpSpPr>
      <p:grpSpPr>
        <a:xfrm>
          <a:off x="0" y="0"/>
          <a:ext cx="0" cy="0"/>
          <a:chOff x="0" y="0"/>
          <a:chExt cx="0" cy="0"/>
        </a:xfrm>
      </p:grpSpPr>
      <p:sp>
        <p:nvSpPr>
          <p:cNvPr id="95" name="Google Shape;95;p9"/>
          <p:cNvSpPr txBox="1"/>
          <p:nvPr>
            <p:ph type="title"/>
          </p:nvPr>
        </p:nvSpPr>
        <p:spPr>
          <a:xfrm>
            <a:off x="1951200" y="490350"/>
            <a:ext cx="5241600" cy="800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000"/>
              <a:buNone/>
              <a:defRPr sz="4000"/>
            </a:lvl1pPr>
            <a:lvl2pPr lvl="1" rtl="0" algn="ctr">
              <a:spcBef>
                <a:spcPts val="0"/>
              </a:spcBef>
              <a:spcAft>
                <a:spcPts val="0"/>
              </a:spcAft>
              <a:buSzPts val="4000"/>
              <a:buNone/>
              <a:defRPr sz="4000"/>
            </a:lvl2pPr>
            <a:lvl3pPr lvl="2" rtl="0" algn="ctr">
              <a:spcBef>
                <a:spcPts val="0"/>
              </a:spcBef>
              <a:spcAft>
                <a:spcPts val="0"/>
              </a:spcAft>
              <a:buSzPts val="4000"/>
              <a:buNone/>
              <a:defRPr sz="4000"/>
            </a:lvl3pPr>
            <a:lvl4pPr lvl="3" rtl="0" algn="ctr">
              <a:spcBef>
                <a:spcPts val="0"/>
              </a:spcBef>
              <a:spcAft>
                <a:spcPts val="0"/>
              </a:spcAft>
              <a:buSzPts val="4000"/>
              <a:buNone/>
              <a:defRPr sz="4000"/>
            </a:lvl4pPr>
            <a:lvl5pPr lvl="4" rtl="0" algn="ctr">
              <a:spcBef>
                <a:spcPts val="0"/>
              </a:spcBef>
              <a:spcAft>
                <a:spcPts val="0"/>
              </a:spcAft>
              <a:buSzPts val="4000"/>
              <a:buNone/>
              <a:defRPr sz="4000"/>
            </a:lvl5pPr>
            <a:lvl6pPr lvl="5" rtl="0" algn="ctr">
              <a:spcBef>
                <a:spcPts val="0"/>
              </a:spcBef>
              <a:spcAft>
                <a:spcPts val="0"/>
              </a:spcAft>
              <a:buSzPts val="4000"/>
              <a:buNone/>
              <a:defRPr sz="4000"/>
            </a:lvl6pPr>
            <a:lvl7pPr lvl="6" rtl="0" algn="ctr">
              <a:spcBef>
                <a:spcPts val="0"/>
              </a:spcBef>
              <a:spcAft>
                <a:spcPts val="0"/>
              </a:spcAft>
              <a:buSzPts val="4000"/>
              <a:buNone/>
              <a:defRPr sz="4000"/>
            </a:lvl7pPr>
            <a:lvl8pPr lvl="7" rtl="0" algn="ctr">
              <a:spcBef>
                <a:spcPts val="0"/>
              </a:spcBef>
              <a:spcAft>
                <a:spcPts val="0"/>
              </a:spcAft>
              <a:buSzPts val="4000"/>
              <a:buNone/>
              <a:defRPr sz="4000"/>
            </a:lvl8pPr>
            <a:lvl9pPr lvl="8" rtl="0" algn="ctr">
              <a:spcBef>
                <a:spcPts val="0"/>
              </a:spcBef>
              <a:spcAft>
                <a:spcPts val="0"/>
              </a:spcAft>
              <a:buSzPts val="4000"/>
              <a:buNone/>
              <a:defRPr sz="4000"/>
            </a:lvl9pPr>
          </a:lstStyle>
          <a:p/>
        </p:txBody>
      </p:sp>
      <p:sp>
        <p:nvSpPr>
          <p:cNvPr id="96" name="Google Shape;96;p9"/>
          <p:cNvSpPr txBox="1"/>
          <p:nvPr>
            <p:ph idx="1" type="subTitle"/>
          </p:nvPr>
        </p:nvSpPr>
        <p:spPr>
          <a:xfrm>
            <a:off x="2236800" y="3680700"/>
            <a:ext cx="4670400" cy="9234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b="1" sz="1600"/>
            </a:lvl2pPr>
            <a:lvl3pPr lvl="2" rtl="0" algn="ctr">
              <a:spcBef>
                <a:spcPts val="0"/>
              </a:spcBef>
              <a:spcAft>
                <a:spcPts val="0"/>
              </a:spcAft>
              <a:buNone/>
              <a:defRPr b="1" sz="1600"/>
            </a:lvl3pPr>
            <a:lvl4pPr lvl="3" rtl="0" algn="ctr">
              <a:spcBef>
                <a:spcPts val="0"/>
              </a:spcBef>
              <a:spcAft>
                <a:spcPts val="0"/>
              </a:spcAft>
              <a:buNone/>
              <a:defRPr b="1" sz="1600"/>
            </a:lvl4pPr>
            <a:lvl5pPr lvl="4" rtl="0" algn="ctr">
              <a:spcBef>
                <a:spcPts val="0"/>
              </a:spcBef>
              <a:spcAft>
                <a:spcPts val="0"/>
              </a:spcAft>
              <a:buNone/>
              <a:defRPr b="1" sz="1600"/>
            </a:lvl5pPr>
            <a:lvl6pPr lvl="5" rtl="0" algn="ctr">
              <a:spcBef>
                <a:spcPts val="0"/>
              </a:spcBef>
              <a:spcAft>
                <a:spcPts val="0"/>
              </a:spcAft>
              <a:buNone/>
              <a:defRPr b="1" sz="1600"/>
            </a:lvl6pPr>
            <a:lvl7pPr lvl="6" rtl="0" algn="ctr">
              <a:spcBef>
                <a:spcPts val="0"/>
              </a:spcBef>
              <a:spcAft>
                <a:spcPts val="0"/>
              </a:spcAft>
              <a:buNone/>
              <a:defRPr b="1" sz="1600"/>
            </a:lvl7pPr>
            <a:lvl8pPr lvl="7" rtl="0" algn="ctr">
              <a:spcBef>
                <a:spcPts val="0"/>
              </a:spcBef>
              <a:spcAft>
                <a:spcPts val="0"/>
              </a:spcAft>
              <a:buNone/>
              <a:defRPr b="1" sz="1600"/>
            </a:lvl8pPr>
            <a:lvl9pPr lvl="8" rtl="0" algn="ctr">
              <a:spcBef>
                <a:spcPts val="0"/>
              </a:spcBef>
              <a:spcAft>
                <a:spcPts val="0"/>
              </a:spcAft>
              <a:buNone/>
              <a:defRPr b="1" sz="1600"/>
            </a:lvl9pPr>
          </a:lstStyle>
          <a:p/>
        </p:txBody>
      </p:sp>
      <p:sp>
        <p:nvSpPr>
          <p:cNvPr id="97" name="Google Shape;97;p9"/>
          <p:cNvSpPr/>
          <p:nvPr/>
        </p:nvSpPr>
        <p:spPr>
          <a:xfrm flipH="1">
            <a:off x="298566" y="2611682"/>
            <a:ext cx="725665" cy="1632490"/>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 name="Google Shape;98;p9"/>
          <p:cNvGrpSpPr/>
          <p:nvPr/>
        </p:nvGrpSpPr>
        <p:grpSpPr>
          <a:xfrm flipH="1">
            <a:off x="1150632" y="2949547"/>
            <a:ext cx="554577" cy="1143108"/>
            <a:chOff x="7068114" y="1298547"/>
            <a:chExt cx="554577" cy="1143108"/>
          </a:xfrm>
        </p:grpSpPr>
        <p:sp>
          <p:nvSpPr>
            <p:cNvPr id="99" name="Google Shape;99;p9"/>
            <p:cNvSpPr/>
            <p:nvPr/>
          </p:nvSpPr>
          <p:spPr>
            <a:xfrm>
              <a:off x="7330102" y="1362053"/>
              <a:ext cx="114636" cy="342868"/>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9"/>
            <p:cNvSpPr/>
            <p:nvPr/>
          </p:nvSpPr>
          <p:spPr>
            <a:xfrm>
              <a:off x="7068114" y="1298547"/>
              <a:ext cx="554577" cy="1143108"/>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 name="Google Shape;101;p9"/>
          <p:cNvGrpSpPr/>
          <p:nvPr/>
        </p:nvGrpSpPr>
        <p:grpSpPr>
          <a:xfrm>
            <a:off x="-587990" y="3697282"/>
            <a:ext cx="2360181" cy="1446460"/>
            <a:chOff x="7020722" y="3595000"/>
            <a:chExt cx="2002699" cy="1227270"/>
          </a:xfrm>
        </p:grpSpPr>
        <p:sp>
          <p:nvSpPr>
            <p:cNvPr id="102" name="Google Shape;102;p9"/>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9"/>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9"/>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 name="Google Shape;105;p9"/>
          <p:cNvSpPr/>
          <p:nvPr/>
        </p:nvSpPr>
        <p:spPr>
          <a:xfrm rot="5400000">
            <a:off x="666919" y="-666795"/>
            <a:ext cx="987560" cy="2321152"/>
          </a:xfrm>
          <a:custGeom>
            <a:rect b="b" l="l" r="r" t="t"/>
            <a:pathLst>
              <a:path extrusionOk="0" h="42887" w="34148">
                <a:moveTo>
                  <a:pt x="0" y="0"/>
                </a:moveTo>
                <a:lnTo>
                  <a:pt x="0" y="42887"/>
                </a:lnTo>
                <a:lnTo>
                  <a:pt x="34147" y="42887"/>
                </a:lnTo>
                <a:cubicBezTo>
                  <a:pt x="33481" y="36374"/>
                  <a:pt x="28218" y="30849"/>
                  <a:pt x="22074" y="28432"/>
                </a:cubicBezTo>
                <a:cubicBezTo>
                  <a:pt x="19824" y="27563"/>
                  <a:pt x="17431" y="27004"/>
                  <a:pt x="15288" y="25896"/>
                </a:cubicBezTo>
                <a:cubicBezTo>
                  <a:pt x="13145" y="24777"/>
                  <a:pt x="11192" y="22932"/>
                  <a:pt x="10775" y="20551"/>
                </a:cubicBezTo>
                <a:cubicBezTo>
                  <a:pt x="10120" y="16824"/>
                  <a:pt x="13323" y="13169"/>
                  <a:pt x="12466" y="9490"/>
                </a:cubicBezTo>
                <a:cubicBezTo>
                  <a:pt x="11764" y="6501"/>
                  <a:pt x="8680" y="4799"/>
                  <a:pt x="5882" y="3572"/>
                </a:cubicBezTo>
                <a:cubicBezTo>
                  <a:pt x="3786" y="2644"/>
                  <a:pt x="1512" y="1632"/>
                  <a:pt x="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9"/>
          <p:cNvSpPr/>
          <p:nvPr/>
        </p:nvSpPr>
        <p:spPr>
          <a:xfrm flipH="1" rot="-5400000">
            <a:off x="7489644" y="-666795"/>
            <a:ext cx="987560" cy="2321152"/>
          </a:xfrm>
          <a:custGeom>
            <a:rect b="b" l="l" r="r" t="t"/>
            <a:pathLst>
              <a:path extrusionOk="0" h="42887" w="34148">
                <a:moveTo>
                  <a:pt x="0" y="0"/>
                </a:moveTo>
                <a:lnTo>
                  <a:pt x="0" y="42887"/>
                </a:lnTo>
                <a:lnTo>
                  <a:pt x="34147" y="42887"/>
                </a:lnTo>
                <a:cubicBezTo>
                  <a:pt x="33481" y="36374"/>
                  <a:pt x="28218" y="30849"/>
                  <a:pt x="22074" y="28432"/>
                </a:cubicBezTo>
                <a:cubicBezTo>
                  <a:pt x="19824" y="27563"/>
                  <a:pt x="17431" y="27004"/>
                  <a:pt x="15288" y="25896"/>
                </a:cubicBezTo>
                <a:cubicBezTo>
                  <a:pt x="13145" y="24777"/>
                  <a:pt x="11192" y="22932"/>
                  <a:pt x="10775" y="20551"/>
                </a:cubicBezTo>
                <a:cubicBezTo>
                  <a:pt x="10120" y="16824"/>
                  <a:pt x="13323" y="13169"/>
                  <a:pt x="12466" y="9490"/>
                </a:cubicBezTo>
                <a:cubicBezTo>
                  <a:pt x="11764" y="6501"/>
                  <a:pt x="8680" y="4799"/>
                  <a:pt x="5882" y="3572"/>
                </a:cubicBezTo>
                <a:cubicBezTo>
                  <a:pt x="3786" y="2644"/>
                  <a:pt x="1512" y="1632"/>
                  <a:pt x="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9"/>
          <p:cNvSpPr/>
          <p:nvPr/>
        </p:nvSpPr>
        <p:spPr>
          <a:xfrm>
            <a:off x="8119769" y="2611682"/>
            <a:ext cx="725665" cy="1632490"/>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 name="Google Shape;108;p9"/>
          <p:cNvGrpSpPr/>
          <p:nvPr/>
        </p:nvGrpSpPr>
        <p:grpSpPr>
          <a:xfrm>
            <a:off x="7438791" y="2949547"/>
            <a:ext cx="554577" cy="1143108"/>
            <a:chOff x="7068114" y="1298547"/>
            <a:chExt cx="554577" cy="1143108"/>
          </a:xfrm>
        </p:grpSpPr>
        <p:sp>
          <p:nvSpPr>
            <p:cNvPr id="109" name="Google Shape;109;p9"/>
            <p:cNvSpPr/>
            <p:nvPr/>
          </p:nvSpPr>
          <p:spPr>
            <a:xfrm>
              <a:off x="7330102" y="1362053"/>
              <a:ext cx="114636" cy="342868"/>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9"/>
            <p:cNvSpPr/>
            <p:nvPr/>
          </p:nvSpPr>
          <p:spPr>
            <a:xfrm>
              <a:off x="7068114" y="1298547"/>
              <a:ext cx="554577" cy="1143108"/>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 name="Google Shape;111;p9"/>
          <p:cNvGrpSpPr/>
          <p:nvPr/>
        </p:nvGrpSpPr>
        <p:grpSpPr>
          <a:xfrm flipH="1">
            <a:off x="7371810" y="3697282"/>
            <a:ext cx="2360181" cy="1446460"/>
            <a:chOff x="7020722" y="3595000"/>
            <a:chExt cx="2002699" cy="1227270"/>
          </a:xfrm>
        </p:grpSpPr>
        <p:sp>
          <p:nvSpPr>
            <p:cNvPr id="112" name="Google Shape;112;p9"/>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9"/>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9"/>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15" name="Shape 115"/>
        <p:cNvGrpSpPr/>
        <p:nvPr/>
      </p:nvGrpSpPr>
      <p:grpSpPr>
        <a:xfrm>
          <a:off x="0" y="0"/>
          <a:ext cx="0" cy="0"/>
          <a:chOff x="0" y="0"/>
          <a:chExt cx="0" cy="0"/>
        </a:xfrm>
      </p:grpSpPr>
      <p:sp>
        <p:nvSpPr>
          <p:cNvPr id="116" name="Google Shape;116;p10"/>
          <p:cNvSpPr/>
          <p:nvPr/>
        </p:nvSpPr>
        <p:spPr>
          <a:xfrm flipH="1" rot="10800000">
            <a:off x="50" y="3174661"/>
            <a:ext cx="3295768" cy="1968839"/>
          </a:xfrm>
          <a:custGeom>
            <a:rect b="b" l="l" r="r" t="t"/>
            <a:pathLst>
              <a:path extrusionOk="0" h="21694" w="36315">
                <a:moveTo>
                  <a:pt x="0" y="1"/>
                </a:moveTo>
                <a:lnTo>
                  <a:pt x="0" y="21694"/>
                </a:lnTo>
                <a:cubicBezTo>
                  <a:pt x="1548" y="21682"/>
                  <a:pt x="3096" y="21504"/>
                  <a:pt x="4620" y="21182"/>
                </a:cubicBezTo>
                <a:cubicBezTo>
                  <a:pt x="5406" y="21015"/>
                  <a:pt x="6203" y="20789"/>
                  <a:pt x="6858" y="20325"/>
                </a:cubicBezTo>
                <a:cubicBezTo>
                  <a:pt x="8192" y="19396"/>
                  <a:pt x="8692" y="17634"/>
                  <a:pt x="9918" y="16574"/>
                </a:cubicBezTo>
                <a:cubicBezTo>
                  <a:pt x="11549" y="15181"/>
                  <a:pt x="13942" y="15336"/>
                  <a:pt x="16085" y="15098"/>
                </a:cubicBezTo>
                <a:cubicBezTo>
                  <a:pt x="19241" y="14741"/>
                  <a:pt x="22253" y="13276"/>
                  <a:pt x="24479" y="11026"/>
                </a:cubicBezTo>
                <a:cubicBezTo>
                  <a:pt x="26742" y="8716"/>
                  <a:pt x="28170" y="5704"/>
                  <a:pt x="30492" y="3454"/>
                </a:cubicBezTo>
                <a:cubicBezTo>
                  <a:pt x="32147" y="1846"/>
                  <a:pt x="34147" y="739"/>
                  <a:pt x="363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0"/>
          <p:cNvSpPr txBox="1"/>
          <p:nvPr>
            <p:ph type="title"/>
          </p:nvPr>
        </p:nvSpPr>
        <p:spPr>
          <a:xfrm>
            <a:off x="908700" y="3522750"/>
            <a:ext cx="3679200" cy="965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800"/>
              <a:buNone/>
              <a:defRPr sz="24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1.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300" y="452325"/>
            <a:ext cx="77034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2"/>
              </a:buClr>
              <a:buSzPts val="2800"/>
              <a:buFont typeface="Nunito Black"/>
              <a:buNone/>
              <a:defRPr sz="2800">
                <a:solidFill>
                  <a:schemeClr val="dk2"/>
                </a:solidFill>
                <a:latin typeface="Nunito Black"/>
                <a:ea typeface="Nunito Black"/>
                <a:cs typeface="Nunito Black"/>
                <a:sym typeface="Nunito Black"/>
              </a:defRPr>
            </a:lvl1pPr>
            <a:lvl2pPr lvl="1">
              <a:spcBef>
                <a:spcPts val="0"/>
              </a:spcBef>
              <a:spcAft>
                <a:spcPts val="0"/>
              </a:spcAft>
              <a:buClr>
                <a:schemeClr val="dk2"/>
              </a:buClr>
              <a:buSzPts val="2800"/>
              <a:buFont typeface="Nunito Black"/>
              <a:buNone/>
              <a:defRPr sz="2800">
                <a:solidFill>
                  <a:schemeClr val="dk2"/>
                </a:solidFill>
                <a:latin typeface="Nunito Black"/>
                <a:ea typeface="Nunito Black"/>
                <a:cs typeface="Nunito Black"/>
                <a:sym typeface="Nunito Black"/>
              </a:defRPr>
            </a:lvl2pPr>
            <a:lvl3pPr lvl="2">
              <a:spcBef>
                <a:spcPts val="0"/>
              </a:spcBef>
              <a:spcAft>
                <a:spcPts val="0"/>
              </a:spcAft>
              <a:buClr>
                <a:schemeClr val="dk2"/>
              </a:buClr>
              <a:buSzPts val="2800"/>
              <a:buFont typeface="Nunito Black"/>
              <a:buNone/>
              <a:defRPr sz="2800">
                <a:solidFill>
                  <a:schemeClr val="dk2"/>
                </a:solidFill>
                <a:latin typeface="Nunito Black"/>
                <a:ea typeface="Nunito Black"/>
                <a:cs typeface="Nunito Black"/>
                <a:sym typeface="Nunito Black"/>
              </a:defRPr>
            </a:lvl3pPr>
            <a:lvl4pPr lvl="3">
              <a:spcBef>
                <a:spcPts val="0"/>
              </a:spcBef>
              <a:spcAft>
                <a:spcPts val="0"/>
              </a:spcAft>
              <a:buClr>
                <a:schemeClr val="dk2"/>
              </a:buClr>
              <a:buSzPts val="2800"/>
              <a:buFont typeface="Nunito Black"/>
              <a:buNone/>
              <a:defRPr sz="2800">
                <a:solidFill>
                  <a:schemeClr val="dk2"/>
                </a:solidFill>
                <a:latin typeface="Nunito Black"/>
                <a:ea typeface="Nunito Black"/>
                <a:cs typeface="Nunito Black"/>
                <a:sym typeface="Nunito Black"/>
              </a:defRPr>
            </a:lvl4pPr>
            <a:lvl5pPr lvl="4">
              <a:spcBef>
                <a:spcPts val="0"/>
              </a:spcBef>
              <a:spcAft>
                <a:spcPts val="0"/>
              </a:spcAft>
              <a:buClr>
                <a:schemeClr val="dk2"/>
              </a:buClr>
              <a:buSzPts val="2800"/>
              <a:buFont typeface="Nunito Black"/>
              <a:buNone/>
              <a:defRPr sz="2800">
                <a:solidFill>
                  <a:schemeClr val="dk2"/>
                </a:solidFill>
                <a:latin typeface="Nunito Black"/>
                <a:ea typeface="Nunito Black"/>
                <a:cs typeface="Nunito Black"/>
                <a:sym typeface="Nunito Black"/>
              </a:defRPr>
            </a:lvl5pPr>
            <a:lvl6pPr lvl="5">
              <a:spcBef>
                <a:spcPts val="0"/>
              </a:spcBef>
              <a:spcAft>
                <a:spcPts val="0"/>
              </a:spcAft>
              <a:buClr>
                <a:schemeClr val="dk2"/>
              </a:buClr>
              <a:buSzPts val="2800"/>
              <a:buFont typeface="Nunito Black"/>
              <a:buNone/>
              <a:defRPr sz="2800">
                <a:solidFill>
                  <a:schemeClr val="dk2"/>
                </a:solidFill>
                <a:latin typeface="Nunito Black"/>
                <a:ea typeface="Nunito Black"/>
                <a:cs typeface="Nunito Black"/>
                <a:sym typeface="Nunito Black"/>
              </a:defRPr>
            </a:lvl6pPr>
            <a:lvl7pPr lvl="6">
              <a:spcBef>
                <a:spcPts val="0"/>
              </a:spcBef>
              <a:spcAft>
                <a:spcPts val="0"/>
              </a:spcAft>
              <a:buClr>
                <a:schemeClr val="dk2"/>
              </a:buClr>
              <a:buSzPts val="2800"/>
              <a:buFont typeface="Nunito Black"/>
              <a:buNone/>
              <a:defRPr sz="2800">
                <a:solidFill>
                  <a:schemeClr val="dk2"/>
                </a:solidFill>
                <a:latin typeface="Nunito Black"/>
                <a:ea typeface="Nunito Black"/>
                <a:cs typeface="Nunito Black"/>
                <a:sym typeface="Nunito Black"/>
              </a:defRPr>
            </a:lvl7pPr>
            <a:lvl8pPr lvl="7">
              <a:spcBef>
                <a:spcPts val="0"/>
              </a:spcBef>
              <a:spcAft>
                <a:spcPts val="0"/>
              </a:spcAft>
              <a:buClr>
                <a:schemeClr val="dk2"/>
              </a:buClr>
              <a:buSzPts val="2800"/>
              <a:buFont typeface="Nunito Black"/>
              <a:buNone/>
              <a:defRPr sz="2800">
                <a:solidFill>
                  <a:schemeClr val="dk2"/>
                </a:solidFill>
                <a:latin typeface="Nunito Black"/>
                <a:ea typeface="Nunito Black"/>
                <a:cs typeface="Nunito Black"/>
                <a:sym typeface="Nunito Black"/>
              </a:defRPr>
            </a:lvl8pPr>
            <a:lvl9pPr lvl="8">
              <a:spcBef>
                <a:spcPts val="0"/>
              </a:spcBef>
              <a:spcAft>
                <a:spcPts val="0"/>
              </a:spcAft>
              <a:buClr>
                <a:schemeClr val="dk2"/>
              </a:buClr>
              <a:buSzPts val="2800"/>
              <a:buFont typeface="Nunito Black"/>
              <a:buNone/>
              <a:defRPr sz="2800">
                <a:solidFill>
                  <a:schemeClr val="dk2"/>
                </a:solidFill>
                <a:latin typeface="Nunito Black"/>
                <a:ea typeface="Nunito Black"/>
                <a:cs typeface="Nunito Black"/>
                <a:sym typeface="Nunito Black"/>
              </a:defRPr>
            </a:lvl9pPr>
          </a:lstStyle>
          <a:p/>
        </p:txBody>
      </p:sp>
      <p:sp>
        <p:nvSpPr>
          <p:cNvPr id="7" name="Google Shape;7;p1"/>
          <p:cNvSpPr txBox="1"/>
          <p:nvPr>
            <p:ph idx="1" type="body"/>
          </p:nvPr>
        </p:nvSpPr>
        <p:spPr>
          <a:xfrm>
            <a:off x="720300" y="1152475"/>
            <a:ext cx="77034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1pPr>
            <a:lvl2pPr indent="-317500" lvl="1" marL="914400">
              <a:lnSpc>
                <a:spcPct val="100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2pPr>
            <a:lvl3pPr indent="-317500" lvl="2" marL="1371600">
              <a:lnSpc>
                <a:spcPct val="100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3pPr>
            <a:lvl4pPr indent="-317500" lvl="3" marL="1828800">
              <a:lnSpc>
                <a:spcPct val="100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4pPr>
            <a:lvl5pPr indent="-317500" lvl="4" marL="2286000">
              <a:lnSpc>
                <a:spcPct val="100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5pPr>
            <a:lvl6pPr indent="-317500" lvl="5" marL="2743200">
              <a:lnSpc>
                <a:spcPct val="100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6pPr>
            <a:lvl7pPr indent="-317500" lvl="6" marL="3200400">
              <a:lnSpc>
                <a:spcPct val="100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7pPr>
            <a:lvl8pPr indent="-317500" lvl="7" marL="3657600">
              <a:lnSpc>
                <a:spcPct val="100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8pPr>
            <a:lvl9pPr indent="-317500" lvl="8" marL="4114800">
              <a:lnSpc>
                <a:spcPct val="100000"/>
              </a:lnSpc>
              <a:spcBef>
                <a:spcPts val="0"/>
              </a:spcBef>
              <a:spcAft>
                <a:spcPts val="0"/>
              </a:spcAft>
              <a:buClr>
                <a:schemeClr val="dk1"/>
              </a:buClr>
              <a:buSzPts val="1400"/>
              <a:buFont typeface="Lato"/>
              <a:buChar char="■"/>
              <a:defRPr>
                <a:solidFill>
                  <a:schemeClr val="dk1"/>
                </a:solidFill>
                <a:latin typeface="Lato"/>
                <a:ea typeface="Lato"/>
                <a:cs typeface="Lato"/>
                <a:sym typeface="La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464" name="Shape 464"/>
        <p:cNvGrpSpPr/>
        <p:nvPr/>
      </p:nvGrpSpPr>
      <p:grpSpPr>
        <a:xfrm>
          <a:off x="0" y="0"/>
          <a:ext cx="0" cy="0"/>
          <a:chOff x="0" y="0"/>
          <a:chExt cx="0" cy="0"/>
        </a:xfrm>
      </p:grpSpPr>
      <p:sp>
        <p:nvSpPr>
          <p:cNvPr id="465" name="Google Shape;465;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466" name="Google Shape;466;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8.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5.xml"/><Relationship Id="rId3" Type="http://schemas.openxmlformats.org/officeDocument/2006/relationships/image" Target="../media/image9.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slide" Target="/ppt/slides/slide36.xml"/><Relationship Id="rId7" Type="http://schemas.openxmlformats.org/officeDocument/2006/relationships/slide" Target="/ppt/slides/slide35.xml"/><Relationship Id="rId8" Type="http://schemas.openxmlformats.org/officeDocument/2006/relationships/slide" Target="/ppt/slides/slide35.xml"/><Relationship Id="rId11" Type="http://schemas.openxmlformats.org/officeDocument/2006/relationships/slide" Target="/ppt/slides/slide37.xml"/><Relationship Id="rId10" Type="http://schemas.openxmlformats.org/officeDocument/2006/relationships/slide" Target="/ppt/slides/slide37.xml"/><Relationship Id="rId13" Type="http://schemas.openxmlformats.org/officeDocument/2006/relationships/slide" Target="/ppt/slides/slide40.xml"/><Relationship Id="rId12" Type="http://schemas.openxmlformats.org/officeDocument/2006/relationships/slide" Target="/ppt/slides/slide38.xml"/><Relationship Id="rId15" Type="http://schemas.openxmlformats.org/officeDocument/2006/relationships/slide" Target="/ppt/slides/slide41.xml"/><Relationship Id="rId14" Type="http://schemas.openxmlformats.org/officeDocument/2006/relationships/slide" Target="/ppt/slides/slide40.xml"/><Relationship Id="rId17" Type="http://schemas.openxmlformats.org/officeDocument/2006/relationships/slide" Target="/ppt/slides/slide42.xml"/><Relationship Id="rId16" Type="http://schemas.openxmlformats.org/officeDocument/2006/relationships/hyperlink" Target="https://storyset.com/?utm_source=slidesgo_template&amp;utm_medium=referral-link&amp;utm_campaign=slidesgo_contents_of_this_template&amp;utm_term=storyset&amp;utm_content=storyset" TargetMode="External"/><Relationship Id="rId19" Type="http://schemas.openxmlformats.org/officeDocument/2006/relationships/slide" Target="/ppt/slides/slide48.xml"/><Relationship Id="rId18" Type="http://schemas.openxmlformats.org/officeDocument/2006/relationships/slide" Target="/ppt/slides/slide4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Yo9dm4Z1jQx8wI_M0AE9uqbmVgLzn6p98mEKj1Ujo6M/copy" TargetMode="External"/><Relationship Id="rId5"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Yo9dm4Z1jQx8wI_M0AE9uqbmVgLzn6p98mEKj1Ujo6M/copy" TargetMode="External"/><Relationship Id="rId5" Type="http://schemas.openxmlformats.org/officeDocument/2006/relationships/image" Target="../media/image2.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 Id="rId3" Type="http://schemas.openxmlformats.org/officeDocument/2006/relationships/image" Target="../media/image12.jpg"/><Relationship Id="rId4" Type="http://schemas.openxmlformats.org/officeDocument/2006/relationships/image" Target="../media/image11.jp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2.xml"/><Relationship Id="rId3" Type="http://schemas.openxmlformats.org/officeDocument/2006/relationships/image" Target="../media/image9.jp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33.xml"/><Relationship Id="rId3" Type="http://schemas.openxmlformats.org/officeDocument/2006/relationships/image" Target="../media/image10.jp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4.xml"/><Relationship Id="rId3" Type="http://schemas.openxmlformats.org/officeDocument/2006/relationships/image" Target="../media/image13.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7.xml"/><Relationship Id="rId3" Type="http://schemas.openxmlformats.org/officeDocument/2006/relationships/hyperlink" Target="https://www.freepik.com/free-vector/flat-design-biotechnology-concept-illustrated_13105667.htm/?utm_source=slidesgo_template&amp;utm_medium=referral-link&amp;utm_campaign=sg_resources&amp;utm_content=freepik" TargetMode="External"/><Relationship Id="rId4" Type="http://schemas.openxmlformats.org/officeDocument/2006/relationships/hyperlink" Target="https://www.freepik.com/free-vector/flat-design-biotechnology-concept-illustrated_13105668.htm/?utm_source=slidesgo_template&amp;utm_medium=referral-link&amp;utm_campaign=sg_resources&amp;utm_content=freepik" TargetMode="External"/><Relationship Id="rId9" Type="http://schemas.openxmlformats.org/officeDocument/2006/relationships/hyperlink" Target="https://www.freepik.com/free-photo/front-view-researcher-with-test-tube-plant-biotechnology-laboratory_11375000.htm/?utm_source=slidesgo_template&amp;utm_medium=referral-link&amp;utm_campaign=sg_resources&amp;utm_content=freepik" TargetMode="External"/><Relationship Id="rId5" Type="http://schemas.openxmlformats.org/officeDocument/2006/relationships/hyperlink" Target="https://www.freepik.com/free-vector/flat-biotechnology-laboratory-illustration_13241854.htm/?utm_source=slidesgo_template&amp;utm_medium=referral-link&amp;utm_campaign=sg_resources&amp;utm_content=freepik" TargetMode="External"/><Relationship Id="rId6" Type="http://schemas.openxmlformats.org/officeDocument/2006/relationships/hyperlink" Target="https://www.freepik.com/free-vector/flat-design-biotechnology-concept-illustrated_13105955.htm/?utm_source=slidesgo_template&amp;utm_medium=referral-link&amp;utm_campaign=sg_resources&amp;utm_content=freepik" TargetMode="External"/><Relationship Id="rId7" Type="http://schemas.openxmlformats.org/officeDocument/2006/relationships/hyperlink" Target="https://www.freepik.com/free-photo/scientist-holding-green-chemicals_10369585.htm/?utm_source=slidesgo_template&amp;utm_medium=referral-link&amp;utm_campaign=sg_resources&amp;utm_content=freepik" TargetMode="External"/><Relationship Id="rId8" Type="http://schemas.openxmlformats.org/officeDocument/2006/relationships/hyperlink" Target="https://www.freepik.com/free-photo/medium-shot-researcher-holding-plant_13402876.htm/?utm_source=slidesgo_template&amp;utm_medium=referral-link&amp;utm_campaign=sg_resources&amp;utm_content=freepik" TargetMode="External"/><Relationship Id="rId11" Type="http://schemas.openxmlformats.org/officeDocument/2006/relationships/hyperlink" Target="https://www.freepik.com/free-photo/close-up-scientist-laboratory_13554152.htm/?utm_source=slidesgo_template&amp;utm_medium=referral-link&amp;utm_campaign=sg_resources&amp;utm_content=freepik" TargetMode="External"/><Relationship Id="rId10" Type="http://schemas.openxmlformats.org/officeDocument/2006/relationships/hyperlink" Target="https://www.freepik.com/free-photo/male-researcher-laboratory_11374660.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 Id="rId3" Type="http://schemas.openxmlformats.org/officeDocument/2006/relationships/hyperlink" Target="https://fonts.google.com/specimen/Nunito" TargetMode="External"/><Relationship Id="rId4" Type="http://schemas.openxmlformats.org/officeDocument/2006/relationships/hyperlink" Target="https://fonts.google.com/specimen/Lato"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6.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4.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gif"/><Relationship Id="rId14" Type="http://schemas.openxmlformats.org/officeDocument/2006/relationships/image" Target="../media/image5.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3.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 Id="rId3" Type="http://schemas.openxmlformats.org/officeDocument/2006/relationships/hyperlink" Target="https://chrome.google.com/webstore/detail/flaticon-for-gsuit-gslide/haekgjfnhhdkgfgmldhfokhmfkgmciba"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1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1" name="Shape 471"/>
        <p:cNvGrpSpPr/>
        <p:nvPr/>
      </p:nvGrpSpPr>
      <p:grpSpPr>
        <a:xfrm>
          <a:off x="0" y="0"/>
          <a:ext cx="0" cy="0"/>
          <a:chOff x="0" y="0"/>
          <a:chExt cx="0" cy="0"/>
        </a:xfrm>
      </p:grpSpPr>
      <p:sp>
        <p:nvSpPr>
          <p:cNvPr id="472" name="Google Shape;472;p32"/>
          <p:cNvSpPr/>
          <p:nvPr/>
        </p:nvSpPr>
        <p:spPr>
          <a:xfrm>
            <a:off x="1660949" y="2301724"/>
            <a:ext cx="5402835" cy="2594446"/>
          </a:xfrm>
          <a:custGeom>
            <a:rect b="b" l="l" r="r" t="t"/>
            <a:pathLst>
              <a:path extrusionOk="0" h="57680" w="97811">
                <a:moveTo>
                  <a:pt x="47397" y="1"/>
                </a:moveTo>
                <a:cubicBezTo>
                  <a:pt x="44613" y="1"/>
                  <a:pt x="41772" y="720"/>
                  <a:pt x="39267" y="1935"/>
                </a:cubicBezTo>
                <a:cubicBezTo>
                  <a:pt x="34516" y="4221"/>
                  <a:pt x="30742" y="8042"/>
                  <a:pt x="27099" y="11840"/>
                </a:cubicBezTo>
                <a:cubicBezTo>
                  <a:pt x="23467" y="15639"/>
                  <a:pt x="19860" y="19568"/>
                  <a:pt x="15288" y="22199"/>
                </a:cubicBezTo>
                <a:cubicBezTo>
                  <a:pt x="11859" y="24175"/>
                  <a:pt x="7918" y="25402"/>
                  <a:pt x="5060" y="28116"/>
                </a:cubicBezTo>
                <a:cubicBezTo>
                  <a:pt x="1048" y="31950"/>
                  <a:pt x="0" y="38177"/>
                  <a:pt x="1524" y="43511"/>
                </a:cubicBezTo>
                <a:cubicBezTo>
                  <a:pt x="2715" y="47666"/>
                  <a:pt x="5275" y="53822"/>
                  <a:pt x="8704" y="57679"/>
                </a:cubicBezTo>
                <a:lnTo>
                  <a:pt x="81487" y="57679"/>
                </a:lnTo>
                <a:cubicBezTo>
                  <a:pt x="81915" y="57453"/>
                  <a:pt x="82332" y="57215"/>
                  <a:pt x="82761" y="56977"/>
                </a:cubicBezTo>
                <a:cubicBezTo>
                  <a:pt x="92297" y="51595"/>
                  <a:pt x="97810" y="39999"/>
                  <a:pt x="95953" y="29283"/>
                </a:cubicBezTo>
                <a:cubicBezTo>
                  <a:pt x="94774" y="22508"/>
                  <a:pt x="90107" y="15734"/>
                  <a:pt x="83261" y="14674"/>
                </a:cubicBezTo>
                <a:cubicBezTo>
                  <a:pt x="82510" y="14558"/>
                  <a:pt x="81753" y="14512"/>
                  <a:pt x="80991" y="14512"/>
                </a:cubicBezTo>
                <a:cubicBezTo>
                  <a:pt x="78072" y="14512"/>
                  <a:pt x="75093" y="15188"/>
                  <a:pt x="72213" y="15188"/>
                </a:cubicBezTo>
                <a:cubicBezTo>
                  <a:pt x="70826" y="15188"/>
                  <a:pt x="69463" y="15031"/>
                  <a:pt x="68140" y="14567"/>
                </a:cubicBezTo>
                <a:cubicBezTo>
                  <a:pt x="62187" y="12483"/>
                  <a:pt x="59805" y="5185"/>
                  <a:pt x="54436" y="1875"/>
                </a:cubicBezTo>
                <a:cubicBezTo>
                  <a:pt x="52320" y="573"/>
                  <a:pt x="49881" y="1"/>
                  <a:pt x="47397"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2"/>
          <p:cNvSpPr txBox="1"/>
          <p:nvPr>
            <p:ph idx="1" type="subTitle"/>
          </p:nvPr>
        </p:nvSpPr>
        <p:spPr>
          <a:xfrm>
            <a:off x="713400" y="1764875"/>
            <a:ext cx="2676900" cy="646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Biology</a:t>
            </a:r>
            <a:endParaRPr/>
          </a:p>
        </p:txBody>
      </p:sp>
      <p:sp>
        <p:nvSpPr>
          <p:cNvPr id="474" name="Google Shape;474;p32"/>
          <p:cNvSpPr txBox="1"/>
          <p:nvPr/>
        </p:nvSpPr>
        <p:spPr>
          <a:xfrm>
            <a:off x="7443171" y="308349"/>
            <a:ext cx="14262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1600">
                <a:solidFill>
                  <a:schemeClr val="lt1"/>
                </a:solidFill>
                <a:latin typeface="Nunito"/>
                <a:ea typeface="Nunito"/>
                <a:cs typeface="Nunito"/>
                <a:sym typeface="Nunito"/>
              </a:rPr>
              <a:t>6TH GRADE</a:t>
            </a:r>
            <a:endParaRPr b="1" sz="1600">
              <a:solidFill>
                <a:schemeClr val="lt1"/>
              </a:solidFill>
              <a:latin typeface="Nunito"/>
              <a:ea typeface="Nunito"/>
              <a:cs typeface="Nunito"/>
              <a:sym typeface="Nunito"/>
            </a:endParaRPr>
          </a:p>
        </p:txBody>
      </p:sp>
      <p:sp>
        <p:nvSpPr>
          <p:cNvPr id="475" name="Google Shape;475;p32"/>
          <p:cNvSpPr txBox="1"/>
          <p:nvPr>
            <p:ph type="ctrTitle"/>
          </p:nvPr>
        </p:nvSpPr>
        <p:spPr>
          <a:xfrm>
            <a:off x="713400" y="539375"/>
            <a:ext cx="6003600" cy="1416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SCIENCE SUBJECT FOR MIDDLE SCHOOL</a:t>
            </a:r>
            <a:endParaRPr/>
          </a:p>
        </p:txBody>
      </p:sp>
      <p:sp>
        <p:nvSpPr>
          <p:cNvPr id="476" name="Google Shape;476;p32"/>
          <p:cNvSpPr/>
          <p:nvPr/>
        </p:nvSpPr>
        <p:spPr>
          <a:xfrm>
            <a:off x="669153" y="3218261"/>
            <a:ext cx="1107486" cy="1380903"/>
          </a:xfrm>
          <a:custGeom>
            <a:rect b="b" l="l" r="r" t="t"/>
            <a:pathLst>
              <a:path extrusionOk="0" h="21527" w="17264">
                <a:moveTo>
                  <a:pt x="867" y="0"/>
                </a:moveTo>
                <a:cubicBezTo>
                  <a:pt x="840" y="0"/>
                  <a:pt x="813" y="1"/>
                  <a:pt x="786" y="1"/>
                </a:cubicBezTo>
                <a:cubicBezTo>
                  <a:pt x="524" y="1"/>
                  <a:pt x="191" y="85"/>
                  <a:pt x="107" y="335"/>
                </a:cubicBezTo>
                <a:cubicBezTo>
                  <a:pt x="0" y="633"/>
                  <a:pt x="286" y="918"/>
                  <a:pt x="548" y="1085"/>
                </a:cubicBezTo>
                <a:cubicBezTo>
                  <a:pt x="1619" y="1764"/>
                  <a:pt x="2858" y="2109"/>
                  <a:pt x="4263" y="2454"/>
                </a:cubicBezTo>
                <a:lnTo>
                  <a:pt x="5060" y="3121"/>
                </a:lnTo>
                <a:cubicBezTo>
                  <a:pt x="4501" y="2849"/>
                  <a:pt x="3878" y="2708"/>
                  <a:pt x="3256" y="2708"/>
                </a:cubicBezTo>
                <a:cubicBezTo>
                  <a:pt x="2872" y="2708"/>
                  <a:pt x="2488" y="2762"/>
                  <a:pt x="2120" y="2871"/>
                </a:cubicBezTo>
                <a:cubicBezTo>
                  <a:pt x="1905" y="2930"/>
                  <a:pt x="1703" y="3014"/>
                  <a:pt x="1536" y="3169"/>
                </a:cubicBezTo>
                <a:cubicBezTo>
                  <a:pt x="1369" y="3311"/>
                  <a:pt x="1286" y="3538"/>
                  <a:pt x="1322" y="3764"/>
                </a:cubicBezTo>
                <a:cubicBezTo>
                  <a:pt x="1381" y="3954"/>
                  <a:pt x="1560" y="4109"/>
                  <a:pt x="1762" y="4169"/>
                </a:cubicBezTo>
                <a:cubicBezTo>
                  <a:pt x="1879" y="4205"/>
                  <a:pt x="2000" y="4219"/>
                  <a:pt x="2126" y="4219"/>
                </a:cubicBezTo>
                <a:cubicBezTo>
                  <a:pt x="2205" y="4219"/>
                  <a:pt x="2287" y="4214"/>
                  <a:pt x="2370" y="4204"/>
                </a:cubicBezTo>
                <a:cubicBezTo>
                  <a:pt x="3382" y="4145"/>
                  <a:pt x="4370" y="3931"/>
                  <a:pt x="5227" y="3276"/>
                </a:cubicBezTo>
                <a:cubicBezTo>
                  <a:pt x="5822" y="3788"/>
                  <a:pt x="6382" y="4347"/>
                  <a:pt x="6942" y="4907"/>
                </a:cubicBezTo>
                <a:cubicBezTo>
                  <a:pt x="6261" y="4467"/>
                  <a:pt x="5446" y="4241"/>
                  <a:pt x="4633" y="4241"/>
                </a:cubicBezTo>
                <a:cubicBezTo>
                  <a:pt x="4038" y="4241"/>
                  <a:pt x="3444" y="4363"/>
                  <a:pt x="2905" y="4609"/>
                </a:cubicBezTo>
                <a:cubicBezTo>
                  <a:pt x="2620" y="4728"/>
                  <a:pt x="2322" y="4978"/>
                  <a:pt x="2381" y="5276"/>
                </a:cubicBezTo>
                <a:cubicBezTo>
                  <a:pt x="2441" y="5574"/>
                  <a:pt x="2810" y="5669"/>
                  <a:pt x="3108" y="5681"/>
                </a:cubicBezTo>
                <a:cubicBezTo>
                  <a:pt x="3180" y="5684"/>
                  <a:pt x="3251" y="5685"/>
                  <a:pt x="3323" y="5685"/>
                </a:cubicBezTo>
                <a:cubicBezTo>
                  <a:pt x="4474" y="5685"/>
                  <a:pt x="5608" y="5333"/>
                  <a:pt x="6953" y="4919"/>
                </a:cubicBezTo>
                <a:cubicBezTo>
                  <a:pt x="7215" y="5193"/>
                  <a:pt x="7477" y="5455"/>
                  <a:pt x="7727" y="5740"/>
                </a:cubicBezTo>
                <a:cubicBezTo>
                  <a:pt x="7954" y="5978"/>
                  <a:pt x="8156" y="6228"/>
                  <a:pt x="8370" y="6467"/>
                </a:cubicBezTo>
                <a:cubicBezTo>
                  <a:pt x="7672" y="6141"/>
                  <a:pt x="6900" y="5974"/>
                  <a:pt x="6130" y="5974"/>
                </a:cubicBezTo>
                <a:cubicBezTo>
                  <a:pt x="5547" y="5974"/>
                  <a:pt x="4966" y="6069"/>
                  <a:pt x="4417" y="6264"/>
                </a:cubicBezTo>
                <a:cubicBezTo>
                  <a:pt x="4167" y="6348"/>
                  <a:pt x="3882" y="6502"/>
                  <a:pt x="3846" y="6764"/>
                </a:cubicBezTo>
                <a:cubicBezTo>
                  <a:pt x="3810" y="6979"/>
                  <a:pt x="3941" y="7181"/>
                  <a:pt x="4120" y="7288"/>
                </a:cubicBezTo>
                <a:cubicBezTo>
                  <a:pt x="4298" y="7395"/>
                  <a:pt x="4513" y="7443"/>
                  <a:pt x="4715" y="7455"/>
                </a:cubicBezTo>
                <a:cubicBezTo>
                  <a:pt x="4964" y="7480"/>
                  <a:pt x="5214" y="7493"/>
                  <a:pt x="5464" y="7493"/>
                </a:cubicBezTo>
                <a:cubicBezTo>
                  <a:pt x="6531" y="7493"/>
                  <a:pt x="7594" y="7251"/>
                  <a:pt x="8501" y="6633"/>
                </a:cubicBezTo>
                <a:cubicBezTo>
                  <a:pt x="8989" y="7217"/>
                  <a:pt x="9454" y="7800"/>
                  <a:pt x="9894" y="8407"/>
                </a:cubicBezTo>
                <a:cubicBezTo>
                  <a:pt x="9200" y="7997"/>
                  <a:pt x="8385" y="7783"/>
                  <a:pt x="7571" y="7783"/>
                </a:cubicBezTo>
                <a:cubicBezTo>
                  <a:pt x="7086" y="7783"/>
                  <a:pt x="6602" y="7859"/>
                  <a:pt x="6144" y="8014"/>
                </a:cubicBezTo>
                <a:cubicBezTo>
                  <a:pt x="5989" y="8074"/>
                  <a:pt x="5810" y="8145"/>
                  <a:pt x="5751" y="8312"/>
                </a:cubicBezTo>
                <a:cubicBezTo>
                  <a:pt x="5691" y="8479"/>
                  <a:pt x="5763" y="8669"/>
                  <a:pt x="5894" y="8776"/>
                </a:cubicBezTo>
                <a:cubicBezTo>
                  <a:pt x="6025" y="8895"/>
                  <a:pt x="6191" y="8943"/>
                  <a:pt x="6370" y="8991"/>
                </a:cubicBezTo>
                <a:cubicBezTo>
                  <a:pt x="6836" y="9108"/>
                  <a:pt x="7313" y="9166"/>
                  <a:pt x="7795" y="9166"/>
                </a:cubicBezTo>
                <a:cubicBezTo>
                  <a:pt x="8582" y="9166"/>
                  <a:pt x="9381" y="9012"/>
                  <a:pt x="10156" y="8717"/>
                </a:cubicBezTo>
                <a:cubicBezTo>
                  <a:pt x="10716" y="9491"/>
                  <a:pt x="11264" y="10300"/>
                  <a:pt x="11776" y="11098"/>
                </a:cubicBezTo>
                <a:cubicBezTo>
                  <a:pt x="10897" y="10127"/>
                  <a:pt x="9592" y="9549"/>
                  <a:pt x="8263" y="9549"/>
                </a:cubicBezTo>
                <a:cubicBezTo>
                  <a:pt x="8223" y="9549"/>
                  <a:pt x="8184" y="9549"/>
                  <a:pt x="8144" y="9550"/>
                </a:cubicBezTo>
                <a:cubicBezTo>
                  <a:pt x="7966" y="9550"/>
                  <a:pt x="7787" y="9562"/>
                  <a:pt x="7620" y="9657"/>
                </a:cubicBezTo>
                <a:cubicBezTo>
                  <a:pt x="7454" y="9729"/>
                  <a:pt x="7323" y="9896"/>
                  <a:pt x="7311" y="10074"/>
                </a:cubicBezTo>
                <a:cubicBezTo>
                  <a:pt x="7299" y="10336"/>
                  <a:pt x="7537" y="10538"/>
                  <a:pt x="7751" y="10681"/>
                </a:cubicBezTo>
                <a:cubicBezTo>
                  <a:pt x="8544" y="11171"/>
                  <a:pt x="9460" y="11443"/>
                  <a:pt x="10377" y="11443"/>
                </a:cubicBezTo>
                <a:cubicBezTo>
                  <a:pt x="10864" y="11443"/>
                  <a:pt x="11352" y="11366"/>
                  <a:pt x="11823" y="11205"/>
                </a:cubicBezTo>
                <a:cubicBezTo>
                  <a:pt x="12240" y="11860"/>
                  <a:pt x="12621" y="12515"/>
                  <a:pt x="13014" y="13182"/>
                </a:cubicBezTo>
                <a:cubicBezTo>
                  <a:pt x="14526" y="15849"/>
                  <a:pt x="15836" y="18647"/>
                  <a:pt x="17026" y="21468"/>
                </a:cubicBezTo>
                <a:cubicBezTo>
                  <a:pt x="17051" y="21510"/>
                  <a:pt x="17089" y="21527"/>
                  <a:pt x="17126" y="21527"/>
                </a:cubicBezTo>
                <a:cubicBezTo>
                  <a:pt x="17196" y="21527"/>
                  <a:pt x="17264" y="21467"/>
                  <a:pt x="17240" y="21397"/>
                </a:cubicBezTo>
                <a:cubicBezTo>
                  <a:pt x="16550" y="19790"/>
                  <a:pt x="15836" y="18194"/>
                  <a:pt x="15074" y="16623"/>
                </a:cubicBezTo>
                <a:cubicBezTo>
                  <a:pt x="14335" y="15122"/>
                  <a:pt x="13550" y="13634"/>
                  <a:pt x="12680" y="12182"/>
                </a:cubicBezTo>
                <a:cubicBezTo>
                  <a:pt x="13669" y="11991"/>
                  <a:pt x="14062" y="11372"/>
                  <a:pt x="14347" y="10681"/>
                </a:cubicBezTo>
                <a:cubicBezTo>
                  <a:pt x="14478" y="10384"/>
                  <a:pt x="14585" y="10050"/>
                  <a:pt x="14573" y="9729"/>
                </a:cubicBezTo>
                <a:cubicBezTo>
                  <a:pt x="14562" y="9407"/>
                  <a:pt x="14359" y="9062"/>
                  <a:pt x="14050" y="8943"/>
                </a:cubicBezTo>
                <a:cubicBezTo>
                  <a:pt x="13969" y="8911"/>
                  <a:pt x="13886" y="8896"/>
                  <a:pt x="13802" y="8896"/>
                </a:cubicBezTo>
                <a:cubicBezTo>
                  <a:pt x="13638" y="8896"/>
                  <a:pt x="13473" y="8952"/>
                  <a:pt x="13323" y="9038"/>
                </a:cubicBezTo>
                <a:cubicBezTo>
                  <a:pt x="13097" y="9181"/>
                  <a:pt x="12954" y="9384"/>
                  <a:pt x="12811" y="9598"/>
                </a:cubicBezTo>
                <a:cubicBezTo>
                  <a:pt x="12430" y="10229"/>
                  <a:pt x="12276" y="11039"/>
                  <a:pt x="12430" y="11765"/>
                </a:cubicBezTo>
                <a:cubicBezTo>
                  <a:pt x="11990" y="11050"/>
                  <a:pt x="11549" y="10348"/>
                  <a:pt x="11073" y="9669"/>
                </a:cubicBezTo>
                <a:cubicBezTo>
                  <a:pt x="11966" y="9062"/>
                  <a:pt x="12383" y="8645"/>
                  <a:pt x="12740" y="8181"/>
                </a:cubicBezTo>
                <a:cubicBezTo>
                  <a:pt x="12954" y="7907"/>
                  <a:pt x="13121" y="7633"/>
                  <a:pt x="13216" y="7312"/>
                </a:cubicBezTo>
                <a:cubicBezTo>
                  <a:pt x="13300" y="7002"/>
                  <a:pt x="13300" y="6645"/>
                  <a:pt x="13145" y="6348"/>
                </a:cubicBezTo>
                <a:cubicBezTo>
                  <a:pt x="12994" y="6090"/>
                  <a:pt x="12709" y="5900"/>
                  <a:pt x="12418" y="5900"/>
                </a:cubicBezTo>
                <a:cubicBezTo>
                  <a:pt x="12387" y="5900"/>
                  <a:pt x="12355" y="5902"/>
                  <a:pt x="12323" y="5907"/>
                </a:cubicBezTo>
                <a:cubicBezTo>
                  <a:pt x="12085" y="5943"/>
                  <a:pt x="11871" y="6109"/>
                  <a:pt x="11692" y="6288"/>
                </a:cubicBezTo>
                <a:cubicBezTo>
                  <a:pt x="10930" y="7074"/>
                  <a:pt x="10609" y="8264"/>
                  <a:pt x="10847" y="9360"/>
                </a:cubicBezTo>
                <a:cubicBezTo>
                  <a:pt x="10704" y="9134"/>
                  <a:pt x="10537" y="8907"/>
                  <a:pt x="10394" y="8705"/>
                </a:cubicBezTo>
                <a:cubicBezTo>
                  <a:pt x="10109" y="8312"/>
                  <a:pt x="9811" y="7931"/>
                  <a:pt x="9513" y="7538"/>
                </a:cubicBezTo>
                <a:cubicBezTo>
                  <a:pt x="10478" y="6336"/>
                  <a:pt x="10633" y="5026"/>
                  <a:pt x="10228" y="3895"/>
                </a:cubicBezTo>
                <a:cubicBezTo>
                  <a:pt x="10156" y="3692"/>
                  <a:pt x="10013" y="3454"/>
                  <a:pt x="9811" y="3419"/>
                </a:cubicBezTo>
                <a:cubicBezTo>
                  <a:pt x="9797" y="3417"/>
                  <a:pt x="9782" y="3416"/>
                  <a:pt x="9768" y="3416"/>
                </a:cubicBezTo>
                <a:cubicBezTo>
                  <a:pt x="9604" y="3416"/>
                  <a:pt x="9444" y="3536"/>
                  <a:pt x="9335" y="3657"/>
                </a:cubicBezTo>
                <a:cubicBezTo>
                  <a:pt x="8835" y="4181"/>
                  <a:pt x="8680" y="4954"/>
                  <a:pt x="8739" y="5669"/>
                </a:cubicBezTo>
                <a:cubicBezTo>
                  <a:pt x="8787" y="6109"/>
                  <a:pt x="8906" y="6562"/>
                  <a:pt x="9061" y="6979"/>
                </a:cubicBezTo>
                <a:cubicBezTo>
                  <a:pt x="8632" y="6455"/>
                  <a:pt x="8204" y="5955"/>
                  <a:pt x="7739" y="5443"/>
                </a:cubicBezTo>
                <a:cubicBezTo>
                  <a:pt x="8561" y="4419"/>
                  <a:pt x="8680" y="3371"/>
                  <a:pt x="8382" y="2466"/>
                </a:cubicBezTo>
                <a:cubicBezTo>
                  <a:pt x="8287" y="2180"/>
                  <a:pt x="8108" y="1871"/>
                  <a:pt x="7811" y="1847"/>
                </a:cubicBezTo>
                <a:cubicBezTo>
                  <a:pt x="7792" y="1844"/>
                  <a:pt x="7774" y="1843"/>
                  <a:pt x="7755" y="1843"/>
                </a:cubicBezTo>
                <a:cubicBezTo>
                  <a:pt x="7594" y="1843"/>
                  <a:pt x="7429" y="1933"/>
                  <a:pt x="7323" y="2061"/>
                </a:cubicBezTo>
                <a:cubicBezTo>
                  <a:pt x="7204" y="2204"/>
                  <a:pt x="7132" y="2383"/>
                  <a:pt x="7084" y="2561"/>
                </a:cubicBezTo>
                <a:cubicBezTo>
                  <a:pt x="6858" y="3359"/>
                  <a:pt x="6953" y="4252"/>
                  <a:pt x="7323" y="5014"/>
                </a:cubicBezTo>
                <a:cubicBezTo>
                  <a:pt x="6858" y="4526"/>
                  <a:pt x="6370" y="4050"/>
                  <a:pt x="5882" y="3585"/>
                </a:cubicBezTo>
                <a:cubicBezTo>
                  <a:pt x="6632" y="2454"/>
                  <a:pt x="6537" y="1502"/>
                  <a:pt x="6096" y="692"/>
                </a:cubicBezTo>
                <a:cubicBezTo>
                  <a:pt x="5965" y="454"/>
                  <a:pt x="5775" y="204"/>
                  <a:pt x="5489" y="204"/>
                </a:cubicBezTo>
                <a:cubicBezTo>
                  <a:pt x="5310" y="204"/>
                  <a:pt x="5144" y="323"/>
                  <a:pt x="5048" y="478"/>
                </a:cubicBezTo>
                <a:cubicBezTo>
                  <a:pt x="4953" y="621"/>
                  <a:pt x="4906" y="799"/>
                  <a:pt x="4894" y="978"/>
                </a:cubicBezTo>
                <a:cubicBezTo>
                  <a:pt x="4822" y="1752"/>
                  <a:pt x="5096" y="2514"/>
                  <a:pt x="5465" y="3216"/>
                </a:cubicBezTo>
                <a:cubicBezTo>
                  <a:pt x="5072" y="2871"/>
                  <a:pt x="4667" y="2526"/>
                  <a:pt x="4263" y="2204"/>
                </a:cubicBezTo>
                <a:cubicBezTo>
                  <a:pt x="3882" y="1668"/>
                  <a:pt x="3453" y="1156"/>
                  <a:pt x="2953" y="775"/>
                </a:cubicBezTo>
                <a:cubicBezTo>
                  <a:pt x="2344" y="316"/>
                  <a:pt x="1613" y="0"/>
                  <a:pt x="86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2"/>
          <p:cNvSpPr/>
          <p:nvPr/>
        </p:nvSpPr>
        <p:spPr>
          <a:xfrm>
            <a:off x="527061" y="4212804"/>
            <a:ext cx="1094207" cy="620499"/>
          </a:xfrm>
          <a:custGeom>
            <a:rect b="b" l="l" r="r" t="t"/>
            <a:pathLst>
              <a:path extrusionOk="0" h="9673" w="17057">
                <a:moveTo>
                  <a:pt x="7522" y="0"/>
                </a:moveTo>
                <a:cubicBezTo>
                  <a:pt x="7451" y="0"/>
                  <a:pt x="7381" y="15"/>
                  <a:pt x="7311" y="47"/>
                </a:cubicBezTo>
                <a:cubicBezTo>
                  <a:pt x="7073" y="142"/>
                  <a:pt x="6966" y="416"/>
                  <a:pt x="6918" y="666"/>
                </a:cubicBezTo>
                <a:cubicBezTo>
                  <a:pt x="6775" y="1488"/>
                  <a:pt x="7073" y="2321"/>
                  <a:pt x="7525" y="3000"/>
                </a:cubicBezTo>
                <a:cubicBezTo>
                  <a:pt x="7942" y="3619"/>
                  <a:pt x="8478" y="4119"/>
                  <a:pt x="9038" y="4595"/>
                </a:cubicBezTo>
                <a:cubicBezTo>
                  <a:pt x="8371" y="4286"/>
                  <a:pt x="7716" y="3988"/>
                  <a:pt x="7073" y="3702"/>
                </a:cubicBezTo>
                <a:cubicBezTo>
                  <a:pt x="6275" y="3357"/>
                  <a:pt x="5478" y="3035"/>
                  <a:pt x="4656" y="2738"/>
                </a:cubicBezTo>
                <a:cubicBezTo>
                  <a:pt x="3917" y="1775"/>
                  <a:pt x="2716" y="1171"/>
                  <a:pt x="1497" y="1171"/>
                </a:cubicBezTo>
                <a:cubicBezTo>
                  <a:pt x="1419" y="1171"/>
                  <a:pt x="1341" y="1173"/>
                  <a:pt x="1263" y="1178"/>
                </a:cubicBezTo>
                <a:cubicBezTo>
                  <a:pt x="739" y="1202"/>
                  <a:pt x="132" y="1428"/>
                  <a:pt x="72" y="1952"/>
                </a:cubicBezTo>
                <a:cubicBezTo>
                  <a:pt x="1" y="2452"/>
                  <a:pt x="536" y="2845"/>
                  <a:pt x="1013" y="3035"/>
                </a:cubicBezTo>
                <a:cubicBezTo>
                  <a:pt x="1566" y="3251"/>
                  <a:pt x="2147" y="3374"/>
                  <a:pt x="2758" y="3374"/>
                </a:cubicBezTo>
                <a:cubicBezTo>
                  <a:pt x="3330" y="3374"/>
                  <a:pt x="3927" y="3266"/>
                  <a:pt x="4549" y="3024"/>
                </a:cubicBezTo>
                <a:cubicBezTo>
                  <a:pt x="5239" y="3274"/>
                  <a:pt x="5942" y="3536"/>
                  <a:pt x="6609" y="3833"/>
                </a:cubicBezTo>
                <a:cubicBezTo>
                  <a:pt x="6483" y="3825"/>
                  <a:pt x="6357" y="3820"/>
                  <a:pt x="6231" y="3820"/>
                </a:cubicBezTo>
                <a:cubicBezTo>
                  <a:pt x="5306" y="3820"/>
                  <a:pt x="4381" y="4051"/>
                  <a:pt x="3584" y="4512"/>
                </a:cubicBezTo>
                <a:cubicBezTo>
                  <a:pt x="3227" y="4702"/>
                  <a:pt x="2858" y="5024"/>
                  <a:pt x="2906" y="5429"/>
                </a:cubicBezTo>
                <a:cubicBezTo>
                  <a:pt x="2930" y="5726"/>
                  <a:pt x="3203" y="5964"/>
                  <a:pt x="3501" y="6036"/>
                </a:cubicBezTo>
                <a:cubicBezTo>
                  <a:pt x="3604" y="6067"/>
                  <a:pt x="3714" y="6080"/>
                  <a:pt x="3826" y="6080"/>
                </a:cubicBezTo>
                <a:cubicBezTo>
                  <a:pt x="4013" y="6080"/>
                  <a:pt x="4208" y="6045"/>
                  <a:pt x="4394" y="6000"/>
                </a:cubicBezTo>
                <a:cubicBezTo>
                  <a:pt x="5418" y="5738"/>
                  <a:pt x="6382" y="5226"/>
                  <a:pt x="7347" y="4167"/>
                </a:cubicBezTo>
                <a:cubicBezTo>
                  <a:pt x="8085" y="4488"/>
                  <a:pt x="8811" y="4833"/>
                  <a:pt x="9538" y="5191"/>
                </a:cubicBezTo>
                <a:cubicBezTo>
                  <a:pt x="9379" y="5175"/>
                  <a:pt x="9220" y="5168"/>
                  <a:pt x="9061" y="5168"/>
                </a:cubicBezTo>
                <a:cubicBezTo>
                  <a:pt x="7846" y="5168"/>
                  <a:pt x="6632" y="5606"/>
                  <a:pt x="5716" y="6417"/>
                </a:cubicBezTo>
                <a:cubicBezTo>
                  <a:pt x="5466" y="6631"/>
                  <a:pt x="5228" y="6905"/>
                  <a:pt x="5120" y="7226"/>
                </a:cubicBezTo>
                <a:cubicBezTo>
                  <a:pt x="5025" y="7560"/>
                  <a:pt x="5108" y="7965"/>
                  <a:pt x="5382" y="8143"/>
                </a:cubicBezTo>
                <a:cubicBezTo>
                  <a:pt x="5497" y="8212"/>
                  <a:pt x="5624" y="8240"/>
                  <a:pt x="5756" y="8240"/>
                </a:cubicBezTo>
                <a:cubicBezTo>
                  <a:pt x="6034" y="8240"/>
                  <a:pt x="6334" y="8114"/>
                  <a:pt x="6585" y="7977"/>
                </a:cubicBezTo>
                <a:cubicBezTo>
                  <a:pt x="7716" y="7346"/>
                  <a:pt x="8764" y="6548"/>
                  <a:pt x="9942" y="5417"/>
                </a:cubicBezTo>
                <a:cubicBezTo>
                  <a:pt x="10895" y="5905"/>
                  <a:pt x="11847" y="6429"/>
                  <a:pt x="12764" y="6976"/>
                </a:cubicBezTo>
                <a:cubicBezTo>
                  <a:pt x="12364" y="6922"/>
                  <a:pt x="11965" y="6887"/>
                  <a:pt x="11562" y="6887"/>
                </a:cubicBezTo>
                <a:cubicBezTo>
                  <a:pt x="11352" y="6887"/>
                  <a:pt x="11142" y="6897"/>
                  <a:pt x="10931" y="6917"/>
                </a:cubicBezTo>
                <a:cubicBezTo>
                  <a:pt x="10121" y="7012"/>
                  <a:pt x="9311" y="7322"/>
                  <a:pt x="8752" y="7905"/>
                </a:cubicBezTo>
                <a:cubicBezTo>
                  <a:pt x="8573" y="8096"/>
                  <a:pt x="8406" y="8322"/>
                  <a:pt x="8347" y="8572"/>
                </a:cubicBezTo>
                <a:cubicBezTo>
                  <a:pt x="8287" y="8822"/>
                  <a:pt x="8347" y="9120"/>
                  <a:pt x="8537" y="9310"/>
                </a:cubicBezTo>
                <a:cubicBezTo>
                  <a:pt x="8687" y="9460"/>
                  <a:pt x="8881" y="9516"/>
                  <a:pt x="9087" y="9516"/>
                </a:cubicBezTo>
                <a:cubicBezTo>
                  <a:pt x="9339" y="9516"/>
                  <a:pt x="9611" y="9432"/>
                  <a:pt x="9847" y="9334"/>
                </a:cubicBezTo>
                <a:cubicBezTo>
                  <a:pt x="11097" y="8822"/>
                  <a:pt x="12288" y="8167"/>
                  <a:pt x="13217" y="7250"/>
                </a:cubicBezTo>
                <a:cubicBezTo>
                  <a:pt x="13514" y="7429"/>
                  <a:pt x="13800" y="7607"/>
                  <a:pt x="14098" y="7798"/>
                </a:cubicBezTo>
                <a:cubicBezTo>
                  <a:pt x="15003" y="8381"/>
                  <a:pt x="15884" y="8989"/>
                  <a:pt x="16741" y="9643"/>
                </a:cubicBezTo>
                <a:cubicBezTo>
                  <a:pt x="16770" y="9664"/>
                  <a:pt x="16801" y="9673"/>
                  <a:pt x="16830" y="9673"/>
                </a:cubicBezTo>
                <a:cubicBezTo>
                  <a:pt x="16956" y="9673"/>
                  <a:pt x="17057" y="9514"/>
                  <a:pt x="16931" y="9417"/>
                </a:cubicBezTo>
                <a:cubicBezTo>
                  <a:pt x="15443" y="8322"/>
                  <a:pt x="13883" y="7298"/>
                  <a:pt x="12276" y="6357"/>
                </a:cubicBezTo>
                <a:cubicBezTo>
                  <a:pt x="12609" y="5012"/>
                  <a:pt x="12312" y="3643"/>
                  <a:pt x="11669" y="2440"/>
                </a:cubicBezTo>
                <a:cubicBezTo>
                  <a:pt x="11514" y="2178"/>
                  <a:pt x="11312" y="1881"/>
                  <a:pt x="11014" y="1881"/>
                </a:cubicBezTo>
                <a:cubicBezTo>
                  <a:pt x="10788" y="1881"/>
                  <a:pt x="10585" y="2035"/>
                  <a:pt x="10490" y="2226"/>
                </a:cubicBezTo>
                <a:cubicBezTo>
                  <a:pt x="10383" y="2440"/>
                  <a:pt x="10371" y="2666"/>
                  <a:pt x="10383" y="2881"/>
                </a:cubicBezTo>
                <a:cubicBezTo>
                  <a:pt x="10419" y="4048"/>
                  <a:pt x="10907" y="5191"/>
                  <a:pt x="11728" y="6012"/>
                </a:cubicBezTo>
                <a:cubicBezTo>
                  <a:pt x="10919" y="5548"/>
                  <a:pt x="10109" y="5119"/>
                  <a:pt x="9276" y="4714"/>
                </a:cubicBezTo>
                <a:cubicBezTo>
                  <a:pt x="9883" y="3274"/>
                  <a:pt x="9335" y="1690"/>
                  <a:pt x="8323" y="488"/>
                </a:cubicBezTo>
                <a:cubicBezTo>
                  <a:pt x="8112" y="248"/>
                  <a:pt x="7816" y="0"/>
                  <a:pt x="75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2"/>
          <p:cNvSpPr/>
          <p:nvPr/>
        </p:nvSpPr>
        <p:spPr>
          <a:xfrm>
            <a:off x="2749615" y="4181949"/>
            <a:ext cx="248325" cy="263005"/>
          </a:xfrm>
          <a:custGeom>
            <a:rect b="b" l="l" r="r" t="t"/>
            <a:pathLst>
              <a:path extrusionOk="0" h="4100" w="3871">
                <a:moveTo>
                  <a:pt x="675" y="0"/>
                </a:moveTo>
                <a:cubicBezTo>
                  <a:pt x="467" y="0"/>
                  <a:pt x="240" y="87"/>
                  <a:pt x="155" y="278"/>
                </a:cubicBezTo>
                <a:cubicBezTo>
                  <a:pt x="1" y="552"/>
                  <a:pt x="191" y="885"/>
                  <a:pt x="370" y="1135"/>
                </a:cubicBezTo>
                <a:cubicBezTo>
                  <a:pt x="1298" y="2362"/>
                  <a:pt x="2501" y="3374"/>
                  <a:pt x="3870" y="4100"/>
                </a:cubicBezTo>
                <a:cubicBezTo>
                  <a:pt x="3751" y="2612"/>
                  <a:pt x="2727" y="1207"/>
                  <a:pt x="1370" y="290"/>
                </a:cubicBezTo>
                <a:cubicBezTo>
                  <a:pt x="1179" y="159"/>
                  <a:pt x="965" y="40"/>
                  <a:pt x="751" y="4"/>
                </a:cubicBezTo>
                <a:cubicBezTo>
                  <a:pt x="726" y="2"/>
                  <a:pt x="701" y="0"/>
                  <a:pt x="67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 name="Google Shape;479;p32"/>
          <p:cNvGrpSpPr/>
          <p:nvPr/>
        </p:nvGrpSpPr>
        <p:grpSpPr>
          <a:xfrm>
            <a:off x="6863489" y="2668132"/>
            <a:ext cx="1597143" cy="1632490"/>
            <a:chOff x="7168139" y="2668132"/>
            <a:chExt cx="1597143" cy="1632490"/>
          </a:xfrm>
        </p:grpSpPr>
        <p:sp>
          <p:nvSpPr>
            <p:cNvPr id="480" name="Google Shape;480;p32"/>
            <p:cNvSpPr/>
            <p:nvPr/>
          </p:nvSpPr>
          <p:spPr>
            <a:xfrm>
              <a:off x="8039616" y="2668132"/>
              <a:ext cx="725665" cy="1632490"/>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2"/>
            <p:cNvSpPr/>
            <p:nvPr/>
          </p:nvSpPr>
          <p:spPr>
            <a:xfrm>
              <a:off x="7430127" y="3041278"/>
              <a:ext cx="114636" cy="342868"/>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2"/>
            <p:cNvSpPr/>
            <p:nvPr/>
          </p:nvSpPr>
          <p:spPr>
            <a:xfrm>
              <a:off x="7168139" y="2977772"/>
              <a:ext cx="554577" cy="1143108"/>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 name="Google Shape;483;p32"/>
          <p:cNvGrpSpPr/>
          <p:nvPr/>
        </p:nvGrpSpPr>
        <p:grpSpPr>
          <a:xfrm>
            <a:off x="6716072" y="3668950"/>
            <a:ext cx="2002699" cy="1227270"/>
            <a:chOff x="7020722" y="3595000"/>
            <a:chExt cx="2002699" cy="1227270"/>
          </a:xfrm>
        </p:grpSpPr>
        <p:sp>
          <p:nvSpPr>
            <p:cNvPr id="484" name="Google Shape;484;p32"/>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2"/>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2"/>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 name="Google Shape;487;p32"/>
          <p:cNvGrpSpPr/>
          <p:nvPr/>
        </p:nvGrpSpPr>
        <p:grpSpPr>
          <a:xfrm>
            <a:off x="3026129" y="2916768"/>
            <a:ext cx="1588739" cy="1264732"/>
            <a:chOff x="4168741" y="2916768"/>
            <a:chExt cx="1588739" cy="1264732"/>
          </a:xfrm>
        </p:grpSpPr>
        <p:sp>
          <p:nvSpPr>
            <p:cNvPr id="488" name="Google Shape;488;p32"/>
            <p:cNvSpPr/>
            <p:nvPr/>
          </p:nvSpPr>
          <p:spPr>
            <a:xfrm>
              <a:off x="4168741" y="2916768"/>
              <a:ext cx="1588739" cy="1264732"/>
            </a:xfrm>
            <a:custGeom>
              <a:rect b="b" l="l" r="r" t="t"/>
              <a:pathLst>
                <a:path extrusionOk="0" h="19716" w="24766">
                  <a:moveTo>
                    <a:pt x="21191" y="0"/>
                  </a:moveTo>
                  <a:cubicBezTo>
                    <a:pt x="19979" y="0"/>
                    <a:pt x="18767" y="104"/>
                    <a:pt x="17574" y="308"/>
                  </a:cubicBezTo>
                  <a:cubicBezTo>
                    <a:pt x="17419" y="320"/>
                    <a:pt x="17288" y="356"/>
                    <a:pt x="17145" y="380"/>
                  </a:cubicBezTo>
                  <a:cubicBezTo>
                    <a:pt x="16074" y="594"/>
                    <a:pt x="15014" y="868"/>
                    <a:pt x="13990" y="1249"/>
                  </a:cubicBezTo>
                  <a:lnTo>
                    <a:pt x="13574" y="1392"/>
                  </a:lnTo>
                  <a:cubicBezTo>
                    <a:pt x="12466" y="1808"/>
                    <a:pt x="11395" y="2320"/>
                    <a:pt x="10371" y="2916"/>
                  </a:cubicBezTo>
                  <a:cubicBezTo>
                    <a:pt x="10252" y="2987"/>
                    <a:pt x="10121" y="3058"/>
                    <a:pt x="10002" y="3130"/>
                  </a:cubicBezTo>
                  <a:cubicBezTo>
                    <a:pt x="9359" y="3511"/>
                    <a:pt x="8752" y="3939"/>
                    <a:pt x="8168" y="4380"/>
                  </a:cubicBezTo>
                  <a:cubicBezTo>
                    <a:pt x="7894" y="4594"/>
                    <a:pt x="7632" y="4797"/>
                    <a:pt x="7382" y="5023"/>
                  </a:cubicBezTo>
                  <a:cubicBezTo>
                    <a:pt x="7275" y="5118"/>
                    <a:pt x="7156" y="5202"/>
                    <a:pt x="7049" y="5309"/>
                  </a:cubicBezTo>
                  <a:cubicBezTo>
                    <a:pt x="6085" y="6166"/>
                    <a:pt x="5192" y="7142"/>
                    <a:pt x="4406" y="8166"/>
                  </a:cubicBezTo>
                  <a:lnTo>
                    <a:pt x="4132" y="8523"/>
                  </a:lnTo>
                  <a:cubicBezTo>
                    <a:pt x="3394" y="9535"/>
                    <a:pt x="2739" y="10595"/>
                    <a:pt x="2179" y="11702"/>
                  </a:cubicBezTo>
                  <a:lnTo>
                    <a:pt x="1989" y="12107"/>
                  </a:lnTo>
                  <a:cubicBezTo>
                    <a:pt x="1453" y="13238"/>
                    <a:pt x="1013" y="14405"/>
                    <a:pt x="679" y="15608"/>
                  </a:cubicBezTo>
                  <a:lnTo>
                    <a:pt x="560" y="16036"/>
                  </a:lnTo>
                  <a:cubicBezTo>
                    <a:pt x="274" y="17155"/>
                    <a:pt x="84" y="18298"/>
                    <a:pt x="0" y="19465"/>
                  </a:cubicBezTo>
                  <a:lnTo>
                    <a:pt x="429" y="19477"/>
                  </a:lnTo>
                  <a:lnTo>
                    <a:pt x="3346" y="19715"/>
                  </a:lnTo>
                  <a:cubicBezTo>
                    <a:pt x="3429" y="18584"/>
                    <a:pt x="3644" y="17465"/>
                    <a:pt x="3941" y="16381"/>
                  </a:cubicBezTo>
                  <a:cubicBezTo>
                    <a:pt x="3965" y="16227"/>
                    <a:pt x="4013" y="16084"/>
                    <a:pt x="4061" y="15941"/>
                  </a:cubicBezTo>
                  <a:cubicBezTo>
                    <a:pt x="4358" y="14977"/>
                    <a:pt x="4727" y="14048"/>
                    <a:pt x="5192" y="13131"/>
                  </a:cubicBezTo>
                  <a:cubicBezTo>
                    <a:pt x="5263" y="13012"/>
                    <a:pt x="5323" y="12881"/>
                    <a:pt x="5394" y="12750"/>
                  </a:cubicBezTo>
                  <a:cubicBezTo>
                    <a:pt x="5846" y="11881"/>
                    <a:pt x="6382" y="11059"/>
                    <a:pt x="6954" y="10286"/>
                  </a:cubicBezTo>
                  <a:lnTo>
                    <a:pt x="7228" y="9952"/>
                  </a:lnTo>
                  <a:cubicBezTo>
                    <a:pt x="7823" y="9190"/>
                    <a:pt x="8490" y="8476"/>
                    <a:pt x="9204" y="7833"/>
                  </a:cubicBezTo>
                  <a:cubicBezTo>
                    <a:pt x="9311" y="7749"/>
                    <a:pt x="9430" y="7642"/>
                    <a:pt x="9537" y="7559"/>
                  </a:cubicBezTo>
                  <a:cubicBezTo>
                    <a:pt x="9752" y="7380"/>
                    <a:pt x="9966" y="7202"/>
                    <a:pt x="10192" y="7035"/>
                  </a:cubicBezTo>
                  <a:cubicBezTo>
                    <a:pt x="10680" y="6642"/>
                    <a:pt x="11180" y="6297"/>
                    <a:pt x="11716" y="5975"/>
                  </a:cubicBezTo>
                  <a:cubicBezTo>
                    <a:pt x="11847" y="5904"/>
                    <a:pt x="11966" y="5833"/>
                    <a:pt x="12097" y="5749"/>
                  </a:cubicBezTo>
                  <a:cubicBezTo>
                    <a:pt x="12871" y="5309"/>
                    <a:pt x="13669" y="4916"/>
                    <a:pt x="14502" y="4594"/>
                  </a:cubicBezTo>
                  <a:cubicBezTo>
                    <a:pt x="14657" y="4547"/>
                    <a:pt x="14788" y="4487"/>
                    <a:pt x="14919" y="4440"/>
                  </a:cubicBezTo>
                  <a:cubicBezTo>
                    <a:pt x="15693" y="4142"/>
                    <a:pt x="16503" y="3928"/>
                    <a:pt x="17324" y="3749"/>
                  </a:cubicBezTo>
                  <a:cubicBezTo>
                    <a:pt x="17467" y="3713"/>
                    <a:pt x="17598" y="3689"/>
                    <a:pt x="17753" y="3654"/>
                  </a:cubicBezTo>
                  <a:cubicBezTo>
                    <a:pt x="18876" y="3440"/>
                    <a:pt x="20012" y="3333"/>
                    <a:pt x="21146" y="3333"/>
                  </a:cubicBezTo>
                  <a:cubicBezTo>
                    <a:pt x="22163" y="3333"/>
                    <a:pt x="23179" y="3420"/>
                    <a:pt x="24182" y="3594"/>
                  </a:cubicBezTo>
                  <a:lnTo>
                    <a:pt x="24718" y="594"/>
                  </a:lnTo>
                  <a:lnTo>
                    <a:pt x="24765" y="308"/>
                  </a:lnTo>
                  <a:cubicBezTo>
                    <a:pt x="23583" y="101"/>
                    <a:pt x="22387" y="0"/>
                    <a:pt x="211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2"/>
            <p:cNvSpPr/>
            <p:nvPr/>
          </p:nvSpPr>
          <p:spPr>
            <a:xfrm>
              <a:off x="4808060" y="3104528"/>
              <a:ext cx="136768" cy="196355"/>
            </a:xfrm>
            <a:custGeom>
              <a:rect b="b" l="l" r="r" t="t"/>
              <a:pathLst>
                <a:path extrusionOk="0" h="3061" w="2132">
                  <a:moveTo>
                    <a:pt x="369" y="0"/>
                  </a:moveTo>
                  <a:cubicBezTo>
                    <a:pt x="250" y="72"/>
                    <a:pt x="119" y="143"/>
                    <a:pt x="0" y="227"/>
                  </a:cubicBezTo>
                  <a:lnTo>
                    <a:pt x="1762" y="3060"/>
                  </a:lnTo>
                  <a:cubicBezTo>
                    <a:pt x="1881" y="2989"/>
                    <a:pt x="2000" y="2917"/>
                    <a:pt x="2131" y="2846"/>
                  </a:cubicBezTo>
                  <a:lnTo>
                    <a:pt x="36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2"/>
            <p:cNvSpPr/>
            <p:nvPr/>
          </p:nvSpPr>
          <p:spPr>
            <a:xfrm>
              <a:off x="4620165" y="3239687"/>
              <a:ext cx="160439" cy="181088"/>
            </a:xfrm>
            <a:custGeom>
              <a:rect b="b" l="l" r="r" t="t"/>
              <a:pathLst>
                <a:path extrusionOk="0" h="2823" w="2501">
                  <a:moveTo>
                    <a:pt x="322" y="1"/>
                  </a:moveTo>
                  <a:cubicBezTo>
                    <a:pt x="226" y="96"/>
                    <a:pt x="107" y="179"/>
                    <a:pt x="0" y="287"/>
                  </a:cubicBezTo>
                  <a:lnTo>
                    <a:pt x="2167" y="2823"/>
                  </a:lnTo>
                  <a:lnTo>
                    <a:pt x="2500" y="2537"/>
                  </a:lnTo>
                  <a:lnTo>
                    <a:pt x="3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2"/>
            <p:cNvSpPr/>
            <p:nvPr/>
          </p:nvSpPr>
          <p:spPr>
            <a:xfrm>
              <a:off x="4433039" y="3440597"/>
              <a:ext cx="199378" cy="137532"/>
            </a:xfrm>
            <a:custGeom>
              <a:rect b="b" l="l" r="r" t="t"/>
              <a:pathLst>
                <a:path extrusionOk="0" h="2144" w="3108">
                  <a:moveTo>
                    <a:pt x="262" y="0"/>
                  </a:moveTo>
                  <a:lnTo>
                    <a:pt x="0" y="357"/>
                  </a:lnTo>
                  <a:lnTo>
                    <a:pt x="2846" y="2143"/>
                  </a:lnTo>
                  <a:lnTo>
                    <a:pt x="3108" y="1798"/>
                  </a:lnTo>
                  <a:lnTo>
                    <a:pt x="26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2"/>
            <p:cNvSpPr/>
            <p:nvPr/>
          </p:nvSpPr>
          <p:spPr>
            <a:xfrm>
              <a:off x="4295502" y="3667422"/>
              <a:ext cx="218559" cy="93206"/>
            </a:xfrm>
            <a:custGeom>
              <a:rect b="b" l="l" r="r" t="t"/>
              <a:pathLst>
                <a:path extrusionOk="0" h="1453" w="3407">
                  <a:moveTo>
                    <a:pt x="191" y="0"/>
                  </a:moveTo>
                  <a:lnTo>
                    <a:pt x="1" y="405"/>
                  </a:lnTo>
                  <a:lnTo>
                    <a:pt x="3204" y="1453"/>
                  </a:lnTo>
                  <a:cubicBezTo>
                    <a:pt x="3275" y="1334"/>
                    <a:pt x="3335" y="1191"/>
                    <a:pt x="3406" y="1060"/>
                  </a:cubicBezTo>
                  <a:lnTo>
                    <a:pt x="191"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2"/>
            <p:cNvSpPr/>
            <p:nvPr/>
          </p:nvSpPr>
          <p:spPr>
            <a:xfrm>
              <a:off x="4204665" y="3917918"/>
              <a:ext cx="223819" cy="50484"/>
            </a:xfrm>
            <a:custGeom>
              <a:rect b="b" l="l" r="r" t="t"/>
              <a:pathLst>
                <a:path extrusionOk="0" h="787" w="3489">
                  <a:moveTo>
                    <a:pt x="119" y="1"/>
                  </a:moveTo>
                  <a:lnTo>
                    <a:pt x="0" y="429"/>
                  </a:lnTo>
                  <a:lnTo>
                    <a:pt x="3358" y="786"/>
                  </a:lnTo>
                  <a:lnTo>
                    <a:pt x="3489" y="358"/>
                  </a:lnTo>
                  <a:lnTo>
                    <a:pt x="11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2"/>
            <p:cNvSpPr/>
            <p:nvPr/>
          </p:nvSpPr>
          <p:spPr>
            <a:xfrm>
              <a:off x="5037140" y="2996824"/>
              <a:ext cx="88655" cy="214702"/>
            </a:xfrm>
            <a:custGeom>
              <a:rect b="b" l="l" r="r" t="t"/>
              <a:pathLst>
                <a:path extrusionOk="0" h="3347" w="1382">
                  <a:moveTo>
                    <a:pt x="418" y="1"/>
                  </a:moveTo>
                  <a:lnTo>
                    <a:pt x="1" y="144"/>
                  </a:lnTo>
                  <a:lnTo>
                    <a:pt x="965" y="3346"/>
                  </a:lnTo>
                  <a:cubicBezTo>
                    <a:pt x="1108" y="3287"/>
                    <a:pt x="1239" y="3239"/>
                    <a:pt x="1382" y="3192"/>
                  </a:cubicBezTo>
                  <a:lnTo>
                    <a:pt x="418"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2"/>
            <p:cNvSpPr/>
            <p:nvPr/>
          </p:nvSpPr>
          <p:spPr>
            <a:xfrm>
              <a:off x="5266284" y="2936526"/>
              <a:ext cx="41313" cy="221501"/>
            </a:xfrm>
            <a:custGeom>
              <a:rect b="b" l="l" r="r" t="t"/>
              <a:pathLst>
                <a:path extrusionOk="0" h="3453" w="644">
                  <a:moveTo>
                    <a:pt x="429" y="0"/>
                  </a:moveTo>
                  <a:cubicBezTo>
                    <a:pt x="298" y="24"/>
                    <a:pt x="156" y="60"/>
                    <a:pt x="1" y="83"/>
                  </a:cubicBezTo>
                  <a:lnTo>
                    <a:pt x="215" y="3453"/>
                  </a:lnTo>
                  <a:cubicBezTo>
                    <a:pt x="358" y="3417"/>
                    <a:pt x="489" y="3393"/>
                    <a:pt x="644" y="3358"/>
                  </a:cubicBezTo>
                  <a:lnTo>
                    <a:pt x="42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 name="Google Shape;496;p32"/>
          <p:cNvGrpSpPr/>
          <p:nvPr/>
        </p:nvGrpSpPr>
        <p:grpSpPr>
          <a:xfrm>
            <a:off x="1160934" y="3192346"/>
            <a:ext cx="2199768" cy="1751355"/>
            <a:chOff x="3203284" y="3192346"/>
            <a:chExt cx="2199768" cy="1751355"/>
          </a:xfrm>
        </p:grpSpPr>
        <p:sp>
          <p:nvSpPr>
            <p:cNvPr id="497" name="Google Shape;497;p32"/>
            <p:cNvSpPr/>
            <p:nvPr/>
          </p:nvSpPr>
          <p:spPr>
            <a:xfrm>
              <a:off x="4215314" y="4878719"/>
              <a:ext cx="176541" cy="64981"/>
            </a:xfrm>
            <a:custGeom>
              <a:rect b="b" l="l" r="r" t="t"/>
              <a:pathLst>
                <a:path extrusionOk="0" h="1013" w="2752">
                  <a:moveTo>
                    <a:pt x="1" y="1"/>
                  </a:moveTo>
                  <a:lnTo>
                    <a:pt x="1" y="1013"/>
                  </a:lnTo>
                  <a:lnTo>
                    <a:pt x="2751" y="1013"/>
                  </a:lnTo>
                  <a:lnTo>
                    <a:pt x="27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2"/>
            <p:cNvSpPr/>
            <p:nvPr/>
          </p:nvSpPr>
          <p:spPr>
            <a:xfrm>
              <a:off x="3268268" y="4878719"/>
              <a:ext cx="176477" cy="64981"/>
            </a:xfrm>
            <a:custGeom>
              <a:rect b="b" l="l" r="r" t="t"/>
              <a:pathLst>
                <a:path extrusionOk="0" h="1013" w="2751">
                  <a:moveTo>
                    <a:pt x="0" y="1"/>
                  </a:moveTo>
                  <a:lnTo>
                    <a:pt x="0" y="1013"/>
                  </a:lnTo>
                  <a:lnTo>
                    <a:pt x="2750" y="1013"/>
                  </a:lnTo>
                  <a:lnTo>
                    <a:pt x="2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2"/>
            <p:cNvSpPr/>
            <p:nvPr/>
          </p:nvSpPr>
          <p:spPr>
            <a:xfrm>
              <a:off x="5161655" y="4878719"/>
              <a:ext cx="176477" cy="64981"/>
            </a:xfrm>
            <a:custGeom>
              <a:rect b="b" l="l" r="r" t="t"/>
              <a:pathLst>
                <a:path extrusionOk="0" h="1013" w="2751">
                  <a:moveTo>
                    <a:pt x="1" y="1"/>
                  </a:moveTo>
                  <a:lnTo>
                    <a:pt x="1" y="1013"/>
                  </a:lnTo>
                  <a:lnTo>
                    <a:pt x="2751" y="1013"/>
                  </a:lnTo>
                  <a:lnTo>
                    <a:pt x="27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2"/>
            <p:cNvSpPr/>
            <p:nvPr/>
          </p:nvSpPr>
          <p:spPr>
            <a:xfrm>
              <a:off x="3229265" y="4040119"/>
              <a:ext cx="2134848" cy="866953"/>
            </a:xfrm>
            <a:custGeom>
              <a:rect b="b" l="l" r="r" t="t"/>
              <a:pathLst>
                <a:path extrusionOk="0" h="13515" w="33279">
                  <a:moveTo>
                    <a:pt x="1" y="1"/>
                  </a:moveTo>
                  <a:lnTo>
                    <a:pt x="1" y="13514"/>
                  </a:lnTo>
                  <a:lnTo>
                    <a:pt x="33279" y="13514"/>
                  </a:lnTo>
                  <a:lnTo>
                    <a:pt x="3327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2"/>
            <p:cNvSpPr/>
            <p:nvPr/>
          </p:nvSpPr>
          <p:spPr>
            <a:xfrm>
              <a:off x="3229265" y="4019528"/>
              <a:ext cx="2134848" cy="64981"/>
            </a:xfrm>
            <a:custGeom>
              <a:rect b="b" l="l" r="r" t="t"/>
              <a:pathLst>
                <a:path extrusionOk="0" h="1013" w="33279">
                  <a:moveTo>
                    <a:pt x="1" y="0"/>
                  </a:moveTo>
                  <a:lnTo>
                    <a:pt x="1" y="1012"/>
                  </a:lnTo>
                  <a:lnTo>
                    <a:pt x="33279" y="1012"/>
                  </a:lnTo>
                  <a:lnTo>
                    <a:pt x="332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2"/>
            <p:cNvSpPr/>
            <p:nvPr/>
          </p:nvSpPr>
          <p:spPr>
            <a:xfrm>
              <a:off x="4028959" y="4085215"/>
              <a:ext cx="19181" cy="821858"/>
            </a:xfrm>
            <a:custGeom>
              <a:rect b="b" l="l" r="r" t="t"/>
              <a:pathLst>
                <a:path extrusionOk="0" h="12812" w="299">
                  <a:moveTo>
                    <a:pt x="1" y="0"/>
                  </a:moveTo>
                  <a:lnTo>
                    <a:pt x="1" y="12811"/>
                  </a:lnTo>
                  <a:lnTo>
                    <a:pt x="298" y="12811"/>
                  </a:lnTo>
                  <a:lnTo>
                    <a:pt x="2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2"/>
            <p:cNvSpPr/>
            <p:nvPr/>
          </p:nvSpPr>
          <p:spPr>
            <a:xfrm>
              <a:off x="3307977" y="4110361"/>
              <a:ext cx="671394" cy="214702"/>
            </a:xfrm>
            <a:custGeom>
              <a:rect b="b" l="l" r="r" t="t"/>
              <a:pathLst>
                <a:path extrusionOk="0" h="3347" w="10466">
                  <a:moveTo>
                    <a:pt x="0" y="1"/>
                  </a:moveTo>
                  <a:lnTo>
                    <a:pt x="0" y="3347"/>
                  </a:lnTo>
                  <a:lnTo>
                    <a:pt x="10466" y="3347"/>
                  </a:lnTo>
                  <a:lnTo>
                    <a:pt x="10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2"/>
            <p:cNvSpPr/>
            <p:nvPr/>
          </p:nvSpPr>
          <p:spPr>
            <a:xfrm>
              <a:off x="3550849" y="4138650"/>
              <a:ext cx="186420" cy="27583"/>
            </a:xfrm>
            <a:custGeom>
              <a:rect b="b" l="l" r="r" t="t"/>
              <a:pathLst>
                <a:path extrusionOk="0" h="430" w="2906">
                  <a:moveTo>
                    <a:pt x="0" y="0"/>
                  </a:moveTo>
                  <a:lnTo>
                    <a:pt x="0" y="429"/>
                  </a:lnTo>
                  <a:lnTo>
                    <a:pt x="2905" y="429"/>
                  </a:lnTo>
                  <a:lnTo>
                    <a:pt x="290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2"/>
            <p:cNvSpPr/>
            <p:nvPr/>
          </p:nvSpPr>
          <p:spPr>
            <a:xfrm>
              <a:off x="3307977" y="4370094"/>
              <a:ext cx="671394" cy="215407"/>
            </a:xfrm>
            <a:custGeom>
              <a:rect b="b" l="l" r="r" t="t"/>
              <a:pathLst>
                <a:path extrusionOk="0" h="3358" w="10466">
                  <a:moveTo>
                    <a:pt x="0" y="0"/>
                  </a:moveTo>
                  <a:lnTo>
                    <a:pt x="0" y="3358"/>
                  </a:lnTo>
                  <a:lnTo>
                    <a:pt x="10466" y="3358"/>
                  </a:lnTo>
                  <a:lnTo>
                    <a:pt x="10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2"/>
            <p:cNvSpPr/>
            <p:nvPr/>
          </p:nvSpPr>
          <p:spPr>
            <a:xfrm>
              <a:off x="3550849" y="4399089"/>
              <a:ext cx="186420" cy="27583"/>
            </a:xfrm>
            <a:custGeom>
              <a:rect b="b" l="l" r="r" t="t"/>
              <a:pathLst>
                <a:path extrusionOk="0" h="430" w="2906">
                  <a:moveTo>
                    <a:pt x="0" y="1"/>
                  </a:moveTo>
                  <a:lnTo>
                    <a:pt x="0" y="429"/>
                  </a:lnTo>
                  <a:lnTo>
                    <a:pt x="2905" y="429"/>
                  </a:lnTo>
                  <a:lnTo>
                    <a:pt x="29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2"/>
            <p:cNvSpPr/>
            <p:nvPr/>
          </p:nvSpPr>
          <p:spPr>
            <a:xfrm>
              <a:off x="3307977" y="4630533"/>
              <a:ext cx="671394" cy="215407"/>
            </a:xfrm>
            <a:custGeom>
              <a:rect b="b" l="l" r="r" t="t"/>
              <a:pathLst>
                <a:path extrusionOk="0" h="3358" w="10466">
                  <a:moveTo>
                    <a:pt x="0" y="0"/>
                  </a:moveTo>
                  <a:lnTo>
                    <a:pt x="0" y="3358"/>
                  </a:lnTo>
                  <a:lnTo>
                    <a:pt x="10466" y="3358"/>
                  </a:lnTo>
                  <a:lnTo>
                    <a:pt x="10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2"/>
            <p:cNvSpPr/>
            <p:nvPr/>
          </p:nvSpPr>
          <p:spPr>
            <a:xfrm>
              <a:off x="3550849" y="4658758"/>
              <a:ext cx="186420" cy="27583"/>
            </a:xfrm>
            <a:custGeom>
              <a:rect b="b" l="l" r="r" t="t"/>
              <a:pathLst>
                <a:path extrusionOk="0" h="430" w="2906">
                  <a:moveTo>
                    <a:pt x="0" y="1"/>
                  </a:moveTo>
                  <a:lnTo>
                    <a:pt x="0" y="429"/>
                  </a:lnTo>
                  <a:lnTo>
                    <a:pt x="2905" y="429"/>
                  </a:lnTo>
                  <a:lnTo>
                    <a:pt x="29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2"/>
            <p:cNvSpPr/>
            <p:nvPr/>
          </p:nvSpPr>
          <p:spPr>
            <a:xfrm>
              <a:off x="4095418" y="4110361"/>
              <a:ext cx="578248" cy="735579"/>
            </a:xfrm>
            <a:custGeom>
              <a:rect b="b" l="l" r="r" t="t"/>
              <a:pathLst>
                <a:path extrusionOk="0" h="11467" w="9014">
                  <a:moveTo>
                    <a:pt x="0" y="1"/>
                  </a:moveTo>
                  <a:lnTo>
                    <a:pt x="0" y="11467"/>
                  </a:lnTo>
                  <a:lnTo>
                    <a:pt x="9014" y="11467"/>
                  </a:lnTo>
                  <a:lnTo>
                    <a:pt x="90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2"/>
            <p:cNvSpPr/>
            <p:nvPr/>
          </p:nvSpPr>
          <p:spPr>
            <a:xfrm>
              <a:off x="4604127" y="4258541"/>
              <a:ext cx="27520" cy="428569"/>
            </a:xfrm>
            <a:custGeom>
              <a:rect b="b" l="l" r="r" t="t"/>
              <a:pathLst>
                <a:path extrusionOk="0" h="6681" w="429">
                  <a:moveTo>
                    <a:pt x="0" y="1"/>
                  </a:moveTo>
                  <a:lnTo>
                    <a:pt x="0" y="6680"/>
                  </a:lnTo>
                  <a:lnTo>
                    <a:pt x="429" y="6680"/>
                  </a:lnTo>
                  <a:lnTo>
                    <a:pt x="4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2"/>
            <p:cNvSpPr/>
            <p:nvPr/>
          </p:nvSpPr>
          <p:spPr>
            <a:xfrm>
              <a:off x="4708756" y="4110361"/>
              <a:ext cx="577478" cy="735579"/>
            </a:xfrm>
            <a:custGeom>
              <a:rect b="b" l="l" r="r" t="t"/>
              <a:pathLst>
                <a:path extrusionOk="0" h="11467" w="9002">
                  <a:moveTo>
                    <a:pt x="0" y="1"/>
                  </a:moveTo>
                  <a:lnTo>
                    <a:pt x="0" y="11467"/>
                  </a:lnTo>
                  <a:lnTo>
                    <a:pt x="9001" y="11467"/>
                  </a:lnTo>
                  <a:lnTo>
                    <a:pt x="90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2"/>
            <p:cNvSpPr/>
            <p:nvPr/>
          </p:nvSpPr>
          <p:spPr>
            <a:xfrm>
              <a:off x="4750774" y="4258541"/>
              <a:ext cx="27520" cy="428569"/>
            </a:xfrm>
            <a:custGeom>
              <a:rect b="b" l="l" r="r" t="t"/>
              <a:pathLst>
                <a:path extrusionOk="0" h="6681" w="429">
                  <a:moveTo>
                    <a:pt x="0" y="1"/>
                  </a:moveTo>
                  <a:lnTo>
                    <a:pt x="0" y="6680"/>
                  </a:lnTo>
                  <a:lnTo>
                    <a:pt x="429" y="6680"/>
                  </a:lnTo>
                  <a:lnTo>
                    <a:pt x="4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2"/>
            <p:cNvSpPr/>
            <p:nvPr/>
          </p:nvSpPr>
          <p:spPr>
            <a:xfrm>
              <a:off x="3203284" y="3940819"/>
              <a:ext cx="2199768" cy="101674"/>
            </a:xfrm>
            <a:custGeom>
              <a:rect b="b" l="l" r="r" t="t"/>
              <a:pathLst>
                <a:path extrusionOk="0" h="1585" w="34291">
                  <a:moveTo>
                    <a:pt x="1" y="1"/>
                  </a:moveTo>
                  <a:lnTo>
                    <a:pt x="1" y="1584"/>
                  </a:lnTo>
                  <a:lnTo>
                    <a:pt x="34291" y="1584"/>
                  </a:lnTo>
                  <a:lnTo>
                    <a:pt x="342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2"/>
            <p:cNvSpPr/>
            <p:nvPr/>
          </p:nvSpPr>
          <p:spPr>
            <a:xfrm>
              <a:off x="3203284" y="3968338"/>
              <a:ext cx="2199768" cy="74155"/>
            </a:xfrm>
            <a:custGeom>
              <a:rect b="b" l="l" r="r" t="t"/>
              <a:pathLst>
                <a:path extrusionOk="0" h="1156" w="34291">
                  <a:moveTo>
                    <a:pt x="1" y="0"/>
                  </a:moveTo>
                  <a:lnTo>
                    <a:pt x="1" y="1155"/>
                  </a:lnTo>
                  <a:lnTo>
                    <a:pt x="34291" y="1155"/>
                  </a:lnTo>
                  <a:lnTo>
                    <a:pt x="3429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2"/>
            <p:cNvSpPr/>
            <p:nvPr/>
          </p:nvSpPr>
          <p:spPr>
            <a:xfrm>
              <a:off x="3643225" y="3896557"/>
              <a:ext cx="488887" cy="44326"/>
            </a:xfrm>
            <a:custGeom>
              <a:rect b="b" l="l" r="r" t="t"/>
              <a:pathLst>
                <a:path extrusionOk="0" h="691" w="7621">
                  <a:moveTo>
                    <a:pt x="1" y="0"/>
                  </a:moveTo>
                  <a:lnTo>
                    <a:pt x="1" y="691"/>
                  </a:lnTo>
                  <a:lnTo>
                    <a:pt x="7621" y="691"/>
                  </a:lnTo>
                  <a:lnTo>
                    <a:pt x="76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2"/>
            <p:cNvSpPr/>
            <p:nvPr/>
          </p:nvSpPr>
          <p:spPr>
            <a:xfrm>
              <a:off x="3761645" y="3784235"/>
              <a:ext cx="251340" cy="112386"/>
            </a:xfrm>
            <a:custGeom>
              <a:rect b="b" l="l" r="r" t="t"/>
              <a:pathLst>
                <a:path extrusionOk="0" h="1752" w="3918">
                  <a:moveTo>
                    <a:pt x="0" y="1"/>
                  </a:moveTo>
                  <a:lnTo>
                    <a:pt x="0" y="1751"/>
                  </a:lnTo>
                  <a:lnTo>
                    <a:pt x="3918" y="1751"/>
                  </a:lnTo>
                  <a:lnTo>
                    <a:pt x="39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2"/>
            <p:cNvSpPr/>
            <p:nvPr/>
          </p:nvSpPr>
          <p:spPr>
            <a:xfrm>
              <a:off x="3391179" y="3192346"/>
              <a:ext cx="993748" cy="635509"/>
            </a:xfrm>
            <a:custGeom>
              <a:rect b="b" l="l" r="r" t="t"/>
              <a:pathLst>
                <a:path extrusionOk="0" h="9907" w="15491">
                  <a:moveTo>
                    <a:pt x="596" y="1"/>
                  </a:moveTo>
                  <a:cubicBezTo>
                    <a:pt x="275" y="1"/>
                    <a:pt x="1" y="251"/>
                    <a:pt x="1" y="584"/>
                  </a:cubicBezTo>
                  <a:lnTo>
                    <a:pt x="1" y="9311"/>
                  </a:lnTo>
                  <a:cubicBezTo>
                    <a:pt x="1" y="9645"/>
                    <a:pt x="275" y="9907"/>
                    <a:pt x="596" y="9907"/>
                  </a:cubicBezTo>
                  <a:lnTo>
                    <a:pt x="14896" y="9907"/>
                  </a:lnTo>
                  <a:cubicBezTo>
                    <a:pt x="15229" y="9907"/>
                    <a:pt x="15491" y="9645"/>
                    <a:pt x="15491" y="9311"/>
                  </a:cubicBezTo>
                  <a:lnTo>
                    <a:pt x="15491" y="584"/>
                  </a:lnTo>
                  <a:cubicBezTo>
                    <a:pt x="15491" y="263"/>
                    <a:pt x="15229" y="1"/>
                    <a:pt x="14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2"/>
            <p:cNvSpPr/>
            <p:nvPr/>
          </p:nvSpPr>
          <p:spPr>
            <a:xfrm>
              <a:off x="3867814" y="3773586"/>
              <a:ext cx="39773" cy="40541"/>
            </a:xfrm>
            <a:custGeom>
              <a:rect b="b" l="l" r="r" t="t"/>
              <a:pathLst>
                <a:path extrusionOk="0" h="632" w="620">
                  <a:moveTo>
                    <a:pt x="310" y="0"/>
                  </a:moveTo>
                  <a:cubicBezTo>
                    <a:pt x="143" y="0"/>
                    <a:pt x="0" y="143"/>
                    <a:pt x="0" y="310"/>
                  </a:cubicBezTo>
                  <a:cubicBezTo>
                    <a:pt x="0" y="488"/>
                    <a:pt x="143" y="631"/>
                    <a:pt x="310" y="631"/>
                  </a:cubicBezTo>
                  <a:cubicBezTo>
                    <a:pt x="477" y="631"/>
                    <a:pt x="620" y="488"/>
                    <a:pt x="620" y="310"/>
                  </a:cubicBezTo>
                  <a:cubicBezTo>
                    <a:pt x="620" y="143"/>
                    <a:pt x="477"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2"/>
            <p:cNvSpPr/>
            <p:nvPr/>
          </p:nvSpPr>
          <p:spPr>
            <a:xfrm>
              <a:off x="3433967" y="3234362"/>
              <a:ext cx="907466" cy="519402"/>
            </a:xfrm>
            <a:custGeom>
              <a:rect b="b" l="l" r="r" t="t"/>
              <a:pathLst>
                <a:path extrusionOk="0" h="8097" w="14146">
                  <a:moveTo>
                    <a:pt x="144" y="1"/>
                  </a:moveTo>
                  <a:cubicBezTo>
                    <a:pt x="60" y="1"/>
                    <a:pt x="1" y="60"/>
                    <a:pt x="1" y="131"/>
                  </a:cubicBezTo>
                  <a:lnTo>
                    <a:pt x="1" y="7978"/>
                  </a:lnTo>
                  <a:cubicBezTo>
                    <a:pt x="1" y="8037"/>
                    <a:pt x="60" y="8097"/>
                    <a:pt x="144" y="8097"/>
                  </a:cubicBezTo>
                  <a:lnTo>
                    <a:pt x="14014" y="8097"/>
                  </a:lnTo>
                  <a:cubicBezTo>
                    <a:pt x="14086" y="8097"/>
                    <a:pt x="14145" y="8049"/>
                    <a:pt x="14145" y="7978"/>
                  </a:cubicBezTo>
                  <a:lnTo>
                    <a:pt x="14145" y="131"/>
                  </a:lnTo>
                  <a:cubicBezTo>
                    <a:pt x="14145" y="72"/>
                    <a:pt x="14086" y="12"/>
                    <a:pt x="140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2"/>
            <p:cNvSpPr/>
            <p:nvPr/>
          </p:nvSpPr>
          <p:spPr>
            <a:xfrm>
              <a:off x="3435507" y="3234362"/>
              <a:ext cx="905926" cy="64212"/>
            </a:xfrm>
            <a:custGeom>
              <a:rect b="b" l="l" r="r" t="t"/>
              <a:pathLst>
                <a:path extrusionOk="0" h="1001" w="14122">
                  <a:moveTo>
                    <a:pt x="131" y="1"/>
                  </a:moveTo>
                  <a:cubicBezTo>
                    <a:pt x="60" y="1"/>
                    <a:pt x="0" y="60"/>
                    <a:pt x="0" y="131"/>
                  </a:cubicBezTo>
                  <a:lnTo>
                    <a:pt x="0" y="1001"/>
                  </a:lnTo>
                  <a:lnTo>
                    <a:pt x="14121" y="1001"/>
                  </a:lnTo>
                  <a:lnTo>
                    <a:pt x="14121" y="131"/>
                  </a:lnTo>
                  <a:cubicBezTo>
                    <a:pt x="14121" y="72"/>
                    <a:pt x="14062" y="12"/>
                    <a:pt x="140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2"/>
            <p:cNvSpPr/>
            <p:nvPr/>
          </p:nvSpPr>
          <p:spPr>
            <a:xfrm>
              <a:off x="4269585" y="3251939"/>
              <a:ext cx="29060" cy="29059"/>
            </a:xfrm>
            <a:custGeom>
              <a:rect b="b" l="l" r="r" t="t"/>
              <a:pathLst>
                <a:path extrusionOk="0" h="453" w="453">
                  <a:moveTo>
                    <a:pt x="226" y="0"/>
                  </a:moveTo>
                  <a:cubicBezTo>
                    <a:pt x="95" y="0"/>
                    <a:pt x="0" y="108"/>
                    <a:pt x="0" y="227"/>
                  </a:cubicBezTo>
                  <a:cubicBezTo>
                    <a:pt x="0" y="358"/>
                    <a:pt x="95" y="453"/>
                    <a:pt x="226" y="453"/>
                  </a:cubicBezTo>
                  <a:cubicBezTo>
                    <a:pt x="345" y="453"/>
                    <a:pt x="453" y="358"/>
                    <a:pt x="453" y="227"/>
                  </a:cubicBezTo>
                  <a:cubicBezTo>
                    <a:pt x="453" y="108"/>
                    <a:pt x="345" y="0"/>
                    <a:pt x="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2"/>
            <p:cNvSpPr/>
            <p:nvPr/>
          </p:nvSpPr>
          <p:spPr>
            <a:xfrm>
              <a:off x="4213775" y="3251939"/>
              <a:ext cx="29124" cy="29059"/>
            </a:xfrm>
            <a:custGeom>
              <a:rect b="b" l="l" r="r" t="t"/>
              <a:pathLst>
                <a:path extrusionOk="0" h="453" w="454">
                  <a:moveTo>
                    <a:pt x="227" y="0"/>
                  </a:moveTo>
                  <a:cubicBezTo>
                    <a:pt x="108" y="0"/>
                    <a:pt x="1" y="108"/>
                    <a:pt x="1" y="227"/>
                  </a:cubicBezTo>
                  <a:cubicBezTo>
                    <a:pt x="1" y="358"/>
                    <a:pt x="108" y="453"/>
                    <a:pt x="227" y="453"/>
                  </a:cubicBezTo>
                  <a:cubicBezTo>
                    <a:pt x="358" y="453"/>
                    <a:pt x="453" y="358"/>
                    <a:pt x="453" y="227"/>
                  </a:cubicBezTo>
                  <a:cubicBezTo>
                    <a:pt x="453" y="108"/>
                    <a:pt x="358" y="0"/>
                    <a:pt x="2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2"/>
            <p:cNvSpPr/>
            <p:nvPr/>
          </p:nvSpPr>
          <p:spPr>
            <a:xfrm>
              <a:off x="4157259" y="3251939"/>
              <a:ext cx="28354" cy="29059"/>
            </a:xfrm>
            <a:custGeom>
              <a:rect b="b" l="l" r="r" t="t"/>
              <a:pathLst>
                <a:path extrusionOk="0" h="453" w="442">
                  <a:moveTo>
                    <a:pt x="215" y="0"/>
                  </a:moveTo>
                  <a:cubicBezTo>
                    <a:pt x="96" y="0"/>
                    <a:pt x="1" y="108"/>
                    <a:pt x="1" y="227"/>
                  </a:cubicBezTo>
                  <a:cubicBezTo>
                    <a:pt x="1" y="358"/>
                    <a:pt x="96" y="453"/>
                    <a:pt x="215" y="453"/>
                  </a:cubicBezTo>
                  <a:cubicBezTo>
                    <a:pt x="346" y="453"/>
                    <a:pt x="441" y="358"/>
                    <a:pt x="441" y="227"/>
                  </a:cubicBezTo>
                  <a:cubicBezTo>
                    <a:pt x="441" y="108"/>
                    <a:pt x="346"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2"/>
            <p:cNvSpPr/>
            <p:nvPr/>
          </p:nvSpPr>
          <p:spPr>
            <a:xfrm>
              <a:off x="4007597" y="3316086"/>
              <a:ext cx="322354" cy="423951"/>
            </a:xfrm>
            <a:custGeom>
              <a:rect b="b" l="l" r="r" t="t"/>
              <a:pathLst>
                <a:path extrusionOk="0" h="6609" w="5025">
                  <a:moveTo>
                    <a:pt x="0" y="0"/>
                  </a:moveTo>
                  <a:lnTo>
                    <a:pt x="0" y="6608"/>
                  </a:lnTo>
                  <a:lnTo>
                    <a:pt x="5025" y="6608"/>
                  </a:lnTo>
                  <a:lnTo>
                    <a:pt x="502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2"/>
            <p:cNvSpPr/>
            <p:nvPr/>
          </p:nvSpPr>
          <p:spPr>
            <a:xfrm>
              <a:off x="4074826" y="3342066"/>
              <a:ext cx="226129" cy="14561"/>
            </a:xfrm>
            <a:custGeom>
              <a:rect b="b" l="l" r="r" t="t"/>
              <a:pathLst>
                <a:path extrusionOk="0" h="227" w="3525">
                  <a:moveTo>
                    <a:pt x="0" y="0"/>
                  </a:moveTo>
                  <a:lnTo>
                    <a:pt x="0" y="227"/>
                  </a:lnTo>
                  <a:lnTo>
                    <a:pt x="3524" y="227"/>
                  </a:lnTo>
                  <a:lnTo>
                    <a:pt x="3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2"/>
            <p:cNvSpPr/>
            <p:nvPr/>
          </p:nvSpPr>
          <p:spPr>
            <a:xfrm>
              <a:off x="4029728" y="3397810"/>
              <a:ext cx="270456" cy="13792"/>
            </a:xfrm>
            <a:custGeom>
              <a:rect b="b" l="l" r="r" t="t"/>
              <a:pathLst>
                <a:path extrusionOk="0" h="215" w="4216">
                  <a:moveTo>
                    <a:pt x="1" y="0"/>
                  </a:moveTo>
                  <a:lnTo>
                    <a:pt x="1" y="215"/>
                  </a:lnTo>
                  <a:lnTo>
                    <a:pt x="4215" y="215"/>
                  </a:lnTo>
                  <a:lnTo>
                    <a:pt x="42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2"/>
            <p:cNvSpPr/>
            <p:nvPr/>
          </p:nvSpPr>
          <p:spPr>
            <a:xfrm>
              <a:off x="4029728" y="3453554"/>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2"/>
            <p:cNvSpPr/>
            <p:nvPr/>
          </p:nvSpPr>
          <p:spPr>
            <a:xfrm>
              <a:off x="4029728" y="3516162"/>
              <a:ext cx="270456" cy="13856"/>
            </a:xfrm>
            <a:custGeom>
              <a:rect b="b" l="l" r="r" t="t"/>
              <a:pathLst>
                <a:path extrusionOk="0" h="216" w="4216">
                  <a:moveTo>
                    <a:pt x="1" y="1"/>
                  </a:moveTo>
                  <a:lnTo>
                    <a:pt x="1" y="215"/>
                  </a:lnTo>
                  <a:lnTo>
                    <a:pt x="4215" y="215"/>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2"/>
            <p:cNvSpPr/>
            <p:nvPr/>
          </p:nvSpPr>
          <p:spPr>
            <a:xfrm>
              <a:off x="4029728" y="3574216"/>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2"/>
            <p:cNvSpPr/>
            <p:nvPr/>
          </p:nvSpPr>
          <p:spPr>
            <a:xfrm>
              <a:off x="4029728" y="3633039"/>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2"/>
            <p:cNvSpPr/>
            <p:nvPr/>
          </p:nvSpPr>
          <p:spPr>
            <a:xfrm>
              <a:off x="4029728" y="3688783"/>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2"/>
            <p:cNvSpPr/>
            <p:nvPr/>
          </p:nvSpPr>
          <p:spPr>
            <a:xfrm>
              <a:off x="3534811" y="3365737"/>
              <a:ext cx="324663" cy="324650"/>
            </a:xfrm>
            <a:custGeom>
              <a:rect b="b" l="l" r="r" t="t"/>
              <a:pathLst>
                <a:path extrusionOk="0" h="5061" w="5061">
                  <a:moveTo>
                    <a:pt x="2524" y="0"/>
                  </a:moveTo>
                  <a:cubicBezTo>
                    <a:pt x="1131" y="0"/>
                    <a:pt x="0" y="1131"/>
                    <a:pt x="0" y="2536"/>
                  </a:cubicBezTo>
                  <a:cubicBezTo>
                    <a:pt x="0" y="3929"/>
                    <a:pt x="1131" y="5061"/>
                    <a:pt x="2524" y="5061"/>
                  </a:cubicBezTo>
                  <a:cubicBezTo>
                    <a:pt x="3917" y="5061"/>
                    <a:pt x="5060" y="3929"/>
                    <a:pt x="5060" y="2536"/>
                  </a:cubicBezTo>
                  <a:cubicBezTo>
                    <a:pt x="5060" y="1131"/>
                    <a:pt x="3917" y="0"/>
                    <a:pt x="25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2"/>
            <p:cNvSpPr/>
            <p:nvPr/>
          </p:nvSpPr>
          <p:spPr>
            <a:xfrm>
              <a:off x="3552388" y="3384083"/>
              <a:ext cx="288739" cy="287958"/>
            </a:xfrm>
            <a:custGeom>
              <a:rect b="b" l="l" r="r" t="t"/>
              <a:pathLst>
                <a:path extrusionOk="0" h="4489" w="4501">
                  <a:moveTo>
                    <a:pt x="2250" y="0"/>
                  </a:moveTo>
                  <a:cubicBezTo>
                    <a:pt x="1012" y="0"/>
                    <a:pt x="0" y="1012"/>
                    <a:pt x="0" y="2250"/>
                  </a:cubicBezTo>
                  <a:cubicBezTo>
                    <a:pt x="0" y="3489"/>
                    <a:pt x="1012" y="4489"/>
                    <a:pt x="2250" y="4489"/>
                  </a:cubicBezTo>
                  <a:cubicBezTo>
                    <a:pt x="3489" y="4489"/>
                    <a:pt x="4501" y="3489"/>
                    <a:pt x="4501" y="2250"/>
                  </a:cubicBezTo>
                  <a:cubicBezTo>
                    <a:pt x="4501" y="1012"/>
                    <a:pt x="3489" y="0"/>
                    <a:pt x="22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 name="Google Shape;534;p32"/>
          <p:cNvGrpSpPr/>
          <p:nvPr/>
        </p:nvGrpSpPr>
        <p:grpSpPr>
          <a:xfrm>
            <a:off x="5864356" y="2601227"/>
            <a:ext cx="1476476" cy="2298212"/>
            <a:chOff x="7199444" y="2601227"/>
            <a:chExt cx="1476476" cy="2298212"/>
          </a:xfrm>
        </p:grpSpPr>
        <p:sp>
          <p:nvSpPr>
            <p:cNvPr id="535" name="Google Shape;535;p32"/>
            <p:cNvSpPr/>
            <p:nvPr/>
          </p:nvSpPr>
          <p:spPr>
            <a:xfrm>
              <a:off x="7199444" y="2601227"/>
              <a:ext cx="1476476" cy="2298212"/>
            </a:xfrm>
            <a:custGeom>
              <a:rect b="b" l="l" r="r" t="t"/>
              <a:pathLst>
                <a:path extrusionOk="0" h="35827" w="23016">
                  <a:moveTo>
                    <a:pt x="7954" y="0"/>
                  </a:moveTo>
                  <a:cubicBezTo>
                    <a:pt x="7323" y="0"/>
                    <a:pt x="6823" y="512"/>
                    <a:pt x="6823" y="1131"/>
                  </a:cubicBezTo>
                  <a:lnTo>
                    <a:pt x="6823" y="1477"/>
                  </a:lnTo>
                  <a:cubicBezTo>
                    <a:pt x="6823" y="2096"/>
                    <a:pt x="7323" y="2608"/>
                    <a:pt x="7954" y="2608"/>
                  </a:cubicBezTo>
                  <a:lnTo>
                    <a:pt x="8787" y="2608"/>
                  </a:lnTo>
                  <a:lnTo>
                    <a:pt x="8787" y="16228"/>
                  </a:lnTo>
                  <a:lnTo>
                    <a:pt x="1120" y="31064"/>
                  </a:lnTo>
                  <a:cubicBezTo>
                    <a:pt x="0" y="33231"/>
                    <a:pt x="1572" y="35826"/>
                    <a:pt x="4025" y="35826"/>
                  </a:cubicBezTo>
                  <a:lnTo>
                    <a:pt x="18991" y="35826"/>
                  </a:lnTo>
                  <a:cubicBezTo>
                    <a:pt x="21456" y="35826"/>
                    <a:pt x="23015" y="33231"/>
                    <a:pt x="21896" y="31064"/>
                  </a:cubicBezTo>
                  <a:lnTo>
                    <a:pt x="14228" y="16228"/>
                  </a:lnTo>
                  <a:lnTo>
                    <a:pt x="14228" y="2608"/>
                  </a:lnTo>
                  <a:lnTo>
                    <a:pt x="15062" y="2608"/>
                  </a:lnTo>
                  <a:cubicBezTo>
                    <a:pt x="15693" y="2608"/>
                    <a:pt x="16193" y="2096"/>
                    <a:pt x="16193" y="1477"/>
                  </a:cubicBezTo>
                  <a:lnTo>
                    <a:pt x="16193" y="1131"/>
                  </a:lnTo>
                  <a:cubicBezTo>
                    <a:pt x="16193" y="512"/>
                    <a:pt x="15693" y="0"/>
                    <a:pt x="150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2"/>
            <p:cNvSpPr/>
            <p:nvPr/>
          </p:nvSpPr>
          <p:spPr>
            <a:xfrm>
              <a:off x="7336917" y="4337250"/>
              <a:ext cx="1201529" cy="466673"/>
            </a:xfrm>
            <a:custGeom>
              <a:rect b="b" l="l" r="r" t="t"/>
              <a:pathLst>
                <a:path extrusionOk="0" h="7275" w="18730">
                  <a:moveTo>
                    <a:pt x="2727" y="0"/>
                  </a:moveTo>
                  <a:lnTo>
                    <a:pt x="298" y="4679"/>
                  </a:lnTo>
                  <a:cubicBezTo>
                    <a:pt x="1" y="5251"/>
                    <a:pt x="36" y="5870"/>
                    <a:pt x="358" y="6429"/>
                  </a:cubicBezTo>
                  <a:cubicBezTo>
                    <a:pt x="691" y="6965"/>
                    <a:pt x="1239" y="7275"/>
                    <a:pt x="1882" y="7275"/>
                  </a:cubicBezTo>
                  <a:lnTo>
                    <a:pt x="16848" y="7275"/>
                  </a:lnTo>
                  <a:cubicBezTo>
                    <a:pt x="17491" y="7275"/>
                    <a:pt x="18039" y="6953"/>
                    <a:pt x="18372" y="6429"/>
                  </a:cubicBezTo>
                  <a:cubicBezTo>
                    <a:pt x="18693" y="5894"/>
                    <a:pt x="18729" y="5251"/>
                    <a:pt x="18431" y="4679"/>
                  </a:cubicBezTo>
                  <a:lnTo>
                    <a:pt x="1600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2"/>
            <p:cNvSpPr/>
            <p:nvPr/>
          </p:nvSpPr>
          <p:spPr>
            <a:xfrm>
              <a:off x="7630981" y="4463685"/>
              <a:ext cx="191039" cy="177945"/>
            </a:xfrm>
            <a:custGeom>
              <a:rect b="b" l="l" r="r" t="t"/>
              <a:pathLst>
                <a:path extrusionOk="0" h="2774" w="2978">
                  <a:moveTo>
                    <a:pt x="1495" y="0"/>
                  </a:moveTo>
                  <a:cubicBezTo>
                    <a:pt x="822" y="0"/>
                    <a:pt x="238" y="483"/>
                    <a:pt x="120" y="1160"/>
                  </a:cubicBezTo>
                  <a:cubicBezTo>
                    <a:pt x="1" y="1922"/>
                    <a:pt x="512" y="2637"/>
                    <a:pt x="1263" y="2756"/>
                  </a:cubicBezTo>
                  <a:cubicBezTo>
                    <a:pt x="1337" y="2767"/>
                    <a:pt x="1410" y="2773"/>
                    <a:pt x="1483" y="2773"/>
                  </a:cubicBezTo>
                  <a:cubicBezTo>
                    <a:pt x="2156" y="2773"/>
                    <a:pt x="2740" y="2290"/>
                    <a:pt x="2858" y="1613"/>
                  </a:cubicBezTo>
                  <a:cubicBezTo>
                    <a:pt x="2977" y="851"/>
                    <a:pt x="2465" y="148"/>
                    <a:pt x="1715" y="17"/>
                  </a:cubicBezTo>
                  <a:cubicBezTo>
                    <a:pt x="1641" y="6"/>
                    <a:pt x="1567" y="0"/>
                    <a:pt x="14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2"/>
            <p:cNvSpPr/>
            <p:nvPr/>
          </p:nvSpPr>
          <p:spPr>
            <a:xfrm>
              <a:off x="8047250" y="4091309"/>
              <a:ext cx="178016" cy="178009"/>
            </a:xfrm>
            <a:custGeom>
              <a:rect b="b" l="l" r="r" t="t"/>
              <a:pathLst>
                <a:path extrusionOk="0" h="2775" w="2775">
                  <a:moveTo>
                    <a:pt x="1382" y="0"/>
                  </a:moveTo>
                  <a:cubicBezTo>
                    <a:pt x="620" y="0"/>
                    <a:pt x="0" y="619"/>
                    <a:pt x="0" y="1393"/>
                  </a:cubicBezTo>
                  <a:cubicBezTo>
                    <a:pt x="0" y="2155"/>
                    <a:pt x="620" y="2774"/>
                    <a:pt x="1382" y="2774"/>
                  </a:cubicBezTo>
                  <a:cubicBezTo>
                    <a:pt x="2155" y="2774"/>
                    <a:pt x="2775" y="2155"/>
                    <a:pt x="2775" y="1393"/>
                  </a:cubicBezTo>
                  <a:cubicBezTo>
                    <a:pt x="2775" y="619"/>
                    <a:pt x="2155" y="0"/>
                    <a:pt x="13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2"/>
            <p:cNvSpPr/>
            <p:nvPr/>
          </p:nvSpPr>
          <p:spPr>
            <a:xfrm>
              <a:off x="8065597" y="4583898"/>
              <a:ext cx="141322" cy="141381"/>
            </a:xfrm>
            <a:custGeom>
              <a:rect b="b" l="l" r="r" t="t"/>
              <a:pathLst>
                <a:path extrusionOk="0" h="2204" w="2203">
                  <a:moveTo>
                    <a:pt x="1096" y="1"/>
                  </a:moveTo>
                  <a:cubicBezTo>
                    <a:pt x="488" y="1"/>
                    <a:pt x="0" y="501"/>
                    <a:pt x="0" y="1108"/>
                  </a:cubicBezTo>
                  <a:cubicBezTo>
                    <a:pt x="0" y="1715"/>
                    <a:pt x="488" y="2203"/>
                    <a:pt x="1096" y="2203"/>
                  </a:cubicBezTo>
                  <a:cubicBezTo>
                    <a:pt x="1715" y="2203"/>
                    <a:pt x="2203" y="1715"/>
                    <a:pt x="2203" y="1108"/>
                  </a:cubicBezTo>
                  <a:cubicBezTo>
                    <a:pt x="2203" y="501"/>
                    <a:pt x="1715" y="1"/>
                    <a:pt x="109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2"/>
            <p:cNvSpPr/>
            <p:nvPr/>
          </p:nvSpPr>
          <p:spPr>
            <a:xfrm>
              <a:off x="7961674" y="4428853"/>
              <a:ext cx="68833" cy="68830"/>
            </a:xfrm>
            <a:custGeom>
              <a:rect b="b" l="l" r="r" t="t"/>
              <a:pathLst>
                <a:path extrusionOk="0" h="1073" w="1073">
                  <a:moveTo>
                    <a:pt x="537" y="1"/>
                  </a:moveTo>
                  <a:cubicBezTo>
                    <a:pt x="239" y="1"/>
                    <a:pt x="1" y="239"/>
                    <a:pt x="1" y="537"/>
                  </a:cubicBezTo>
                  <a:cubicBezTo>
                    <a:pt x="1" y="822"/>
                    <a:pt x="239" y="1072"/>
                    <a:pt x="537" y="1072"/>
                  </a:cubicBezTo>
                  <a:cubicBezTo>
                    <a:pt x="834" y="1072"/>
                    <a:pt x="1072" y="822"/>
                    <a:pt x="1072" y="537"/>
                  </a:cubicBezTo>
                  <a:cubicBezTo>
                    <a:pt x="1072" y="239"/>
                    <a:pt x="834" y="1"/>
                    <a:pt x="53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2"/>
            <p:cNvSpPr/>
            <p:nvPr/>
          </p:nvSpPr>
          <p:spPr>
            <a:xfrm>
              <a:off x="7781477" y="4056926"/>
              <a:ext cx="67999" cy="68830"/>
            </a:xfrm>
            <a:custGeom>
              <a:rect b="b" l="l" r="r" t="t"/>
              <a:pathLst>
                <a:path extrusionOk="0" h="1073" w="1060">
                  <a:moveTo>
                    <a:pt x="536" y="1"/>
                  </a:moveTo>
                  <a:cubicBezTo>
                    <a:pt x="238" y="1"/>
                    <a:pt x="0" y="239"/>
                    <a:pt x="0" y="536"/>
                  </a:cubicBezTo>
                  <a:cubicBezTo>
                    <a:pt x="0" y="834"/>
                    <a:pt x="238" y="1072"/>
                    <a:pt x="536" y="1072"/>
                  </a:cubicBezTo>
                  <a:cubicBezTo>
                    <a:pt x="822" y="1072"/>
                    <a:pt x="1060" y="834"/>
                    <a:pt x="1060" y="536"/>
                  </a:cubicBezTo>
                  <a:cubicBezTo>
                    <a:pt x="1060" y="239"/>
                    <a:pt x="822" y="1"/>
                    <a:pt x="5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2"/>
            <p:cNvSpPr/>
            <p:nvPr/>
          </p:nvSpPr>
          <p:spPr>
            <a:xfrm>
              <a:off x="7996059" y="4021773"/>
              <a:ext cx="68833" cy="68830"/>
            </a:xfrm>
            <a:custGeom>
              <a:rect b="b" l="l" r="r" t="t"/>
              <a:pathLst>
                <a:path extrusionOk="0" h="1073" w="1073">
                  <a:moveTo>
                    <a:pt x="536" y="1"/>
                  </a:moveTo>
                  <a:cubicBezTo>
                    <a:pt x="239" y="1"/>
                    <a:pt x="1" y="239"/>
                    <a:pt x="1" y="537"/>
                  </a:cubicBezTo>
                  <a:cubicBezTo>
                    <a:pt x="1" y="834"/>
                    <a:pt x="239" y="1072"/>
                    <a:pt x="536" y="1072"/>
                  </a:cubicBezTo>
                  <a:cubicBezTo>
                    <a:pt x="834" y="1072"/>
                    <a:pt x="1072" y="834"/>
                    <a:pt x="1072" y="537"/>
                  </a:cubicBezTo>
                  <a:cubicBezTo>
                    <a:pt x="1072" y="239"/>
                    <a:pt x="834" y="1"/>
                    <a:pt x="5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2"/>
            <p:cNvSpPr/>
            <p:nvPr/>
          </p:nvSpPr>
          <p:spPr>
            <a:xfrm>
              <a:off x="7857815" y="3472670"/>
              <a:ext cx="68063" cy="68766"/>
            </a:xfrm>
            <a:custGeom>
              <a:rect b="b" l="l" r="r" t="t"/>
              <a:pathLst>
                <a:path extrusionOk="0" h="1072" w="1061">
                  <a:moveTo>
                    <a:pt x="536" y="0"/>
                  </a:moveTo>
                  <a:cubicBezTo>
                    <a:pt x="239" y="0"/>
                    <a:pt x="1" y="238"/>
                    <a:pt x="1" y="536"/>
                  </a:cubicBezTo>
                  <a:cubicBezTo>
                    <a:pt x="1" y="834"/>
                    <a:pt x="239" y="1072"/>
                    <a:pt x="536" y="1072"/>
                  </a:cubicBezTo>
                  <a:cubicBezTo>
                    <a:pt x="822" y="1072"/>
                    <a:pt x="1060" y="834"/>
                    <a:pt x="1060" y="536"/>
                  </a:cubicBezTo>
                  <a:cubicBezTo>
                    <a:pt x="1060" y="238"/>
                    <a:pt x="822" y="0"/>
                    <a:pt x="5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2"/>
            <p:cNvSpPr/>
            <p:nvPr/>
          </p:nvSpPr>
          <p:spPr>
            <a:xfrm>
              <a:off x="7926584" y="3686538"/>
              <a:ext cx="68769" cy="68766"/>
            </a:xfrm>
            <a:custGeom>
              <a:rect b="b" l="l" r="r" t="t"/>
              <a:pathLst>
                <a:path extrusionOk="0" h="1072" w="1072">
                  <a:moveTo>
                    <a:pt x="536" y="0"/>
                  </a:moveTo>
                  <a:cubicBezTo>
                    <a:pt x="238" y="0"/>
                    <a:pt x="0" y="238"/>
                    <a:pt x="0" y="536"/>
                  </a:cubicBezTo>
                  <a:cubicBezTo>
                    <a:pt x="0" y="833"/>
                    <a:pt x="238" y="1072"/>
                    <a:pt x="536" y="1072"/>
                  </a:cubicBezTo>
                  <a:cubicBezTo>
                    <a:pt x="822" y="1072"/>
                    <a:pt x="1072" y="833"/>
                    <a:pt x="1072" y="536"/>
                  </a:cubicBezTo>
                  <a:cubicBezTo>
                    <a:pt x="1072" y="238"/>
                    <a:pt x="822" y="0"/>
                    <a:pt x="5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 name="Google Shape;545;p32"/>
          <p:cNvGrpSpPr/>
          <p:nvPr/>
        </p:nvGrpSpPr>
        <p:grpSpPr>
          <a:xfrm>
            <a:off x="1861893" y="2814196"/>
            <a:ext cx="1122048" cy="2199233"/>
            <a:chOff x="786993" y="2814196"/>
            <a:chExt cx="1122048" cy="2199233"/>
          </a:xfrm>
        </p:grpSpPr>
        <p:sp>
          <p:nvSpPr>
            <p:cNvPr id="546" name="Google Shape;546;p32"/>
            <p:cNvSpPr/>
            <p:nvPr/>
          </p:nvSpPr>
          <p:spPr>
            <a:xfrm>
              <a:off x="1530171" y="4045443"/>
              <a:ext cx="210091" cy="882798"/>
            </a:xfrm>
            <a:custGeom>
              <a:rect b="b" l="l" r="r" t="t"/>
              <a:pathLst>
                <a:path extrusionOk="0" h="13762" w="3275">
                  <a:moveTo>
                    <a:pt x="3275" y="1"/>
                  </a:moveTo>
                  <a:lnTo>
                    <a:pt x="3275" y="1"/>
                  </a:lnTo>
                  <a:cubicBezTo>
                    <a:pt x="2144" y="596"/>
                    <a:pt x="1072" y="953"/>
                    <a:pt x="0" y="1323"/>
                  </a:cubicBezTo>
                  <a:lnTo>
                    <a:pt x="0" y="3347"/>
                  </a:lnTo>
                  <a:cubicBezTo>
                    <a:pt x="12" y="5514"/>
                    <a:pt x="36" y="7621"/>
                    <a:pt x="60" y="9764"/>
                  </a:cubicBezTo>
                  <a:cubicBezTo>
                    <a:pt x="72" y="11074"/>
                    <a:pt x="72" y="12383"/>
                    <a:pt x="72" y="13729"/>
                  </a:cubicBezTo>
                  <a:cubicBezTo>
                    <a:pt x="163" y="13752"/>
                    <a:pt x="307" y="13761"/>
                    <a:pt x="482" y="13761"/>
                  </a:cubicBezTo>
                  <a:cubicBezTo>
                    <a:pt x="1132" y="13761"/>
                    <a:pt x="2208" y="13625"/>
                    <a:pt x="2536" y="13503"/>
                  </a:cubicBezTo>
                  <a:cubicBezTo>
                    <a:pt x="2655" y="12121"/>
                    <a:pt x="2763" y="10764"/>
                    <a:pt x="2858" y="9431"/>
                  </a:cubicBezTo>
                  <a:cubicBezTo>
                    <a:pt x="2989" y="7419"/>
                    <a:pt x="3096" y="5418"/>
                    <a:pt x="3167" y="3382"/>
                  </a:cubicBezTo>
                  <a:cubicBezTo>
                    <a:pt x="3215" y="2263"/>
                    <a:pt x="3239" y="1156"/>
                    <a:pt x="32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2"/>
            <p:cNvSpPr/>
            <p:nvPr/>
          </p:nvSpPr>
          <p:spPr>
            <a:xfrm>
              <a:off x="1279665" y="4027931"/>
              <a:ext cx="229144" cy="907751"/>
            </a:xfrm>
            <a:custGeom>
              <a:rect b="b" l="l" r="r" t="t"/>
              <a:pathLst>
                <a:path extrusionOk="0" h="14151" w="3572">
                  <a:moveTo>
                    <a:pt x="405" y="0"/>
                  </a:moveTo>
                  <a:cubicBezTo>
                    <a:pt x="345" y="1203"/>
                    <a:pt x="286" y="2405"/>
                    <a:pt x="226" y="3596"/>
                  </a:cubicBezTo>
                  <a:cubicBezTo>
                    <a:pt x="131" y="5536"/>
                    <a:pt x="83" y="7465"/>
                    <a:pt x="36" y="9382"/>
                  </a:cubicBezTo>
                  <a:cubicBezTo>
                    <a:pt x="0" y="10870"/>
                    <a:pt x="0" y="12359"/>
                    <a:pt x="12" y="13847"/>
                  </a:cubicBezTo>
                  <a:cubicBezTo>
                    <a:pt x="768" y="14036"/>
                    <a:pt x="1617" y="14151"/>
                    <a:pt x="2370" y="14151"/>
                  </a:cubicBezTo>
                  <a:cubicBezTo>
                    <a:pt x="2471" y="14151"/>
                    <a:pt x="2570" y="14149"/>
                    <a:pt x="2667" y="14145"/>
                  </a:cubicBezTo>
                  <a:cubicBezTo>
                    <a:pt x="2762" y="12775"/>
                    <a:pt x="2858" y="11394"/>
                    <a:pt x="2965" y="10013"/>
                  </a:cubicBezTo>
                  <a:cubicBezTo>
                    <a:pt x="3108" y="7882"/>
                    <a:pt x="3274" y="5751"/>
                    <a:pt x="3429" y="3631"/>
                  </a:cubicBezTo>
                  <a:cubicBezTo>
                    <a:pt x="3477" y="2941"/>
                    <a:pt x="3524" y="2262"/>
                    <a:pt x="3572" y="1572"/>
                  </a:cubicBezTo>
                  <a:cubicBezTo>
                    <a:pt x="2536" y="1131"/>
                    <a:pt x="1488" y="679"/>
                    <a:pt x="4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2"/>
            <p:cNvSpPr/>
            <p:nvPr/>
          </p:nvSpPr>
          <p:spPr>
            <a:xfrm>
              <a:off x="1184915" y="4899952"/>
              <a:ext cx="278090" cy="113477"/>
            </a:xfrm>
            <a:custGeom>
              <a:rect b="b" l="l" r="r" t="t"/>
              <a:pathLst>
                <a:path extrusionOk="0" h="1769" w="4335">
                  <a:moveTo>
                    <a:pt x="3500" y="1"/>
                  </a:moveTo>
                  <a:cubicBezTo>
                    <a:pt x="3094" y="1"/>
                    <a:pt x="2510" y="23"/>
                    <a:pt x="1941" y="122"/>
                  </a:cubicBezTo>
                  <a:cubicBezTo>
                    <a:pt x="918" y="313"/>
                    <a:pt x="1" y="991"/>
                    <a:pt x="48" y="1491"/>
                  </a:cubicBezTo>
                  <a:cubicBezTo>
                    <a:pt x="70" y="1677"/>
                    <a:pt x="1501" y="1768"/>
                    <a:pt x="2681" y="1768"/>
                  </a:cubicBezTo>
                  <a:cubicBezTo>
                    <a:pt x="3471" y="1768"/>
                    <a:pt x="4149" y="1727"/>
                    <a:pt x="4216" y="1646"/>
                  </a:cubicBezTo>
                  <a:cubicBezTo>
                    <a:pt x="4335" y="1491"/>
                    <a:pt x="4037" y="15"/>
                    <a:pt x="4037" y="15"/>
                  </a:cubicBezTo>
                  <a:cubicBezTo>
                    <a:pt x="4037" y="15"/>
                    <a:pt x="3825" y="1"/>
                    <a:pt x="35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2"/>
            <p:cNvSpPr/>
            <p:nvPr/>
          </p:nvSpPr>
          <p:spPr>
            <a:xfrm>
              <a:off x="1521767" y="4899952"/>
              <a:ext cx="277320" cy="113477"/>
            </a:xfrm>
            <a:custGeom>
              <a:rect b="b" l="l" r="r" t="t"/>
              <a:pathLst>
                <a:path extrusionOk="0" h="1769" w="4323">
                  <a:moveTo>
                    <a:pt x="835" y="1"/>
                  </a:moveTo>
                  <a:cubicBezTo>
                    <a:pt x="510" y="1"/>
                    <a:pt x="298" y="15"/>
                    <a:pt x="298" y="15"/>
                  </a:cubicBezTo>
                  <a:cubicBezTo>
                    <a:pt x="298" y="15"/>
                    <a:pt x="0" y="1491"/>
                    <a:pt x="119" y="1646"/>
                  </a:cubicBezTo>
                  <a:cubicBezTo>
                    <a:pt x="182" y="1727"/>
                    <a:pt x="858" y="1768"/>
                    <a:pt x="1648" y="1768"/>
                  </a:cubicBezTo>
                  <a:cubicBezTo>
                    <a:pt x="2830" y="1768"/>
                    <a:pt x="4265" y="1677"/>
                    <a:pt x="4287" y="1491"/>
                  </a:cubicBezTo>
                  <a:cubicBezTo>
                    <a:pt x="4322" y="991"/>
                    <a:pt x="3418" y="313"/>
                    <a:pt x="2394" y="122"/>
                  </a:cubicBezTo>
                  <a:cubicBezTo>
                    <a:pt x="1825" y="23"/>
                    <a:pt x="1241"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2"/>
            <p:cNvSpPr/>
            <p:nvPr/>
          </p:nvSpPr>
          <p:spPr>
            <a:xfrm>
              <a:off x="1281910" y="4258541"/>
              <a:ext cx="217789" cy="411763"/>
            </a:xfrm>
            <a:custGeom>
              <a:rect b="b" l="l" r="r" t="t"/>
              <a:pathLst>
                <a:path extrusionOk="0" h="6419" w="3395">
                  <a:moveTo>
                    <a:pt x="191" y="1"/>
                  </a:moveTo>
                  <a:cubicBezTo>
                    <a:pt x="96" y="1941"/>
                    <a:pt x="48" y="3870"/>
                    <a:pt x="1" y="5787"/>
                  </a:cubicBezTo>
                  <a:cubicBezTo>
                    <a:pt x="953" y="6132"/>
                    <a:pt x="1930" y="6323"/>
                    <a:pt x="2930" y="6418"/>
                  </a:cubicBezTo>
                  <a:cubicBezTo>
                    <a:pt x="3073" y="4287"/>
                    <a:pt x="3239" y="2156"/>
                    <a:pt x="3394" y="36"/>
                  </a:cubicBezTo>
                  <a:cubicBezTo>
                    <a:pt x="2334" y="13"/>
                    <a:pt x="1263" y="1"/>
                    <a:pt x="1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2"/>
            <p:cNvSpPr/>
            <p:nvPr/>
          </p:nvSpPr>
          <p:spPr>
            <a:xfrm>
              <a:off x="1529401" y="4260851"/>
              <a:ext cx="203997" cy="410993"/>
            </a:xfrm>
            <a:custGeom>
              <a:rect b="b" l="l" r="r" t="t"/>
              <a:pathLst>
                <a:path extrusionOk="0" h="6407" w="3180">
                  <a:moveTo>
                    <a:pt x="0" y="0"/>
                  </a:moveTo>
                  <a:cubicBezTo>
                    <a:pt x="12" y="2156"/>
                    <a:pt x="36" y="4263"/>
                    <a:pt x="60" y="6406"/>
                  </a:cubicBezTo>
                  <a:cubicBezTo>
                    <a:pt x="1013" y="6406"/>
                    <a:pt x="1953" y="6287"/>
                    <a:pt x="2870" y="6073"/>
                  </a:cubicBezTo>
                  <a:cubicBezTo>
                    <a:pt x="3001" y="4061"/>
                    <a:pt x="3108" y="2060"/>
                    <a:pt x="3179" y="24"/>
                  </a:cubicBezTo>
                  <a:cubicBezTo>
                    <a:pt x="2120" y="12"/>
                    <a:pt x="1072"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2"/>
            <p:cNvSpPr/>
            <p:nvPr/>
          </p:nvSpPr>
          <p:spPr>
            <a:xfrm>
              <a:off x="1478209" y="2979248"/>
              <a:ext cx="178016" cy="231059"/>
            </a:xfrm>
            <a:custGeom>
              <a:rect b="b" l="l" r="r" t="t"/>
              <a:pathLst>
                <a:path extrusionOk="0" h="3602" w="2775">
                  <a:moveTo>
                    <a:pt x="2644" y="1"/>
                  </a:moveTo>
                  <a:lnTo>
                    <a:pt x="2644" y="1"/>
                  </a:lnTo>
                  <a:cubicBezTo>
                    <a:pt x="1787" y="72"/>
                    <a:pt x="1060" y="525"/>
                    <a:pt x="632" y="1180"/>
                  </a:cubicBezTo>
                  <a:cubicBezTo>
                    <a:pt x="167" y="1834"/>
                    <a:pt x="1" y="2668"/>
                    <a:pt x="179" y="3442"/>
                  </a:cubicBezTo>
                  <a:cubicBezTo>
                    <a:pt x="190" y="3442"/>
                    <a:pt x="202" y="3441"/>
                    <a:pt x="213" y="3441"/>
                  </a:cubicBezTo>
                  <a:cubicBezTo>
                    <a:pt x="644" y="3441"/>
                    <a:pt x="1087" y="3601"/>
                    <a:pt x="1507" y="3601"/>
                  </a:cubicBezTo>
                  <a:cubicBezTo>
                    <a:pt x="1668" y="3601"/>
                    <a:pt x="1825" y="3578"/>
                    <a:pt x="1977" y="3513"/>
                  </a:cubicBezTo>
                  <a:cubicBezTo>
                    <a:pt x="2370" y="3346"/>
                    <a:pt x="2608" y="2954"/>
                    <a:pt x="2703" y="2537"/>
                  </a:cubicBezTo>
                  <a:cubicBezTo>
                    <a:pt x="2775" y="2120"/>
                    <a:pt x="2727" y="1680"/>
                    <a:pt x="2668" y="1263"/>
                  </a:cubicBezTo>
                  <a:cubicBezTo>
                    <a:pt x="2608" y="846"/>
                    <a:pt x="2549" y="418"/>
                    <a:pt x="2644"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2"/>
            <p:cNvSpPr/>
            <p:nvPr/>
          </p:nvSpPr>
          <p:spPr>
            <a:xfrm>
              <a:off x="1596630" y="3283243"/>
              <a:ext cx="312410" cy="683620"/>
            </a:xfrm>
            <a:custGeom>
              <a:rect b="b" l="l" r="r" t="t"/>
              <a:pathLst>
                <a:path extrusionOk="0" h="10657" w="4870">
                  <a:moveTo>
                    <a:pt x="1191" y="1"/>
                  </a:moveTo>
                  <a:lnTo>
                    <a:pt x="0" y="2144"/>
                  </a:lnTo>
                  <a:lnTo>
                    <a:pt x="1405" y="10657"/>
                  </a:lnTo>
                  <a:cubicBezTo>
                    <a:pt x="1405" y="10657"/>
                    <a:pt x="4227" y="9776"/>
                    <a:pt x="4560" y="9180"/>
                  </a:cubicBezTo>
                  <a:cubicBezTo>
                    <a:pt x="4870" y="8585"/>
                    <a:pt x="3334" y="1846"/>
                    <a:pt x="2953" y="1108"/>
                  </a:cubicBezTo>
                  <a:cubicBezTo>
                    <a:pt x="2560" y="382"/>
                    <a:pt x="1191" y="1"/>
                    <a:pt x="11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2"/>
            <p:cNvSpPr/>
            <p:nvPr/>
          </p:nvSpPr>
          <p:spPr>
            <a:xfrm>
              <a:off x="1220839" y="4124922"/>
              <a:ext cx="610323" cy="474563"/>
            </a:xfrm>
            <a:custGeom>
              <a:rect b="b" l="l" r="r" t="t"/>
              <a:pathLst>
                <a:path extrusionOk="0" h="7398" w="9514">
                  <a:moveTo>
                    <a:pt x="9073" y="0"/>
                  </a:moveTo>
                  <a:cubicBezTo>
                    <a:pt x="8120" y="1119"/>
                    <a:pt x="6846" y="1977"/>
                    <a:pt x="5465" y="2477"/>
                  </a:cubicBezTo>
                  <a:cubicBezTo>
                    <a:pt x="4290" y="2893"/>
                    <a:pt x="3053" y="3074"/>
                    <a:pt x="1805" y="3074"/>
                  </a:cubicBezTo>
                  <a:cubicBezTo>
                    <a:pt x="1232" y="3074"/>
                    <a:pt x="657" y="3036"/>
                    <a:pt x="84" y="2965"/>
                  </a:cubicBezTo>
                  <a:lnTo>
                    <a:pt x="84" y="2965"/>
                  </a:lnTo>
                  <a:cubicBezTo>
                    <a:pt x="0" y="5108"/>
                    <a:pt x="12" y="6656"/>
                    <a:pt x="238" y="6834"/>
                  </a:cubicBezTo>
                  <a:cubicBezTo>
                    <a:pt x="711" y="7229"/>
                    <a:pt x="2381" y="7397"/>
                    <a:pt x="4168" y="7397"/>
                  </a:cubicBezTo>
                  <a:cubicBezTo>
                    <a:pt x="6479" y="7397"/>
                    <a:pt x="8984" y="7116"/>
                    <a:pt x="9347" y="6680"/>
                  </a:cubicBezTo>
                  <a:cubicBezTo>
                    <a:pt x="9513" y="6489"/>
                    <a:pt x="9347" y="3548"/>
                    <a:pt x="9073" y="0"/>
                  </a:cubicBezTo>
                  <a:close/>
                </a:path>
              </a:pathLst>
            </a:custGeom>
            <a:solidFill>
              <a:srgbClr val="E4F3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2"/>
            <p:cNvSpPr/>
            <p:nvPr/>
          </p:nvSpPr>
          <p:spPr>
            <a:xfrm>
              <a:off x="1220839" y="3266436"/>
              <a:ext cx="610323" cy="1333049"/>
            </a:xfrm>
            <a:custGeom>
              <a:rect b="b" l="l" r="r" t="t"/>
              <a:pathLst>
                <a:path extrusionOk="0" h="20781" w="9514">
                  <a:moveTo>
                    <a:pt x="4370" y="1"/>
                  </a:moveTo>
                  <a:cubicBezTo>
                    <a:pt x="3036" y="1"/>
                    <a:pt x="2132" y="536"/>
                    <a:pt x="2132" y="536"/>
                  </a:cubicBezTo>
                  <a:cubicBezTo>
                    <a:pt x="2132" y="536"/>
                    <a:pt x="322" y="10621"/>
                    <a:pt x="84" y="16348"/>
                  </a:cubicBezTo>
                  <a:cubicBezTo>
                    <a:pt x="0" y="18491"/>
                    <a:pt x="12" y="20039"/>
                    <a:pt x="238" y="20217"/>
                  </a:cubicBezTo>
                  <a:cubicBezTo>
                    <a:pt x="711" y="20612"/>
                    <a:pt x="2381" y="20780"/>
                    <a:pt x="4168" y="20780"/>
                  </a:cubicBezTo>
                  <a:cubicBezTo>
                    <a:pt x="6479" y="20780"/>
                    <a:pt x="8984" y="20499"/>
                    <a:pt x="9347" y="20063"/>
                  </a:cubicBezTo>
                  <a:cubicBezTo>
                    <a:pt x="9513" y="19872"/>
                    <a:pt x="9347" y="16931"/>
                    <a:pt x="9073" y="13383"/>
                  </a:cubicBezTo>
                  <a:cubicBezTo>
                    <a:pt x="8644" y="7799"/>
                    <a:pt x="7930" y="739"/>
                    <a:pt x="7751" y="560"/>
                  </a:cubicBezTo>
                  <a:cubicBezTo>
                    <a:pt x="7454" y="263"/>
                    <a:pt x="5715" y="1"/>
                    <a:pt x="43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2"/>
            <p:cNvSpPr/>
            <p:nvPr/>
          </p:nvSpPr>
          <p:spPr>
            <a:xfrm>
              <a:off x="1271261" y="3505514"/>
              <a:ext cx="164994" cy="410159"/>
            </a:xfrm>
            <a:custGeom>
              <a:rect b="b" l="l" r="r" t="t"/>
              <a:pathLst>
                <a:path extrusionOk="0" h="6394" w="2572">
                  <a:moveTo>
                    <a:pt x="2429" y="0"/>
                  </a:moveTo>
                  <a:cubicBezTo>
                    <a:pt x="2381" y="0"/>
                    <a:pt x="2346" y="24"/>
                    <a:pt x="2346" y="72"/>
                  </a:cubicBezTo>
                  <a:cubicBezTo>
                    <a:pt x="2429" y="2096"/>
                    <a:pt x="1619" y="5263"/>
                    <a:pt x="1322" y="5596"/>
                  </a:cubicBezTo>
                  <a:cubicBezTo>
                    <a:pt x="1119" y="5822"/>
                    <a:pt x="429" y="6156"/>
                    <a:pt x="72" y="6251"/>
                  </a:cubicBezTo>
                  <a:cubicBezTo>
                    <a:pt x="36" y="6263"/>
                    <a:pt x="0" y="6299"/>
                    <a:pt x="12" y="6334"/>
                  </a:cubicBezTo>
                  <a:cubicBezTo>
                    <a:pt x="36" y="6370"/>
                    <a:pt x="60" y="6394"/>
                    <a:pt x="84" y="6394"/>
                  </a:cubicBezTo>
                  <a:lnTo>
                    <a:pt x="107" y="6394"/>
                  </a:lnTo>
                  <a:cubicBezTo>
                    <a:pt x="488" y="6311"/>
                    <a:pt x="1203" y="5953"/>
                    <a:pt x="1429" y="5703"/>
                  </a:cubicBezTo>
                  <a:cubicBezTo>
                    <a:pt x="1738" y="5358"/>
                    <a:pt x="2572" y="2131"/>
                    <a:pt x="2500" y="72"/>
                  </a:cubicBezTo>
                  <a:cubicBezTo>
                    <a:pt x="2500" y="24"/>
                    <a:pt x="2453" y="0"/>
                    <a:pt x="24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2"/>
            <p:cNvSpPr/>
            <p:nvPr/>
          </p:nvSpPr>
          <p:spPr>
            <a:xfrm>
              <a:off x="786993" y="3753316"/>
              <a:ext cx="285724" cy="183911"/>
            </a:xfrm>
            <a:custGeom>
              <a:rect b="b" l="l" r="r" t="t"/>
              <a:pathLst>
                <a:path extrusionOk="0" h="2867" w="4454">
                  <a:moveTo>
                    <a:pt x="1521" y="0"/>
                  </a:moveTo>
                  <a:cubicBezTo>
                    <a:pt x="1205" y="0"/>
                    <a:pt x="820" y="328"/>
                    <a:pt x="536" y="590"/>
                  </a:cubicBezTo>
                  <a:cubicBezTo>
                    <a:pt x="477" y="626"/>
                    <a:pt x="417" y="709"/>
                    <a:pt x="394" y="781"/>
                  </a:cubicBezTo>
                  <a:cubicBezTo>
                    <a:pt x="358" y="864"/>
                    <a:pt x="358" y="971"/>
                    <a:pt x="441" y="1043"/>
                  </a:cubicBezTo>
                  <a:cubicBezTo>
                    <a:pt x="203" y="1162"/>
                    <a:pt x="60" y="1495"/>
                    <a:pt x="155" y="1745"/>
                  </a:cubicBezTo>
                  <a:cubicBezTo>
                    <a:pt x="24" y="1876"/>
                    <a:pt x="1" y="2138"/>
                    <a:pt x="84" y="2328"/>
                  </a:cubicBezTo>
                  <a:cubicBezTo>
                    <a:pt x="155" y="2519"/>
                    <a:pt x="298" y="2650"/>
                    <a:pt x="453" y="2793"/>
                  </a:cubicBezTo>
                  <a:cubicBezTo>
                    <a:pt x="496" y="2836"/>
                    <a:pt x="552" y="2867"/>
                    <a:pt x="602" y="2867"/>
                  </a:cubicBezTo>
                  <a:cubicBezTo>
                    <a:pt x="621" y="2867"/>
                    <a:pt x="639" y="2862"/>
                    <a:pt x="655" y="2852"/>
                  </a:cubicBezTo>
                  <a:cubicBezTo>
                    <a:pt x="715" y="2805"/>
                    <a:pt x="703" y="2698"/>
                    <a:pt x="691" y="2626"/>
                  </a:cubicBezTo>
                  <a:cubicBezTo>
                    <a:pt x="644" y="2436"/>
                    <a:pt x="584" y="2257"/>
                    <a:pt x="596" y="2043"/>
                  </a:cubicBezTo>
                  <a:cubicBezTo>
                    <a:pt x="715" y="1983"/>
                    <a:pt x="834" y="1924"/>
                    <a:pt x="1048" y="1852"/>
                  </a:cubicBezTo>
                  <a:cubicBezTo>
                    <a:pt x="1359" y="2222"/>
                    <a:pt x="1821" y="2432"/>
                    <a:pt x="2305" y="2432"/>
                  </a:cubicBezTo>
                  <a:cubicBezTo>
                    <a:pt x="2413" y="2432"/>
                    <a:pt x="2523" y="2422"/>
                    <a:pt x="2632" y="2400"/>
                  </a:cubicBezTo>
                  <a:cubicBezTo>
                    <a:pt x="2739" y="2388"/>
                    <a:pt x="2846" y="2352"/>
                    <a:pt x="2953" y="2305"/>
                  </a:cubicBezTo>
                  <a:cubicBezTo>
                    <a:pt x="3453" y="2328"/>
                    <a:pt x="3953" y="2340"/>
                    <a:pt x="4454" y="2352"/>
                  </a:cubicBezTo>
                  <a:cubicBezTo>
                    <a:pt x="4382" y="1757"/>
                    <a:pt x="4287" y="1185"/>
                    <a:pt x="4263" y="602"/>
                  </a:cubicBezTo>
                  <a:cubicBezTo>
                    <a:pt x="3811" y="816"/>
                    <a:pt x="3346" y="983"/>
                    <a:pt x="2977" y="983"/>
                  </a:cubicBezTo>
                  <a:cubicBezTo>
                    <a:pt x="2894" y="924"/>
                    <a:pt x="2787" y="864"/>
                    <a:pt x="2703" y="793"/>
                  </a:cubicBezTo>
                  <a:cubicBezTo>
                    <a:pt x="2299" y="495"/>
                    <a:pt x="1894" y="90"/>
                    <a:pt x="1644" y="19"/>
                  </a:cubicBezTo>
                  <a:cubicBezTo>
                    <a:pt x="1604" y="6"/>
                    <a:pt x="1563" y="0"/>
                    <a:pt x="1521"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2"/>
            <p:cNvSpPr/>
            <p:nvPr/>
          </p:nvSpPr>
          <p:spPr>
            <a:xfrm>
              <a:off x="966485" y="3282986"/>
              <a:ext cx="471438" cy="662515"/>
            </a:xfrm>
            <a:custGeom>
              <a:rect b="b" l="l" r="r" t="t"/>
              <a:pathLst>
                <a:path extrusionOk="0" h="10328" w="7349">
                  <a:moveTo>
                    <a:pt x="6720" y="0"/>
                  </a:moveTo>
                  <a:cubicBezTo>
                    <a:pt x="6703" y="0"/>
                    <a:pt x="6686" y="2"/>
                    <a:pt x="6668" y="5"/>
                  </a:cubicBezTo>
                  <a:cubicBezTo>
                    <a:pt x="6049" y="88"/>
                    <a:pt x="5108" y="612"/>
                    <a:pt x="4668" y="1862"/>
                  </a:cubicBezTo>
                  <a:cubicBezTo>
                    <a:pt x="4025" y="3695"/>
                    <a:pt x="3775" y="6077"/>
                    <a:pt x="3096" y="6982"/>
                  </a:cubicBezTo>
                  <a:cubicBezTo>
                    <a:pt x="2834" y="7351"/>
                    <a:pt x="1" y="8041"/>
                    <a:pt x="1" y="8041"/>
                  </a:cubicBezTo>
                  <a:lnTo>
                    <a:pt x="298" y="10327"/>
                  </a:lnTo>
                  <a:cubicBezTo>
                    <a:pt x="298" y="10327"/>
                    <a:pt x="4870" y="10161"/>
                    <a:pt x="5263" y="9446"/>
                  </a:cubicBezTo>
                  <a:cubicBezTo>
                    <a:pt x="5680" y="8732"/>
                    <a:pt x="6597" y="4743"/>
                    <a:pt x="6656" y="2981"/>
                  </a:cubicBezTo>
                  <a:cubicBezTo>
                    <a:pt x="6703" y="1971"/>
                    <a:pt x="7348" y="0"/>
                    <a:pt x="6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2"/>
            <p:cNvSpPr/>
            <p:nvPr/>
          </p:nvSpPr>
          <p:spPr>
            <a:xfrm>
              <a:off x="1304876" y="2814196"/>
              <a:ext cx="375021" cy="402718"/>
            </a:xfrm>
            <a:custGeom>
              <a:rect b="b" l="l" r="r" t="t"/>
              <a:pathLst>
                <a:path extrusionOk="0" h="6278" w="5846">
                  <a:moveTo>
                    <a:pt x="3258" y="1"/>
                  </a:moveTo>
                  <a:cubicBezTo>
                    <a:pt x="3011" y="1"/>
                    <a:pt x="2764" y="35"/>
                    <a:pt x="2524" y="109"/>
                  </a:cubicBezTo>
                  <a:cubicBezTo>
                    <a:pt x="1881" y="300"/>
                    <a:pt x="1334" y="788"/>
                    <a:pt x="1107" y="1395"/>
                  </a:cubicBezTo>
                  <a:cubicBezTo>
                    <a:pt x="1036" y="1609"/>
                    <a:pt x="1012" y="1812"/>
                    <a:pt x="1012" y="2026"/>
                  </a:cubicBezTo>
                  <a:cubicBezTo>
                    <a:pt x="937" y="1978"/>
                    <a:pt x="856" y="1958"/>
                    <a:pt x="774" y="1958"/>
                  </a:cubicBezTo>
                  <a:cubicBezTo>
                    <a:pt x="569" y="1958"/>
                    <a:pt x="355" y="2084"/>
                    <a:pt x="202" y="2229"/>
                  </a:cubicBezTo>
                  <a:cubicBezTo>
                    <a:pt x="131" y="2312"/>
                    <a:pt x="60" y="2395"/>
                    <a:pt x="24" y="2514"/>
                  </a:cubicBezTo>
                  <a:cubicBezTo>
                    <a:pt x="0" y="2621"/>
                    <a:pt x="24" y="2752"/>
                    <a:pt x="119" y="2824"/>
                  </a:cubicBezTo>
                  <a:cubicBezTo>
                    <a:pt x="161" y="2866"/>
                    <a:pt x="223" y="2886"/>
                    <a:pt x="307" y="2886"/>
                  </a:cubicBezTo>
                  <a:cubicBezTo>
                    <a:pt x="390" y="2886"/>
                    <a:pt x="494" y="2866"/>
                    <a:pt x="619" y="2824"/>
                  </a:cubicBezTo>
                  <a:lnTo>
                    <a:pt x="619" y="2824"/>
                  </a:lnTo>
                  <a:cubicBezTo>
                    <a:pt x="238" y="3276"/>
                    <a:pt x="214" y="3943"/>
                    <a:pt x="452" y="4479"/>
                  </a:cubicBezTo>
                  <a:cubicBezTo>
                    <a:pt x="703" y="5015"/>
                    <a:pt x="1131" y="5431"/>
                    <a:pt x="1595" y="5789"/>
                  </a:cubicBezTo>
                  <a:cubicBezTo>
                    <a:pt x="1488" y="5919"/>
                    <a:pt x="1572" y="6062"/>
                    <a:pt x="1679" y="6134"/>
                  </a:cubicBezTo>
                  <a:cubicBezTo>
                    <a:pt x="1798" y="6217"/>
                    <a:pt x="1929" y="6241"/>
                    <a:pt x="2072" y="6241"/>
                  </a:cubicBezTo>
                  <a:cubicBezTo>
                    <a:pt x="2369" y="6241"/>
                    <a:pt x="2643" y="6086"/>
                    <a:pt x="2846" y="5860"/>
                  </a:cubicBezTo>
                  <a:lnTo>
                    <a:pt x="2846" y="5860"/>
                  </a:lnTo>
                  <a:cubicBezTo>
                    <a:pt x="2750" y="5979"/>
                    <a:pt x="2846" y="6181"/>
                    <a:pt x="2977" y="6241"/>
                  </a:cubicBezTo>
                  <a:cubicBezTo>
                    <a:pt x="3039" y="6267"/>
                    <a:pt x="3105" y="6277"/>
                    <a:pt x="3170" y="6277"/>
                  </a:cubicBezTo>
                  <a:cubicBezTo>
                    <a:pt x="3253" y="6277"/>
                    <a:pt x="3337" y="6261"/>
                    <a:pt x="3417" y="6241"/>
                  </a:cubicBezTo>
                  <a:cubicBezTo>
                    <a:pt x="4108" y="6027"/>
                    <a:pt x="4608" y="5312"/>
                    <a:pt x="4572" y="4598"/>
                  </a:cubicBezTo>
                  <a:cubicBezTo>
                    <a:pt x="4810" y="4241"/>
                    <a:pt x="5013" y="3812"/>
                    <a:pt x="5144" y="3348"/>
                  </a:cubicBezTo>
                  <a:cubicBezTo>
                    <a:pt x="5174" y="3352"/>
                    <a:pt x="5204" y="3354"/>
                    <a:pt x="5232" y="3354"/>
                  </a:cubicBezTo>
                  <a:cubicBezTo>
                    <a:pt x="5509" y="3354"/>
                    <a:pt x="5711" y="3156"/>
                    <a:pt x="5786" y="2919"/>
                  </a:cubicBezTo>
                  <a:cubicBezTo>
                    <a:pt x="5834" y="2788"/>
                    <a:pt x="5846" y="2633"/>
                    <a:pt x="5798" y="2490"/>
                  </a:cubicBezTo>
                  <a:cubicBezTo>
                    <a:pt x="5715" y="2074"/>
                    <a:pt x="5394" y="1752"/>
                    <a:pt x="5096" y="1478"/>
                  </a:cubicBezTo>
                  <a:lnTo>
                    <a:pt x="5096" y="1478"/>
                  </a:lnTo>
                  <a:cubicBezTo>
                    <a:pt x="5121" y="1486"/>
                    <a:pt x="5146" y="1490"/>
                    <a:pt x="5170" y="1490"/>
                  </a:cubicBezTo>
                  <a:cubicBezTo>
                    <a:pt x="5366" y="1490"/>
                    <a:pt x="5531" y="1252"/>
                    <a:pt x="5489" y="1062"/>
                  </a:cubicBezTo>
                  <a:cubicBezTo>
                    <a:pt x="5441" y="836"/>
                    <a:pt x="5239" y="669"/>
                    <a:pt x="5036" y="550"/>
                  </a:cubicBezTo>
                  <a:cubicBezTo>
                    <a:pt x="4508" y="217"/>
                    <a:pt x="3882" y="1"/>
                    <a:pt x="3258" y="1"/>
                  </a:cubicBezTo>
                  <a:close/>
                </a:path>
              </a:pathLst>
            </a:custGeom>
            <a:solidFill>
              <a:srgbClr val="8543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2"/>
            <p:cNvSpPr/>
            <p:nvPr/>
          </p:nvSpPr>
          <p:spPr>
            <a:xfrm>
              <a:off x="1376660" y="2814196"/>
              <a:ext cx="303237" cy="187311"/>
            </a:xfrm>
            <a:custGeom>
              <a:rect b="b" l="l" r="r" t="t"/>
              <a:pathLst>
                <a:path extrusionOk="0" h="2920" w="4727">
                  <a:moveTo>
                    <a:pt x="2145" y="1"/>
                  </a:moveTo>
                  <a:cubicBezTo>
                    <a:pt x="1897" y="1"/>
                    <a:pt x="1649" y="35"/>
                    <a:pt x="1405" y="109"/>
                  </a:cubicBezTo>
                  <a:cubicBezTo>
                    <a:pt x="774" y="300"/>
                    <a:pt x="215" y="788"/>
                    <a:pt x="0" y="1395"/>
                  </a:cubicBezTo>
                  <a:cubicBezTo>
                    <a:pt x="529" y="782"/>
                    <a:pt x="1354" y="430"/>
                    <a:pt x="2175" y="430"/>
                  </a:cubicBezTo>
                  <a:cubicBezTo>
                    <a:pt x="2518" y="430"/>
                    <a:pt x="2860" y="491"/>
                    <a:pt x="3179" y="621"/>
                  </a:cubicBezTo>
                  <a:cubicBezTo>
                    <a:pt x="3358" y="705"/>
                    <a:pt x="3524" y="788"/>
                    <a:pt x="3596" y="955"/>
                  </a:cubicBezTo>
                  <a:cubicBezTo>
                    <a:pt x="3691" y="1109"/>
                    <a:pt x="3608" y="1359"/>
                    <a:pt x="3429" y="1383"/>
                  </a:cubicBezTo>
                  <a:cubicBezTo>
                    <a:pt x="4084" y="1609"/>
                    <a:pt x="4560" y="2229"/>
                    <a:pt x="4667" y="2919"/>
                  </a:cubicBezTo>
                  <a:cubicBezTo>
                    <a:pt x="4715" y="2788"/>
                    <a:pt x="4727" y="2633"/>
                    <a:pt x="4679" y="2490"/>
                  </a:cubicBezTo>
                  <a:cubicBezTo>
                    <a:pt x="4596" y="2074"/>
                    <a:pt x="4286" y="1752"/>
                    <a:pt x="3989" y="1478"/>
                  </a:cubicBezTo>
                  <a:lnTo>
                    <a:pt x="3989" y="1478"/>
                  </a:lnTo>
                  <a:cubicBezTo>
                    <a:pt x="4013" y="1486"/>
                    <a:pt x="4036" y="1490"/>
                    <a:pt x="4060" y="1490"/>
                  </a:cubicBezTo>
                  <a:cubicBezTo>
                    <a:pt x="4247" y="1490"/>
                    <a:pt x="4412" y="1252"/>
                    <a:pt x="4370" y="1062"/>
                  </a:cubicBezTo>
                  <a:cubicBezTo>
                    <a:pt x="4322" y="836"/>
                    <a:pt x="4120" y="669"/>
                    <a:pt x="3929" y="550"/>
                  </a:cubicBezTo>
                  <a:cubicBezTo>
                    <a:pt x="3392" y="217"/>
                    <a:pt x="2770" y="1"/>
                    <a:pt x="2145" y="1"/>
                  </a:cubicBezTo>
                  <a:close/>
                </a:path>
              </a:pathLst>
            </a:custGeom>
            <a:solidFill>
              <a:srgbClr val="B563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2"/>
            <p:cNvSpPr/>
            <p:nvPr/>
          </p:nvSpPr>
          <p:spPr>
            <a:xfrm>
              <a:off x="1572189" y="3069375"/>
              <a:ext cx="53501" cy="64981"/>
            </a:xfrm>
            <a:custGeom>
              <a:rect b="b" l="l" r="r" t="t"/>
              <a:pathLst>
                <a:path extrusionOk="0" h="1013" w="834">
                  <a:moveTo>
                    <a:pt x="417" y="1"/>
                  </a:moveTo>
                  <a:cubicBezTo>
                    <a:pt x="179" y="1"/>
                    <a:pt x="0" y="227"/>
                    <a:pt x="0" y="501"/>
                  </a:cubicBezTo>
                  <a:cubicBezTo>
                    <a:pt x="0" y="775"/>
                    <a:pt x="179" y="1013"/>
                    <a:pt x="417" y="1013"/>
                  </a:cubicBezTo>
                  <a:cubicBezTo>
                    <a:pt x="643" y="1013"/>
                    <a:pt x="834" y="775"/>
                    <a:pt x="834" y="501"/>
                  </a:cubicBezTo>
                  <a:cubicBezTo>
                    <a:pt x="834" y="227"/>
                    <a:pt x="643" y="1"/>
                    <a:pt x="417"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2"/>
            <p:cNvSpPr/>
            <p:nvPr/>
          </p:nvSpPr>
          <p:spPr>
            <a:xfrm>
              <a:off x="1438500" y="3180158"/>
              <a:ext cx="156654" cy="113092"/>
            </a:xfrm>
            <a:custGeom>
              <a:rect b="b" l="l" r="r" t="t"/>
              <a:pathLst>
                <a:path extrusionOk="0" h="1763" w="2442">
                  <a:moveTo>
                    <a:pt x="203" y="0"/>
                  </a:moveTo>
                  <a:lnTo>
                    <a:pt x="1" y="1762"/>
                  </a:lnTo>
                  <a:lnTo>
                    <a:pt x="2441" y="1667"/>
                  </a:lnTo>
                  <a:lnTo>
                    <a:pt x="2370" y="24"/>
                  </a:lnTo>
                  <a:lnTo>
                    <a:pt x="203" y="0"/>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 name="Google Shape;563;p32"/>
          <p:cNvSpPr/>
          <p:nvPr/>
        </p:nvSpPr>
        <p:spPr>
          <a:xfrm>
            <a:off x="307550" y="2603138"/>
            <a:ext cx="1353404" cy="313626"/>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2"/>
          <p:cNvSpPr/>
          <p:nvPr/>
        </p:nvSpPr>
        <p:spPr>
          <a:xfrm>
            <a:off x="7216213" y="2308100"/>
            <a:ext cx="1002419" cy="201996"/>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5" name="Google Shape;565;p32"/>
          <p:cNvGrpSpPr/>
          <p:nvPr/>
        </p:nvGrpSpPr>
        <p:grpSpPr>
          <a:xfrm>
            <a:off x="2264868" y="2056717"/>
            <a:ext cx="1476421" cy="195029"/>
            <a:chOff x="213125" y="197550"/>
            <a:chExt cx="1737375" cy="229500"/>
          </a:xfrm>
        </p:grpSpPr>
        <p:cxnSp>
          <p:nvCxnSpPr>
            <p:cNvPr id="566" name="Google Shape;566;p32"/>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67" name="Google Shape;567;p32"/>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68" name="Google Shape;568;p32"/>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69" name="Google Shape;569;p32"/>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70" name="Google Shape;570;p32"/>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71" name="Google Shape;571;p32"/>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72" name="Google Shape;572;p32"/>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73" name="Google Shape;573;p32"/>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74" name="Google Shape;574;p32"/>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75" name="Google Shape;575;p32"/>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76" name="Google Shape;576;p32"/>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577" name="Google Shape;577;p32"/>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grpSp>
        <p:nvGrpSpPr>
          <p:cNvPr id="578" name="Google Shape;578;p32"/>
          <p:cNvGrpSpPr/>
          <p:nvPr/>
        </p:nvGrpSpPr>
        <p:grpSpPr>
          <a:xfrm>
            <a:off x="251710" y="246950"/>
            <a:ext cx="461700" cy="461700"/>
            <a:chOff x="292035" y="246950"/>
            <a:chExt cx="461700" cy="461700"/>
          </a:xfrm>
        </p:grpSpPr>
        <p:sp>
          <p:nvSpPr>
            <p:cNvPr id="579" name="Google Shape;579;p32"/>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2"/>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2"/>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2"/>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3" name="Google Shape;583;p32"/>
          <p:cNvSpPr/>
          <p:nvPr/>
        </p:nvSpPr>
        <p:spPr>
          <a:xfrm>
            <a:off x="6248325" y="1430300"/>
            <a:ext cx="1353404" cy="313626"/>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4" name="Google Shape;584;p32"/>
          <p:cNvGrpSpPr/>
          <p:nvPr/>
        </p:nvGrpSpPr>
        <p:grpSpPr>
          <a:xfrm>
            <a:off x="4012757" y="2024994"/>
            <a:ext cx="2299447" cy="2871475"/>
            <a:chOff x="4995891" y="1783987"/>
            <a:chExt cx="2492356" cy="3112373"/>
          </a:xfrm>
        </p:grpSpPr>
        <p:sp>
          <p:nvSpPr>
            <p:cNvPr id="585" name="Google Shape;585;p32"/>
            <p:cNvSpPr/>
            <p:nvPr/>
          </p:nvSpPr>
          <p:spPr>
            <a:xfrm>
              <a:off x="5310611" y="1942111"/>
              <a:ext cx="1864456" cy="1966698"/>
            </a:xfrm>
            <a:custGeom>
              <a:rect b="b" l="l" r="r" t="t"/>
              <a:pathLst>
                <a:path extrusionOk="0" h="30659" w="29064">
                  <a:moveTo>
                    <a:pt x="0" y="0"/>
                  </a:moveTo>
                  <a:lnTo>
                    <a:pt x="0" y="30659"/>
                  </a:lnTo>
                  <a:lnTo>
                    <a:pt x="29063" y="30659"/>
                  </a:lnTo>
                  <a:lnTo>
                    <a:pt x="290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2"/>
            <p:cNvSpPr/>
            <p:nvPr/>
          </p:nvSpPr>
          <p:spPr>
            <a:xfrm>
              <a:off x="5374761" y="1942111"/>
              <a:ext cx="1734616" cy="1966698"/>
            </a:xfrm>
            <a:custGeom>
              <a:rect b="b" l="l" r="r" t="t"/>
              <a:pathLst>
                <a:path extrusionOk="0" h="30659" w="27040">
                  <a:moveTo>
                    <a:pt x="0" y="0"/>
                  </a:moveTo>
                  <a:lnTo>
                    <a:pt x="0" y="30659"/>
                  </a:lnTo>
                  <a:lnTo>
                    <a:pt x="27040" y="30659"/>
                  </a:lnTo>
                  <a:lnTo>
                    <a:pt x="27040" y="0"/>
                  </a:ln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2"/>
            <p:cNvSpPr/>
            <p:nvPr/>
          </p:nvSpPr>
          <p:spPr>
            <a:xfrm>
              <a:off x="5463353" y="1824849"/>
              <a:ext cx="1541396" cy="703570"/>
            </a:xfrm>
            <a:custGeom>
              <a:rect b="b" l="l" r="r" t="t"/>
              <a:pathLst>
                <a:path extrusionOk="0" h="10968" w="24028">
                  <a:moveTo>
                    <a:pt x="10515" y="1"/>
                  </a:moveTo>
                  <a:cubicBezTo>
                    <a:pt x="7558" y="1"/>
                    <a:pt x="4695" y="186"/>
                    <a:pt x="1858" y="542"/>
                  </a:cubicBezTo>
                  <a:cubicBezTo>
                    <a:pt x="1203" y="614"/>
                    <a:pt x="429" y="792"/>
                    <a:pt x="155" y="1400"/>
                  </a:cubicBezTo>
                  <a:cubicBezTo>
                    <a:pt x="1" y="1757"/>
                    <a:pt x="72" y="2162"/>
                    <a:pt x="132" y="2543"/>
                  </a:cubicBezTo>
                  <a:cubicBezTo>
                    <a:pt x="322" y="3709"/>
                    <a:pt x="524" y="4852"/>
                    <a:pt x="727" y="5995"/>
                  </a:cubicBezTo>
                  <a:cubicBezTo>
                    <a:pt x="965" y="7365"/>
                    <a:pt x="1239" y="8829"/>
                    <a:pt x="2215" y="9829"/>
                  </a:cubicBezTo>
                  <a:cubicBezTo>
                    <a:pt x="2990" y="10631"/>
                    <a:pt x="4084" y="10968"/>
                    <a:pt x="5217" y="10968"/>
                  </a:cubicBezTo>
                  <a:cubicBezTo>
                    <a:pt x="6051" y="10968"/>
                    <a:pt x="6906" y="10785"/>
                    <a:pt x="7668" y="10472"/>
                  </a:cubicBezTo>
                  <a:cubicBezTo>
                    <a:pt x="9478" y="9722"/>
                    <a:pt x="10966" y="8400"/>
                    <a:pt x="12597" y="7341"/>
                  </a:cubicBezTo>
                  <a:cubicBezTo>
                    <a:pt x="14669" y="6019"/>
                    <a:pt x="17003" y="5126"/>
                    <a:pt x="19432" y="4733"/>
                  </a:cubicBezTo>
                  <a:cubicBezTo>
                    <a:pt x="20503" y="4555"/>
                    <a:pt x="21634" y="4471"/>
                    <a:pt x="22551" y="3876"/>
                  </a:cubicBezTo>
                  <a:cubicBezTo>
                    <a:pt x="23468" y="3281"/>
                    <a:pt x="24027" y="1971"/>
                    <a:pt x="23384" y="1078"/>
                  </a:cubicBezTo>
                  <a:cubicBezTo>
                    <a:pt x="18800" y="348"/>
                    <a:pt x="14569" y="1"/>
                    <a:pt x="10515"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2"/>
            <p:cNvSpPr/>
            <p:nvPr/>
          </p:nvSpPr>
          <p:spPr>
            <a:xfrm>
              <a:off x="5965134" y="2204346"/>
              <a:ext cx="974695" cy="813262"/>
            </a:xfrm>
            <a:custGeom>
              <a:rect b="b" l="l" r="r" t="t"/>
              <a:pathLst>
                <a:path extrusionOk="0" h="12678" w="15194">
                  <a:moveTo>
                    <a:pt x="12505" y="1"/>
                  </a:moveTo>
                  <a:cubicBezTo>
                    <a:pt x="10998" y="1"/>
                    <a:pt x="9468" y="844"/>
                    <a:pt x="8252" y="1830"/>
                  </a:cubicBezTo>
                  <a:cubicBezTo>
                    <a:pt x="6668" y="3092"/>
                    <a:pt x="5240" y="4663"/>
                    <a:pt x="3311" y="5247"/>
                  </a:cubicBezTo>
                  <a:cubicBezTo>
                    <a:pt x="2192" y="5592"/>
                    <a:pt x="763" y="5747"/>
                    <a:pt x="334" y="6830"/>
                  </a:cubicBezTo>
                  <a:cubicBezTo>
                    <a:pt x="1" y="7628"/>
                    <a:pt x="477" y="8580"/>
                    <a:pt x="1204" y="9057"/>
                  </a:cubicBezTo>
                  <a:cubicBezTo>
                    <a:pt x="1942" y="9533"/>
                    <a:pt x="2847" y="9640"/>
                    <a:pt x="3704" y="9652"/>
                  </a:cubicBezTo>
                  <a:cubicBezTo>
                    <a:pt x="4573" y="9688"/>
                    <a:pt x="5466" y="9640"/>
                    <a:pt x="6299" y="9890"/>
                  </a:cubicBezTo>
                  <a:cubicBezTo>
                    <a:pt x="8293" y="10494"/>
                    <a:pt x="9763" y="12678"/>
                    <a:pt x="11785" y="12678"/>
                  </a:cubicBezTo>
                  <a:cubicBezTo>
                    <a:pt x="11876" y="12678"/>
                    <a:pt x="11968" y="12674"/>
                    <a:pt x="12062" y="12664"/>
                  </a:cubicBezTo>
                  <a:cubicBezTo>
                    <a:pt x="13907" y="12486"/>
                    <a:pt x="15015" y="10414"/>
                    <a:pt x="15110" y="8557"/>
                  </a:cubicBezTo>
                  <a:cubicBezTo>
                    <a:pt x="15193" y="6687"/>
                    <a:pt x="14622" y="4866"/>
                    <a:pt x="14646" y="2996"/>
                  </a:cubicBezTo>
                  <a:cubicBezTo>
                    <a:pt x="14669" y="2008"/>
                    <a:pt x="14872" y="639"/>
                    <a:pt x="13812" y="234"/>
                  </a:cubicBezTo>
                  <a:cubicBezTo>
                    <a:pt x="13384" y="73"/>
                    <a:pt x="12946" y="1"/>
                    <a:pt x="12505"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2"/>
            <p:cNvSpPr/>
            <p:nvPr/>
          </p:nvSpPr>
          <p:spPr>
            <a:xfrm>
              <a:off x="5451870" y="2981236"/>
              <a:ext cx="1536072" cy="980815"/>
            </a:xfrm>
            <a:custGeom>
              <a:rect b="b" l="l" r="r" t="t"/>
              <a:pathLst>
                <a:path extrusionOk="0" h="15290" w="23945">
                  <a:moveTo>
                    <a:pt x="10129" y="1"/>
                  </a:moveTo>
                  <a:cubicBezTo>
                    <a:pt x="9976" y="1"/>
                    <a:pt x="9822" y="6"/>
                    <a:pt x="9669" y="17"/>
                  </a:cubicBezTo>
                  <a:cubicBezTo>
                    <a:pt x="7871" y="148"/>
                    <a:pt x="6073" y="1220"/>
                    <a:pt x="5490" y="2923"/>
                  </a:cubicBezTo>
                  <a:cubicBezTo>
                    <a:pt x="4942" y="4530"/>
                    <a:pt x="5502" y="6447"/>
                    <a:pt x="4656" y="7935"/>
                  </a:cubicBezTo>
                  <a:cubicBezTo>
                    <a:pt x="4061" y="8971"/>
                    <a:pt x="2918" y="9542"/>
                    <a:pt x="1930" y="10221"/>
                  </a:cubicBezTo>
                  <a:cubicBezTo>
                    <a:pt x="942" y="10912"/>
                    <a:pt x="1" y="11959"/>
                    <a:pt x="180" y="13138"/>
                  </a:cubicBezTo>
                  <a:cubicBezTo>
                    <a:pt x="311" y="14067"/>
                    <a:pt x="1120" y="14769"/>
                    <a:pt x="2001" y="15043"/>
                  </a:cubicBezTo>
                  <a:cubicBezTo>
                    <a:pt x="2574" y="15237"/>
                    <a:pt x="3177" y="15289"/>
                    <a:pt x="3785" y="15289"/>
                  </a:cubicBezTo>
                  <a:cubicBezTo>
                    <a:pt x="4111" y="15289"/>
                    <a:pt x="4439" y="15274"/>
                    <a:pt x="4763" y="15257"/>
                  </a:cubicBezTo>
                  <a:cubicBezTo>
                    <a:pt x="8215" y="15097"/>
                    <a:pt x="11672" y="14936"/>
                    <a:pt x="15627" y="14936"/>
                  </a:cubicBezTo>
                  <a:cubicBezTo>
                    <a:pt x="17539" y="14936"/>
                    <a:pt x="19566" y="14974"/>
                    <a:pt x="21766" y="15067"/>
                  </a:cubicBezTo>
                  <a:cubicBezTo>
                    <a:pt x="22563" y="13948"/>
                    <a:pt x="23278" y="12757"/>
                    <a:pt x="23599" y="11436"/>
                  </a:cubicBezTo>
                  <a:cubicBezTo>
                    <a:pt x="23944" y="10102"/>
                    <a:pt x="23861" y="8638"/>
                    <a:pt x="23182" y="7459"/>
                  </a:cubicBezTo>
                  <a:cubicBezTo>
                    <a:pt x="22337" y="6018"/>
                    <a:pt x="20730" y="5256"/>
                    <a:pt x="19301" y="4387"/>
                  </a:cubicBezTo>
                  <a:cubicBezTo>
                    <a:pt x="17765" y="3458"/>
                    <a:pt x="16348" y="2327"/>
                    <a:pt x="14789" y="1434"/>
                  </a:cubicBezTo>
                  <a:cubicBezTo>
                    <a:pt x="13363" y="618"/>
                    <a:pt x="11758" y="1"/>
                    <a:pt x="10129"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2"/>
            <p:cNvSpPr/>
            <p:nvPr/>
          </p:nvSpPr>
          <p:spPr>
            <a:xfrm>
              <a:off x="5451870" y="2649786"/>
              <a:ext cx="450718" cy="663670"/>
            </a:xfrm>
            <a:custGeom>
              <a:rect b="b" l="l" r="r" t="t"/>
              <a:pathLst>
                <a:path extrusionOk="0" h="10346" w="7026">
                  <a:moveTo>
                    <a:pt x="4692" y="0"/>
                  </a:moveTo>
                  <a:cubicBezTo>
                    <a:pt x="3945" y="0"/>
                    <a:pt x="3182" y="413"/>
                    <a:pt x="2858" y="1101"/>
                  </a:cubicBezTo>
                  <a:cubicBezTo>
                    <a:pt x="2454" y="1934"/>
                    <a:pt x="2692" y="2934"/>
                    <a:pt x="2513" y="3839"/>
                  </a:cubicBezTo>
                  <a:cubicBezTo>
                    <a:pt x="2180" y="5565"/>
                    <a:pt x="442" y="6756"/>
                    <a:pt x="132" y="8482"/>
                  </a:cubicBezTo>
                  <a:cubicBezTo>
                    <a:pt x="1" y="9185"/>
                    <a:pt x="215" y="10030"/>
                    <a:pt x="894" y="10280"/>
                  </a:cubicBezTo>
                  <a:cubicBezTo>
                    <a:pt x="1014" y="10325"/>
                    <a:pt x="1137" y="10346"/>
                    <a:pt x="1259" y="10346"/>
                  </a:cubicBezTo>
                  <a:cubicBezTo>
                    <a:pt x="1754" y="10346"/>
                    <a:pt x="2241" y="10010"/>
                    <a:pt x="2537" y="9590"/>
                  </a:cubicBezTo>
                  <a:cubicBezTo>
                    <a:pt x="2918" y="9066"/>
                    <a:pt x="3097" y="8423"/>
                    <a:pt x="3418" y="7875"/>
                  </a:cubicBezTo>
                  <a:cubicBezTo>
                    <a:pt x="4073" y="6732"/>
                    <a:pt x="5299" y="6006"/>
                    <a:pt x="5990" y="4887"/>
                  </a:cubicBezTo>
                  <a:cubicBezTo>
                    <a:pt x="6859" y="3458"/>
                    <a:pt x="7026" y="1136"/>
                    <a:pt x="5692" y="291"/>
                  </a:cubicBezTo>
                  <a:cubicBezTo>
                    <a:pt x="5394" y="92"/>
                    <a:pt x="5045" y="0"/>
                    <a:pt x="4692"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2"/>
            <p:cNvSpPr/>
            <p:nvPr/>
          </p:nvSpPr>
          <p:spPr>
            <a:xfrm>
              <a:off x="6061038" y="2732729"/>
              <a:ext cx="200533" cy="940787"/>
            </a:xfrm>
            <a:custGeom>
              <a:rect b="b" l="l" r="r" t="t"/>
              <a:pathLst>
                <a:path extrusionOk="0" h="14666" w="3126">
                  <a:moveTo>
                    <a:pt x="2314" y="1"/>
                  </a:moveTo>
                  <a:cubicBezTo>
                    <a:pt x="2258" y="1"/>
                    <a:pt x="2203" y="37"/>
                    <a:pt x="2209" y="105"/>
                  </a:cubicBezTo>
                  <a:cubicBezTo>
                    <a:pt x="2840" y="3963"/>
                    <a:pt x="3126" y="8059"/>
                    <a:pt x="1614" y="11750"/>
                  </a:cubicBezTo>
                  <a:cubicBezTo>
                    <a:pt x="1221" y="12726"/>
                    <a:pt x="685" y="13631"/>
                    <a:pt x="54" y="14500"/>
                  </a:cubicBezTo>
                  <a:cubicBezTo>
                    <a:pt x="1" y="14580"/>
                    <a:pt x="86" y="14666"/>
                    <a:pt x="162" y="14666"/>
                  </a:cubicBezTo>
                  <a:cubicBezTo>
                    <a:pt x="189" y="14666"/>
                    <a:pt x="214" y="14655"/>
                    <a:pt x="232" y="14631"/>
                  </a:cubicBezTo>
                  <a:cubicBezTo>
                    <a:pt x="1435" y="13143"/>
                    <a:pt x="2173" y="11285"/>
                    <a:pt x="2554" y="9440"/>
                  </a:cubicBezTo>
                  <a:cubicBezTo>
                    <a:pt x="2971" y="7487"/>
                    <a:pt x="3018" y="5487"/>
                    <a:pt x="2852" y="3487"/>
                  </a:cubicBezTo>
                  <a:cubicBezTo>
                    <a:pt x="2757" y="2356"/>
                    <a:pt x="2602" y="1224"/>
                    <a:pt x="2423" y="93"/>
                  </a:cubicBezTo>
                  <a:cubicBezTo>
                    <a:pt x="2417" y="31"/>
                    <a:pt x="2366" y="1"/>
                    <a:pt x="23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2"/>
            <p:cNvSpPr/>
            <p:nvPr/>
          </p:nvSpPr>
          <p:spPr>
            <a:xfrm>
              <a:off x="6232511" y="2437779"/>
              <a:ext cx="517883" cy="588168"/>
            </a:xfrm>
            <a:custGeom>
              <a:rect b="b" l="l" r="r" t="t"/>
              <a:pathLst>
                <a:path extrusionOk="0" h="9169" w="8073">
                  <a:moveTo>
                    <a:pt x="8073" y="0"/>
                  </a:moveTo>
                  <a:lnTo>
                    <a:pt x="8073" y="0"/>
                  </a:lnTo>
                  <a:cubicBezTo>
                    <a:pt x="5870" y="262"/>
                    <a:pt x="3763" y="1358"/>
                    <a:pt x="2298" y="3036"/>
                  </a:cubicBezTo>
                  <a:cubicBezTo>
                    <a:pt x="822" y="4727"/>
                    <a:pt x="0" y="6954"/>
                    <a:pt x="48" y="9168"/>
                  </a:cubicBezTo>
                  <a:cubicBezTo>
                    <a:pt x="4358" y="8156"/>
                    <a:pt x="7573" y="4287"/>
                    <a:pt x="80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2"/>
            <p:cNvSpPr/>
            <p:nvPr/>
          </p:nvSpPr>
          <p:spPr>
            <a:xfrm>
              <a:off x="6233986" y="2490123"/>
              <a:ext cx="470540" cy="548269"/>
            </a:xfrm>
            <a:custGeom>
              <a:rect b="b" l="l" r="r" t="t"/>
              <a:pathLst>
                <a:path extrusionOk="0" h="8547" w="7335">
                  <a:moveTo>
                    <a:pt x="7273" y="0"/>
                  </a:moveTo>
                  <a:cubicBezTo>
                    <a:pt x="7259" y="0"/>
                    <a:pt x="7244" y="5"/>
                    <a:pt x="7228" y="18"/>
                  </a:cubicBezTo>
                  <a:cubicBezTo>
                    <a:pt x="6716" y="434"/>
                    <a:pt x="6228" y="863"/>
                    <a:pt x="5752" y="1327"/>
                  </a:cubicBezTo>
                  <a:cubicBezTo>
                    <a:pt x="5752" y="935"/>
                    <a:pt x="5692" y="530"/>
                    <a:pt x="5573" y="137"/>
                  </a:cubicBezTo>
                  <a:cubicBezTo>
                    <a:pt x="5569" y="115"/>
                    <a:pt x="5554" y="106"/>
                    <a:pt x="5537" y="106"/>
                  </a:cubicBezTo>
                  <a:cubicBezTo>
                    <a:pt x="5508" y="106"/>
                    <a:pt x="5475" y="135"/>
                    <a:pt x="5490" y="173"/>
                  </a:cubicBezTo>
                  <a:cubicBezTo>
                    <a:pt x="5609" y="554"/>
                    <a:pt x="5668" y="970"/>
                    <a:pt x="5668" y="1375"/>
                  </a:cubicBezTo>
                  <a:cubicBezTo>
                    <a:pt x="5668" y="1387"/>
                    <a:pt x="5668" y="1387"/>
                    <a:pt x="5680" y="1399"/>
                  </a:cubicBezTo>
                  <a:cubicBezTo>
                    <a:pt x="5133" y="1923"/>
                    <a:pt x="4597" y="2459"/>
                    <a:pt x="4085" y="3006"/>
                  </a:cubicBezTo>
                  <a:lnTo>
                    <a:pt x="4025" y="3066"/>
                  </a:lnTo>
                  <a:cubicBezTo>
                    <a:pt x="3882" y="2530"/>
                    <a:pt x="3609" y="2018"/>
                    <a:pt x="3239" y="1613"/>
                  </a:cubicBezTo>
                  <a:cubicBezTo>
                    <a:pt x="3228" y="1602"/>
                    <a:pt x="3217" y="1597"/>
                    <a:pt x="3206" y="1597"/>
                  </a:cubicBezTo>
                  <a:cubicBezTo>
                    <a:pt x="3169" y="1597"/>
                    <a:pt x="3141" y="1648"/>
                    <a:pt x="3168" y="1685"/>
                  </a:cubicBezTo>
                  <a:cubicBezTo>
                    <a:pt x="3525" y="2137"/>
                    <a:pt x="3787" y="2613"/>
                    <a:pt x="3954" y="3161"/>
                  </a:cubicBezTo>
                  <a:cubicBezTo>
                    <a:pt x="3370" y="3804"/>
                    <a:pt x="2823" y="4471"/>
                    <a:pt x="2287" y="5149"/>
                  </a:cubicBezTo>
                  <a:cubicBezTo>
                    <a:pt x="2061" y="4768"/>
                    <a:pt x="1811" y="4399"/>
                    <a:pt x="1501" y="4066"/>
                  </a:cubicBezTo>
                  <a:cubicBezTo>
                    <a:pt x="1491" y="4056"/>
                    <a:pt x="1480" y="4052"/>
                    <a:pt x="1470" y="4052"/>
                  </a:cubicBezTo>
                  <a:cubicBezTo>
                    <a:pt x="1433" y="4052"/>
                    <a:pt x="1404" y="4109"/>
                    <a:pt x="1442" y="4137"/>
                  </a:cubicBezTo>
                  <a:cubicBezTo>
                    <a:pt x="1644" y="4364"/>
                    <a:pt x="1835" y="4602"/>
                    <a:pt x="2001" y="4875"/>
                  </a:cubicBezTo>
                  <a:cubicBezTo>
                    <a:pt x="2073" y="4995"/>
                    <a:pt x="2156" y="5114"/>
                    <a:pt x="2216" y="5233"/>
                  </a:cubicBezTo>
                  <a:cubicBezTo>
                    <a:pt x="2216" y="5245"/>
                    <a:pt x="2216" y="5245"/>
                    <a:pt x="2227" y="5245"/>
                  </a:cubicBezTo>
                  <a:cubicBezTo>
                    <a:pt x="1930" y="5626"/>
                    <a:pt x="1644" y="6007"/>
                    <a:pt x="1382" y="6399"/>
                  </a:cubicBezTo>
                  <a:cubicBezTo>
                    <a:pt x="1287" y="6519"/>
                    <a:pt x="1215" y="6638"/>
                    <a:pt x="1120" y="6757"/>
                  </a:cubicBezTo>
                  <a:lnTo>
                    <a:pt x="1108" y="6745"/>
                  </a:lnTo>
                  <a:cubicBezTo>
                    <a:pt x="1037" y="6626"/>
                    <a:pt x="965" y="6507"/>
                    <a:pt x="870" y="6399"/>
                  </a:cubicBezTo>
                  <a:cubicBezTo>
                    <a:pt x="787" y="6280"/>
                    <a:pt x="668" y="6197"/>
                    <a:pt x="549" y="6102"/>
                  </a:cubicBezTo>
                  <a:cubicBezTo>
                    <a:pt x="541" y="6098"/>
                    <a:pt x="533" y="6096"/>
                    <a:pt x="524" y="6096"/>
                  </a:cubicBezTo>
                  <a:cubicBezTo>
                    <a:pt x="481" y="6096"/>
                    <a:pt x="439" y="6141"/>
                    <a:pt x="489" y="6161"/>
                  </a:cubicBezTo>
                  <a:cubicBezTo>
                    <a:pt x="608" y="6257"/>
                    <a:pt x="727" y="6364"/>
                    <a:pt x="811" y="6483"/>
                  </a:cubicBezTo>
                  <a:cubicBezTo>
                    <a:pt x="858" y="6542"/>
                    <a:pt x="906" y="6602"/>
                    <a:pt x="942" y="6673"/>
                  </a:cubicBezTo>
                  <a:cubicBezTo>
                    <a:pt x="977" y="6733"/>
                    <a:pt x="1001" y="6804"/>
                    <a:pt x="1049" y="6852"/>
                  </a:cubicBezTo>
                  <a:cubicBezTo>
                    <a:pt x="692" y="7388"/>
                    <a:pt x="346" y="7923"/>
                    <a:pt x="25" y="8471"/>
                  </a:cubicBezTo>
                  <a:cubicBezTo>
                    <a:pt x="1" y="8511"/>
                    <a:pt x="36" y="8546"/>
                    <a:pt x="69" y="8546"/>
                  </a:cubicBezTo>
                  <a:cubicBezTo>
                    <a:pt x="85" y="8546"/>
                    <a:pt x="100" y="8538"/>
                    <a:pt x="108" y="8519"/>
                  </a:cubicBezTo>
                  <a:cubicBezTo>
                    <a:pt x="442" y="7971"/>
                    <a:pt x="787" y="7435"/>
                    <a:pt x="1144" y="6911"/>
                  </a:cubicBezTo>
                  <a:cubicBezTo>
                    <a:pt x="1227" y="6959"/>
                    <a:pt x="1358" y="6935"/>
                    <a:pt x="1454" y="6959"/>
                  </a:cubicBezTo>
                  <a:cubicBezTo>
                    <a:pt x="1632" y="6983"/>
                    <a:pt x="1811" y="7042"/>
                    <a:pt x="1954" y="7114"/>
                  </a:cubicBezTo>
                  <a:cubicBezTo>
                    <a:pt x="1963" y="7119"/>
                    <a:pt x="1972" y="7122"/>
                    <a:pt x="1980" y="7122"/>
                  </a:cubicBezTo>
                  <a:cubicBezTo>
                    <a:pt x="2025" y="7122"/>
                    <a:pt x="2052" y="7051"/>
                    <a:pt x="2001" y="7031"/>
                  </a:cubicBezTo>
                  <a:cubicBezTo>
                    <a:pt x="1858" y="6959"/>
                    <a:pt x="1704" y="6911"/>
                    <a:pt x="1561" y="6864"/>
                  </a:cubicBezTo>
                  <a:cubicBezTo>
                    <a:pt x="1477" y="6852"/>
                    <a:pt x="1394" y="6840"/>
                    <a:pt x="1323" y="6816"/>
                  </a:cubicBezTo>
                  <a:cubicBezTo>
                    <a:pt x="1275" y="6816"/>
                    <a:pt x="1227" y="6816"/>
                    <a:pt x="1180" y="6804"/>
                  </a:cubicBezTo>
                  <a:cubicBezTo>
                    <a:pt x="1537" y="6292"/>
                    <a:pt x="1918" y="5768"/>
                    <a:pt x="2299" y="5268"/>
                  </a:cubicBezTo>
                  <a:lnTo>
                    <a:pt x="2335" y="5268"/>
                  </a:lnTo>
                  <a:cubicBezTo>
                    <a:pt x="2418" y="5292"/>
                    <a:pt x="2489" y="5292"/>
                    <a:pt x="2585" y="5304"/>
                  </a:cubicBezTo>
                  <a:cubicBezTo>
                    <a:pt x="2906" y="5328"/>
                    <a:pt x="3239" y="5376"/>
                    <a:pt x="3561" y="5411"/>
                  </a:cubicBezTo>
                  <a:cubicBezTo>
                    <a:pt x="3894" y="5447"/>
                    <a:pt x="4240" y="5507"/>
                    <a:pt x="4561" y="5542"/>
                  </a:cubicBezTo>
                  <a:cubicBezTo>
                    <a:pt x="4564" y="5543"/>
                    <a:pt x="4567" y="5543"/>
                    <a:pt x="4570" y="5543"/>
                  </a:cubicBezTo>
                  <a:cubicBezTo>
                    <a:pt x="4624" y="5543"/>
                    <a:pt x="4653" y="5446"/>
                    <a:pt x="4597" y="5435"/>
                  </a:cubicBezTo>
                  <a:cubicBezTo>
                    <a:pt x="4204" y="5364"/>
                    <a:pt x="3799" y="5316"/>
                    <a:pt x="3418" y="5268"/>
                  </a:cubicBezTo>
                  <a:cubicBezTo>
                    <a:pt x="3073" y="5233"/>
                    <a:pt x="2716" y="5197"/>
                    <a:pt x="2370" y="5149"/>
                  </a:cubicBezTo>
                  <a:cubicBezTo>
                    <a:pt x="2454" y="5066"/>
                    <a:pt x="2513" y="4971"/>
                    <a:pt x="2585" y="4887"/>
                  </a:cubicBezTo>
                  <a:cubicBezTo>
                    <a:pt x="3049" y="4292"/>
                    <a:pt x="3537" y="3721"/>
                    <a:pt x="4037" y="3161"/>
                  </a:cubicBezTo>
                  <a:cubicBezTo>
                    <a:pt x="4668" y="3173"/>
                    <a:pt x="5323" y="3399"/>
                    <a:pt x="5859" y="3709"/>
                  </a:cubicBezTo>
                  <a:cubicBezTo>
                    <a:pt x="5868" y="3714"/>
                    <a:pt x="5877" y="3717"/>
                    <a:pt x="5885" y="3717"/>
                  </a:cubicBezTo>
                  <a:cubicBezTo>
                    <a:pt x="5931" y="3717"/>
                    <a:pt x="5957" y="3645"/>
                    <a:pt x="5906" y="3625"/>
                  </a:cubicBezTo>
                  <a:cubicBezTo>
                    <a:pt x="5609" y="3459"/>
                    <a:pt x="5311" y="3304"/>
                    <a:pt x="4978" y="3221"/>
                  </a:cubicBezTo>
                  <a:cubicBezTo>
                    <a:pt x="4692" y="3125"/>
                    <a:pt x="4418" y="3101"/>
                    <a:pt x="4121" y="3066"/>
                  </a:cubicBezTo>
                  <a:cubicBezTo>
                    <a:pt x="4561" y="2590"/>
                    <a:pt x="5014" y="2113"/>
                    <a:pt x="5490" y="1673"/>
                  </a:cubicBezTo>
                  <a:cubicBezTo>
                    <a:pt x="5585" y="1577"/>
                    <a:pt x="5680" y="1482"/>
                    <a:pt x="5787" y="1387"/>
                  </a:cubicBezTo>
                  <a:cubicBezTo>
                    <a:pt x="5905" y="1384"/>
                    <a:pt x="6023" y="1383"/>
                    <a:pt x="6140" y="1383"/>
                  </a:cubicBezTo>
                  <a:cubicBezTo>
                    <a:pt x="6519" y="1383"/>
                    <a:pt x="6896" y="1398"/>
                    <a:pt x="7288" y="1435"/>
                  </a:cubicBezTo>
                  <a:cubicBezTo>
                    <a:pt x="7294" y="1440"/>
                    <a:pt x="7300" y="1442"/>
                    <a:pt x="7305" y="1442"/>
                  </a:cubicBezTo>
                  <a:cubicBezTo>
                    <a:pt x="7334" y="1442"/>
                    <a:pt x="7327" y="1363"/>
                    <a:pt x="7276" y="1363"/>
                  </a:cubicBezTo>
                  <a:cubicBezTo>
                    <a:pt x="6921" y="1327"/>
                    <a:pt x="6566" y="1311"/>
                    <a:pt x="6212" y="1311"/>
                  </a:cubicBezTo>
                  <a:cubicBezTo>
                    <a:pt x="6102" y="1311"/>
                    <a:pt x="5992" y="1313"/>
                    <a:pt x="5883" y="1316"/>
                  </a:cubicBezTo>
                  <a:cubicBezTo>
                    <a:pt x="6347" y="887"/>
                    <a:pt x="6811" y="482"/>
                    <a:pt x="7300" y="77"/>
                  </a:cubicBezTo>
                  <a:cubicBezTo>
                    <a:pt x="7335" y="42"/>
                    <a:pt x="7311" y="0"/>
                    <a:pt x="72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2"/>
            <p:cNvSpPr/>
            <p:nvPr/>
          </p:nvSpPr>
          <p:spPr>
            <a:xfrm>
              <a:off x="6204221" y="2967445"/>
              <a:ext cx="653881" cy="459424"/>
            </a:xfrm>
            <a:custGeom>
              <a:rect b="b" l="l" r="r" t="t"/>
              <a:pathLst>
                <a:path extrusionOk="0" h="7162" w="10193">
                  <a:moveTo>
                    <a:pt x="9012" y="0"/>
                  </a:moveTo>
                  <a:cubicBezTo>
                    <a:pt x="7134" y="0"/>
                    <a:pt x="5250" y="577"/>
                    <a:pt x="3715" y="1649"/>
                  </a:cubicBezTo>
                  <a:cubicBezTo>
                    <a:pt x="1858" y="2935"/>
                    <a:pt x="501" y="4947"/>
                    <a:pt x="1" y="7162"/>
                  </a:cubicBezTo>
                  <a:cubicBezTo>
                    <a:pt x="4716" y="6614"/>
                    <a:pt x="8645" y="3888"/>
                    <a:pt x="10192" y="78"/>
                  </a:cubicBezTo>
                  <a:cubicBezTo>
                    <a:pt x="9801" y="26"/>
                    <a:pt x="9407" y="0"/>
                    <a:pt x="90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2"/>
            <p:cNvSpPr/>
            <p:nvPr/>
          </p:nvSpPr>
          <p:spPr>
            <a:xfrm>
              <a:off x="6211919" y="2991243"/>
              <a:ext cx="605704" cy="433252"/>
            </a:xfrm>
            <a:custGeom>
              <a:rect b="b" l="l" r="r" t="t"/>
              <a:pathLst>
                <a:path extrusionOk="0" h="6754" w="9442">
                  <a:moveTo>
                    <a:pt x="9358" y="0"/>
                  </a:moveTo>
                  <a:cubicBezTo>
                    <a:pt x="9351" y="0"/>
                    <a:pt x="9343" y="1"/>
                    <a:pt x="9334" y="4"/>
                  </a:cubicBezTo>
                  <a:cubicBezTo>
                    <a:pt x="8703" y="290"/>
                    <a:pt x="8096" y="623"/>
                    <a:pt x="7477" y="945"/>
                  </a:cubicBezTo>
                  <a:cubicBezTo>
                    <a:pt x="7513" y="695"/>
                    <a:pt x="7513" y="421"/>
                    <a:pt x="7453" y="171"/>
                  </a:cubicBezTo>
                  <a:cubicBezTo>
                    <a:pt x="7444" y="150"/>
                    <a:pt x="7428" y="140"/>
                    <a:pt x="7411" y="140"/>
                  </a:cubicBezTo>
                  <a:cubicBezTo>
                    <a:pt x="7381" y="140"/>
                    <a:pt x="7350" y="169"/>
                    <a:pt x="7358" y="207"/>
                  </a:cubicBezTo>
                  <a:cubicBezTo>
                    <a:pt x="7417" y="469"/>
                    <a:pt x="7417" y="743"/>
                    <a:pt x="7370" y="1004"/>
                  </a:cubicBezTo>
                  <a:cubicBezTo>
                    <a:pt x="6703" y="1374"/>
                    <a:pt x="6036" y="1766"/>
                    <a:pt x="5393" y="2183"/>
                  </a:cubicBezTo>
                  <a:lnTo>
                    <a:pt x="4857" y="2540"/>
                  </a:lnTo>
                  <a:cubicBezTo>
                    <a:pt x="4786" y="2088"/>
                    <a:pt x="4691" y="1659"/>
                    <a:pt x="4596" y="1231"/>
                  </a:cubicBezTo>
                  <a:cubicBezTo>
                    <a:pt x="4586" y="1207"/>
                    <a:pt x="4567" y="1196"/>
                    <a:pt x="4548" y="1196"/>
                  </a:cubicBezTo>
                  <a:cubicBezTo>
                    <a:pt x="4520" y="1196"/>
                    <a:pt x="4493" y="1219"/>
                    <a:pt x="4500" y="1254"/>
                  </a:cubicBezTo>
                  <a:cubicBezTo>
                    <a:pt x="4619" y="1695"/>
                    <a:pt x="4715" y="2136"/>
                    <a:pt x="4786" y="2588"/>
                  </a:cubicBezTo>
                  <a:lnTo>
                    <a:pt x="4786" y="2600"/>
                  </a:lnTo>
                  <a:cubicBezTo>
                    <a:pt x="4000" y="3136"/>
                    <a:pt x="3238" y="3719"/>
                    <a:pt x="2512" y="4326"/>
                  </a:cubicBezTo>
                  <a:cubicBezTo>
                    <a:pt x="2452" y="4195"/>
                    <a:pt x="2393" y="4076"/>
                    <a:pt x="2345" y="3933"/>
                  </a:cubicBezTo>
                  <a:cubicBezTo>
                    <a:pt x="2226" y="3671"/>
                    <a:pt x="2119" y="3398"/>
                    <a:pt x="2036" y="3136"/>
                  </a:cubicBezTo>
                  <a:cubicBezTo>
                    <a:pt x="2026" y="3112"/>
                    <a:pt x="2005" y="3101"/>
                    <a:pt x="1984" y="3101"/>
                  </a:cubicBezTo>
                  <a:cubicBezTo>
                    <a:pt x="1954" y="3101"/>
                    <a:pt x="1926" y="3124"/>
                    <a:pt x="1940" y="3159"/>
                  </a:cubicBezTo>
                  <a:cubicBezTo>
                    <a:pt x="2048" y="3433"/>
                    <a:pt x="2155" y="3707"/>
                    <a:pt x="2274" y="3981"/>
                  </a:cubicBezTo>
                  <a:lnTo>
                    <a:pt x="2452" y="4386"/>
                  </a:lnTo>
                  <a:lnTo>
                    <a:pt x="2452" y="4398"/>
                  </a:lnTo>
                  <a:cubicBezTo>
                    <a:pt x="2250" y="4564"/>
                    <a:pt x="2059" y="4719"/>
                    <a:pt x="1869" y="4898"/>
                  </a:cubicBezTo>
                  <a:cubicBezTo>
                    <a:pt x="1571" y="5160"/>
                    <a:pt x="1286" y="5422"/>
                    <a:pt x="1000" y="5696"/>
                  </a:cubicBezTo>
                  <a:lnTo>
                    <a:pt x="964" y="5600"/>
                  </a:lnTo>
                  <a:lnTo>
                    <a:pt x="726" y="5184"/>
                  </a:lnTo>
                  <a:cubicBezTo>
                    <a:pt x="716" y="5166"/>
                    <a:pt x="701" y="5159"/>
                    <a:pt x="686" y="5159"/>
                  </a:cubicBezTo>
                  <a:cubicBezTo>
                    <a:pt x="651" y="5159"/>
                    <a:pt x="614" y="5201"/>
                    <a:pt x="631" y="5243"/>
                  </a:cubicBezTo>
                  <a:lnTo>
                    <a:pt x="905" y="5696"/>
                  </a:lnTo>
                  <a:cubicBezTo>
                    <a:pt x="916" y="5707"/>
                    <a:pt x="928" y="5731"/>
                    <a:pt x="940" y="5767"/>
                  </a:cubicBezTo>
                  <a:cubicBezTo>
                    <a:pt x="631" y="6065"/>
                    <a:pt x="333" y="6362"/>
                    <a:pt x="35" y="6672"/>
                  </a:cubicBezTo>
                  <a:cubicBezTo>
                    <a:pt x="1" y="6707"/>
                    <a:pt x="36" y="6754"/>
                    <a:pt x="71" y="6754"/>
                  </a:cubicBezTo>
                  <a:cubicBezTo>
                    <a:pt x="84" y="6754"/>
                    <a:pt x="97" y="6747"/>
                    <a:pt x="107" y="6731"/>
                  </a:cubicBezTo>
                  <a:lnTo>
                    <a:pt x="1000" y="5838"/>
                  </a:lnTo>
                  <a:lnTo>
                    <a:pt x="1024" y="5850"/>
                  </a:lnTo>
                  <a:cubicBezTo>
                    <a:pt x="1059" y="5898"/>
                    <a:pt x="1143" y="5910"/>
                    <a:pt x="1178" y="5946"/>
                  </a:cubicBezTo>
                  <a:cubicBezTo>
                    <a:pt x="1500" y="6077"/>
                    <a:pt x="1774" y="6243"/>
                    <a:pt x="2071" y="6386"/>
                  </a:cubicBezTo>
                  <a:cubicBezTo>
                    <a:pt x="2081" y="6392"/>
                    <a:pt x="2090" y="6394"/>
                    <a:pt x="2098" y="6394"/>
                  </a:cubicBezTo>
                  <a:cubicBezTo>
                    <a:pt x="2143" y="6394"/>
                    <a:pt x="2169" y="6323"/>
                    <a:pt x="2119" y="6303"/>
                  </a:cubicBezTo>
                  <a:cubicBezTo>
                    <a:pt x="1869" y="6136"/>
                    <a:pt x="1571" y="6005"/>
                    <a:pt x="1286" y="5886"/>
                  </a:cubicBezTo>
                  <a:cubicBezTo>
                    <a:pt x="1226" y="5850"/>
                    <a:pt x="1119" y="5838"/>
                    <a:pt x="1083" y="5791"/>
                  </a:cubicBezTo>
                  <a:lnTo>
                    <a:pt x="1059" y="5779"/>
                  </a:lnTo>
                  <a:cubicBezTo>
                    <a:pt x="1524" y="5338"/>
                    <a:pt x="2000" y="4898"/>
                    <a:pt x="2488" y="4505"/>
                  </a:cubicBezTo>
                  <a:cubicBezTo>
                    <a:pt x="2488" y="4505"/>
                    <a:pt x="2512" y="4517"/>
                    <a:pt x="2524" y="4517"/>
                  </a:cubicBezTo>
                  <a:cubicBezTo>
                    <a:pt x="2583" y="4541"/>
                    <a:pt x="2655" y="4541"/>
                    <a:pt x="2714" y="4564"/>
                  </a:cubicBezTo>
                  <a:cubicBezTo>
                    <a:pt x="3000" y="4624"/>
                    <a:pt x="3262" y="4719"/>
                    <a:pt x="3524" y="4838"/>
                  </a:cubicBezTo>
                  <a:cubicBezTo>
                    <a:pt x="3774" y="4957"/>
                    <a:pt x="4012" y="5112"/>
                    <a:pt x="4250" y="5255"/>
                  </a:cubicBezTo>
                  <a:cubicBezTo>
                    <a:pt x="4259" y="5262"/>
                    <a:pt x="4269" y="5265"/>
                    <a:pt x="4278" y="5265"/>
                  </a:cubicBezTo>
                  <a:cubicBezTo>
                    <a:pt x="4317" y="5265"/>
                    <a:pt x="4348" y="5212"/>
                    <a:pt x="4310" y="5184"/>
                  </a:cubicBezTo>
                  <a:cubicBezTo>
                    <a:pt x="3893" y="4874"/>
                    <a:pt x="3381" y="4648"/>
                    <a:pt x="2893" y="4517"/>
                  </a:cubicBezTo>
                  <a:cubicBezTo>
                    <a:pt x="2833" y="4505"/>
                    <a:pt x="2762" y="4481"/>
                    <a:pt x="2702" y="4469"/>
                  </a:cubicBezTo>
                  <a:cubicBezTo>
                    <a:pt x="2655" y="4457"/>
                    <a:pt x="2631" y="4457"/>
                    <a:pt x="2595" y="4445"/>
                  </a:cubicBezTo>
                  <a:cubicBezTo>
                    <a:pt x="2881" y="4207"/>
                    <a:pt x="3167" y="3981"/>
                    <a:pt x="3464" y="3755"/>
                  </a:cubicBezTo>
                  <a:cubicBezTo>
                    <a:pt x="3941" y="3386"/>
                    <a:pt x="4429" y="3040"/>
                    <a:pt x="4929" y="2695"/>
                  </a:cubicBezTo>
                  <a:cubicBezTo>
                    <a:pt x="5619" y="2802"/>
                    <a:pt x="6239" y="3136"/>
                    <a:pt x="6715" y="3636"/>
                  </a:cubicBezTo>
                  <a:cubicBezTo>
                    <a:pt x="6726" y="3647"/>
                    <a:pt x="6738" y="3651"/>
                    <a:pt x="6748" y="3651"/>
                  </a:cubicBezTo>
                  <a:cubicBezTo>
                    <a:pt x="6784" y="3651"/>
                    <a:pt x="6811" y="3601"/>
                    <a:pt x="6774" y="3564"/>
                  </a:cubicBezTo>
                  <a:cubicBezTo>
                    <a:pt x="6334" y="3052"/>
                    <a:pt x="5691" y="2731"/>
                    <a:pt x="5036" y="2612"/>
                  </a:cubicBezTo>
                  <a:cubicBezTo>
                    <a:pt x="5739" y="2136"/>
                    <a:pt x="6453" y="1683"/>
                    <a:pt x="7191" y="1266"/>
                  </a:cubicBezTo>
                  <a:cubicBezTo>
                    <a:pt x="7286" y="1207"/>
                    <a:pt x="7393" y="1171"/>
                    <a:pt x="7477" y="1112"/>
                  </a:cubicBezTo>
                  <a:cubicBezTo>
                    <a:pt x="7644" y="1171"/>
                    <a:pt x="7786" y="1243"/>
                    <a:pt x="7941" y="1314"/>
                  </a:cubicBezTo>
                  <a:cubicBezTo>
                    <a:pt x="8108" y="1409"/>
                    <a:pt x="8251" y="1505"/>
                    <a:pt x="8417" y="1612"/>
                  </a:cubicBezTo>
                  <a:cubicBezTo>
                    <a:pt x="8426" y="1618"/>
                    <a:pt x="8434" y="1620"/>
                    <a:pt x="8442" y="1620"/>
                  </a:cubicBezTo>
                  <a:cubicBezTo>
                    <a:pt x="8482" y="1620"/>
                    <a:pt x="8516" y="1560"/>
                    <a:pt x="8477" y="1540"/>
                  </a:cubicBezTo>
                  <a:cubicBezTo>
                    <a:pt x="8203" y="1326"/>
                    <a:pt x="7905" y="1183"/>
                    <a:pt x="7596" y="1052"/>
                  </a:cubicBezTo>
                  <a:cubicBezTo>
                    <a:pt x="8203" y="719"/>
                    <a:pt x="8822" y="409"/>
                    <a:pt x="9441" y="123"/>
                  </a:cubicBezTo>
                  <a:cubicBezTo>
                    <a:pt x="9441" y="71"/>
                    <a:pt x="941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2"/>
            <p:cNvSpPr/>
            <p:nvPr/>
          </p:nvSpPr>
          <p:spPr>
            <a:xfrm>
              <a:off x="5881931" y="2055909"/>
              <a:ext cx="421658" cy="709600"/>
            </a:xfrm>
            <a:custGeom>
              <a:rect b="b" l="l" r="r" t="t"/>
              <a:pathLst>
                <a:path extrusionOk="0" h="11062" w="6573">
                  <a:moveTo>
                    <a:pt x="0" y="0"/>
                  </a:moveTo>
                  <a:lnTo>
                    <a:pt x="0" y="0"/>
                  </a:lnTo>
                  <a:cubicBezTo>
                    <a:pt x="60" y="1989"/>
                    <a:pt x="119" y="3977"/>
                    <a:pt x="596" y="5894"/>
                  </a:cubicBezTo>
                  <a:cubicBezTo>
                    <a:pt x="1107" y="7823"/>
                    <a:pt x="2060" y="9680"/>
                    <a:pt x="5108" y="11061"/>
                  </a:cubicBezTo>
                  <a:cubicBezTo>
                    <a:pt x="6394" y="9025"/>
                    <a:pt x="6572" y="6334"/>
                    <a:pt x="5560" y="4155"/>
                  </a:cubicBezTo>
                  <a:cubicBezTo>
                    <a:pt x="4548" y="1965"/>
                    <a:pt x="2381" y="357"/>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2"/>
            <p:cNvSpPr/>
            <p:nvPr/>
          </p:nvSpPr>
          <p:spPr>
            <a:xfrm>
              <a:off x="5907720" y="2082017"/>
              <a:ext cx="355712" cy="680797"/>
            </a:xfrm>
            <a:custGeom>
              <a:rect b="b" l="l" r="r" t="t"/>
              <a:pathLst>
                <a:path extrusionOk="0" h="10613" w="5545">
                  <a:moveTo>
                    <a:pt x="82" y="0"/>
                  </a:moveTo>
                  <a:cubicBezTo>
                    <a:pt x="40" y="0"/>
                    <a:pt x="0" y="55"/>
                    <a:pt x="39" y="93"/>
                  </a:cubicBezTo>
                  <a:cubicBezTo>
                    <a:pt x="479" y="570"/>
                    <a:pt x="908" y="1058"/>
                    <a:pt x="1313" y="1582"/>
                  </a:cubicBezTo>
                  <a:cubicBezTo>
                    <a:pt x="944" y="1617"/>
                    <a:pt x="575" y="1724"/>
                    <a:pt x="229" y="1855"/>
                  </a:cubicBezTo>
                  <a:cubicBezTo>
                    <a:pt x="176" y="1877"/>
                    <a:pt x="189" y="1954"/>
                    <a:pt x="235" y="1954"/>
                  </a:cubicBezTo>
                  <a:cubicBezTo>
                    <a:pt x="240" y="1954"/>
                    <a:pt x="247" y="1953"/>
                    <a:pt x="253" y="1951"/>
                  </a:cubicBezTo>
                  <a:cubicBezTo>
                    <a:pt x="610" y="1796"/>
                    <a:pt x="1003" y="1713"/>
                    <a:pt x="1384" y="1665"/>
                  </a:cubicBezTo>
                  <a:cubicBezTo>
                    <a:pt x="1896" y="2320"/>
                    <a:pt x="2372" y="3022"/>
                    <a:pt x="2789" y="3748"/>
                  </a:cubicBezTo>
                  <a:cubicBezTo>
                    <a:pt x="2980" y="4094"/>
                    <a:pt x="3158" y="4451"/>
                    <a:pt x="3337" y="4808"/>
                  </a:cubicBezTo>
                  <a:cubicBezTo>
                    <a:pt x="3337" y="4820"/>
                    <a:pt x="3337" y="4820"/>
                    <a:pt x="3325" y="4832"/>
                  </a:cubicBezTo>
                  <a:cubicBezTo>
                    <a:pt x="3286" y="4831"/>
                    <a:pt x="3248" y="4831"/>
                    <a:pt x="3209" y="4831"/>
                  </a:cubicBezTo>
                  <a:cubicBezTo>
                    <a:pt x="2474" y="4831"/>
                    <a:pt x="1741" y="4940"/>
                    <a:pt x="1051" y="5177"/>
                  </a:cubicBezTo>
                  <a:cubicBezTo>
                    <a:pt x="997" y="5188"/>
                    <a:pt x="1011" y="5276"/>
                    <a:pt x="1058" y="5276"/>
                  </a:cubicBezTo>
                  <a:cubicBezTo>
                    <a:pt x="1063" y="5276"/>
                    <a:pt x="1069" y="5275"/>
                    <a:pt x="1075" y="5272"/>
                  </a:cubicBezTo>
                  <a:cubicBezTo>
                    <a:pt x="1730" y="5036"/>
                    <a:pt x="2443" y="4936"/>
                    <a:pt x="3135" y="4936"/>
                  </a:cubicBezTo>
                  <a:cubicBezTo>
                    <a:pt x="3211" y="4936"/>
                    <a:pt x="3286" y="4937"/>
                    <a:pt x="3361" y="4939"/>
                  </a:cubicBezTo>
                  <a:cubicBezTo>
                    <a:pt x="3384" y="4939"/>
                    <a:pt x="3384" y="4939"/>
                    <a:pt x="3384" y="4927"/>
                  </a:cubicBezTo>
                  <a:cubicBezTo>
                    <a:pt x="3825" y="5904"/>
                    <a:pt x="4170" y="6939"/>
                    <a:pt x="4396" y="7987"/>
                  </a:cubicBezTo>
                  <a:cubicBezTo>
                    <a:pt x="4396" y="8011"/>
                    <a:pt x="4385" y="8011"/>
                    <a:pt x="4385" y="8023"/>
                  </a:cubicBezTo>
                  <a:cubicBezTo>
                    <a:pt x="4140" y="8002"/>
                    <a:pt x="3895" y="7991"/>
                    <a:pt x="3650" y="7991"/>
                  </a:cubicBezTo>
                  <a:cubicBezTo>
                    <a:pt x="3192" y="7991"/>
                    <a:pt x="2735" y="8029"/>
                    <a:pt x="2277" y="8106"/>
                  </a:cubicBezTo>
                  <a:cubicBezTo>
                    <a:pt x="2221" y="8128"/>
                    <a:pt x="2249" y="8203"/>
                    <a:pt x="2301" y="8203"/>
                  </a:cubicBezTo>
                  <a:cubicBezTo>
                    <a:pt x="2305" y="8203"/>
                    <a:pt x="2309" y="8202"/>
                    <a:pt x="2313" y="8201"/>
                  </a:cubicBezTo>
                  <a:cubicBezTo>
                    <a:pt x="2774" y="8121"/>
                    <a:pt x="3252" y="8073"/>
                    <a:pt x="3727" y="8073"/>
                  </a:cubicBezTo>
                  <a:cubicBezTo>
                    <a:pt x="3951" y="8073"/>
                    <a:pt x="4175" y="8083"/>
                    <a:pt x="4396" y="8106"/>
                  </a:cubicBezTo>
                  <a:lnTo>
                    <a:pt x="4408" y="8106"/>
                  </a:lnTo>
                  <a:cubicBezTo>
                    <a:pt x="4575" y="8916"/>
                    <a:pt x="4646" y="9737"/>
                    <a:pt x="4646" y="10547"/>
                  </a:cubicBezTo>
                  <a:cubicBezTo>
                    <a:pt x="4653" y="10592"/>
                    <a:pt x="4687" y="10613"/>
                    <a:pt x="4718" y="10613"/>
                  </a:cubicBezTo>
                  <a:cubicBezTo>
                    <a:pt x="4743" y="10613"/>
                    <a:pt x="4766" y="10598"/>
                    <a:pt x="4766" y="10571"/>
                  </a:cubicBezTo>
                  <a:cubicBezTo>
                    <a:pt x="4766" y="9714"/>
                    <a:pt x="4682" y="8868"/>
                    <a:pt x="4504" y="8035"/>
                  </a:cubicBezTo>
                  <a:cubicBezTo>
                    <a:pt x="4623" y="7797"/>
                    <a:pt x="4742" y="7547"/>
                    <a:pt x="4920" y="7332"/>
                  </a:cubicBezTo>
                  <a:cubicBezTo>
                    <a:pt x="5099" y="7094"/>
                    <a:pt x="5301" y="6892"/>
                    <a:pt x="5516" y="6701"/>
                  </a:cubicBezTo>
                  <a:cubicBezTo>
                    <a:pt x="5545" y="6663"/>
                    <a:pt x="5503" y="6608"/>
                    <a:pt x="5461" y="6608"/>
                  </a:cubicBezTo>
                  <a:cubicBezTo>
                    <a:pt x="5451" y="6608"/>
                    <a:pt x="5441" y="6611"/>
                    <a:pt x="5432" y="6618"/>
                  </a:cubicBezTo>
                  <a:cubicBezTo>
                    <a:pt x="5039" y="6951"/>
                    <a:pt x="4682" y="7380"/>
                    <a:pt x="4456" y="7856"/>
                  </a:cubicBezTo>
                  <a:cubicBezTo>
                    <a:pt x="4325" y="7249"/>
                    <a:pt x="4158" y="6654"/>
                    <a:pt x="3944" y="6058"/>
                  </a:cubicBezTo>
                  <a:cubicBezTo>
                    <a:pt x="3801" y="5642"/>
                    <a:pt x="3623" y="5225"/>
                    <a:pt x="3444" y="4820"/>
                  </a:cubicBezTo>
                  <a:cubicBezTo>
                    <a:pt x="3623" y="4106"/>
                    <a:pt x="3968" y="3439"/>
                    <a:pt x="4444" y="2891"/>
                  </a:cubicBezTo>
                  <a:cubicBezTo>
                    <a:pt x="4472" y="2844"/>
                    <a:pt x="4434" y="2797"/>
                    <a:pt x="4393" y="2797"/>
                  </a:cubicBezTo>
                  <a:cubicBezTo>
                    <a:pt x="4382" y="2797"/>
                    <a:pt x="4371" y="2800"/>
                    <a:pt x="4361" y="2808"/>
                  </a:cubicBezTo>
                  <a:cubicBezTo>
                    <a:pt x="3908" y="3344"/>
                    <a:pt x="3563" y="3987"/>
                    <a:pt x="3372" y="4677"/>
                  </a:cubicBezTo>
                  <a:cubicBezTo>
                    <a:pt x="2920" y="3737"/>
                    <a:pt x="2384" y="2844"/>
                    <a:pt x="1777" y="2010"/>
                  </a:cubicBezTo>
                  <a:cubicBezTo>
                    <a:pt x="1670" y="1879"/>
                    <a:pt x="1587" y="1736"/>
                    <a:pt x="1479" y="1605"/>
                  </a:cubicBezTo>
                  <a:cubicBezTo>
                    <a:pt x="1527" y="1427"/>
                    <a:pt x="1563" y="1248"/>
                    <a:pt x="1658" y="1070"/>
                  </a:cubicBezTo>
                  <a:cubicBezTo>
                    <a:pt x="1741" y="891"/>
                    <a:pt x="1848" y="748"/>
                    <a:pt x="1968" y="593"/>
                  </a:cubicBezTo>
                  <a:cubicBezTo>
                    <a:pt x="2002" y="559"/>
                    <a:pt x="1974" y="511"/>
                    <a:pt x="1937" y="511"/>
                  </a:cubicBezTo>
                  <a:cubicBezTo>
                    <a:pt x="1924" y="511"/>
                    <a:pt x="1909" y="518"/>
                    <a:pt x="1896" y="534"/>
                  </a:cubicBezTo>
                  <a:cubicBezTo>
                    <a:pt x="1646" y="784"/>
                    <a:pt x="1467" y="1165"/>
                    <a:pt x="1384" y="1498"/>
                  </a:cubicBezTo>
                  <a:cubicBezTo>
                    <a:pt x="991" y="986"/>
                    <a:pt x="551" y="486"/>
                    <a:pt x="110" y="10"/>
                  </a:cubicBezTo>
                  <a:cubicBezTo>
                    <a:pt x="101" y="3"/>
                    <a:pt x="91" y="0"/>
                    <a:pt x="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2"/>
            <p:cNvSpPr/>
            <p:nvPr/>
          </p:nvSpPr>
          <p:spPr>
            <a:xfrm>
              <a:off x="5694806" y="2684490"/>
              <a:ext cx="581263" cy="578226"/>
            </a:xfrm>
            <a:custGeom>
              <a:rect b="b" l="l" r="r" t="t"/>
              <a:pathLst>
                <a:path extrusionOk="0" h="9014" w="9061">
                  <a:moveTo>
                    <a:pt x="0" y="0"/>
                  </a:moveTo>
                  <a:lnTo>
                    <a:pt x="0" y="0"/>
                  </a:lnTo>
                  <a:cubicBezTo>
                    <a:pt x="631" y="4072"/>
                    <a:pt x="3632" y="7691"/>
                    <a:pt x="8489" y="9013"/>
                  </a:cubicBezTo>
                  <a:cubicBezTo>
                    <a:pt x="9061" y="6751"/>
                    <a:pt x="8061" y="4298"/>
                    <a:pt x="6334" y="2727"/>
                  </a:cubicBezTo>
                  <a:cubicBezTo>
                    <a:pt x="4596" y="1143"/>
                    <a:pt x="2310" y="357"/>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2"/>
            <p:cNvSpPr/>
            <p:nvPr/>
          </p:nvSpPr>
          <p:spPr>
            <a:xfrm>
              <a:off x="5722711" y="2707840"/>
              <a:ext cx="521026" cy="557442"/>
            </a:xfrm>
            <a:custGeom>
              <a:rect b="b" l="l" r="r" t="t"/>
              <a:pathLst>
                <a:path extrusionOk="0" h="8690" w="8122">
                  <a:moveTo>
                    <a:pt x="70" y="0"/>
                  </a:moveTo>
                  <a:cubicBezTo>
                    <a:pt x="30" y="0"/>
                    <a:pt x="0" y="59"/>
                    <a:pt x="41" y="100"/>
                  </a:cubicBezTo>
                  <a:cubicBezTo>
                    <a:pt x="506" y="434"/>
                    <a:pt x="970" y="791"/>
                    <a:pt x="1399" y="1172"/>
                  </a:cubicBezTo>
                  <a:cubicBezTo>
                    <a:pt x="1101" y="1231"/>
                    <a:pt x="803" y="1303"/>
                    <a:pt x="506" y="1362"/>
                  </a:cubicBezTo>
                  <a:cubicBezTo>
                    <a:pt x="438" y="1374"/>
                    <a:pt x="456" y="1471"/>
                    <a:pt x="519" y="1471"/>
                  </a:cubicBezTo>
                  <a:cubicBezTo>
                    <a:pt x="522" y="1471"/>
                    <a:pt x="526" y="1470"/>
                    <a:pt x="530" y="1470"/>
                  </a:cubicBezTo>
                  <a:cubicBezTo>
                    <a:pt x="708" y="1422"/>
                    <a:pt x="875" y="1386"/>
                    <a:pt x="1053" y="1339"/>
                  </a:cubicBezTo>
                  <a:cubicBezTo>
                    <a:pt x="1149" y="1327"/>
                    <a:pt x="1220" y="1315"/>
                    <a:pt x="1303" y="1279"/>
                  </a:cubicBezTo>
                  <a:cubicBezTo>
                    <a:pt x="1363" y="1267"/>
                    <a:pt x="1446" y="1267"/>
                    <a:pt x="1506" y="1243"/>
                  </a:cubicBezTo>
                  <a:cubicBezTo>
                    <a:pt x="2065" y="1732"/>
                    <a:pt x="2601" y="2232"/>
                    <a:pt x="3125" y="2767"/>
                  </a:cubicBezTo>
                  <a:cubicBezTo>
                    <a:pt x="2994" y="2803"/>
                    <a:pt x="2851" y="2815"/>
                    <a:pt x="2732" y="2851"/>
                  </a:cubicBezTo>
                  <a:cubicBezTo>
                    <a:pt x="2601" y="2875"/>
                    <a:pt x="2470" y="2910"/>
                    <a:pt x="2339" y="2946"/>
                  </a:cubicBezTo>
                  <a:cubicBezTo>
                    <a:pt x="2065" y="3041"/>
                    <a:pt x="1804" y="3148"/>
                    <a:pt x="1542" y="3267"/>
                  </a:cubicBezTo>
                  <a:cubicBezTo>
                    <a:pt x="1491" y="3288"/>
                    <a:pt x="1526" y="3359"/>
                    <a:pt x="1574" y="3359"/>
                  </a:cubicBezTo>
                  <a:cubicBezTo>
                    <a:pt x="1583" y="3359"/>
                    <a:pt x="1592" y="3356"/>
                    <a:pt x="1601" y="3351"/>
                  </a:cubicBezTo>
                  <a:cubicBezTo>
                    <a:pt x="1887" y="3220"/>
                    <a:pt x="2173" y="3113"/>
                    <a:pt x="2470" y="3029"/>
                  </a:cubicBezTo>
                  <a:cubicBezTo>
                    <a:pt x="2613" y="2982"/>
                    <a:pt x="2756" y="2946"/>
                    <a:pt x="2899" y="2922"/>
                  </a:cubicBezTo>
                  <a:cubicBezTo>
                    <a:pt x="2970" y="2910"/>
                    <a:pt x="3066" y="2898"/>
                    <a:pt x="3137" y="2875"/>
                  </a:cubicBezTo>
                  <a:cubicBezTo>
                    <a:pt x="3173" y="2875"/>
                    <a:pt x="3197" y="2863"/>
                    <a:pt x="3232" y="2863"/>
                  </a:cubicBezTo>
                  <a:cubicBezTo>
                    <a:pt x="3304" y="2934"/>
                    <a:pt x="3375" y="3029"/>
                    <a:pt x="3470" y="3101"/>
                  </a:cubicBezTo>
                  <a:cubicBezTo>
                    <a:pt x="4101" y="3767"/>
                    <a:pt x="4721" y="4470"/>
                    <a:pt x="5292" y="5184"/>
                  </a:cubicBezTo>
                  <a:cubicBezTo>
                    <a:pt x="4697" y="5351"/>
                    <a:pt x="4137" y="5565"/>
                    <a:pt x="3613" y="5863"/>
                  </a:cubicBezTo>
                  <a:cubicBezTo>
                    <a:pt x="3561" y="5894"/>
                    <a:pt x="3601" y="5962"/>
                    <a:pt x="3651" y="5962"/>
                  </a:cubicBezTo>
                  <a:cubicBezTo>
                    <a:pt x="3658" y="5962"/>
                    <a:pt x="3666" y="5961"/>
                    <a:pt x="3673" y="5958"/>
                  </a:cubicBezTo>
                  <a:cubicBezTo>
                    <a:pt x="4209" y="5661"/>
                    <a:pt x="4780" y="5422"/>
                    <a:pt x="5375" y="5268"/>
                  </a:cubicBezTo>
                  <a:cubicBezTo>
                    <a:pt x="5733" y="5708"/>
                    <a:pt x="6090" y="6137"/>
                    <a:pt x="6423" y="6577"/>
                  </a:cubicBezTo>
                  <a:cubicBezTo>
                    <a:pt x="6649" y="6863"/>
                    <a:pt x="6876" y="7161"/>
                    <a:pt x="7102" y="7447"/>
                  </a:cubicBezTo>
                  <a:cubicBezTo>
                    <a:pt x="7066" y="7458"/>
                    <a:pt x="7007" y="7470"/>
                    <a:pt x="6983" y="7470"/>
                  </a:cubicBezTo>
                  <a:cubicBezTo>
                    <a:pt x="6923" y="7494"/>
                    <a:pt x="6876" y="7506"/>
                    <a:pt x="6828" y="7518"/>
                  </a:cubicBezTo>
                  <a:lnTo>
                    <a:pt x="6507" y="7613"/>
                  </a:lnTo>
                  <a:cubicBezTo>
                    <a:pt x="6453" y="7624"/>
                    <a:pt x="6467" y="7712"/>
                    <a:pt x="6514" y="7712"/>
                  </a:cubicBezTo>
                  <a:cubicBezTo>
                    <a:pt x="6519" y="7712"/>
                    <a:pt x="6524" y="7711"/>
                    <a:pt x="6530" y="7708"/>
                  </a:cubicBezTo>
                  <a:cubicBezTo>
                    <a:pt x="6649" y="7685"/>
                    <a:pt x="6757" y="7649"/>
                    <a:pt x="6876" y="7625"/>
                  </a:cubicBezTo>
                  <a:cubicBezTo>
                    <a:pt x="6959" y="7589"/>
                    <a:pt x="7078" y="7589"/>
                    <a:pt x="7173" y="7530"/>
                  </a:cubicBezTo>
                  <a:cubicBezTo>
                    <a:pt x="7459" y="7887"/>
                    <a:pt x="7721" y="8256"/>
                    <a:pt x="7995" y="8601"/>
                  </a:cubicBezTo>
                  <a:cubicBezTo>
                    <a:pt x="8022" y="8667"/>
                    <a:pt x="8054" y="8690"/>
                    <a:pt x="8078" y="8690"/>
                  </a:cubicBezTo>
                  <a:cubicBezTo>
                    <a:pt x="8106" y="8690"/>
                    <a:pt x="8121" y="8658"/>
                    <a:pt x="8102" y="8625"/>
                  </a:cubicBezTo>
                  <a:cubicBezTo>
                    <a:pt x="7816" y="8256"/>
                    <a:pt x="7530" y="7875"/>
                    <a:pt x="7233" y="7506"/>
                  </a:cubicBezTo>
                  <a:cubicBezTo>
                    <a:pt x="7233" y="7482"/>
                    <a:pt x="7245" y="7447"/>
                    <a:pt x="7245" y="7423"/>
                  </a:cubicBezTo>
                  <a:cubicBezTo>
                    <a:pt x="7269" y="7280"/>
                    <a:pt x="7280" y="7161"/>
                    <a:pt x="7292" y="7030"/>
                  </a:cubicBezTo>
                  <a:cubicBezTo>
                    <a:pt x="7352" y="6554"/>
                    <a:pt x="7459" y="6089"/>
                    <a:pt x="7578" y="5637"/>
                  </a:cubicBezTo>
                  <a:cubicBezTo>
                    <a:pt x="7585" y="5588"/>
                    <a:pt x="7551" y="5564"/>
                    <a:pt x="7520" y="5564"/>
                  </a:cubicBezTo>
                  <a:cubicBezTo>
                    <a:pt x="7497" y="5564"/>
                    <a:pt x="7476" y="5576"/>
                    <a:pt x="7471" y="5601"/>
                  </a:cubicBezTo>
                  <a:cubicBezTo>
                    <a:pt x="7340" y="6018"/>
                    <a:pt x="7245" y="6446"/>
                    <a:pt x="7185" y="6887"/>
                  </a:cubicBezTo>
                  <a:lnTo>
                    <a:pt x="7149" y="7196"/>
                  </a:lnTo>
                  <a:cubicBezTo>
                    <a:pt x="7149" y="7244"/>
                    <a:pt x="7126" y="7280"/>
                    <a:pt x="7126" y="7327"/>
                  </a:cubicBezTo>
                  <a:lnTo>
                    <a:pt x="7126" y="7387"/>
                  </a:lnTo>
                  <a:cubicBezTo>
                    <a:pt x="6566" y="6661"/>
                    <a:pt x="5983" y="5934"/>
                    <a:pt x="5399" y="5220"/>
                  </a:cubicBezTo>
                  <a:cubicBezTo>
                    <a:pt x="5447" y="4410"/>
                    <a:pt x="5494" y="3589"/>
                    <a:pt x="5828" y="2863"/>
                  </a:cubicBezTo>
                  <a:cubicBezTo>
                    <a:pt x="5853" y="2821"/>
                    <a:pt x="5807" y="2778"/>
                    <a:pt x="5773" y="2778"/>
                  </a:cubicBezTo>
                  <a:cubicBezTo>
                    <a:pt x="5760" y="2778"/>
                    <a:pt x="5748" y="2786"/>
                    <a:pt x="5745" y="2803"/>
                  </a:cubicBezTo>
                  <a:cubicBezTo>
                    <a:pt x="5411" y="3517"/>
                    <a:pt x="5340" y="4303"/>
                    <a:pt x="5292" y="5077"/>
                  </a:cubicBezTo>
                  <a:cubicBezTo>
                    <a:pt x="5268" y="5053"/>
                    <a:pt x="5256" y="5018"/>
                    <a:pt x="5221" y="4994"/>
                  </a:cubicBezTo>
                  <a:cubicBezTo>
                    <a:pt x="4602" y="4244"/>
                    <a:pt x="3959" y="3529"/>
                    <a:pt x="3292" y="2839"/>
                  </a:cubicBezTo>
                  <a:cubicBezTo>
                    <a:pt x="3351" y="2744"/>
                    <a:pt x="3328" y="2601"/>
                    <a:pt x="3328" y="2494"/>
                  </a:cubicBezTo>
                  <a:cubicBezTo>
                    <a:pt x="3351" y="2327"/>
                    <a:pt x="3363" y="2148"/>
                    <a:pt x="3387" y="1982"/>
                  </a:cubicBezTo>
                  <a:cubicBezTo>
                    <a:pt x="3447" y="1660"/>
                    <a:pt x="3542" y="1351"/>
                    <a:pt x="3649" y="1029"/>
                  </a:cubicBezTo>
                  <a:cubicBezTo>
                    <a:pt x="3656" y="994"/>
                    <a:pt x="3621" y="971"/>
                    <a:pt x="3589" y="971"/>
                  </a:cubicBezTo>
                  <a:cubicBezTo>
                    <a:pt x="3567" y="971"/>
                    <a:pt x="3547" y="981"/>
                    <a:pt x="3542" y="1005"/>
                  </a:cubicBezTo>
                  <a:cubicBezTo>
                    <a:pt x="3435" y="1303"/>
                    <a:pt x="3351" y="1612"/>
                    <a:pt x="3304" y="1910"/>
                  </a:cubicBezTo>
                  <a:cubicBezTo>
                    <a:pt x="3268" y="2065"/>
                    <a:pt x="3256" y="2196"/>
                    <a:pt x="3244" y="2339"/>
                  </a:cubicBezTo>
                  <a:cubicBezTo>
                    <a:pt x="3244" y="2422"/>
                    <a:pt x="3232" y="2482"/>
                    <a:pt x="3232" y="2553"/>
                  </a:cubicBezTo>
                  <a:cubicBezTo>
                    <a:pt x="3232" y="2613"/>
                    <a:pt x="3232" y="2684"/>
                    <a:pt x="3208" y="2732"/>
                  </a:cubicBezTo>
                  <a:cubicBezTo>
                    <a:pt x="2839" y="2363"/>
                    <a:pt x="2470" y="1982"/>
                    <a:pt x="2077" y="1624"/>
                  </a:cubicBezTo>
                  <a:cubicBezTo>
                    <a:pt x="1935" y="1481"/>
                    <a:pt x="1768" y="1351"/>
                    <a:pt x="1601" y="1208"/>
                  </a:cubicBezTo>
                  <a:cubicBezTo>
                    <a:pt x="1625" y="1184"/>
                    <a:pt x="1637" y="1148"/>
                    <a:pt x="1637" y="1124"/>
                  </a:cubicBezTo>
                  <a:lnTo>
                    <a:pt x="1684" y="850"/>
                  </a:lnTo>
                  <a:cubicBezTo>
                    <a:pt x="1708" y="672"/>
                    <a:pt x="1744" y="493"/>
                    <a:pt x="1756" y="315"/>
                  </a:cubicBezTo>
                  <a:cubicBezTo>
                    <a:pt x="1763" y="273"/>
                    <a:pt x="1726" y="248"/>
                    <a:pt x="1691" y="248"/>
                  </a:cubicBezTo>
                  <a:cubicBezTo>
                    <a:pt x="1666" y="248"/>
                    <a:pt x="1642" y="261"/>
                    <a:pt x="1637" y="291"/>
                  </a:cubicBezTo>
                  <a:cubicBezTo>
                    <a:pt x="1625" y="434"/>
                    <a:pt x="1589" y="600"/>
                    <a:pt x="1565" y="755"/>
                  </a:cubicBezTo>
                  <a:cubicBezTo>
                    <a:pt x="1542" y="827"/>
                    <a:pt x="1530" y="910"/>
                    <a:pt x="1530" y="993"/>
                  </a:cubicBezTo>
                  <a:cubicBezTo>
                    <a:pt x="1530" y="1029"/>
                    <a:pt x="1530" y="1077"/>
                    <a:pt x="1518" y="1112"/>
                  </a:cubicBezTo>
                  <a:cubicBezTo>
                    <a:pt x="1518" y="1124"/>
                    <a:pt x="1518" y="1124"/>
                    <a:pt x="1506" y="1124"/>
                  </a:cubicBezTo>
                  <a:cubicBezTo>
                    <a:pt x="1042" y="731"/>
                    <a:pt x="577" y="362"/>
                    <a:pt x="89" y="5"/>
                  </a:cubicBezTo>
                  <a:cubicBezTo>
                    <a:pt x="83" y="2"/>
                    <a:pt x="76" y="0"/>
                    <a:pt x="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2"/>
            <p:cNvSpPr/>
            <p:nvPr/>
          </p:nvSpPr>
          <p:spPr>
            <a:xfrm>
              <a:off x="6781635" y="3518472"/>
              <a:ext cx="154345" cy="155109"/>
            </a:xfrm>
            <a:custGeom>
              <a:rect b="b" l="l" r="r" t="t"/>
              <a:pathLst>
                <a:path extrusionOk="0" h="2418" w="2406">
                  <a:moveTo>
                    <a:pt x="1203" y="1"/>
                  </a:moveTo>
                  <a:cubicBezTo>
                    <a:pt x="537" y="1"/>
                    <a:pt x="1" y="548"/>
                    <a:pt x="1" y="1203"/>
                  </a:cubicBezTo>
                  <a:cubicBezTo>
                    <a:pt x="1" y="1870"/>
                    <a:pt x="537" y="2418"/>
                    <a:pt x="1203" y="2418"/>
                  </a:cubicBezTo>
                  <a:cubicBezTo>
                    <a:pt x="1870" y="2418"/>
                    <a:pt x="2406" y="1870"/>
                    <a:pt x="2406" y="1203"/>
                  </a:cubicBezTo>
                  <a:cubicBezTo>
                    <a:pt x="2406" y="548"/>
                    <a:pt x="1870" y="1"/>
                    <a:pt x="1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2"/>
            <p:cNvSpPr/>
            <p:nvPr/>
          </p:nvSpPr>
          <p:spPr>
            <a:xfrm>
              <a:off x="5772684" y="3654400"/>
              <a:ext cx="154345" cy="154339"/>
            </a:xfrm>
            <a:custGeom>
              <a:rect b="b" l="l" r="r" t="t"/>
              <a:pathLst>
                <a:path extrusionOk="0" h="2406" w="2406">
                  <a:moveTo>
                    <a:pt x="1203" y="1"/>
                  </a:moveTo>
                  <a:cubicBezTo>
                    <a:pt x="536" y="1"/>
                    <a:pt x="1" y="537"/>
                    <a:pt x="1" y="1203"/>
                  </a:cubicBezTo>
                  <a:cubicBezTo>
                    <a:pt x="1" y="1870"/>
                    <a:pt x="536" y="2406"/>
                    <a:pt x="1203" y="2406"/>
                  </a:cubicBezTo>
                  <a:cubicBezTo>
                    <a:pt x="1870" y="2406"/>
                    <a:pt x="2406" y="1870"/>
                    <a:pt x="2406" y="1203"/>
                  </a:cubicBezTo>
                  <a:cubicBezTo>
                    <a:pt x="2406" y="537"/>
                    <a:pt x="1870" y="1"/>
                    <a:pt x="1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2"/>
            <p:cNvSpPr/>
            <p:nvPr/>
          </p:nvSpPr>
          <p:spPr>
            <a:xfrm>
              <a:off x="5506910" y="2815800"/>
              <a:ext cx="154345" cy="155109"/>
            </a:xfrm>
            <a:custGeom>
              <a:rect b="b" l="l" r="r" t="t"/>
              <a:pathLst>
                <a:path extrusionOk="0" h="2418" w="2406">
                  <a:moveTo>
                    <a:pt x="1203" y="1"/>
                  </a:moveTo>
                  <a:cubicBezTo>
                    <a:pt x="536" y="1"/>
                    <a:pt x="0" y="549"/>
                    <a:pt x="0" y="1215"/>
                  </a:cubicBezTo>
                  <a:cubicBezTo>
                    <a:pt x="0" y="1870"/>
                    <a:pt x="536" y="2418"/>
                    <a:pt x="1203" y="2418"/>
                  </a:cubicBezTo>
                  <a:cubicBezTo>
                    <a:pt x="1870" y="2418"/>
                    <a:pt x="2405" y="1870"/>
                    <a:pt x="2405" y="1215"/>
                  </a:cubicBezTo>
                  <a:cubicBezTo>
                    <a:pt x="2405" y="549"/>
                    <a:pt x="1870" y="1"/>
                    <a:pt x="1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2"/>
            <p:cNvSpPr/>
            <p:nvPr/>
          </p:nvSpPr>
          <p:spPr>
            <a:xfrm>
              <a:off x="6858807" y="3070915"/>
              <a:ext cx="118421" cy="118480"/>
            </a:xfrm>
            <a:custGeom>
              <a:rect b="b" l="l" r="r" t="t"/>
              <a:pathLst>
                <a:path extrusionOk="0" h="1847" w="1846">
                  <a:moveTo>
                    <a:pt x="929" y="1"/>
                  </a:moveTo>
                  <a:cubicBezTo>
                    <a:pt x="417" y="1"/>
                    <a:pt x="0" y="417"/>
                    <a:pt x="0" y="929"/>
                  </a:cubicBezTo>
                  <a:cubicBezTo>
                    <a:pt x="0" y="1429"/>
                    <a:pt x="417" y="1846"/>
                    <a:pt x="929" y="1846"/>
                  </a:cubicBezTo>
                  <a:cubicBezTo>
                    <a:pt x="1429" y="1846"/>
                    <a:pt x="1846" y="1429"/>
                    <a:pt x="1846" y="929"/>
                  </a:cubicBezTo>
                  <a:cubicBezTo>
                    <a:pt x="1846" y="417"/>
                    <a:pt x="1429" y="1"/>
                    <a:pt x="9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2"/>
            <p:cNvSpPr/>
            <p:nvPr/>
          </p:nvSpPr>
          <p:spPr>
            <a:xfrm>
              <a:off x="6918339" y="2592823"/>
              <a:ext cx="118485" cy="118416"/>
            </a:xfrm>
            <a:custGeom>
              <a:rect b="b" l="l" r="r" t="t"/>
              <a:pathLst>
                <a:path extrusionOk="0" h="1846" w="1847">
                  <a:moveTo>
                    <a:pt x="918" y="0"/>
                  </a:moveTo>
                  <a:cubicBezTo>
                    <a:pt x="406" y="0"/>
                    <a:pt x="1" y="405"/>
                    <a:pt x="1" y="917"/>
                  </a:cubicBezTo>
                  <a:cubicBezTo>
                    <a:pt x="1" y="1429"/>
                    <a:pt x="406" y="1846"/>
                    <a:pt x="918" y="1846"/>
                  </a:cubicBezTo>
                  <a:cubicBezTo>
                    <a:pt x="1430" y="1846"/>
                    <a:pt x="1846" y="1429"/>
                    <a:pt x="1846" y="917"/>
                  </a:cubicBezTo>
                  <a:cubicBezTo>
                    <a:pt x="1846" y="405"/>
                    <a:pt x="1430" y="0"/>
                    <a:pt x="9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2"/>
            <p:cNvSpPr/>
            <p:nvPr/>
          </p:nvSpPr>
          <p:spPr>
            <a:xfrm>
              <a:off x="6353947" y="2134554"/>
              <a:ext cx="118421" cy="118480"/>
            </a:xfrm>
            <a:custGeom>
              <a:rect b="b" l="l" r="r" t="t"/>
              <a:pathLst>
                <a:path extrusionOk="0" h="1847" w="1846">
                  <a:moveTo>
                    <a:pt x="917" y="1"/>
                  </a:moveTo>
                  <a:cubicBezTo>
                    <a:pt x="405" y="1"/>
                    <a:pt x="0" y="405"/>
                    <a:pt x="0" y="917"/>
                  </a:cubicBezTo>
                  <a:cubicBezTo>
                    <a:pt x="0" y="1429"/>
                    <a:pt x="405" y="1846"/>
                    <a:pt x="917" y="1846"/>
                  </a:cubicBezTo>
                  <a:cubicBezTo>
                    <a:pt x="1429" y="1846"/>
                    <a:pt x="1846" y="1429"/>
                    <a:pt x="1846" y="917"/>
                  </a:cubicBezTo>
                  <a:cubicBezTo>
                    <a:pt x="1846" y="405"/>
                    <a:pt x="1429" y="1"/>
                    <a:pt x="9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2"/>
            <p:cNvSpPr/>
            <p:nvPr/>
          </p:nvSpPr>
          <p:spPr>
            <a:xfrm>
              <a:off x="6472304" y="3596411"/>
              <a:ext cx="58890" cy="58823"/>
            </a:xfrm>
            <a:custGeom>
              <a:rect b="b" l="l" r="r" t="t"/>
              <a:pathLst>
                <a:path extrusionOk="0" h="917" w="918">
                  <a:moveTo>
                    <a:pt x="453" y="0"/>
                  </a:moveTo>
                  <a:cubicBezTo>
                    <a:pt x="203" y="0"/>
                    <a:pt x="1" y="202"/>
                    <a:pt x="1" y="453"/>
                  </a:cubicBezTo>
                  <a:cubicBezTo>
                    <a:pt x="1" y="714"/>
                    <a:pt x="203" y="917"/>
                    <a:pt x="453" y="917"/>
                  </a:cubicBezTo>
                  <a:cubicBezTo>
                    <a:pt x="715" y="917"/>
                    <a:pt x="918" y="714"/>
                    <a:pt x="918" y="453"/>
                  </a:cubicBezTo>
                  <a:cubicBezTo>
                    <a:pt x="918" y="202"/>
                    <a:pt x="715" y="0"/>
                    <a:pt x="4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2"/>
            <p:cNvSpPr/>
            <p:nvPr/>
          </p:nvSpPr>
          <p:spPr>
            <a:xfrm>
              <a:off x="5613848" y="3488707"/>
              <a:ext cx="58826" cy="59593"/>
            </a:xfrm>
            <a:custGeom>
              <a:rect b="b" l="l" r="r" t="t"/>
              <a:pathLst>
                <a:path extrusionOk="0" h="929" w="917">
                  <a:moveTo>
                    <a:pt x="464" y="0"/>
                  </a:moveTo>
                  <a:cubicBezTo>
                    <a:pt x="203" y="0"/>
                    <a:pt x="0" y="215"/>
                    <a:pt x="0" y="465"/>
                  </a:cubicBezTo>
                  <a:cubicBezTo>
                    <a:pt x="0" y="727"/>
                    <a:pt x="203" y="929"/>
                    <a:pt x="464" y="929"/>
                  </a:cubicBezTo>
                  <a:cubicBezTo>
                    <a:pt x="714" y="929"/>
                    <a:pt x="917" y="727"/>
                    <a:pt x="917" y="465"/>
                  </a:cubicBezTo>
                  <a:cubicBezTo>
                    <a:pt x="917" y="215"/>
                    <a:pt x="714" y="0"/>
                    <a:pt x="4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2"/>
            <p:cNvSpPr/>
            <p:nvPr/>
          </p:nvSpPr>
          <p:spPr>
            <a:xfrm>
              <a:off x="5820027" y="2533230"/>
              <a:ext cx="59660" cy="59657"/>
            </a:xfrm>
            <a:custGeom>
              <a:rect b="b" l="l" r="r" t="t"/>
              <a:pathLst>
                <a:path extrusionOk="0" h="930" w="930">
                  <a:moveTo>
                    <a:pt x="465" y="1"/>
                  </a:moveTo>
                  <a:cubicBezTo>
                    <a:pt x="203" y="1"/>
                    <a:pt x="1" y="215"/>
                    <a:pt x="1" y="465"/>
                  </a:cubicBezTo>
                  <a:cubicBezTo>
                    <a:pt x="1" y="715"/>
                    <a:pt x="203" y="929"/>
                    <a:pt x="465" y="929"/>
                  </a:cubicBezTo>
                  <a:cubicBezTo>
                    <a:pt x="715" y="929"/>
                    <a:pt x="929" y="715"/>
                    <a:pt x="929" y="465"/>
                  </a:cubicBezTo>
                  <a:cubicBezTo>
                    <a:pt x="929" y="215"/>
                    <a:pt x="715" y="1"/>
                    <a:pt x="4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2"/>
            <p:cNvSpPr/>
            <p:nvPr/>
          </p:nvSpPr>
          <p:spPr>
            <a:xfrm>
              <a:off x="5584019" y="2179649"/>
              <a:ext cx="59660" cy="58823"/>
            </a:xfrm>
            <a:custGeom>
              <a:rect b="b" l="l" r="r" t="t"/>
              <a:pathLst>
                <a:path extrusionOk="0" h="917" w="930">
                  <a:moveTo>
                    <a:pt x="465" y="0"/>
                  </a:moveTo>
                  <a:cubicBezTo>
                    <a:pt x="215" y="0"/>
                    <a:pt x="1" y="202"/>
                    <a:pt x="1" y="452"/>
                  </a:cubicBezTo>
                  <a:cubicBezTo>
                    <a:pt x="1" y="714"/>
                    <a:pt x="215" y="917"/>
                    <a:pt x="465" y="917"/>
                  </a:cubicBezTo>
                  <a:cubicBezTo>
                    <a:pt x="715" y="917"/>
                    <a:pt x="929" y="714"/>
                    <a:pt x="929" y="452"/>
                  </a:cubicBezTo>
                  <a:cubicBezTo>
                    <a:pt x="929" y="202"/>
                    <a:pt x="715" y="0"/>
                    <a:pt x="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2"/>
            <p:cNvSpPr/>
            <p:nvPr/>
          </p:nvSpPr>
          <p:spPr>
            <a:xfrm>
              <a:off x="6698368" y="2104789"/>
              <a:ext cx="58890" cy="59593"/>
            </a:xfrm>
            <a:custGeom>
              <a:rect b="b" l="l" r="r" t="t"/>
              <a:pathLst>
                <a:path extrusionOk="0" h="929" w="918">
                  <a:moveTo>
                    <a:pt x="465" y="0"/>
                  </a:moveTo>
                  <a:cubicBezTo>
                    <a:pt x="203" y="0"/>
                    <a:pt x="1" y="203"/>
                    <a:pt x="1" y="465"/>
                  </a:cubicBezTo>
                  <a:cubicBezTo>
                    <a:pt x="1" y="715"/>
                    <a:pt x="203" y="929"/>
                    <a:pt x="465" y="929"/>
                  </a:cubicBezTo>
                  <a:cubicBezTo>
                    <a:pt x="715" y="929"/>
                    <a:pt x="918" y="715"/>
                    <a:pt x="918" y="465"/>
                  </a:cubicBezTo>
                  <a:cubicBezTo>
                    <a:pt x="918" y="203"/>
                    <a:pt x="715" y="0"/>
                    <a:pt x="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2"/>
            <p:cNvSpPr/>
            <p:nvPr/>
          </p:nvSpPr>
          <p:spPr>
            <a:xfrm>
              <a:off x="5272442" y="1783987"/>
              <a:ext cx="1938549" cy="158188"/>
            </a:xfrm>
            <a:custGeom>
              <a:rect b="b" l="l" r="r" t="t"/>
              <a:pathLst>
                <a:path extrusionOk="0" h="2466" w="30219">
                  <a:moveTo>
                    <a:pt x="0" y="1"/>
                  </a:moveTo>
                  <a:lnTo>
                    <a:pt x="0" y="2465"/>
                  </a:lnTo>
                  <a:lnTo>
                    <a:pt x="30218" y="2465"/>
                  </a:lnTo>
                  <a:lnTo>
                    <a:pt x="302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2"/>
            <p:cNvSpPr/>
            <p:nvPr/>
          </p:nvSpPr>
          <p:spPr>
            <a:xfrm>
              <a:off x="5864354" y="1783987"/>
              <a:ext cx="36694" cy="158188"/>
            </a:xfrm>
            <a:custGeom>
              <a:rect b="b" l="l" r="r" t="t"/>
              <a:pathLst>
                <a:path extrusionOk="0" h="2466" w="572">
                  <a:moveTo>
                    <a:pt x="0" y="1"/>
                  </a:moveTo>
                  <a:lnTo>
                    <a:pt x="0" y="2465"/>
                  </a:lnTo>
                  <a:lnTo>
                    <a:pt x="572" y="2465"/>
                  </a:lnTo>
                  <a:lnTo>
                    <a:pt x="5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2"/>
            <p:cNvSpPr/>
            <p:nvPr/>
          </p:nvSpPr>
          <p:spPr>
            <a:xfrm>
              <a:off x="5365588" y="1783987"/>
              <a:ext cx="428522" cy="158188"/>
            </a:xfrm>
            <a:custGeom>
              <a:rect b="b" l="l" r="r" t="t"/>
              <a:pathLst>
                <a:path extrusionOk="0" h="2466" w="6680">
                  <a:moveTo>
                    <a:pt x="1" y="1"/>
                  </a:moveTo>
                  <a:lnTo>
                    <a:pt x="1" y="2465"/>
                  </a:lnTo>
                  <a:lnTo>
                    <a:pt x="6680" y="2465"/>
                  </a:lnTo>
                  <a:lnTo>
                    <a:pt x="668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2"/>
            <p:cNvSpPr/>
            <p:nvPr/>
          </p:nvSpPr>
          <p:spPr>
            <a:xfrm>
              <a:off x="5272442" y="3881996"/>
              <a:ext cx="1938549" cy="158958"/>
            </a:xfrm>
            <a:custGeom>
              <a:rect b="b" l="l" r="r" t="t"/>
              <a:pathLst>
                <a:path extrusionOk="0" h="2478" w="30219">
                  <a:moveTo>
                    <a:pt x="0" y="1"/>
                  </a:moveTo>
                  <a:lnTo>
                    <a:pt x="0" y="2477"/>
                  </a:lnTo>
                  <a:lnTo>
                    <a:pt x="30218" y="2477"/>
                  </a:lnTo>
                  <a:lnTo>
                    <a:pt x="302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2"/>
            <p:cNvSpPr/>
            <p:nvPr/>
          </p:nvSpPr>
          <p:spPr>
            <a:xfrm>
              <a:off x="5864354" y="3881996"/>
              <a:ext cx="36694" cy="158958"/>
            </a:xfrm>
            <a:custGeom>
              <a:rect b="b" l="l" r="r" t="t"/>
              <a:pathLst>
                <a:path extrusionOk="0" h="2478" w="572">
                  <a:moveTo>
                    <a:pt x="0" y="1"/>
                  </a:moveTo>
                  <a:lnTo>
                    <a:pt x="0" y="2477"/>
                  </a:lnTo>
                  <a:lnTo>
                    <a:pt x="572" y="2477"/>
                  </a:lnTo>
                  <a:lnTo>
                    <a:pt x="57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2"/>
            <p:cNvSpPr/>
            <p:nvPr/>
          </p:nvSpPr>
          <p:spPr>
            <a:xfrm>
              <a:off x="5365588" y="3881996"/>
              <a:ext cx="428522" cy="158958"/>
            </a:xfrm>
            <a:custGeom>
              <a:rect b="b" l="l" r="r" t="t"/>
              <a:pathLst>
                <a:path extrusionOk="0" h="2478" w="6680">
                  <a:moveTo>
                    <a:pt x="1" y="1"/>
                  </a:moveTo>
                  <a:lnTo>
                    <a:pt x="1" y="2477"/>
                  </a:lnTo>
                  <a:lnTo>
                    <a:pt x="6680" y="2477"/>
                  </a:lnTo>
                  <a:lnTo>
                    <a:pt x="668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2"/>
            <p:cNvSpPr/>
            <p:nvPr/>
          </p:nvSpPr>
          <p:spPr>
            <a:xfrm>
              <a:off x="4995891" y="4021003"/>
              <a:ext cx="2492356" cy="146705"/>
            </a:xfrm>
            <a:custGeom>
              <a:rect b="b" l="l" r="r" t="t"/>
              <a:pathLst>
                <a:path extrusionOk="0" h="2287" w="38852">
                  <a:moveTo>
                    <a:pt x="1192" y="1"/>
                  </a:moveTo>
                  <a:lnTo>
                    <a:pt x="1" y="2287"/>
                  </a:lnTo>
                  <a:lnTo>
                    <a:pt x="38851" y="2287"/>
                  </a:lnTo>
                  <a:lnTo>
                    <a:pt x="3766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2"/>
            <p:cNvSpPr/>
            <p:nvPr/>
          </p:nvSpPr>
          <p:spPr>
            <a:xfrm>
              <a:off x="4995891" y="4167644"/>
              <a:ext cx="2492356" cy="728716"/>
            </a:xfrm>
            <a:custGeom>
              <a:rect b="b" l="l" r="r" t="t"/>
              <a:pathLst>
                <a:path extrusionOk="0" h="11360" w="38852">
                  <a:moveTo>
                    <a:pt x="1" y="1"/>
                  </a:moveTo>
                  <a:lnTo>
                    <a:pt x="1" y="11359"/>
                  </a:lnTo>
                  <a:lnTo>
                    <a:pt x="38851" y="11359"/>
                  </a:lnTo>
                  <a:lnTo>
                    <a:pt x="388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2"/>
            <p:cNvSpPr/>
            <p:nvPr/>
          </p:nvSpPr>
          <p:spPr>
            <a:xfrm>
              <a:off x="6717485" y="1783987"/>
              <a:ext cx="74927" cy="158188"/>
            </a:xfrm>
            <a:custGeom>
              <a:rect b="b" l="l" r="r" t="t"/>
              <a:pathLst>
                <a:path extrusionOk="0" h="2466" w="1168">
                  <a:moveTo>
                    <a:pt x="1" y="1"/>
                  </a:moveTo>
                  <a:lnTo>
                    <a:pt x="1" y="2465"/>
                  </a:lnTo>
                  <a:lnTo>
                    <a:pt x="1167" y="2465"/>
                  </a:lnTo>
                  <a:lnTo>
                    <a:pt x="11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2"/>
            <p:cNvSpPr/>
            <p:nvPr/>
          </p:nvSpPr>
          <p:spPr>
            <a:xfrm>
              <a:off x="6856498" y="1783987"/>
              <a:ext cx="280400" cy="158188"/>
            </a:xfrm>
            <a:custGeom>
              <a:rect b="b" l="l" r="r" t="t"/>
              <a:pathLst>
                <a:path extrusionOk="0" h="2466" w="4371">
                  <a:moveTo>
                    <a:pt x="1" y="1"/>
                  </a:moveTo>
                  <a:lnTo>
                    <a:pt x="1" y="2465"/>
                  </a:lnTo>
                  <a:lnTo>
                    <a:pt x="4370" y="2465"/>
                  </a:lnTo>
                  <a:lnTo>
                    <a:pt x="4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2"/>
            <p:cNvSpPr/>
            <p:nvPr/>
          </p:nvSpPr>
          <p:spPr>
            <a:xfrm>
              <a:off x="6856499" y="3882002"/>
              <a:ext cx="280400" cy="118417"/>
            </a:xfrm>
            <a:custGeom>
              <a:rect b="b" l="l" r="r" t="t"/>
              <a:pathLst>
                <a:path extrusionOk="0" h="2478" w="4371">
                  <a:moveTo>
                    <a:pt x="1" y="1"/>
                  </a:moveTo>
                  <a:lnTo>
                    <a:pt x="1" y="2477"/>
                  </a:lnTo>
                  <a:lnTo>
                    <a:pt x="4370" y="2477"/>
                  </a:lnTo>
                  <a:lnTo>
                    <a:pt x="43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2"/>
            <p:cNvSpPr/>
            <p:nvPr/>
          </p:nvSpPr>
          <p:spPr>
            <a:xfrm>
              <a:off x="6717486" y="3882002"/>
              <a:ext cx="74927" cy="118417"/>
            </a:xfrm>
            <a:custGeom>
              <a:rect b="b" l="l" r="r" t="t"/>
              <a:pathLst>
                <a:path extrusionOk="0" h="2478" w="1168">
                  <a:moveTo>
                    <a:pt x="1" y="1"/>
                  </a:moveTo>
                  <a:lnTo>
                    <a:pt x="1" y="2477"/>
                  </a:lnTo>
                  <a:lnTo>
                    <a:pt x="1167" y="2477"/>
                  </a:lnTo>
                  <a:lnTo>
                    <a:pt x="11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7" name="Shape 1047"/>
        <p:cNvGrpSpPr/>
        <p:nvPr/>
      </p:nvGrpSpPr>
      <p:grpSpPr>
        <a:xfrm>
          <a:off x="0" y="0"/>
          <a:ext cx="0" cy="0"/>
          <a:chOff x="0" y="0"/>
          <a:chExt cx="0" cy="0"/>
        </a:xfrm>
      </p:grpSpPr>
      <p:sp>
        <p:nvSpPr>
          <p:cNvPr id="1048" name="Google Shape;1048;p41"/>
          <p:cNvSpPr txBox="1"/>
          <p:nvPr>
            <p:ph idx="2" type="subTitle"/>
          </p:nvPr>
        </p:nvSpPr>
        <p:spPr>
          <a:xfrm>
            <a:off x="842325" y="2552125"/>
            <a:ext cx="2412900" cy="677100"/>
          </a:xfrm>
          <a:prstGeom prst="rect">
            <a:avLst/>
          </a:prstGeom>
        </p:spPr>
        <p:txBody>
          <a:bodyPr anchorCtr="0" anchor="t" bIns="91425" lIns="91425" spcFirstLastPara="1" rIns="91425" wrap="square" tIns="91425">
            <a:spAutoFit/>
          </a:bodyPr>
          <a:lstStyle/>
          <a:p>
            <a:pPr indent="0" lvl="0" marL="0" rtl="0" algn="ctr">
              <a:spcBef>
                <a:spcPts val="0"/>
              </a:spcBef>
              <a:spcAft>
                <a:spcPts val="0"/>
              </a:spcAft>
              <a:buNone/>
            </a:pPr>
            <a:r>
              <a:rPr lang="en"/>
              <a:t>Mercury is the closest planet to the Sun</a:t>
            </a:r>
            <a:endParaRPr/>
          </a:p>
        </p:txBody>
      </p:sp>
      <p:sp>
        <p:nvSpPr>
          <p:cNvPr id="1049" name="Google Shape;1049;p41"/>
          <p:cNvSpPr txBox="1"/>
          <p:nvPr>
            <p:ph type="title"/>
          </p:nvPr>
        </p:nvSpPr>
        <p:spPr>
          <a:xfrm>
            <a:off x="713100" y="452325"/>
            <a:ext cx="6180300" cy="1046700"/>
          </a:xfrm>
          <a:prstGeom prst="rect">
            <a:avLst/>
          </a:prstGeom>
        </p:spPr>
        <p:txBody>
          <a:bodyPr anchorCtr="0" anchor="t" bIns="91425" lIns="91425" spcFirstLastPara="1" rIns="91425" wrap="square" tIns="91425">
            <a:spAutoFit/>
          </a:bodyPr>
          <a:lstStyle/>
          <a:p>
            <a:pPr indent="0" lvl="0" marL="0" rtl="0" algn="l">
              <a:spcBef>
                <a:spcPts val="0"/>
              </a:spcBef>
              <a:spcAft>
                <a:spcPts val="0"/>
              </a:spcAft>
              <a:buNone/>
            </a:pPr>
            <a:r>
              <a:rPr lang="en"/>
              <a:t>THE DIFFERENCE BETWEEN LIVING AND NON</a:t>
            </a:r>
            <a:r>
              <a:rPr lang="en"/>
              <a:t>-</a:t>
            </a:r>
            <a:r>
              <a:rPr lang="en"/>
              <a:t>LIVING THINGS</a:t>
            </a:r>
            <a:endParaRPr/>
          </a:p>
        </p:txBody>
      </p:sp>
      <p:sp>
        <p:nvSpPr>
          <p:cNvPr id="1050" name="Google Shape;1050;p41"/>
          <p:cNvSpPr txBox="1"/>
          <p:nvPr>
            <p:ph idx="1" type="subTitle"/>
          </p:nvPr>
        </p:nvSpPr>
        <p:spPr>
          <a:xfrm>
            <a:off x="981125" y="2263400"/>
            <a:ext cx="21303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051" name="Google Shape;1051;p41"/>
          <p:cNvSpPr txBox="1"/>
          <p:nvPr>
            <p:ph idx="3" type="subTitle"/>
          </p:nvPr>
        </p:nvSpPr>
        <p:spPr>
          <a:xfrm>
            <a:off x="3519025" y="2263400"/>
            <a:ext cx="21303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052" name="Google Shape;1052;p41"/>
          <p:cNvSpPr txBox="1"/>
          <p:nvPr>
            <p:ph idx="4" type="subTitle"/>
          </p:nvPr>
        </p:nvSpPr>
        <p:spPr>
          <a:xfrm>
            <a:off x="3519025" y="2552128"/>
            <a:ext cx="2130300" cy="677100"/>
          </a:xfrm>
          <a:prstGeom prst="rect">
            <a:avLst/>
          </a:prstGeom>
        </p:spPr>
        <p:txBody>
          <a:bodyPr anchorCtr="0" anchor="t" bIns="91425" lIns="91425" spcFirstLastPara="1" rIns="91425" wrap="square" tIns="91425">
            <a:spAutoFit/>
          </a:bodyPr>
          <a:lstStyle/>
          <a:p>
            <a:pPr indent="0" lvl="0" marL="0" rtl="0" algn="ctr">
              <a:spcBef>
                <a:spcPts val="0"/>
              </a:spcBef>
              <a:spcAft>
                <a:spcPts val="0"/>
              </a:spcAft>
              <a:buNone/>
            </a:pPr>
            <a:r>
              <a:rPr lang="en"/>
              <a:t>Venus has a beautiful name, but is hot</a:t>
            </a:r>
            <a:endParaRPr/>
          </a:p>
        </p:txBody>
      </p:sp>
      <p:sp>
        <p:nvSpPr>
          <p:cNvPr id="1053" name="Google Shape;1053;p41"/>
          <p:cNvSpPr txBox="1"/>
          <p:nvPr>
            <p:ph idx="5" type="subTitle"/>
          </p:nvPr>
        </p:nvSpPr>
        <p:spPr>
          <a:xfrm>
            <a:off x="6056925" y="2263400"/>
            <a:ext cx="21303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054" name="Google Shape;1054;p41"/>
          <p:cNvSpPr txBox="1"/>
          <p:nvPr>
            <p:ph idx="6" type="subTitle"/>
          </p:nvPr>
        </p:nvSpPr>
        <p:spPr>
          <a:xfrm>
            <a:off x="6056925" y="2552128"/>
            <a:ext cx="2130300" cy="677100"/>
          </a:xfrm>
          <a:prstGeom prst="rect">
            <a:avLst/>
          </a:prstGeom>
        </p:spPr>
        <p:txBody>
          <a:bodyPr anchorCtr="0" anchor="t" bIns="91425" lIns="91425" spcFirstLastPara="1" rIns="91425" wrap="square" tIns="91425">
            <a:spAutoFit/>
          </a:bodyPr>
          <a:lstStyle/>
          <a:p>
            <a:pPr indent="0" lvl="0" marL="0" rtl="0" algn="ctr">
              <a:spcBef>
                <a:spcPts val="0"/>
              </a:spcBef>
              <a:spcAft>
                <a:spcPts val="0"/>
              </a:spcAft>
              <a:buNone/>
            </a:pPr>
            <a:r>
              <a:rPr lang="en"/>
              <a:t>Despite being red, Mars is a cold place</a:t>
            </a:r>
            <a:endParaRPr/>
          </a:p>
        </p:txBody>
      </p:sp>
      <p:sp>
        <p:nvSpPr>
          <p:cNvPr id="1055" name="Google Shape;1055;p41"/>
          <p:cNvSpPr txBox="1"/>
          <p:nvPr>
            <p:ph idx="7" type="subTitle"/>
          </p:nvPr>
        </p:nvSpPr>
        <p:spPr>
          <a:xfrm>
            <a:off x="981125" y="3602382"/>
            <a:ext cx="21303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056" name="Google Shape;1056;p41"/>
          <p:cNvSpPr txBox="1"/>
          <p:nvPr>
            <p:ph idx="8" type="subTitle"/>
          </p:nvPr>
        </p:nvSpPr>
        <p:spPr>
          <a:xfrm>
            <a:off x="981125" y="3896447"/>
            <a:ext cx="2130300" cy="677100"/>
          </a:xfrm>
          <a:prstGeom prst="rect">
            <a:avLst/>
          </a:prstGeom>
        </p:spPr>
        <p:txBody>
          <a:bodyPr anchorCtr="0" anchor="t" bIns="91425" lIns="91425" spcFirstLastPara="1" rIns="91425" wrap="square" tIns="91425">
            <a:spAutoFit/>
          </a:bodyPr>
          <a:lstStyle/>
          <a:p>
            <a:pPr indent="0" lvl="0" marL="0" rtl="0" algn="ctr">
              <a:spcBef>
                <a:spcPts val="0"/>
              </a:spcBef>
              <a:spcAft>
                <a:spcPts val="0"/>
              </a:spcAft>
              <a:buNone/>
            </a:pPr>
            <a:r>
              <a:rPr lang="en"/>
              <a:t>Jupiter is the biggest planet of them all</a:t>
            </a:r>
            <a:endParaRPr/>
          </a:p>
        </p:txBody>
      </p:sp>
      <p:sp>
        <p:nvSpPr>
          <p:cNvPr id="1057" name="Google Shape;1057;p41"/>
          <p:cNvSpPr txBox="1"/>
          <p:nvPr>
            <p:ph idx="9" type="subTitle"/>
          </p:nvPr>
        </p:nvSpPr>
        <p:spPr>
          <a:xfrm>
            <a:off x="3519025" y="3602357"/>
            <a:ext cx="21303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058" name="Google Shape;1058;p41"/>
          <p:cNvSpPr txBox="1"/>
          <p:nvPr>
            <p:ph idx="13" type="subTitle"/>
          </p:nvPr>
        </p:nvSpPr>
        <p:spPr>
          <a:xfrm>
            <a:off x="3519025" y="3896426"/>
            <a:ext cx="2130300" cy="677100"/>
          </a:xfrm>
          <a:prstGeom prst="rect">
            <a:avLst/>
          </a:prstGeom>
        </p:spPr>
        <p:txBody>
          <a:bodyPr anchorCtr="0" anchor="t" bIns="91425" lIns="91425" spcFirstLastPara="1" rIns="91425" wrap="square" tIns="91425">
            <a:spAutoFit/>
          </a:bodyPr>
          <a:lstStyle/>
          <a:p>
            <a:pPr indent="0" lvl="0" marL="0" rtl="0" algn="ctr">
              <a:spcBef>
                <a:spcPts val="0"/>
              </a:spcBef>
              <a:spcAft>
                <a:spcPts val="0"/>
              </a:spcAft>
              <a:buNone/>
            </a:pPr>
            <a:r>
              <a:rPr lang="en"/>
              <a:t>Saturn is a gas giant and has rings</a:t>
            </a:r>
            <a:endParaRPr/>
          </a:p>
        </p:txBody>
      </p:sp>
      <p:sp>
        <p:nvSpPr>
          <p:cNvPr id="1059" name="Google Shape;1059;p41"/>
          <p:cNvSpPr txBox="1"/>
          <p:nvPr>
            <p:ph idx="14" type="subTitle"/>
          </p:nvPr>
        </p:nvSpPr>
        <p:spPr>
          <a:xfrm>
            <a:off x="6056925" y="3602357"/>
            <a:ext cx="21303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060" name="Google Shape;1060;p41"/>
          <p:cNvSpPr txBox="1"/>
          <p:nvPr>
            <p:ph idx="15" type="subTitle"/>
          </p:nvPr>
        </p:nvSpPr>
        <p:spPr>
          <a:xfrm>
            <a:off x="6056925" y="3896426"/>
            <a:ext cx="2130300" cy="677100"/>
          </a:xfrm>
          <a:prstGeom prst="rect">
            <a:avLst/>
          </a:prstGeom>
        </p:spPr>
        <p:txBody>
          <a:bodyPr anchorCtr="0" anchor="t" bIns="91425" lIns="91425" spcFirstLastPara="1" rIns="91425" wrap="square" tIns="91425">
            <a:spAutoFit/>
          </a:bodyPr>
          <a:lstStyle/>
          <a:p>
            <a:pPr indent="0" lvl="0" marL="0" rtl="0" algn="ctr">
              <a:spcBef>
                <a:spcPts val="0"/>
              </a:spcBef>
              <a:spcAft>
                <a:spcPts val="0"/>
              </a:spcAft>
              <a:buNone/>
            </a:pPr>
            <a:r>
              <a:rPr lang="en"/>
              <a:t>It</a:t>
            </a:r>
            <a:r>
              <a:rPr lang="en"/>
              <a:t> is the farthest planet from the Sun</a:t>
            </a:r>
            <a:endParaRPr/>
          </a:p>
        </p:txBody>
      </p:sp>
      <p:sp>
        <p:nvSpPr>
          <p:cNvPr id="1061" name="Google Shape;1061;p41"/>
          <p:cNvSpPr/>
          <p:nvPr/>
        </p:nvSpPr>
        <p:spPr>
          <a:xfrm>
            <a:off x="7242344" y="704254"/>
            <a:ext cx="561097" cy="113053"/>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 name="Google Shape;1062;p41"/>
          <p:cNvGrpSpPr/>
          <p:nvPr/>
        </p:nvGrpSpPr>
        <p:grpSpPr>
          <a:xfrm>
            <a:off x="7891339" y="1105175"/>
            <a:ext cx="354724" cy="354724"/>
            <a:chOff x="292035" y="246950"/>
            <a:chExt cx="461700" cy="461700"/>
          </a:xfrm>
        </p:grpSpPr>
        <p:sp>
          <p:nvSpPr>
            <p:cNvPr id="1063" name="Google Shape;1063;p41"/>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1"/>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1"/>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1"/>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 name="Google Shape;1067;p41"/>
          <p:cNvGrpSpPr/>
          <p:nvPr/>
        </p:nvGrpSpPr>
        <p:grpSpPr>
          <a:xfrm>
            <a:off x="1798350" y="1968875"/>
            <a:ext cx="455925" cy="294550"/>
            <a:chOff x="1798350" y="1834163"/>
            <a:chExt cx="455925" cy="294550"/>
          </a:xfrm>
        </p:grpSpPr>
        <p:sp>
          <p:nvSpPr>
            <p:cNvPr id="1068" name="Google Shape;1068;p41"/>
            <p:cNvSpPr/>
            <p:nvPr/>
          </p:nvSpPr>
          <p:spPr>
            <a:xfrm>
              <a:off x="1823324" y="1931313"/>
              <a:ext cx="228000" cy="197400"/>
            </a:xfrm>
            <a:prstGeom prst="hexagon">
              <a:avLst>
                <a:gd fmla="val 25000" name="adj"/>
                <a:gd fmla="val 115470" name="vf"/>
              </a:avLst>
            </a:prstGeom>
            <a:solidFill>
              <a:schemeClr val="lt2"/>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1"/>
            <p:cNvSpPr/>
            <p:nvPr/>
          </p:nvSpPr>
          <p:spPr>
            <a:xfrm>
              <a:off x="2001874" y="1834163"/>
              <a:ext cx="228000" cy="197400"/>
            </a:xfrm>
            <a:prstGeom prst="hexagon">
              <a:avLst>
                <a:gd fmla="val 25000" name="adj"/>
                <a:gd fmla="val 115470" name="vf"/>
              </a:avLst>
            </a:prstGeom>
            <a:solidFill>
              <a:schemeClr val="lt2"/>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1"/>
            <p:cNvSpPr/>
            <p:nvPr/>
          </p:nvSpPr>
          <p:spPr>
            <a:xfrm>
              <a:off x="1974975" y="1904525"/>
              <a:ext cx="56700" cy="56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1"/>
            <p:cNvSpPr/>
            <p:nvPr/>
          </p:nvSpPr>
          <p:spPr>
            <a:xfrm>
              <a:off x="2197575" y="1913350"/>
              <a:ext cx="56700" cy="56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1"/>
            <p:cNvSpPr/>
            <p:nvPr/>
          </p:nvSpPr>
          <p:spPr>
            <a:xfrm>
              <a:off x="1798350" y="2000758"/>
              <a:ext cx="56700" cy="56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 name="Google Shape;1073;p41"/>
          <p:cNvGrpSpPr/>
          <p:nvPr/>
        </p:nvGrpSpPr>
        <p:grpSpPr>
          <a:xfrm>
            <a:off x="4457688" y="2004056"/>
            <a:ext cx="252974" cy="224188"/>
            <a:chOff x="1798350" y="1904525"/>
            <a:chExt cx="252974" cy="224188"/>
          </a:xfrm>
        </p:grpSpPr>
        <p:sp>
          <p:nvSpPr>
            <p:cNvPr id="1074" name="Google Shape;1074;p41"/>
            <p:cNvSpPr/>
            <p:nvPr/>
          </p:nvSpPr>
          <p:spPr>
            <a:xfrm>
              <a:off x="1823324" y="1931313"/>
              <a:ext cx="228000" cy="197400"/>
            </a:xfrm>
            <a:prstGeom prst="hexagon">
              <a:avLst>
                <a:gd fmla="val 25000" name="adj"/>
                <a:gd fmla="val 115470" name="vf"/>
              </a:avLst>
            </a:prstGeom>
            <a:solidFill>
              <a:schemeClr val="lt2"/>
            </a:solid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1"/>
            <p:cNvSpPr/>
            <p:nvPr/>
          </p:nvSpPr>
          <p:spPr>
            <a:xfrm>
              <a:off x="1974975" y="1904525"/>
              <a:ext cx="56700" cy="56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1"/>
            <p:cNvSpPr/>
            <p:nvPr/>
          </p:nvSpPr>
          <p:spPr>
            <a:xfrm>
              <a:off x="1798350" y="2000758"/>
              <a:ext cx="56700" cy="56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41"/>
          <p:cNvGrpSpPr/>
          <p:nvPr/>
        </p:nvGrpSpPr>
        <p:grpSpPr>
          <a:xfrm>
            <a:off x="6894113" y="1866700"/>
            <a:ext cx="455925" cy="396725"/>
            <a:chOff x="6894113" y="1866700"/>
            <a:chExt cx="455925" cy="396725"/>
          </a:xfrm>
        </p:grpSpPr>
        <p:sp>
          <p:nvSpPr>
            <p:cNvPr id="1078" name="Google Shape;1078;p41"/>
            <p:cNvSpPr/>
            <p:nvPr/>
          </p:nvSpPr>
          <p:spPr>
            <a:xfrm>
              <a:off x="6919087" y="2066025"/>
              <a:ext cx="228000" cy="197400"/>
            </a:xfrm>
            <a:prstGeom prst="hexagon">
              <a:avLst>
                <a:gd fmla="val 25000" name="adj"/>
                <a:gd fmla="val 115470" name="vf"/>
              </a:avLst>
            </a:prstGeom>
            <a:solidFill>
              <a:schemeClr val="lt2"/>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1"/>
            <p:cNvSpPr/>
            <p:nvPr/>
          </p:nvSpPr>
          <p:spPr>
            <a:xfrm>
              <a:off x="7097637" y="1968875"/>
              <a:ext cx="228000" cy="197400"/>
            </a:xfrm>
            <a:prstGeom prst="hexagon">
              <a:avLst>
                <a:gd fmla="val 25000" name="adj"/>
                <a:gd fmla="val 115470" name="vf"/>
              </a:avLst>
            </a:prstGeom>
            <a:solidFill>
              <a:schemeClr val="lt2"/>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1"/>
            <p:cNvSpPr/>
            <p:nvPr/>
          </p:nvSpPr>
          <p:spPr>
            <a:xfrm>
              <a:off x="7293338" y="2048062"/>
              <a:ext cx="56700" cy="56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1"/>
            <p:cNvSpPr/>
            <p:nvPr/>
          </p:nvSpPr>
          <p:spPr>
            <a:xfrm>
              <a:off x="6894113" y="2135470"/>
              <a:ext cx="56700" cy="56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1"/>
            <p:cNvSpPr/>
            <p:nvPr/>
          </p:nvSpPr>
          <p:spPr>
            <a:xfrm>
              <a:off x="6915684" y="1866700"/>
              <a:ext cx="228000" cy="197400"/>
            </a:xfrm>
            <a:prstGeom prst="hexagon">
              <a:avLst>
                <a:gd fmla="val 25000" name="adj"/>
                <a:gd fmla="val 115470" name="vf"/>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1"/>
            <p:cNvSpPr/>
            <p:nvPr/>
          </p:nvSpPr>
          <p:spPr>
            <a:xfrm>
              <a:off x="6894113" y="1937062"/>
              <a:ext cx="56700" cy="56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 name="Google Shape;1084;p41"/>
          <p:cNvGrpSpPr/>
          <p:nvPr/>
        </p:nvGrpSpPr>
        <p:grpSpPr>
          <a:xfrm>
            <a:off x="1823324" y="3329843"/>
            <a:ext cx="450900" cy="244714"/>
            <a:chOff x="1823324" y="3382913"/>
            <a:chExt cx="450900" cy="244714"/>
          </a:xfrm>
        </p:grpSpPr>
        <p:sp>
          <p:nvSpPr>
            <p:cNvPr id="1085" name="Google Shape;1085;p41"/>
            <p:cNvSpPr/>
            <p:nvPr/>
          </p:nvSpPr>
          <p:spPr>
            <a:xfrm>
              <a:off x="1823324" y="3404982"/>
              <a:ext cx="228000" cy="197400"/>
            </a:xfrm>
            <a:prstGeom prst="hexagon">
              <a:avLst>
                <a:gd fmla="val 25000" name="adj"/>
                <a:gd fmla="val 115470" name="vf"/>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2046224" y="3404982"/>
              <a:ext cx="228000" cy="197400"/>
            </a:xfrm>
            <a:prstGeom prst="hexagon">
              <a:avLst>
                <a:gd fmla="val 25000" name="adj"/>
                <a:gd fmla="val 115470" name="vf"/>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2197575" y="3382913"/>
              <a:ext cx="56700" cy="56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1849675" y="3570927"/>
              <a:ext cx="56700" cy="56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2017925" y="3474427"/>
              <a:ext cx="56700" cy="56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41"/>
          <p:cNvGrpSpPr/>
          <p:nvPr/>
        </p:nvGrpSpPr>
        <p:grpSpPr>
          <a:xfrm flipH="1" rot="-6621573">
            <a:off x="4447802" y="3253878"/>
            <a:ext cx="272467" cy="396713"/>
            <a:chOff x="6894113" y="1866700"/>
            <a:chExt cx="272475" cy="396725"/>
          </a:xfrm>
        </p:grpSpPr>
        <p:sp>
          <p:nvSpPr>
            <p:cNvPr id="1091" name="Google Shape;1091;p41"/>
            <p:cNvSpPr/>
            <p:nvPr/>
          </p:nvSpPr>
          <p:spPr>
            <a:xfrm>
              <a:off x="6919087" y="2066025"/>
              <a:ext cx="228000" cy="197400"/>
            </a:xfrm>
            <a:prstGeom prst="hexagon">
              <a:avLst>
                <a:gd fmla="val 25000" name="adj"/>
                <a:gd fmla="val 115470" name="vf"/>
              </a:avLst>
            </a:prstGeom>
            <a:solidFill>
              <a:schemeClr val="lt2"/>
            </a:solid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1"/>
            <p:cNvSpPr/>
            <p:nvPr/>
          </p:nvSpPr>
          <p:spPr>
            <a:xfrm>
              <a:off x="6894113" y="2135470"/>
              <a:ext cx="56700" cy="56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1"/>
            <p:cNvSpPr/>
            <p:nvPr/>
          </p:nvSpPr>
          <p:spPr>
            <a:xfrm>
              <a:off x="6915684" y="1866700"/>
              <a:ext cx="228000" cy="197400"/>
            </a:xfrm>
            <a:prstGeom prst="hexagon">
              <a:avLst>
                <a:gd fmla="val 25000" name="adj"/>
                <a:gd fmla="val 115470" name="vf"/>
              </a:avLst>
            </a:prstGeom>
            <a:noFill/>
            <a:ln cap="flat" cmpd="sng" w="19050">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1"/>
            <p:cNvSpPr/>
            <p:nvPr/>
          </p:nvSpPr>
          <p:spPr>
            <a:xfrm>
              <a:off x="7109888" y="1937062"/>
              <a:ext cx="56700" cy="567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 name="Google Shape;1095;p41"/>
          <p:cNvGrpSpPr/>
          <p:nvPr/>
        </p:nvGrpSpPr>
        <p:grpSpPr>
          <a:xfrm>
            <a:off x="6817156" y="3292307"/>
            <a:ext cx="609837" cy="319787"/>
            <a:chOff x="6894113" y="3307832"/>
            <a:chExt cx="609837" cy="319787"/>
          </a:xfrm>
        </p:grpSpPr>
        <p:sp>
          <p:nvSpPr>
            <p:cNvPr id="1096" name="Google Shape;1096;p41"/>
            <p:cNvSpPr/>
            <p:nvPr/>
          </p:nvSpPr>
          <p:spPr>
            <a:xfrm>
              <a:off x="6919087" y="3404982"/>
              <a:ext cx="228000" cy="197400"/>
            </a:xfrm>
            <a:prstGeom prst="hexagon">
              <a:avLst>
                <a:gd fmla="val 25000" name="adj"/>
                <a:gd fmla="val 115470" name="vf"/>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1"/>
            <p:cNvSpPr/>
            <p:nvPr/>
          </p:nvSpPr>
          <p:spPr>
            <a:xfrm>
              <a:off x="7097637" y="3307832"/>
              <a:ext cx="228000" cy="197400"/>
            </a:xfrm>
            <a:prstGeom prst="hexagon">
              <a:avLst>
                <a:gd fmla="val 25000" name="adj"/>
                <a:gd fmla="val 115470" name="vf"/>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1"/>
            <p:cNvSpPr/>
            <p:nvPr/>
          </p:nvSpPr>
          <p:spPr>
            <a:xfrm>
              <a:off x="7275950" y="3404982"/>
              <a:ext cx="228000" cy="197400"/>
            </a:xfrm>
            <a:prstGeom prst="hexagon">
              <a:avLst>
                <a:gd fmla="val 25000" name="adj"/>
                <a:gd fmla="val 115470" name="vf"/>
              </a:avLst>
            </a:prstGeom>
            <a:noFill/>
            <a:ln cap="flat" cmpd="sng" w="19050">
              <a:solidFill>
                <a:schemeClr val="accent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1"/>
            <p:cNvSpPr/>
            <p:nvPr/>
          </p:nvSpPr>
          <p:spPr>
            <a:xfrm>
              <a:off x="7070738" y="3378194"/>
              <a:ext cx="56700" cy="56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1"/>
            <p:cNvSpPr/>
            <p:nvPr/>
          </p:nvSpPr>
          <p:spPr>
            <a:xfrm>
              <a:off x="6894113" y="3474427"/>
              <a:ext cx="56700" cy="56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1"/>
            <p:cNvSpPr/>
            <p:nvPr/>
          </p:nvSpPr>
          <p:spPr>
            <a:xfrm>
              <a:off x="7423838" y="3570919"/>
              <a:ext cx="56700" cy="567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05" name="Shape 1105"/>
        <p:cNvGrpSpPr/>
        <p:nvPr/>
      </p:nvGrpSpPr>
      <p:grpSpPr>
        <a:xfrm>
          <a:off x="0" y="0"/>
          <a:ext cx="0" cy="0"/>
          <a:chOff x="0" y="0"/>
          <a:chExt cx="0" cy="0"/>
        </a:xfrm>
      </p:grpSpPr>
      <p:sp>
        <p:nvSpPr>
          <p:cNvPr id="1106" name="Google Shape;1106;p42"/>
          <p:cNvSpPr/>
          <p:nvPr/>
        </p:nvSpPr>
        <p:spPr>
          <a:xfrm>
            <a:off x="4953050" y="691337"/>
            <a:ext cx="3074700" cy="3584700"/>
          </a:xfrm>
          <a:prstGeom prst="round2SameRect">
            <a:avLst>
              <a:gd fmla="val 50000" name="adj1"/>
              <a:gd fmla="val 0" name="adj2"/>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2"/>
          <p:cNvSpPr txBox="1"/>
          <p:nvPr>
            <p:ph idx="1" type="subTitle"/>
          </p:nvPr>
        </p:nvSpPr>
        <p:spPr>
          <a:xfrm>
            <a:off x="1193100" y="3215825"/>
            <a:ext cx="2482800" cy="66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1108" name="Google Shape;1108;p42"/>
          <p:cNvSpPr txBox="1"/>
          <p:nvPr>
            <p:ph idx="2" type="title"/>
          </p:nvPr>
        </p:nvSpPr>
        <p:spPr>
          <a:xfrm>
            <a:off x="1193100" y="1863750"/>
            <a:ext cx="2482800" cy="141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BIOTIC FACTORS</a:t>
            </a:r>
            <a:endParaRPr/>
          </a:p>
        </p:txBody>
      </p:sp>
      <p:sp>
        <p:nvSpPr>
          <p:cNvPr id="1109" name="Google Shape;1109;p42"/>
          <p:cNvSpPr txBox="1"/>
          <p:nvPr>
            <p:ph type="title"/>
          </p:nvPr>
        </p:nvSpPr>
        <p:spPr>
          <a:xfrm>
            <a:off x="1305925" y="1260175"/>
            <a:ext cx="850500" cy="60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1110" name="Google Shape;1110;p42"/>
          <p:cNvGrpSpPr/>
          <p:nvPr/>
        </p:nvGrpSpPr>
        <p:grpSpPr>
          <a:xfrm>
            <a:off x="4677847" y="1123533"/>
            <a:ext cx="2074949" cy="3194760"/>
            <a:chOff x="840275" y="2748000"/>
            <a:chExt cx="962050" cy="1481250"/>
          </a:xfrm>
        </p:grpSpPr>
        <p:sp>
          <p:nvSpPr>
            <p:cNvPr id="1111" name="Google Shape;1111;p42"/>
            <p:cNvSpPr/>
            <p:nvPr/>
          </p:nvSpPr>
          <p:spPr>
            <a:xfrm>
              <a:off x="1157875" y="3894350"/>
              <a:ext cx="401550" cy="278650"/>
            </a:xfrm>
            <a:custGeom>
              <a:rect b="b" l="l" r="r" t="t"/>
              <a:pathLst>
                <a:path extrusionOk="0" h="11146" w="16062">
                  <a:moveTo>
                    <a:pt x="0" y="1"/>
                  </a:moveTo>
                  <a:lnTo>
                    <a:pt x="0" y="11145"/>
                  </a:lnTo>
                  <a:lnTo>
                    <a:pt x="16062" y="11145"/>
                  </a:lnTo>
                  <a:lnTo>
                    <a:pt x="160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2"/>
            <p:cNvSpPr/>
            <p:nvPr/>
          </p:nvSpPr>
          <p:spPr>
            <a:xfrm>
              <a:off x="1148650" y="3844050"/>
              <a:ext cx="504550" cy="68500"/>
            </a:xfrm>
            <a:custGeom>
              <a:rect b="b" l="l" r="r" t="t"/>
              <a:pathLst>
                <a:path extrusionOk="0" h="2740" w="20182">
                  <a:moveTo>
                    <a:pt x="0" y="1"/>
                  </a:moveTo>
                  <a:lnTo>
                    <a:pt x="0" y="2739"/>
                  </a:lnTo>
                  <a:lnTo>
                    <a:pt x="20181" y="2739"/>
                  </a:lnTo>
                  <a:lnTo>
                    <a:pt x="201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2"/>
            <p:cNvSpPr/>
            <p:nvPr/>
          </p:nvSpPr>
          <p:spPr>
            <a:xfrm>
              <a:off x="1225150" y="3827675"/>
              <a:ext cx="379225" cy="16400"/>
            </a:xfrm>
            <a:custGeom>
              <a:rect b="b" l="l" r="r" t="t"/>
              <a:pathLst>
                <a:path extrusionOk="0" h="656" w="15169">
                  <a:moveTo>
                    <a:pt x="0" y="1"/>
                  </a:moveTo>
                  <a:lnTo>
                    <a:pt x="0" y="656"/>
                  </a:lnTo>
                  <a:lnTo>
                    <a:pt x="15169" y="656"/>
                  </a:lnTo>
                  <a:lnTo>
                    <a:pt x="1516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2"/>
            <p:cNvSpPr/>
            <p:nvPr/>
          </p:nvSpPr>
          <p:spPr>
            <a:xfrm>
              <a:off x="859625" y="4173250"/>
              <a:ext cx="942700" cy="56000"/>
            </a:xfrm>
            <a:custGeom>
              <a:rect b="b" l="l" r="r" t="t"/>
              <a:pathLst>
                <a:path extrusionOk="0" h="2240" w="37708">
                  <a:moveTo>
                    <a:pt x="1108" y="1"/>
                  </a:moveTo>
                  <a:cubicBezTo>
                    <a:pt x="500" y="1"/>
                    <a:pt x="0" y="501"/>
                    <a:pt x="0" y="1120"/>
                  </a:cubicBezTo>
                  <a:cubicBezTo>
                    <a:pt x="0" y="1727"/>
                    <a:pt x="488" y="2239"/>
                    <a:pt x="1108" y="2239"/>
                  </a:cubicBezTo>
                  <a:lnTo>
                    <a:pt x="36588" y="2239"/>
                  </a:lnTo>
                  <a:cubicBezTo>
                    <a:pt x="37207" y="2239"/>
                    <a:pt x="37707" y="1727"/>
                    <a:pt x="37707" y="1120"/>
                  </a:cubicBezTo>
                  <a:cubicBezTo>
                    <a:pt x="37707" y="513"/>
                    <a:pt x="37219" y="1"/>
                    <a:pt x="365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2"/>
            <p:cNvSpPr/>
            <p:nvPr/>
          </p:nvSpPr>
          <p:spPr>
            <a:xfrm>
              <a:off x="844450" y="2853750"/>
              <a:ext cx="704275" cy="834650"/>
            </a:xfrm>
            <a:custGeom>
              <a:rect b="b" l="l" r="r" t="t"/>
              <a:pathLst>
                <a:path extrusionOk="0" h="33386" w="28171">
                  <a:moveTo>
                    <a:pt x="11847" y="1"/>
                  </a:moveTo>
                  <a:lnTo>
                    <a:pt x="0" y="7466"/>
                  </a:lnTo>
                  <a:lnTo>
                    <a:pt x="16324" y="33386"/>
                  </a:lnTo>
                  <a:lnTo>
                    <a:pt x="28170" y="25921"/>
                  </a:lnTo>
                  <a:lnTo>
                    <a:pt x="118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2"/>
            <p:cNvSpPr/>
            <p:nvPr/>
          </p:nvSpPr>
          <p:spPr>
            <a:xfrm>
              <a:off x="1290325" y="3525275"/>
              <a:ext cx="240525" cy="169975"/>
            </a:xfrm>
            <a:custGeom>
              <a:rect b="b" l="l" r="r" t="t"/>
              <a:pathLst>
                <a:path extrusionOk="0" h="6799" w="9621">
                  <a:moveTo>
                    <a:pt x="8847" y="0"/>
                  </a:moveTo>
                  <a:lnTo>
                    <a:pt x="1" y="5572"/>
                  </a:lnTo>
                  <a:lnTo>
                    <a:pt x="786" y="6799"/>
                  </a:lnTo>
                  <a:lnTo>
                    <a:pt x="9621" y="1238"/>
                  </a:lnTo>
                  <a:lnTo>
                    <a:pt x="88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2"/>
            <p:cNvSpPr/>
            <p:nvPr/>
          </p:nvSpPr>
          <p:spPr>
            <a:xfrm>
              <a:off x="867050" y="2853875"/>
              <a:ext cx="231600" cy="156200"/>
            </a:xfrm>
            <a:custGeom>
              <a:rect b="b" l="l" r="r" t="t"/>
              <a:pathLst>
                <a:path extrusionOk="0" h="6248" w="9264">
                  <a:moveTo>
                    <a:pt x="8429" y="0"/>
                  </a:moveTo>
                  <a:cubicBezTo>
                    <a:pt x="8294" y="0"/>
                    <a:pt x="8158" y="37"/>
                    <a:pt x="8038" y="115"/>
                  </a:cubicBezTo>
                  <a:lnTo>
                    <a:pt x="430" y="4901"/>
                  </a:lnTo>
                  <a:cubicBezTo>
                    <a:pt x="84" y="5127"/>
                    <a:pt x="1" y="5568"/>
                    <a:pt x="203" y="5913"/>
                  </a:cubicBezTo>
                  <a:cubicBezTo>
                    <a:pt x="348" y="6134"/>
                    <a:pt x="581" y="6248"/>
                    <a:pt x="820" y="6248"/>
                  </a:cubicBezTo>
                  <a:cubicBezTo>
                    <a:pt x="955" y="6248"/>
                    <a:pt x="1091" y="6212"/>
                    <a:pt x="1215" y="6139"/>
                  </a:cubicBezTo>
                  <a:lnTo>
                    <a:pt x="8823" y="1341"/>
                  </a:lnTo>
                  <a:cubicBezTo>
                    <a:pt x="9169" y="1127"/>
                    <a:pt x="9264" y="674"/>
                    <a:pt x="9050" y="329"/>
                  </a:cubicBezTo>
                  <a:cubicBezTo>
                    <a:pt x="8905" y="116"/>
                    <a:pt x="8668" y="0"/>
                    <a:pt x="8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2"/>
            <p:cNvSpPr/>
            <p:nvPr/>
          </p:nvSpPr>
          <p:spPr>
            <a:xfrm>
              <a:off x="894450" y="2862375"/>
              <a:ext cx="152425" cy="100650"/>
            </a:xfrm>
            <a:custGeom>
              <a:rect b="b" l="l" r="r" t="t"/>
              <a:pathLst>
                <a:path extrusionOk="0" h="4026" w="6097">
                  <a:moveTo>
                    <a:pt x="5894" y="1"/>
                  </a:moveTo>
                  <a:lnTo>
                    <a:pt x="0" y="3704"/>
                  </a:lnTo>
                  <a:lnTo>
                    <a:pt x="203" y="4025"/>
                  </a:lnTo>
                  <a:lnTo>
                    <a:pt x="6096" y="311"/>
                  </a:lnTo>
                  <a:lnTo>
                    <a:pt x="589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2"/>
            <p:cNvSpPr/>
            <p:nvPr/>
          </p:nvSpPr>
          <p:spPr>
            <a:xfrm>
              <a:off x="871525" y="2804650"/>
              <a:ext cx="149150" cy="136650"/>
            </a:xfrm>
            <a:custGeom>
              <a:rect b="b" l="l" r="r" t="t"/>
              <a:pathLst>
                <a:path extrusionOk="0" h="5466" w="5966">
                  <a:moveTo>
                    <a:pt x="4180" y="0"/>
                  </a:moveTo>
                  <a:lnTo>
                    <a:pt x="1" y="2631"/>
                  </a:lnTo>
                  <a:lnTo>
                    <a:pt x="1786" y="5465"/>
                  </a:lnTo>
                  <a:lnTo>
                    <a:pt x="5966" y="2834"/>
                  </a:lnTo>
                  <a:lnTo>
                    <a:pt x="41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2"/>
            <p:cNvSpPr/>
            <p:nvPr/>
          </p:nvSpPr>
          <p:spPr>
            <a:xfrm>
              <a:off x="840275" y="2748000"/>
              <a:ext cx="147650" cy="133450"/>
            </a:xfrm>
            <a:custGeom>
              <a:rect b="b" l="l" r="r" t="t"/>
              <a:pathLst>
                <a:path extrusionOk="0" h="5338" w="5906">
                  <a:moveTo>
                    <a:pt x="4763" y="1"/>
                  </a:moveTo>
                  <a:cubicBezTo>
                    <a:pt x="4735" y="1"/>
                    <a:pt x="4707" y="6"/>
                    <a:pt x="4680" y="16"/>
                  </a:cubicBezTo>
                  <a:cubicBezTo>
                    <a:pt x="4108" y="218"/>
                    <a:pt x="2882" y="2457"/>
                    <a:pt x="1822" y="3183"/>
                  </a:cubicBezTo>
                  <a:cubicBezTo>
                    <a:pt x="739" y="3909"/>
                    <a:pt x="0" y="4481"/>
                    <a:pt x="548" y="5338"/>
                  </a:cubicBezTo>
                  <a:lnTo>
                    <a:pt x="5906" y="1957"/>
                  </a:lnTo>
                  <a:cubicBezTo>
                    <a:pt x="5906" y="1957"/>
                    <a:pt x="5322" y="1"/>
                    <a:pt x="4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2"/>
            <p:cNvSpPr/>
            <p:nvPr/>
          </p:nvSpPr>
          <p:spPr>
            <a:xfrm>
              <a:off x="1383800" y="3612175"/>
              <a:ext cx="95575" cy="95875"/>
            </a:xfrm>
            <a:custGeom>
              <a:rect b="b" l="l" r="r" t="t"/>
              <a:pathLst>
                <a:path extrusionOk="0" h="3835" w="3823">
                  <a:moveTo>
                    <a:pt x="2334" y="1"/>
                  </a:moveTo>
                  <a:lnTo>
                    <a:pt x="0" y="1465"/>
                  </a:lnTo>
                  <a:lnTo>
                    <a:pt x="1488" y="3835"/>
                  </a:lnTo>
                  <a:lnTo>
                    <a:pt x="3822" y="2370"/>
                  </a:lnTo>
                  <a:lnTo>
                    <a:pt x="23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2"/>
            <p:cNvSpPr/>
            <p:nvPr/>
          </p:nvSpPr>
          <p:spPr>
            <a:xfrm>
              <a:off x="1344500" y="3642250"/>
              <a:ext cx="80700" cy="81275"/>
            </a:xfrm>
            <a:custGeom>
              <a:rect b="b" l="l" r="r" t="t"/>
              <a:pathLst>
                <a:path extrusionOk="0" h="3251" w="3228">
                  <a:moveTo>
                    <a:pt x="1965" y="0"/>
                  </a:moveTo>
                  <a:lnTo>
                    <a:pt x="1" y="1239"/>
                  </a:lnTo>
                  <a:lnTo>
                    <a:pt x="1263" y="3251"/>
                  </a:lnTo>
                  <a:lnTo>
                    <a:pt x="3227" y="2012"/>
                  </a:lnTo>
                  <a:lnTo>
                    <a:pt x="196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2"/>
            <p:cNvSpPr/>
            <p:nvPr/>
          </p:nvSpPr>
          <p:spPr>
            <a:xfrm>
              <a:off x="1433500" y="3577950"/>
              <a:ext cx="102725" cy="103300"/>
            </a:xfrm>
            <a:custGeom>
              <a:rect b="b" l="l" r="r" t="t"/>
              <a:pathLst>
                <a:path extrusionOk="0" h="4132" w="4109">
                  <a:moveTo>
                    <a:pt x="2501" y="1"/>
                  </a:moveTo>
                  <a:lnTo>
                    <a:pt x="1" y="1584"/>
                  </a:lnTo>
                  <a:lnTo>
                    <a:pt x="1596" y="4132"/>
                  </a:lnTo>
                  <a:lnTo>
                    <a:pt x="4108" y="2548"/>
                  </a:lnTo>
                  <a:lnTo>
                    <a:pt x="25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2"/>
            <p:cNvSpPr/>
            <p:nvPr/>
          </p:nvSpPr>
          <p:spPr>
            <a:xfrm>
              <a:off x="1475775" y="3645750"/>
              <a:ext cx="68475" cy="48375"/>
            </a:xfrm>
            <a:custGeom>
              <a:rect b="b" l="l" r="r" t="t"/>
              <a:pathLst>
                <a:path extrusionOk="0" h="1935" w="2739">
                  <a:moveTo>
                    <a:pt x="2283" y="1"/>
                  </a:moveTo>
                  <a:cubicBezTo>
                    <a:pt x="2212" y="1"/>
                    <a:pt x="2143" y="20"/>
                    <a:pt x="2084" y="63"/>
                  </a:cubicBezTo>
                  <a:lnTo>
                    <a:pt x="238" y="1218"/>
                  </a:lnTo>
                  <a:cubicBezTo>
                    <a:pt x="60" y="1337"/>
                    <a:pt x="0" y="1575"/>
                    <a:pt x="119" y="1753"/>
                  </a:cubicBezTo>
                  <a:cubicBezTo>
                    <a:pt x="196" y="1869"/>
                    <a:pt x="323" y="1934"/>
                    <a:pt x="451" y="1934"/>
                  </a:cubicBezTo>
                  <a:cubicBezTo>
                    <a:pt x="521" y="1934"/>
                    <a:pt x="592" y="1915"/>
                    <a:pt x="655" y="1872"/>
                  </a:cubicBezTo>
                  <a:lnTo>
                    <a:pt x="2501" y="718"/>
                  </a:lnTo>
                  <a:cubicBezTo>
                    <a:pt x="2679" y="598"/>
                    <a:pt x="2739" y="360"/>
                    <a:pt x="2620" y="182"/>
                  </a:cubicBezTo>
                  <a:cubicBezTo>
                    <a:pt x="2543" y="66"/>
                    <a:pt x="2411" y="1"/>
                    <a:pt x="22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2"/>
            <p:cNvSpPr/>
            <p:nvPr/>
          </p:nvSpPr>
          <p:spPr>
            <a:xfrm>
              <a:off x="889675" y="3324950"/>
              <a:ext cx="223275" cy="671825"/>
            </a:xfrm>
            <a:custGeom>
              <a:rect b="b" l="l" r="r" t="t"/>
              <a:pathLst>
                <a:path extrusionOk="0" h="26873" w="8931">
                  <a:moveTo>
                    <a:pt x="4228" y="0"/>
                  </a:moveTo>
                  <a:cubicBezTo>
                    <a:pt x="1596" y="3096"/>
                    <a:pt x="1" y="7108"/>
                    <a:pt x="1" y="11478"/>
                  </a:cubicBezTo>
                  <a:cubicBezTo>
                    <a:pt x="1" y="18062"/>
                    <a:pt x="3596" y="23813"/>
                    <a:pt x="8930" y="26873"/>
                  </a:cubicBezTo>
                  <a:lnTo>
                    <a:pt x="8930" y="23432"/>
                  </a:lnTo>
                  <a:cubicBezTo>
                    <a:pt x="5263" y="20717"/>
                    <a:pt x="2882" y="16371"/>
                    <a:pt x="2882" y="11478"/>
                  </a:cubicBezTo>
                  <a:cubicBezTo>
                    <a:pt x="2882" y="8442"/>
                    <a:pt x="3811" y="5620"/>
                    <a:pt x="5371" y="3263"/>
                  </a:cubicBezTo>
                  <a:lnTo>
                    <a:pt x="422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2"/>
            <p:cNvSpPr/>
            <p:nvPr/>
          </p:nvSpPr>
          <p:spPr>
            <a:xfrm>
              <a:off x="925700" y="3216000"/>
              <a:ext cx="242625" cy="242625"/>
            </a:xfrm>
            <a:custGeom>
              <a:rect b="b" l="l" r="r" t="t"/>
              <a:pathLst>
                <a:path extrusionOk="0" h="9705" w="9705">
                  <a:moveTo>
                    <a:pt x="4846" y="1"/>
                  </a:moveTo>
                  <a:cubicBezTo>
                    <a:pt x="2167" y="1"/>
                    <a:pt x="0" y="2167"/>
                    <a:pt x="0" y="4858"/>
                  </a:cubicBezTo>
                  <a:cubicBezTo>
                    <a:pt x="0" y="7537"/>
                    <a:pt x="2167" y="9704"/>
                    <a:pt x="4846" y="9704"/>
                  </a:cubicBezTo>
                  <a:cubicBezTo>
                    <a:pt x="7537" y="9704"/>
                    <a:pt x="9704" y="7537"/>
                    <a:pt x="9704" y="4858"/>
                  </a:cubicBezTo>
                  <a:cubicBezTo>
                    <a:pt x="9704" y="2167"/>
                    <a:pt x="7537" y="1"/>
                    <a:pt x="4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2"/>
            <p:cNvSpPr/>
            <p:nvPr/>
          </p:nvSpPr>
          <p:spPr>
            <a:xfrm>
              <a:off x="983150" y="3811025"/>
              <a:ext cx="242600" cy="242600"/>
            </a:xfrm>
            <a:custGeom>
              <a:rect b="b" l="l" r="r" t="t"/>
              <a:pathLst>
                <a:path extrusionOk="0" h="9704" w="9704">
                  <a:moveTo>
                    <a:pt x="4846" y="0"/>
                  </a:moveTo>
                  <a:cubicBezTo>
                    <a:pt x="2167" y="0"/>
                    <a:pt x="0" y="2167"/>
                    <a:pt x="0" y="4846"/>
                  </a:cubicBezTo>
                  <a:cubicBezTo>
                    <a:pt x="0" y="7525"/>
                    <a:pt x="2167" y="9704"/>
                    <a:pt x="4846" y="9704"/>
                  </a:cubicBezTo>
                  <a:cubicBezTo>
                    <a:pt x="7525" y="9704"/>
                    <a:pt x="9704" y="7525"/>
                    <a:pt x="9704" y="4846"/>
                  </a:cubicBezTo>
                  <a:cubicBezTo>
                    <a:pt x="9704" y="2167"/>
                    <a:pt x="7525" y="0"/>
                    <a:pt x="48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2"/>
            <p:cNvSpPr/>
            <p:nvPr/>
          </p:nvSpPr>
          <p:spPr>
            <a:xfrm>
              <a:off x="992675" y="3830500"/>
              <a:ext cx="222975" cy="203100"/>
            </a:xfrm>
            <a:custGeom>
              <a:rect b="b" l="l" r="r" t="t"/>
              <a:pathLst>
                <a:path extrusionOk="0" h="8124" w="8919">
                  <a:moveTo>
                    <a:pt x="4464" y="1"/>
                  </a:moveTo>
                  <a:cubicBezTo>
                    <a:pt x="3423" y="1"/>
                    <a:pt x="2382" y="400"/>
                    <a:pt x="1584" y="1198"/>
                  </a:cubicBezTo>
                  <a:cubicBezTo>
                    <a:pt x="0" y="2781"/>
                    <a:pt x="0" y="5353"/>
                    <a:pt x="1584" y="6936"/>
                  </a:cubicBezTo>
                  <a:cubicBezTo>
                    <a:pt x="2382" y="7728"/>
                    <a:pt x="3423" y="8124"/>
                    <a:pt x="4464" y="8124"/>
                  </a:cubicBezTo>
                  <a:cubicBezTo>
                    <a:pt x="5504" y="8124"/>
                    <a:pt x="6543" y="7728"/>
                    <a:pt x="7335" y="6936"/>
                  </a:cubicBezTo>
                  <a:cubicBezTo>
                    <a:pt x="8918" y="5353"/>
                    <a:pt x="8918" y="2781"/>
                    <a:pt x="7335" y="1198"/>
                  </a:cubicBezTo>
                  <a:cubicBezTo>
                    <a:pt x="6543" y="400"/>
                    <a:pt x="5504" y="1"/>
                    <a:pt x="44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2"/>
            <p:cNvSpPr/>
            <p:nvPr/>
          </p:nvSpPr>
          <p:spPr>
            <a:xfrm>
              <a:off x="934025" y="3236025"/>
              <a:ext cx="225350" cy="202550"/>
            </a:xfrm>
            <a:custGeom>
              <a:rect b="b" l="l" r="r" t="t"/>
              <a:pathLst>
                <a:path extrusionOk="0" h="8102" w="9014">
                  <a:moveTo>
                    <a:pt x="4510" y="1"/>
                  </a:moveTo>
                  <a:cubicBezTo>
                    <a:pt x="3405" y="1"/>
                    <a:pt x="2302" y="453"/>
                    <a:pt x="1501" y="1343"/>
                  </a:cubicBezTo>
                  <a:cubicBezTo>
                    <a:pt x="1" y="2998"/>
                    <a:pt x="132" y="5557"/>
                    <a:pt x="1799" y="7058"/>
                  </a:cubicBezTo>
                  <a:cubicBezTo>
                    <a:pt x="2570" y="7757"/>
                    <a:pt x="3538" y="8102"/>
                    <a:pt x="4504" y="8102"/>
                  </a:cubicBezTo>
                  <a:cubicBezTo>
                    <a:pt x="5610" y="8102"/>
                    <a:pt x="6713" y="7650"/>
                    <a:pt x="7514" y="6760"/>
                  </a:cubicBezTo>
                  <a:cubicBezTo>
                    <a:pt x="9014" y="5105"/>
                    <a:pt x="8883" y="2545"/>
                    <a:pt x="7216" y="1045"/>
                  </a:cubicBezTo>
                  <a:cubicBezTo>
                    <a:pt x="6444" y="346"/>
                    <a:pt x="5476" y="1"/>
                    <a:pt x="45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 name="Google Shape;1130;p42"/>
          <p:cNvGrpSpPr/>
          <p:nvPr/>
        </p:nvGrpSpPr>
        <p:grpSpPr>
          <a:xfrm>
            <a:off x="5618967" y="1551714"/>
            <a:ext cx="2380568" cy="2699181"/>
            <a:chOff x="1276625" y="2966150"/>
            <a:chExt cx="1103750" cy="1251475"/>
          </a:xfrm>
        </p:grpSpPr>
        <p:sp>
          <p:nvSpPr>
            <p:cNvPr id="1131" name="Google Shape;1131;p42"/>
            <p:cNvSpPr/>
            <p:nvPr/>
          </p:nvSpPr>
          <p:spPr>
            <a:xfrm>
              <a:off x="1276625" y="3434475"/>
              <a:ext cx="1103750" cy="783150"/>
            </a:xfrm>
            <a:custGeom>
              <a:rect b="b" l="l" r="r" t="t"/>
              <a:pathLst>
                <a:path extrusionOk="0" h="31326" w="44150">
                  <a:moveTo>
                    <a:pt x="15550" y="1"/>
                  </a:moveTo>
                  <a:cubicBezTo>
                    <a:pt x="14788" y="1"/>
                    <a:pt x="14169" y="620"/>
                    <a:pt x="14169" y="1382"/>
                  </a:cubicBezTo>
                  <a:cubicBezTo>
                    <a:pt x="14169" y="2144"/>
                    <a:pt x="14788" y="2763"/>
                    <a:pt x="15550" y="2763"/>
                  </a:cubicBezTo>
                  <a:lnTo>
                    <a:pt x="15801" y="2763"/>
                  </a:lnTo>
                  <a:lnTo>
                    <a:pt x="15801" y="15657"/>
                  </a:lnTo>
                  <a:cubicBezTo>
                    <a:pt x="11562" y="19729"/>
                    <a:pt x="1" y="31326"/>
                    <a:pt x="5787" y="31326"/>
                  </a:cubicBezTo>
                  <a:lnTo>
                    <a:pt x="38351" y="31326"/>
                  </a:lnTo>
                  <a:cubicBezTo>
                    <a:pt x="44149" y="31326"/>
                    <a:pt x="32588" y="19729"/>
                    <a:pt x="28350" y="15657"/>
                  </a:cubicBezTo>
                  <a:lnTo>
                    <a:pt x="28350" y="2763"/>
                  </a:lnTo>
                  <a:lnTo>
                    <a:pt x="28600" y="2763"/>
                  </a:lnTo>
                  <a:cubicBezTo>
                    <a:pt x="29362" y="2763"/>
                    <a:pt x="29993" y="2144"/>
                    <a:pt x="29993" y="1382"/>
                  </a:cubicBezTo>
                  <a:cubicBezTo>
                    <a:pt x="29993" y="620"/>
                    <a:pt x="29362" y="1"/>
                    <a:pt x="286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2"/>
            <p:cNvSpPr/>
            <p:nvPr/>
          </p:nvSpPr>
          <p:spPr>
            <a:xfrm>
              <a:off x="1332000" y="3840475"/>
              <a:ext cx="993000" cy="351850"/>
            </a:xfrm>
            <a:custGeom>
              <a:rect b="b" l="l" r="r" t="t"/>
              <a:pathLst>
                <a:path extrusionOk="0" h="14074" w="39720">
                  <a:moveTo>
                    <a:pt x="14217" y="1"/>
                  </a:moveTo>
                  <a:cubicBezTo>
                    <a:pt x="10407" y="3656"/>
                    <a:pt x="0" y="14074"/>
                    <a:pt x="5215" y="14074"/>
                  </a:cubicBezTo>
                  <a:lnTo>
                    <a:pt x="34493" y="14074"/>
                  </a:lnTo>
                  <a:cubicBezTo>
                    <a:pt x="39720" y="14074"/>
                    <a:pt x="29326" y="3656"/>
                    <a:pt x="255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2"/>
            <p:cNvSpPr/>
            <p:nvPr/>
          </p:nvSpPr>
          <p:spPr>
            <a:xfrm>
              <a:off x="1538875" y="4075925"/>
              <a:ext cx="40200" cy="40200"/>
            </a:xfrm>
            <a:custGeom>
              <a:rect b="b" l="l" r="r" t="t"/>
              <a:pathLst>
                <a:path extrusionOk="0" h="1608" w="1608">
                  <a:moveTo>
                    <a:pt x="810" y="1"/>
                  </a:moveTo>
                  <a:cubicBezTo>
                    <a:pt x="358" y="1"/>
                    <a:pt x="0" y="358"/>
                    <a:pt x="0" y="798"/>
                  </a:cubicBezTo>
                  <a:cubicBezTo>
                    <a:pt x="0" y="1251"/>
                    <a:pt x="358" y="1608"/>
                    <a:pt x="810" y="1608"/>
                  </a:cubicBezTo>
                  <a:cubicBezTo>
                    <a:pt x="1250" y="1608"/>
                    <a:pt x="1608" y="1251"/>
                    <a:pt x="1608" y="798"/>
                  </a:cubicBezTo>
                  <a:cubicBezTo>
                    <a:pt x="1608" y="358"/>
                    <a:pt x="1250" y="1"/>
                    <a:pt x="8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2"/>
            <p:cNvSpPr/>
            <p:nvPr/>
          </p:nvSpPr>
          <p:spPr>
            <a:xfrm>
              <a:off x="1633825" y="3940800"/>
              <a:ext cx="38725" cy="38725"/>
            </a:xfrm>
            <a:custGeom>
              <a:rect b="b" l="l" r="r" t="t"/>
              <a:pathLst>
                <a:path extrusionOk="0" h="1549" w="1549">
                  <a:moveTo>
                    <a:pt x="774" y="0"/>
                  </a:moveTo>
                  <a:cubicBezTo>
                    <a:pt x="346" y="0"/>
                    <a:pt x="0" y="345"/>
                    <a:pt x="0" y="774"/>
                  </a:cubicBezTo>
                  <a:cubicBezTo>
                    <a:pt x="0" y="1203"/>
                    <a:pt x="346" y="1548"/>
                    <a:pt x="774" y="1548"/>
                  </a:cubicBezTo>
                  <a:cubicBezTo>
                    <a:pt x="1203" y="1548"/>
                    <a:pt x="1548" y="1203"/>
                    <a:pt x="1548" y="774"/>
                  </a:cubicBezTo>
                  <a:cubicBezTo>
                    <a:pt x="1548" y="345"/>
                    <a:pt x="1203" y="0"/>
                    <a:pt x="7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2"/>
            <p:cNvSpPr/>
            <p:nvPr/>
          </p:nvSpPr>
          <p:spPr>
            <a:xfrm>
              <a:off x="1720450" y="4075775"/>
              <a:ext cx="62225" cy="56600"/>
            </a:xfrm>
            <a:custGeom>
              <a:rect b="b" l="l" r="r" t="t"/>
              <a:pathLst>
                <a:path extrusionOk="0" h="2264" w="2489">
                  <a:moveTo>
                    <a:pt x="1246" y="0"/>
                  </a:moveTo>
                  <a:cubicBezTo>
                    <a:pt x="1161" y="0"/>
                    <a:pt x="1075" y="10"/>
                    <a:pt x="988" y="30"/>
                  </a:cubicBezTo>
                  <a:cubicBezTo>
                    <a:pt x="381" y="173"/>
                    <a:pt x="0" y="781"/>
                    <a:pt x="143" y="1388"/>
                  </a:cubicBezTo>
                  <a:cubicBezTo>
                    <a:pt x="266" y="1909"/>
                    <a:pt x="730" y="2263"/>
                    <a:pt x="1250" y="2263"/>
                  </a:cubicBezTo>
                  <a:cubicBezTo>
                    <a:pt x="1337" y="2263"/>
                    <a:pt x="1424" y="2253"/>
                    <a:pt x="1512" y="2233"/>
                  </a:cubicBezTo>
                  <a:cubicBezTo>
                    <a:pt x="2119" y="2090"/>
                    <a:pt x="2489" y="1483"/>
                    <a:pt x="2346" y="876"/>
                  </a:cubicBezTo>
                  <a:cubicBezTo>
                    <a:pt x="2223" y="355"/>
                    <a:pt x="1759" y="0"/>
                    <a:pt x="12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2"/>
            <p:cNvSpPr/>
            <p:nvPr/>
          </p:nvSpPr>
          <p:spPr>
            <a:xfrm>
              <a:off x="1978200" y="3960150"/>
              <a:ext cx="32775" cy="32750"/>
            </a:xfrm>
            <a:custGeom>
              <a:rect b="b" l="l" r="r" t="t"/>
              <a:pathLst>
                <a:path extrusionOk="0" h="1310" w="1311">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2"/>
            <p:cNvSpPr/>
            <p:nvPr/>
          </p:nvSpPr>
          <p:spPr>
            <a:xfrm>
              <a:off x="1915400" y="4076225"/>
              <a:ext cx="44675" cy="44675"/>
            </a:xfrm>
            <a:custGeom>
              <a:rect b="b" l="l" r="r" t="t"/>
              <a:pathLst>
                <a:path extrusionOk="0" h="1787" w="1787">
                  <a:moveTo>
                    <a:pt x="894" y="1"/>
                  </a:moveTo>
                  <a:cubicBezTo>
                    <a:pt x="406" y="1"/>
                    <a:pt x="1" y="405"/>
                    <a:pt x="1" y="894"/>
                  </a:cubicBezTo>
                  <a:cubicBezTo>
                    <a:pt x="1" y="1382"/>
                    <a:pt x="406" y="1786"/>
                    <a:pt x="894" y="1786"/>
                  </a:cubicBezTo>
                  <a:cubicBezTo>
                    <a:pt x="1382" y="1786"/>
                    <a:pt x="1787" y="1382"/>
                    <a:pt x="1787" y="894"/>
                  </a:cubicBezTo>
                  <a:cubicBezTo>
                    <a:pt x="1787" y="405"/>
                    <a:pt x="1382" y="1"/>
                    <a:pt x="89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2"/>
            <p:cNvSpPr/>
            <p:nvPr/>
          </p:nvSpPr>
          <p:spPr>
            <a:xfrm>
              <a:off x="1925525" y="3890500"/>
              <a:ext cx="34850" cy="35125"/>
            </a:xfrm>
            <a:custGeom>
              <a:rect b="b" l="l" r="r" t="t"/>
              <a:pathLst>
                <a:path extrusionOk="0" h="1405" w="1394">
                  <a:moveTo>
                    <a:pt x="703" y="0"/>
                  </a:moveTo>
                  <a:cubicBezTo>
                    <a:pt x="310" y="0"/>
                    <a:pt x="1" y="322"/>
                    <a:pt x="1" y="703"/>
                  </a:cubicBezTo>
                  <a:cubicBezTo>
                    <a:pt x="1" y="1095"/>
                    <a:pt x="310" y="1405"/>
                    <a:pt x="703" y="1405"/>
                  </a:cubicBezTo>
                  <a:cubicBezTo>
                    <a:pt x="1084" y="1405"/>
                    <a:pt x="1394" y="1095"/>
                    <a:pt x="1394" y="703"/>
                  </a:cubicBezTo>
                  <a:cubicBezTo>
                    <a:pt x="1394" y="322"/>
                    <a:pt x="1084" y="0"/>
                    <a:pt x="7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2"/>
            <p:cNvSpPr/>
            <p:nvPr/>
          </p:nvSpPr>
          <p:spPr>
            <a:xfrm>
              <a:off x="2049350" y="4075775"/>
              <a:ext cx="62225" cy="56600"/>
            </a:xfrm>
            <a:custGeom>
              <a:rect b="b" l="l" r="r" t="t"/>
              <a:pathLst>
                <a:path extrusionOk="0" h="2264" w="2489">
                  <a:moveTo>
                    <a:pt x="1246" y="0"/>
                  </a:moveTo>
                  <a:cubicBezTo>
                    <a:pt x="1161" y="0"/>
                    <a:pt x="1075" y="10"/>
                    <a:pt x="989" y="30"/>
                  </a:cubicBezTo>
                  <a:cubicBezTo>
                    <a:pt x="382" y="173"/>
                    <a:pt x="1" y="781"/>
                    <a:pt x="143" y="1388"/>
                  </a:cubicBezTo>
                  <a:cubicBezTo>
                    <a:pt x="266" y="1909"/>
                    <a:pt x="730" y="2263"/>
                    <a:pt x="1251" y="2263"/>
                  </a:cubicBezTo>
                  <a:cubicBezTo>
                    <a:pt x="1337" y="2263"/>
                    <a:pt x="1425" y="2253"/>
                    <a:pt x="1513" y="2233"/>
                  </a:cubicBezTo>
                  <a:cubicBezTo>
                    <a:pt x="2120" y="2090"/>
                    <a:pt x="2489" y="1483"/>
                    <a:pt x="2346" y="876"/>
                  </a:cubicBezTo>
                  <a:cubicBezTo>
                    <a:pt x="2223" y="355"/>
                    <a:pt x="1759" y="0"/>
                    <a:pt x="124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2"/>
            <p:cNvSpPr/>
            <p:nvPr/>
          </p:nvSpPr>
          <p:spPr>
            <a:xfrm>
              <a:off x="1854100" y="3567225"/>
              <a:ext cx="115650" cy="108075"/>
            </a:xfrm>
            <a:custGeom>
              <a:rect b="b" l="l" r="r" t="t"/>
              <a:pathLst>
                <a:path extrusionOk="0" h="4323" w="4626">
                  <a:moveTo>
                    <a:pt x="4524" y="1"/>
                  </a:moveTo>
                  <a:cubicBezTo>
                    <a:pt x="4524" y="1"/>
                    <a:pt x="4524" y="1"/>
                    <a:pt x="4524" y="1"/>
                  </a:cubicBezTo>
                  <a:lnTo>
                    <a:pt x="4524" y="1"/>
                  </a:lnTo>
                  <a:cubicBezTo>
                    <a:pt x="4524" y="1"/>
                    <a:pt x="4524" y="1"/>
                    <a:pt x="4524" y="1"/>
                  </a:cubicBezTo>
                  <a:cubicBezTo>
                    <a:pt x="4524" y="1"/>
                    <a:pt x="4524" y="1"/>
                    <a:pt x="4524" y="1"/>
                  </a:cubicBezTo>
                  <a:close/>
                  <a:moveTo>
                    <a:pt x="4524" y="1"/>
                  </a:moveTo>
                  <a:cubicBezTo>
                    <a:pt x="1500" y="823"/>
                    <a:pt x="0" y="4323"/>
                    <a:pt x="0" y="4323"/>
                  </a:cubicBezTo>
                  <a:cubicBezTo>
                    <a:pt x="4626" y="3920"/>
                    <a:pt x="4513" y="19"/>
                    <a:pt x="45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2"/>
            <p:cNvSpPr/>
            <p:nvPr/>
          </p:nvSpPr>
          <p:spPr>
            <a:xfrm>
              <a:off x="1915400" y="3392500"/>
              <a:ext cx="111650" cy="129525"/>
            </a:xfrm>
            <a:custGeom>
              <a:rect b="b" l="l" r="r" t="t"/>
              <a:pathLst>
                <a:path extrusionOk="0" h="5181" w="4466">
                  <a:moveTo>
                    <a:pt x="3501" y="1"/>
                  </a:moveTo>
                  <a:cubicBezTo>
                    <a:pt x="727" y="1442"/>
                    <a:pt x="1" y="5180"/>
                    <a:pt x="1" y="5180"/>
                  </a:cubicBezTo>
                  <a:cubicBezTo>
                    <a:pt x="4465" y="3811"/>
                    <a:pt x="3501" y="1"/>
                    <a:pt x="350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2"/>
            <p:cNvSpPr/>
            <p:nvPr/>
          </p:nvSpPr>
          <p:spPr>
            <a:xfrm>
              <a:off x="1703850" y="3495800"/>
              <a:ext cx="80900" cy="98025"/>
            </a:xfrm>
            <a:custGeom>
              <a:rect b="b" l="l" r="r" t="t"/>
              <a:pathLst>
                <a:path extrusionOk="0" h="3921" w="3236">
                  <a:moveTo>
                    <a:pt x="128" y="0"/>
                  </a:moveTo>
                  <a:cubicBezTo>
                    <a:pt x="1" y="3721"/>
                    <a:pt x="2512" y="3920"/>
                    <a:pt x="3051" y="3920"/>
                  </a:cubicBezTo>
                  <a:cubicBezTo>
                    <a:pt x="3116" y="3920"/>
                    <a:pt x="3153" y="3918"/>
                    <a:pt x="3153" y="3918"/>
                  </a:cubicBezTo>
                  <a:cubicBezTo>
                    <a:pt x="3236" y="1263"/>
                    <a:pt x="129" y="0"/>
                    <a:pt x="12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2"/>
            <p:cNvSpPr/>
            <p:nvPr/>
          </p:nvSpPr>
          <p:spPr>
            <a:xfrm>
              <a:off x="1561800" y="3349950"/>
              <a:ext cx="177275" cy="107175"/>
            </a:xfrm>
            <a:custGeom>
              <a:rect b="b" l="l" r="r" t="t"/>
              <a:pathLst>
                <a:path extrusionOk="0" h="4287" w="7091">
                  <a:moveTo>
                    <a:pt x="6455" y="3249"/>
                  </a:moveTo>
                  <a:lnTo>
                    <a:pt x="6455" y="3249"/>
                  </a:lnTo>
                  <a:cubicBezTo>
                    <a:pt x="6830" y="3660"/>
                    <a:pt x="7081" y="3940"/>
                    <a:pt x="7087" y="3940"/>
                  </a:cubicBezTo>
                  <a:cubicBezTo>
                    <a:pt x="7090" y="3940"/>
                    <a:pt x="6979" y="3810"/>
                    <a:pt x="6715" y="3501"/>
                  </a:cubicBezTo>
                  <a:cubicBezTo>
                    <a:pt x="6635" y="3407"/>
                    <a:pt x="6548" y="3323"/>
                    <a:pt x="6455" y="3249"/>
                  </a:cubicBezTo>
                  <a:close/>
                  <a:moveTo>
                    <a:pt x="3072" y="0"/>
                  </a:moveTo>
                  <a:cubicBezTo>
                    <a:pt x="3072" y="0"/>
                    <a:pt x="0" y="1227"/>
                    <a:pt x="203" y="4287"/>
                  </a:cubicBezTo>
                  <a:cubicBezTo>
                    <a:pt x="203" y="4287"/>
                    <a:pt x="2816" y="2783"/>
                    <a:pt x="4869" y="2783"/>
                  </a:cubicBezTo>
                  <a:cubicBezTo>
                    <a:pt x="5473" y="2783"/>
                    <a:pt x="6028" y="2913"/>
                    <a:pt x="6455" y="3249"/>
                  </a:cubicBezTo>
                  <a:lnTo>
                    <a:pt x="6455" y="3249"/>
                  </a:lnTo>
                  <a:cubicBezTo>
                    <a:pt x="5444" y="2145"/>
                    <a:pt x="3533" y="96"/>
                    <a:pt x="30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2"/>
            <p:cNvSpPr/>
            <p:nvPr/>
          </p:nvSpPr>
          <p:spPr>
            <a:xfrm>
              <a:off x="1626675" y="3348600"/>
              <a:ext cx="182500" cy="197825"/>
            </a:xfrm>
            <a:custGeom>
              <a:rect b="b" l="l" r="r" t="t"/>
              <a:pathLst>
                <a:path extrusionOk="0" h="7913" w="7300">
                  <a:moveTo>
                    <a:pt x="738" y="1"/>
                  </a:moveTo>
                  <a:cubicBezTo>
                    <a:pt x="617" y="1"/>
                    <a:pt x="523" y="22"/>
                    <a:pt x="465" y="66"/>
                  </a:cubicBezTo>
                  <a:cubicBezTo>
                    <a:pt x="1" y="412"/>
                    <a:pt x="5192" y="6186"/>
                    <a:pt x="7299" y="7912"/>
                  </a:cubicBezTo>
                  <a:cubicBezTo>
                    <a:pt x="7299" y="7912"/>
                    <a:pt x="5406" y="3198"/>
                    <a:pt x="4644" y="2078"/>
                  </a:cubicBezTo>
                  <a:cubicBezTo>
                    <a:pt x="3974" y="1095"/>
                    <a:pt x="1622" y="1"/>
                    <a:pt x="73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2"/>
            <p:cNvSpPr/>
            <p:nvPr/>
          </p:nvSpPr>
          <p:spPr>
            <a:xfrm>
              <a:off x="2088200" y="3252100"/>
              <a:ext cx="238900" cy="252050"/>
            </a:xfrm>
            <a:custGeom>
              <a:rect b="b" l="l" r="r" t="t"/>
              <a:pathLst>
                <a:path extrusionOk="0" h="10082" w="9556">
                  <a:moveTo>
                    <a:pt x="1642" y="1"/>
                  </a:moveTo>
                  <a:cubicBezTo>
                    <a:pt x="393" y="1"/>
                    <a:pt x="0" y="387"/>
                    <a:pt x="2066" y="1069"/>
                  </a:cubicBezTo>
                  <a:cubicBezTo>
                    <a:pt x="6852" y="2664"/>
                    <a:pt x="7114" y="10082"/>
                    <a:pt x="7114" y="10082"/>
                  </a:cubicBezTo>
                  <a:cubicBezTo>
                    <a:pt x="9555" y="7129"/>
                    <a:pt x="7388" y="2236"/>
                    <a:pt x="7388" y="2236"/>
                  </a:cubicBezTo>
                  <a:cubicBezTo>
                    <a:pt x="6446" y="676"/>
                    <a:pt x="3295" y="1"/>
                    <a:pt x="16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2"/>
            <p:cNvSpPr/>
            <p:nvPr/>
          </p:nvSpPr>
          <p:spPr>
            <a:xfrm>
              <a:off x="1852300" y="3202100"/>
              <a:ext cx="421200" cy="327650"/>
            </a:xfrm>
            <a:custGeom>
              <a:rect b="b" l="l" r="r" t="t"/>
              <a:pathLst>
                <a:path extrusionOk="0" h="13106" w="16848">
                  <a:moveTo>
                    <a:pt x="10584" y="1"/>
                  </a:moveTo>
                  <a:cubicBezTo>
                    <a:pt x="7242" y="1"/>
                    <a:pt x="3059" y="2258"/>
                    <a:pt x="1822" y="4700"/>
                  </a:cubicBezTo>
                  <a:cubicBezTo>
                    <a:pt x="453" y="7403"/>
                    <a:pt x="1" y="13106"/>
                    <a:pt x="1" y="13106"/>
                  </a:cubicBezTo>
                  <a:cubicBezTo>
                    <a:pt x="1" y="13106"/>
                    <a:pt x="2465" y="8474"/>
                    <a:pt x="7204" y="5009"/>
                  </a:cubicBezTo>
                  <a:cubicBezTo>
                    <a:pt x="9057" y="3653"/>
                    <a:pt x="10942" y="3241"/>
                    <a:pt x="12549" y="3241"/>
                  </a:cubicBezTo>
                  <a:cubicBezTo>
                    <a:pt x="15032" y="3241"/>
                    <a:pt x="16848" y="4224"/>
                    <a:pt x="16848" y="4224"/>
                  </a:cubicBezTo>
                  <a:cubicBezTo>
                    <a:pt x="16729" y="3581"/>
                    <a:pt x="15074" y="652"/>
                    <a:pt x="11621" y="80"/>
                  </a:cubicBezTo>
                  <a:cubicBezTo>
                    <a:pt x="11288" y="26"/>
                    <a:pt x="10941" y="1"/>
                    <a:pt x="105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2"/>
            <p:cNvSpPr/>
            <p:nvPr/>
          </p:nvSpPr>
          <p:spPr>
            <a:xfrm>
              <a:off x="1453750" y="3120450"/>
              <a:ext cx="265425" cy="188150"/>
            </a:xfrm>
            <a:custGeom>
              <a:rect b="b" l="l" r="r" t="t"/>
              <a:pathLst>
                <a:path extrusionOk="0" h="7526" w="10617">
                  <a:moveTo>
                    <a:pt x="4036" y="1"/>
                  </a:moveTo>
                  <a:cubicBezTo>
                    <a:pt x="4036" y="1"/>
                    <a:pt x="0" y="2691"/>
                    <a:pt x="1012" y="7525"/>
                  </a:cubicBezTo>
                  <a:cubicBezTo>
                    <a:pt x="1012" y="7525"/>
                    <a:pt x="3926" y="4104"/>
                    <a:pt x="6844" y="4104"/>
                  </a:cubicBezTo>
                  <a:cubicBezTo>
                    <a:pt x="7415" y="4104"/>
                    <a:pt x="7987" y="4235"/>
                    <a:pt x="8537" y="4549"/>
                  </a:cubicBezTo>
                  <a:cubicBezTo>
                    <a:pt x="8984" y="4805"/>
                    <a:pt x="9284" y="4916"/>
                    <a:pt x="9461" y="4916"/>
                  </a:cubicBezTo>
                  <a:cubicBezTo>
                    <a:pt x="10616" y="4916"/>
                    <a:pt x="6525" y="166"/>
                    <a:pt x="40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2"/>
            <p:cNvSpPr/>
            <p:nvPr/>
          </p:nvSpPr>
          <p:spPr>
            <a:xfrm>
              <a:off x="1554050" y="3117625"/>
              <a:ext cx="225650" cy="285925"/>
            </a:xfrm>
            <a:custGeom>
              <a:rect b="b" l="l" r="r" t="t"/>
              <a:pathLst>
                <a:path extrusionOk="0" h="11437" w="9026">
                  <a:moveTo>
                    <a:pt x="640" y="0"/>
                  </a:moveTo>
                  <a:cubicBezTo>
                    <a:pt x="410" y="0"/>
                    <a:pt x="195" y="32"/>
                    <a:pt x="1" y="102"/>
                  </a:cubicBezTo>
                  <a:cubicBezTo>
                    <a:pt x="24" y="114"/>
                    <a:pt x="7347" y="10103"/>
                    <a:pt x="9025" y="11436"/>
                  </a:cubicBezTo>
                  <a:cubicBezTo>
                    <a:pt x="9025" y="11436"/>
                    <a:pt x="8025" y="4662"/>
                    <a:pt x="5680" y="2364"/>
                  </a:cubicBezTo>
                  <a:cubicBezTo>
                    <a:pt x="5680" y="2364"/>
                    <a:pt x="2627" y="0"/>
                    <a:pt x="6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2"/>
            <p:cNvSpPr/>
            <p:nvPr/>
          </p:nvSpPr>
          <p:spPr>
            <a:xfrm>
              <a:off x="1464450" y="3003275"/>
              <a:ext cx="220075" cy="106200"/>
            </a:xfrm>
            <a:custGeom>
              <a:rect b="b" l="l" r="r" t="t"/>
              <a:pathLst>
                <a:path extrusionOk="0" h="4248" w="8803">
                  <a:moveTo>
                    <a:pt x="3031" y="1"/>
                  </a:moveTo>
                  <a:cubicBezTo>
                    <a:pt x="2621" y="1"/>
                    <a:pt x="2218" y="54"/>
                    <a:pt x="1834" y="175"/>
                  </a:cubicBezTo>
                  <a:cubicBezTo>
                    <a:pt x="1834" y="175"/>
                    <a:pt x="1" y="1711"/>
                    <a:pt x="1168" y="4247"/>
                  </a:cubicBezTo>
                  <a:cubicBezTo>
                    <a:pt x="1168" y="4247"/>
                    <a:pt x="3427" y="1484"/>
                    <a:pt x="5894" y="1484"/>
                  </a:cubicBezTo>
                  <a:cubicBezTo>
                    <a:pt x="6439" y="1484"/>
                    <a:pt x="6994" y="1619"/>
                    <a:pt x="7537" y="1949"/>
                  </a:cubicBezTo>
                  <a:cubicBezTo>
                    <a:pt x="8027" y="2247"/>
                    <a:pt x="8297" y="2369"/>
                    <a:pt x="8391" y="2369"/>
                  </a:cubicBezTo>
                  <a:cubicBezTo>
                    <a:pt x="8803" y="2369"/>
                    <a:pt x="5771" y="1"/>
                    <a:pt x="30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2"/>
            <p:cNvSpPr/>
            <p:nvPr/>
          </p:nvSpPr>
          <p:spPr>
            <a:xfrm>
              <a:off x="1510300" y="2986825"/>
              <a:ext cx="256600" cy="209550"/>
            </a:xfrm>
            <a:custGeom>
              <a:rect b="b" l="l" r="r" t="t"/>
              <a:pathLst>
                <a:path extrusionOk="0" h="8382" w="10264">
                  <a:moveTo>
                    <a:pt x="3648" y="1"/>
                  </a:moveTo>
                  <a:cubicBezTo>
                    <a:pt x="2541" y="1"/>
                    <a:pt x="1315" y="248"/>
                    <a:pt x="0" y="821"/>
                  </a:cubicBezTo>
                  <a:cubicBezTo>
                    <a:pt x="0" y="833"/>
                    <a:pt x="7561" y="2976"/>
                    <a:pt x="9728" y="8382"/>
                  </a:cubicBezTo>
                  <a:cubicBezTo>
                    <a:pt x="9728" y="8382"/>
                    <a:pt x="10264" y="6882"/>
                    <a:pt x="9454" y="3988"/>
                  </a:cubicBezTo>
                  <a:cubicBezTo>
                    <a:pt x="8851" y="1882"/>
                    <a:pt x="6702" y="1"/>
                    <a:pt x="364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2"/>
            <p:cNvSpPr/>
            <p:nvPr/>
          </p:nvSpPr>
          <p:spPr>
            <a:xfrm>
              <a:off x="1896525" y="2966275"/>
              <a:ext cx="333625" cy="260175"/>
            </a:xfrm>
            <a:custGeom>
              <a:rect b="b" l="l" r="r" t="t"/>
              <a:pathLst>
                <a:path extrusionOk="0" h="10407" w="13345">
                  <a:moveTo>
                    <a:pt x="10031" y="0"/>
                  </a:moveTo>
                  <a:cubicBezTo>
                    <a:pt x="10031" y="0"/>
                    <a:pt x="10031" y="0"/>
                    <a:pt x="10031" y="0"/>
                  </a:cubicBezTo>
                  <a:cubicBezTo>
                    <a:pt x="10221" y="953"/>
                    <a:pt x="9400" y="3560"/>
                    <a:pt x="5994" y="4703"/>
                  </a:cubicBezTo>
                  <a:cubicBezTo>
                    <a:pt x="2594" y="5857"/>
                    <a:pt x="0" y="10406"/>
                    <a:pt x="267" y="10406"/>
                  </a:cubicBezTo>
                  <a:cubicBezTo>
                    <a:pt x="267" y="10406"/>
                    <a:pt x="267" y="10406"/>
                    <a:pt x="268" y="10406"/>
                  </a:cubicBezTo>
                  <a:cubicBezTo>
                    <a:pt x="13345" y="9918"/>
                    <a:pt x="10035" y="0"/>
                    <a:pt x="1003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2"/>
            <p:cNvSpPr/>
            <p:nvPr/>
          </p:nvSpPr>
          <p:spPr>
            <a:xfrm>
              <a:off x="1702275" y="2966150"/>
              <a:ext cx="308700" cy="1108900"/>
            </a:xfrm>
            <a:custGeom>
              <a:rect b="b" l="l" r="r" t="t"/>
              <a:pathLst>
                <a:path extrusionOk="0" h="44356" w="12348">
                  <a:moveTo>
                    <a:pt x="12284" y="1"/>
                  </a:moveTo>
                  <a:cubicBezTo>
                    <a:pt x="12255" y="1"/>
                    <a:pt x="12226" y="14"/>
                    <a:pt x="12217" y="41"/>
                  </a:cubicBezTo>
                  <a:cubicBezTo>
                    <a:pt x="12145" y="208"/>
                    <a:pt x="4156" y="16245"/>
                    <a:pt x="5263" y="25877"/>
                  </a:cubicBezTo>
                  <a:cubicBezTo>
                    <a:pt x="5132" y="26580"/>
                    <a:pt x="5001" y="27306"/>
                    <a:pt x="4882" y="28032"/>
                  </a:cubicBezTo>
                  <a:cubicBezTo>
                    <a:pt x="4882" y="27449"/>
                    <a:pt x="4847" y="26878"/>
                    <a:pt x="4799" y="26282"/>
                  </a:cubicBezTo>
                  <a:cubicBezTo>
                    <a:pt x="5668" y="19531"/>
                    <a:pt x="1989" y="8518"/>
                    <a:pt x="1953" y="8423"/>
                  </a:cubicBezTo>
                  <a:cubicBezTo>
                    <a:pt x="1935" y="8387"/>
                    <a:pt x="1910" y="8371"/>
                    <a:pt x="1883" y="8371"/>
                  </a:cubicBezTo>
                  <a:cubicBezTo>
                    <a:pt x="1875" y="8371"/>
                    <a:pt x="1867" y="8372"/>
                    <a:pt x="1858" y="8375"/>
                  </a:cubicBezTo>
                  <a:cubicBezTo>
                    <a:pt x="1811" y="8387"/>
                    <a:pt x="1799" y="8435"/>
                    <a:pt x="1811" y="8459"/>
                  </a:cubicBezTo>
                  <a:cubicBezTo>
                    <a:pt x="1846" y="8566"/>
                    <a:pt x="5263" y="18781"/>
                    <a:pt x="4740" y="25520"/>
                  </a:cubicBezTo>
                  <a:cubicBezTo>
                    <a:pt x="4120" y="19293"/>
                    <a:pt x="1584" y="12888"/>
                    <a:pt x="1561" y="12804"/>
                  </a:cubicBezTo>
                  <a:cubicBezTo>
                    <a:pt x="1551" y="12786"/>
                    <a:pt x="1521" y="12761"/>
                    <a:pt x="1492" y="12761"/>
                  </a:cubicBezTo>
                  <a:cubicBezTo>
                    <a:pt x="1483" y="12761"/>
                    <a:pt x="1474" y="12763"/>
                    <a:pt x="1465" y="12769"/>
                  </a:cubicBezTo>
                  <a:cubicBezTo>
                    <a:pt x="1442" y="12781"/>
                    <a:pt x="1406" y="12828"/>
                    <a:pt x="1430" y="12852"/>
                  </a:cubicBezTo>
                  <a:cubicBezTo>
                    <a:pt x="1453" y="12923"/>
                    <a:pt x="4180" y="19865"/>
                    <a:pt x="4668" y="26258"/>
                  </a:cubicBezTo>
                  <a:lnTo>
                    <a:pt x="4668" y="26306"/>
                  </a:lnTo>
                  <a:cubicBezTo>
                    <a:pt x="4668" y="26318"/>
                    <a:pt x="4668" y="26342"/>
                    <a:pt x="4680" y="26354"/>
                  </a:cubicBezTo>
                  <a:cubicBezTo>
                    <a:pt x="4740" y="27247"/>
                    <a:pt x="4775" y="28140"/>
                    <a:pt x="4728" y="28997"/>
                  </a:cubicBezTo>
                  <a:lnTo>
                    <a:pt x="4728" y="29021"/>
                  </a:lnTo>
                  <a:cubicBezTo>
                    <a:pt x="4609" y="29818"/>
                    <a:pt x="4501" y="30604"/>
                    <a:pt x="4430" y="31378"/>
                  </a:cubicBezTo>
                  <a:cubicBezTo>
                    <a:pt x="4204" y="27175"/>
                    <a:pt x="2739" y="23627"/>
                    <a:pt x="2715" y="23580"/>
                  </a:cubicBezTo>
                  <a:cubicBezTo>
                    <a:pt x="2706" y="23561"/>
                    <a:pt x="2683" y="23536"/>
                    <a:pt x="2657" y="23536"/>
                  </a:cubicBezTo>
                  <a:cubicBezTo>
                    <a:pt x="2649" y="23536"/>
                    <a:pt x="2640" y="23538"/>
                    <a:pt x="2632" y="23544"/>
                  </a:cubicBezTo>
                  <a:cubicBezTo>
                    <a:pt x="2596" y="23556"/>
                    <a:pt x="2573" y="23603"/>
                    <a:pt x="2585" y="23627"/>
                  </a:cubicBezTo>
                  <a:cubicBezTo>
                    <a:pt x="2596" y="23675"/>
                    <a:pt x="4430" y="28104"/>
                    <a:pt x="4311" y="32950"/>
                  </a:cubicBezTo>
                  <a:cubicBezTo>
                    <a:pt x="4299" y="33128"/>
                    <a:pt x="4299" y="33283"/>
                    <a:pt x="4299" y="33462"/>
                  </a:cubicBezTo>
                  <a:cubicBezTo>
                    <a:pt x="4299" y="33545"/>
                    <a:pt x="4299" y="33617"/>
                    <a:pt x="4287" y="33688"/>
                  </a:cubicBezTo>
                  <a:lnTo>
                    <a:pt x="4287" y="33724"/>
                  </a:lnTo>
                  <a:cubicBezTo>
                    <a:pt x="4263" y="34509"/>
                    <a:pt x="4299" y="35248"/>
                    <a:pt x="4382" y="35879"/>
                  </a:cubicBezTo>
                  <a:cubicBezTo>
                    <a:pt x="3775" y="38093"/>
                    <a:pt x="1513" y="38367"/>
                    <a:pt x="1489" y="38367"/>
                  </a:cubicBezTo>
                  <a:cubicBezTo>
                    <a:pt x="1442" y="38367"/>
                    <a:pt x="1406" y="38403"/>
                    <a:pt x="1430" y="38439"/>
                  </a:cubicBezTo>
                  <a:cubicBezTo>
                    <a:pt x="1430" y="38462"/>
                    <a:pt x="1453" y="38498"/>
                    <a:pt x="1501" y="38498"/>
                  </a:cubicBezTo>
                  <a:lnTo>
                    <a:pt x="1513" y="38498"/>
                  </a:lnTo>
                  <a:cubicBezTo>
                    <a:pt x="1549" y="38498"/>
                    <a:pt x="3692" y="38224"/>
                    <a:pt x="4430" y="36200"/>
                  </a:cubicBezTo>
                  <a:lnTo>
                    <a:pt x="4430" y="36200"/>
                  </a:lnTo>
                  <a:cubicBezTo>
                    <a:pt x="4418" y="36581"/>
                    <a:pt x="4430" y="36915"/>
                    <a:pt x="4454" y="37260"/>
                  </a:cubicBezTo>
                  <a:cubicBezTo>
                    <a:pt x="3990" y="39174"/>
                    <a:pt x="2793" y="39392"/>
                    <a:pt x="1866" y="39392"/>
                  </a:cubicBezTo>
                  <a:cubicBezTo>
                    <a:pt x="1698" y="39392"/>
                    <a:pt x="1538" y="39385"/>
                    <a:pt x="1394" y="39379"/>
                  </a:cubicBezTo>
                  <a:cubicBezTo>
                    <a:pt x="1275" y="39355"/>
                    <a:pt x="1156" y="39355"/>
                    <a:pt x="1072" y="39355"/>
                  </a:cubicBezTo>
                  <a:cubicBezTo>
                    <a:pt x="227" y="39355"/>
                    <a:pt x="1" y="40653"/>
                    <a:pt x="1" y="40713"/>
                  </a:cubicBezTo>
                  <a:cubicBezTo>
                    <a:pt x="1" y="40760"/>
                    <a:pt x="13" y="40784"/>
                    <a:pt x="60" y="40808"/>
                  </a:cubicBezTo>
                  <a:lnTo>
                    <a:pt x="72" y="40808"/>
                  </a:lnTo>
                  <a:cubicBezTo>
                    <a:pt x="108" y="40808"/>
                    <a:pt x="132" y="40772"/>
                    <a:pt x="144" y="40748"/>
                  </a:cubicBezTo>
                  <a:cubicBezTo>
                    <a:pt x="144" y="40725"/>
                    <a:pt x="358" y="39510"/>
                    <a:pt x="1084" y="39510"/>
                  </a:cubicBezTo>
                  <a:cubicBezTo>
                    <a:pt x="1180" y="39510"/>
                    <a:pt x="1275" y="39510"/>
                    <a:pt x="1418" y="39522"/>
                  </a:cubicBezTo>
                  <a:cubicBezTo>
                    <a:pt x="1573" y="39531"/>
                    <a:pt x="1751" y="39541"/>
                    <a:pt x="1943" y="39541"/>
                  </a:cubicBezTo>
                  <a:cubicBezTo>
                    <a:pt x="2823" y="39541"/>
                    <a:pt x="3985" y="39321"/>
                    <a:pt x="4513" y="37688"/>
                  </a:cubicBezTo>
                  <a:cubicBezTo>
                    <a:pt x="4525" y="37843"/>
                    <a:pt x="4537" y="37974"/>
                    <a:pt x="4549" y="38105"/>
                  </a:cubicBezTo>
                  <a:cubicBezTo>
                    <a:pt x="4525" y="38105"/>
                    <a:pt x="4490" y="38129"/>
                    <a:pt x="4478" y="38153"/>
                  </a:cubicBezTo>
                  <a:cubicBezTo>
                    <a:pt x="4466" y="38188"/>
                    <a:pt x="3466" y="40867"/>
                    <a:pt x="2644" y="41248"/>
                  </a:cubicBezTo>
                  <a:cubicBezTo>
                    <a:pt x="1751" y="41653"/>
                    <a:pt x="906" y="42546"/>
                    <a:pt x="1025" y="43630"/>
                  </a:cubicBezTo>
                  <a:cubicBezTo>
                    <a:pt x="1025" y="43665"/>
                    <a:pt x="1061" y="43689"/>
                    <a:pt x="1096" y="43689"/>
                  </a:cubicBezTo>
                  <a:cubicBezTo>
                    <a:pt x="1144" y="43689"/>
                    <a:pt x="1180" y="43642"/>
                    <a:pt x="1156" y="43618"/>
                  </a:cubicBezTo>
                  <a:cubicBezTo>
                    <a:pt x="1061" y="42606"/>
                    <a:pt x="1858" y="41772"/>
                    <a:pt x="2704" y="41379"/>
                  </a:cubicBezTo>
                  <a:cubicBezTo>
                    <a:pt x="3513" y="41010"/>
                    <a:pt x="4394" y="38808"/>
                    <a:pt x="4585" y="38308"/>
                  </a:cubicBezTo>
                  <a:cubicBezTo>
                    <a:pt x="4585" y="38343"/>
                    <a:pt x="4597" y="38379"/>
                    <a:pt x="4597" y="38427"/>
                  </a:cubicBezTo>
                  <a:lnTo>
                    <a:pt x="4597" y="38439"/>
                  </a:lnTo>
                  <a:cubicBezTo>
                    <a:pt x="4573" y="39927"/>
                    <a:pt x="4013" y="41129"/>
                    <a:pt x="3501" y="41737"/>
                  </a:cubicBezTo>
                  <a:cubicBezTo>
                    <a:pt x="2918" y="42439"/>
                    <a:pt x="2823" y="43570"/>
                    <a:pt x="2823" y="43618"/>
                  </a:cubicBezTo>
                  <a:cubicBezTo>
                    <a:pt x="2823" y="43665"/>
                    <a:pt x="2858" y="43689"/>
                    <a:pt x="2882" y="43689"/>
                  </a:cubicBezTo>
                  <a:cubicBezTo>
                    <a:pt x="2930" y="43689"/>
                    <a:pt x="2966" y="43665"/>
                    <a:pt x="2966" y="43630"/>
                  </a:cubicBezTo>
                  <a:cubicBezTo>
                    <a:pt x="2966" y="43618"/>
                    <a:pt x="3049" y="42499"/>
                    <a:pt x="3597" y="41832"/>
                  </a:cubicBezTo>
                  <a:cubicBezTo>
                    <a:pt x="4061" y="41284"/>
                    <a:pt x="4549" y="40284"/>
                    <a:pt x="4704" y="39034"/>
                  </a:cubicBezTo>
                  <a:cubicBezTo>
                    <a:pt x="4704" y="39046"/>
                    <a:pt x="4704" y="39046"/>
                    <a:pt x="4716" y="39046"/>
                  </a:cubicBezTo>
                  <a:cubicBezTo>
                    <a:pt x="5442" y="42606"/>
                    <a:pt x="7514" y="44320"/>
                    <a:pt x="7549" y="44344"/>
                  </a:cubicBezTo>
                  <a:cubicBezTo>
                    <a:pt x="7561" y="44356"/>
                    <a:pt x="7573" y="44356"/>
                    <a:pt x="7585" y="44356"/>
                  </a:cubicBezTo>
                  <a:cubicBezTo>
                    <a:pt x="7609" y="44356"/>
                    <a:pt x="7633" y="44344"/>
                    <a:pt x="7645" y="44332"/>
                  </a:cubicBezTo>
                  <a:cubicBezTo>
                    <a:pt x="7680" y="44296"/>
                    <a:pt x="7668" y="44261"/>
                    <a:pt x="7633" y="44225"/>
                  </a:cubicBezTo>
                  <a:cubicBezTo>
                    <a:pt x="7609" y="44213"/>
                    <a:pt x="5728" y="42630"/>
                    <a:pt x="4954" y="39391"/>
                  </a:cubicBezTo>
                  <a:lnTo>
                    <a:pt x="4954" y="39391"/>
                  </a:lnTo>
                  <a:cubicBezTo>
                    <a:pt x="5382" y="40046"/>
                    <a:pt x="6371" y="41427"/>
                    <a:pt x="7097" y="41772"/>
                  </a:cubicBezTo>
                  <a:lnTo>
                    <a:pt x="7216" y="41832"/>
                  </a:lnTo>
                  <a:cubicBezTo>
                    <a:pt x="8085" y="42237"/>
                    <a:pt x="8526" y="42427"/>
                    <a:pt x="8800" y="43630"/>
                  </a:cubicBezTo>
                  <a:cubicBezTo>
                    <a:pt x="8800" y="43665"/>
                    <a:pt x="8835" y="43689"/>
                    <a:pt x="8871" y="43689"/>
                  </a:cubicBezTo>
                  <a:lnTo>
                    <a:pt x="8883" y="43689"/>
                  </a:lnTo>
                  <a:cubicBezTo>
                    <a:pt x="8931" y="43677"/>
                    <a:pt x="8942" y="43642"/>
                    <a:pt x="8942" y="43606"/>
                  </a:cubicBezTo>
                  <a:cubicBezTo>
                    <a:pt x="8657" y="42320"/>
                    <a:pt x="8145" y="42082"/>
                    <a:pt x="7287" y="41701"/>
                  </a:cubicBezTo>
                  <a:lnTo>
                    <a:pt x="7168" y="41641"/>
                  </a:lnTo>
                  <a:cubicBezTo>
                    <a:pt x="6311" y="41236"/>
                    <a:pt x="5013" y="39212"/>
                    <a:pt x="4882" y="38986"/>
                  </a:cubicBezTo>
                  <a:cubicBezTo>
                    <a:pt x="4728" y="38272"/>
                    <a:pt x="4644" y="37498"/>
                    <a:pt x="4644" y="36641"/>
                  </a:cubicBezTo>
                  <a:lnTo>
                    <a:pt x="4644" y="36641"/>
                  </a:lnTo>
                  <a:cubicBezTo>
                    <a:pt x="4835" y="37236"/>
                    <a:pt x="5252" y="38141"/>
                    <a:pt x="6037" y="38486"/>
                  </a:cubicBezTo>
                  <a:cubicBezTo>
                    <a:pt x="7168" y="38974"/>
                    <a:pt x="8073" y="40213"/>
                    <a:pt x="8180" y="41010"/>
                  </a:cubicBezTo>
                  <a:cubicBezTo>
                    <a:pt x="8180" y="41046"/>
                    <a:pt x="8216" y="41070"/>
                    <a:pt x="8252" y="41070"/>
                  </a:cubicBezTo>
                  <a:lnTo>
                    <a:pt x="8276" y="41070"/>
                  </a:lnTo>
                  <a:cubicBezTo>
                    <a:pt x="8323" y="41070"/>
                    <a:pt x="8347" y="41022"/>
                    <a:pt x="8335" y="40998"/>
                  </a:cubicBezTo>
                  <a:cubicBezTo>
                    <a:pt x="8216" y="40129"/>
                    <a:pt x="7287" y="38855"/>
                    <a:pt x="6097" y="38343"/>
                  </a:cubicBezTo>
                  <a:cubicBezTo>
                    <a:pt x="5073" y="37903"/>
                    <a:pt x="4704" y="36367"/>
                    <a:pt x="4644" y="36105"/>
                  </a:cubicBezTo>
                  <a:cubicBezTo>
                    <a:pt x="4644" y="35962"/>
                    <a:pt x="4656" y="35831"/>
                    <a:pt x="4656" y="35688"/>
                  </a:cubicBezTo>
                  <a:cubicBezTo>
                    <a:pt x="4978" y="29937"/>
                    <a:pt x="8109" y="22532"/>
                    <a:pt x="9395" y="20805"/>
                  </a:cubicBezTo>
                  <a:cubicBezTo>
                    <a:pt x="9419" y="20770"/>
                    <a:pt x="9407" y="20722"/>
                    <a:pt x="9371" y="20698"/>
                  </a:cubicBezTo>
                  <a:cubicBezTo>
                    <a:pt x="9362" y="20685"/>
                    <a:pt x="9350" y="20680"/>
                    <a:pt x="9337" y="20680"/>
                  </a:cubicBezTo>
                  <a:cubicBezTo>
                    <a:pt x="9314" y="20680"/>
                    <a:pt x="9287" y="20695"/>
                    <a:pt x="9264" y="20710"/>
                  </a:cubicBezTo>
                  <a:cubicBezTo>
                    <a:pt x="8002" y="22425"/>
                    <a:pt x="4966" y="29616"/>
                    <a:pt x="4525" y="35307"/>
                  </a:cubicBezTo>
                  <a:cubicBezTo>
                    <a:pt x="4478" y="34760"/>
                    <a:pt x="4466" y="34140"/>
                    <a:pt x="4478" y="33486"/>
                  </a:cubicBezTo>
                  <a:cubicBezTo>
                    <a:pt x="4490" y="33283"/>
                    <a:pt x="4490" y="33081"/>
                    <a:pt x="4501" y="32890"/>
                  </a:cubicBezTo>
                  <a:cubicBezTo>
                    <a:pt x="4799" y="27318"/>
                    <a:pt x="6978" y="19389"/>
                    <a:pt x="7014" y="19281"/>
                  </a:cubicBezTo>
                  <a:cubicBezTo>
                    <a:pt x="7026" y="19234"/>
                    <a:pt x="6990" y="19210"/>
                    <a:pt x="6966" y="19198"/>
                  </a:cubicBezTo>
                  <a:cubicBezTo>
                    <a:pt x="6955" y="19193"/>
                    <a:pt x="6945" y="19190"/>
                    <a:pt x="6935" y="19190"/>
                  </a:cubicBezTo>
                  <a:cubicBezTo>
                    <a:pt x="6903" y="19190"/>
                    <a:pt x="6880" y="19216"/>
                    <a:pt x="6871" y="19234"/>
                  </a:cubicBezTo>
                  <a:cubicBezTo>
                    <a:pt x="6859" y="19293"/>
                    <a:pt x="6109" y="21996"/>
                    <a:pt x="5442" y="25342"/>
                  </a:cubicBezTo>
                  <a:cubicBezTo>
                    <a:pt x="4549" y="15769"/>
                    <a:pt x="12264" y="267"/>
                    <a:pt x="12336" y="100"/>
                  </a:cubicBezTo>
                  <a:cubicBezTo>
                    <a:pt x="12348" y="65"/>
                    <a:pt x="12336" y="17"/>
                    <a:pt x="12312" y="5"/>
                  </a:cubicBezTo>
                  <a:cubicBezTo>
                    <a:pt x="12303" y="2"/>
                    <a:pt x="12293" y="1"/>
                    <a:pt x="122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3" name="Google Shape;1153;p42"/>
          <p:cNvSpPr/>
          <p:nvPr/>
        </p:nvSpPr>
        <p:spPr>
          <a:xfrm>
            <a:off x="5429569" y="4250809"/>
            <a:ext cx="2737464" cy="188127"/>
          </a:xfrm>
          <a:custGeom>
            <a:rect b="b" l="l" r="r" t="t"/>
            <a:pathLst>
              <a:path extrusionOk="0" h="3489" w="50769">
                <a:moveTo>
                  <a:pt x="1739" y="0"/>
                </a:moveTo>
                <a:cubicBezTo>
                  <a:pt x="774" y="0"/>
                  <a:pt x="1" y="774"/>
                  <a:pt x="1" y="1738"/>
                </a:cubicBezTo>
                <a:cubicBezTo>
                  <a:pt x="1" y="2715"/>
                  <a:pt x="774" y="3489"/>
                  <a:pt x="1739" y="3489"/>
                </a:cubicBezTo>
                <a:lnTo>
                  <a:pt x="49019" y="3489"/>
                </a:lnTo>
                <a:cubicBezTo>
                  <a:pt x="49995" y="3489"/>
                  <a:pt x="50769" y="2715"/>
                  <a:pt x="50769" y="1738"/>
                </a:cubicBezTo>
                <a:cubicBezTo>
                  <a:pt x="50769" y="774"/>
                  <a:pt x="49995" y="0"/>
                  <a:pt x="490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 name="Google Shape;1154;p42"/>
          <p:cNvGrpSpPr/>
          <p:nvPr/>
        </p:nvGrpSpPr>
        <p:grpSpPr>
          <a:xfrm>
            <a:off x="5688955" y="2798775"/>
            <a:ext cx="1182573" cy="1771865"/>
            <a:chOff x="1309075" y="3544350"/>
            <a:chExt cx="548300" cy="821525"/>
          </a:xfrm>
        </p:grpSpPr>
        <p:sp>
          <p:nvSpPr>
            <p:cNvPr id="1155" name="Google Shape;1155;p42"/>
            <p:cNvSpPr/>
            <p:nvPr/>
          </p:nvSpPr>
          <p:spPr>
            <a:xfrm>
              <a:off x="1348075" y="4277450"/>
              <a:ext cx="38725" cy="72950"/>
            </a:xfrm>
            <a:custGeom>
              <a:rect b="b" l="l" r="r" t="t"/>
              <a:pathLst>
                <a:path extrusionOk="0" h="2918" w="1549">
                  <a:moveTo>
                    <a:pt x="131" y="0"/>
                  </a:moveTo>
                  <a:lnTo>
                    <a:pt x="0" y="2060"/>
                  </a:lnTo>
                  <a:lnTo>
                    <a:pt x="370" y="2917"/>
                  </a:lnTo>
                  <a:lnTo>
                    <a:pt x="965" y="2917"/>
                  </a:lnTo>
                  <a:lnTo>
                    <a:pt x="1215" y="2060"/>
                  </a:lnTo>
                  <a:lnTo>
                    <a:pt x="1548" y="405"/>
                  </a:lnTo>
                  <a:lnTo>
                    <a:pt x="131" y="0"/>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2"/>
            <p:cNvSpPr/>
            <p:nvPr/>
          </p:nvSpPr>
          <p:spPr>
            <a:xfrm>
              <a:off x="1334375" y="4329200"/>
              <a:ext cx="102725" cy="36675"/>
            </a:xfrm>
            <a:custGeom>
              <a:rect b="b" l="l" r="r" t="t"/>
              <a:pathLst>
                <a:path extrusionOk="0" h="1467" w="4109">
                  <a:moveTo>
                    <a:pt x="554" y="1"/>
                  </a:moveTo>
                  <a:cubicBezTo>
                    <a:pt x="493" y="1"/>
                    <a:pt x="1" y="134"/>
                    <a:pt x="1" y="1466"/>
                  </a:cubicBezTo>
                  <a:lnTo>
                    <a:pt x="3954" y="1466"/>
                  </a:lnTo>
                  <a:cubicBezTo>
                    <a:pt x="3954" y="1466"/>
                    <a:pt x="4108" y="752"/>
                    <a:pt x="3704" y="609"/>
                  </a:cubicBezTo>
                  <a:cubicBezTo>
                    <a:pt x="3299" y="478"/>
                    <a:pt x="2358" y="288"/>
                    <a:pt x="2108" y="2"/>
                  </a:cubicBezTo>
                  <a:lnTo>
                    <a:pt x="1763" y="2"/>
                  </a:lnTo>
                  <a:cubicBezTo>
                    <a:pt x="1763" y="2"/>
                    <a:pt x="1546" y="346"/>
                    <a:pt x="1190" y="346"/>
                  </a:cubicBezTo>
                  <a:cubicBezTo>
                    <a:pt x="1011" y="346"/>
                    <a:pt x="798" y="260"/>
                    <a:pt x="560" y="2"/>
                  </a:cubicBezTo>
                  <a:cubicBezTo>
                    <a:pt x="560" y="1"/>
                    <a:pt x="558" y="1"/>
                    <a:pt x="5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2"/>
            <p:cNvSpPr/>
            <p:nvPr/>
          </p:nvSpPr>
          <p:spPr>
            <a:xfrm>
              <a:off x="1449575" y="4277450"/>
              <a:ext cx="38425" cy="72950"/>
            </a:xfrm>
            <a:custGeom>
              <a:rect b="b" l="l" r="r" t="t"/>
              <a:pathLst>
                <a:path extrusionOk="0" h="2918" w="1537">
                  <a:moveTo>
                    <a:pt x="1405" y="0"/>
                  </a:moveTo>
                  <a:lnTo>
                    <a:pt x="0" y="405"/>
                  </a:lnTo>
                  <a:lnTo>
                    <a:pt x="310" y="2060"/>
                  </a:lnTo>
                  <a:lnTo>
                    <a:pt x="572" y="2917"/>
                  </a:lnTo>
                  <a:lnTo>
                    <a:pt x="1167" y="2917"/>
                  </a:lnTo>
                  <a:lnTo>
                    <a:pt x="1536" y="2060"/>
                  </a:lnTo>
                  <a:lnTo>
                    <a:pt x="1405" y="0"/>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2"/>
            <p:cNvSpPr/>
            <p:nvPr/>
          </p:nvSpPr>
          <p:spPr>
            <a:xfrm>
              <a:off x="1443325" y="4329200"/>
              <a:ext cx="102725" cy="36675"/>
            </a:xfrm>
            <a:custGeom>
              <a:rect b="b" l="l" r="r" t="t"/>
              <a:pathLst>
                <a:path extrusionOk="0" h="1467" w="4109">
                  <a:moveTo>
                    <a:pt x="556" y="1"/>
                  </a:moveTo>
                  <a:cubicBezTo>
                    <a:pt x="504" y="1"/>
                    <a:pt x="0" y="134"/>
                    <a:pt x="0" y="1466"/>
                  </a:cubicBezTo>
                  <a:lnTo>
                    <a:pt x="3953" y="1466"/>
                  </a:lnTo>
                  <a:cubicBezTo>
                    <a:pt x="3953" y="1466"/>
                    <a:pt x="4108" y="752"/>
                    <a:pt x="3703" y="609"/>
                  </a:cubicBezTo>
                  <a:cubicBezTo>
                    <a:pt x="3298" y="478"/>
                    <a:pt x="2370" y="288"/>
                    <a:pt x="2108" y="2"/>
                  </a:cubicBezTo>
                  <a:lnTo>
                    <a:pt x="1774" y="2"/>
                  </a:lnTo>
                  <a:cubicBezTo>
                    <a:pt x="1774" y="2"/>
                    <a:pt x="1552" y="346"/>
                    <a:pt x="1192" y="346"/>
                  </a:cubicBezTo>
                  <a:cubicBezTo>
                    <a:pt x="1012" y="346"/>
                    <a:pt x="798" y="260"/>
                    <a:pt x="560" y="2"/>
                  </a:cubicBezTo>
                  <a:cubicBezTo>
                    <a:pt x="560" y="1"/>
                    <a:pt x="559" y="1"/>
                    <a:pt x="5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2"/>
            <p:cNvSpPr/>
            <p:nvPr/>
          </p:nvSpPr>
          <p:spPr>
            <a:xfrm>
              <a:off x="1336750" y="4023850"/>
              <a:ext cx="166725" cy="293500"/>
            </a:xfrm>
            <a:custGeom>
              <a:rect b="b" l="l" r="r" t="t"/>
              <a:pathLst>
                <a:path extrusionOk="0" h="11740" w="6669">
                  <a:moveTo>
                    <a:pt x="608" y="0"/>
                  </a:moveTo>
                  <a:lnTo>
                    <a:pt x="1" y="11513"/>
                  </a:lnTo>
                  <a:lnTo>
                    <a:pt x="2823" y="11740"/>
                  </a:lnTo>
                  <a:lnTo>
                    <a:pt x="3132" y="3203"/>
                  </a:lnTo>
                  <a:lnTo>
                    <a:pt x="4073" y="11513"/>
                  </a:lnTo>
                  <a:lnTo>
                    <a:pt x="6668" y="11275"/>
                  </a:lnTo>
                  <a:lnTo>
                    <a:pt x="56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2"/>
            <p:cNvSpPr/>
            <p:nvPr/>
          </p:nvSpPr>
          <p:spPr>
            <a:xfrm>
              <a:off x="1377550" y="3728900"/>
              <a:ext cx="30375" cy="44225"/>
            </a:xfrm>
            <a:custGeom>
              <a:rect b="b" l="l" r="r" t="t"/>
              <a:pathLst>
                <a:path extrusionOk="0" h="1769" w="1215">
                  <a:moveTo>
                    <a:pt x="432" y="1"/>
                  </a:moveTo>
                  <a:cubicBezTo>
                    <a:pt x="407" y="1"/>
                    <a:pt x="382" y="4"/>
                    <a:pt x="357" y="11"/>
                  </a:cubicBezTo>
                  <a:cubicBezTo>
                    <a:pt x="83" y="82"/>
                    <a:pt x="0" y="547"/>
                    <a:pt x="131" y="1023"/>
                  </a:cubicBezTo>
                  <a:cubicBezTo>
                    <a:pt x="252" y="1461"/>
                    <a:pt x="543" y="1768"/>
                    <a:pt x="784" y="1768"/>
                  </a:cubicBezTo>
                  <a:cubicBezTo>
                    <a:pt x="805" y="1768"/>
                    <a:pt x="825" y="1766"/>
                    <a:pt x="845" y="1761"/>
                  </a:cubicBezTo>
                  <a:cubicBezTo>
                    <a:pt x="857" y="1749"/>
                    <a:pt x="857" y="1749"/>
                    <a:pt x="869" y="1749"/>
                  </a:cubicBezTo>
                  <a:cubicBezTo>
                    <a:pt x="1131" y="1666"/>
                    <a:pt x="1215" y="1225"/>
                    <a:pt x="1084" y="773"/>
                  </a:cubicBezTo>
                  <a:lnTo>
                    <a:pt x="1084" y="749"/>
                  </a:lnTo>
                  <a:cubicBezTo>
                    <a:pt x="943" y="307"/>
                    <a:pt x="676" y="1"/>
                    <a:pt x="432"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2"/>
            <p:cNvSpPr/>
            <p:nvPr/>
          </p:nvSpPr>
          <p:spPr>
            <a:xfrm>
              <a:off x="1387375" y="3767175"/>
              <a:ext cx="65600" cy="81075"/>
            </a:xfrm>
            <a:custGeom>
              <a:rect b="b" l="l" r="r" t="t"/>
              <a:pathLst>
                <a:path extrusionOk="0" h="3243" w="2624">
                  <a:moveTo>
                    <a:pt x="1502" y="0"/>
                  </a:moveTo>
                  <a:cubicBezTo>
                    <a:pt x="1147" y="0"/>
                    <a:pt x="833" y="109"/>
                    <a:pt x="857" y="206"/>
                  </a:cubicBezTo>
                  <a:cubicBezTo>
                    <a:pt x="869" y="290"/>
                    <a:pt x="881" y="385"/>
                    <a:pt x="869" y="504"/>
                  </a:cubicBezTo>
                  <a:cubicBezTo>
                    <a:pt x="857" y="635"/>
                    <a:pt x="798" y="814"/>
                    <a:pt x="703" y="1099"/>
                  </a:cubicBezTo>
                  <a:cubicBezTo>
                    <a:pt x="655" y="1218"/>
                    <a:pt x="619" y="1349"/>
                    <a:pt x="572" y="1504"/>
                  </a:cubicBezTo>
                  <a:cubicBezTo>
                    <a:pt x="500" y="1706"/>
                    <a:pt x="536" y="1885"/>
                    <a:pt x="643" y="2016"/>
                  </a:cubicBezTo>
                  <a:lnTo>
                    <a:pt x="0" y="3242"/>
                  </a:lnTo>
                  <a:lnTo>
                    <a:pt x="2441" y="3242"/>
                  </a:lnTo>
                  <a:lnTo>
                    <a:pt x="2227" y="1349"/>
                  </a:lnTo>
                  <a:cubicBezTo>
                    <a:pt x="2310" y="1171"/>
                    <a:pt x="2405" y="1064"/>
                    <a:pt x="2405" y="1064"/>
                  </a:cubicBezTo>
                  <a:cubicBezTo>
                    <a:pt x="2624" y="231"/>
                    <a:pt x="2019" y="0"/>
                    <a:pt x="1502"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2"/>
            <p:cNvSpPr/>
            <p:nvPr/>
          </p:nvSpPr>
          <p:spPr>
            <a:xfrm>
              <a:off x="1393025" y="3691100"/>
              <a:ext cx="87525" cy="103275"/>
            </a:xfrm>
            <a:custGeom>
              <a:rect b="b" l="l" r="r" t="t"/>
              <a:pathLst>
                <a:path extrusionOk="0" h="4131" w="3501">
                  <a:moveTo>
                    <a:pt x="1568" y="1"/>
                  </a:moveTo>
                  <a:cubicBezTo>
                    <a:pt x="562" y="1"/>
                    <a:pt x="0" y="1418"/>
                    <a:pt x="0" y="1785"/>
                  </a:cubicBezTo>
                  <a:cubicBezTo>
                    <a:pt x="0" y="2190"/>
                    <a:pt x="226" y="3083"/>
                    <a:pt x="548" y="3440"/>
                  </a:cubicBezTo>
                  <a:cubicBezTo>
                    <a:pt x="827" y="3739"/>
                    <a:pt x="1508" y="4130"/>
                    <a:pt x="1994" y="4130"/>
                  </a:cubicBezTo>
                  <a:cubicBezTo>
                    <a:pt x="2088" y="4130"/>
                    <a:pt x="2175" y="4116"/>
                    <a:pt x="2251" y="4083"/>
                  </a:cubicBezTo>
                  <a:cubicBezTo>
                    <a:pt x="2691" y="3868"/>
                    <a:pt x="3227" y="3130"/>
                    <a:pt x="3191" y="2654"/>
                  </a:cubicBezTo>
                  <a:cubicBezTo>
                    <a:pt x="3144" y="2178"/>
                    <a:pt x="3286" y="1594"/>
                    <a:pt x="3286" y="1594"/>
                  </a:cubicBezTo>
                  <a:cubicBezTo>
                    <a:pt x="3501" y="618"/>
                    <a:pt x="2905" y="225"/>
                    <a:pt x="1786" y="23"/>
                  </a:cubicBezTo>
                  <a:cubicBezTo>
                    <a:pt x="1711" y="8"/>
                    <a:pt x="1638" y="1"/>
                    <a:pt x="1568"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2"/>
            <p:cNvSpPr/>
            <p:nvPr/>
          </p:nvSpPr>
          <p:spPr>
            <a:xfrm>
              <a:off x="1367425" y="3664650"/>
              <a:ext cx="133150" cy="99350"/>
            </a:xfrm>
            <a:custGeom>
              <a:rect b="b" l="l" r="r" t="t"/>
              <a:pathLst>
                <a:path extrusionOk="0" h="3974" w="5326">
                  <a:moveTo>
                    <a:pt x="2578" y="1"/>
                  </a:moveTo>
                  <a:cubicBezTo>
                    <a:pt x="1776" y="1"/>
                    <a:pt x="908" y="528"/>
                    <a:pt x="488" y="1152"/>
                  </a:cubicBezTo>
                  <a:cubicBezTo>
                    <a:pt x="0" y="1890"/>
                    <a:pt x="488" y="2950"/>
                    <a:pt x="488" y="2950"/>
                  </a:cubicBezTo>
                  <a:lnTo>
                    <a:pt x="774" y="2581"/>
                  </a:lnTo>
                  <a:cubicBezTo>
                    <a:pt x="798" y="3355"/>
                    <a:pt x="1274" y="3974"/>
                    <a:pt x="1274" y="3974"/>
                  </a:cubicBezTo>
                  <a:cubicBezTo>
                    <a:pt x="1084" y="3581"/>
                    <a:pt x="1155" y="2569"/>
                    <a:pt x="1155" y="2569"/>
                  </a:cubicBezTo>
                  <a:cubicBezTo>
                    <a:pt x="1404" y="2116"/>
                    <a:pt x="1821" y="1917"/>
                    <a:pt x="2342" y="1917"/>
                  </a:cubicBezTo>
                  <a:cubicBezTo>
                    <a:pt x="2642" y="1917"/>
                    <a:pt x="2977" y="1983"/>
                    <a:pt x="3334" y="2105"/>
                  </a:cubicBezTo>
                  <a:cubicBezTo>
                    <a:pt x="3656" y="2212"/>
                    <a:pt x="3875" y="2248"/>
                    <a:pt x="4025" y="2248"/>
                  </a:cubicBezTo>
                  <a:cubicBezTo>
                    <a:pt x="4325" y="2248"/>
                    <a:pt x="4346" y="2105"/>
                    <a:pt x="4346" y="2105"/>
                  </a:cubicBezTo>
                  <a:cubicBezTo>
                    <a:pt x="4456" y="2162"/>
                    <a:pt x="4549" y="2187"/>
                    <a:pt x="4627" y="2187"/>
                  </a:cubicBezTo>
                  <a:cubicBezTo>
                    <a:pt x="5325" y="2187"/>
                    <a:pt x="4896" y="177"/>
                    <a:pt x="4671" y="177"/>
                  </a:cubicBezTo>
                  <a:cubicBezTo>
                    <a:pt x="4661" y="177"/>
                    <a:pt x="4652" y="180"/>
                    <a:pt x="4644" y="188"/>
                  </a:cubicBezTo>
                  <a:cubicBezTo>
                    <a:pt x="4552" y="258"/>
                    <a:pt x="4422" y="289"/>
                    <a:pt x="4249" y="289"/>
                  </a:cubicBezTo>
                  <a:cubicBezTo>
                    <a:pt x="3952" y="289"/>
                    <a:pt x="3530" y="196"/>
                    <a:pt x="2965" y="45"/>
                  </a:cubicBezTo>
                  <a:cubicBezTo>
                    <a:pt x="2839" y="15"/>
                    <a:pt x="2710" y="1"/>
                    <a:pt x="257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2"/>
            <p:cNvSpPr/>
            <p:nvPr/>
          </p:nvSpPr>
          <p:spPr>
            <a:xfrm>
              <a:off x="1383500" y="3807750"/>
              <a:ext cx="93175" cy="216125"/>
            </a:xfrm>
            <a:custGeom>
              <a:rect b="b" l="l" r="r" t="t"/>
              <a:pathLst>
                <a:path extrusionOk="0" h="8645" w="3727">
                  <a:moveTo>
                    <a:pt x="1012" y="0"/>
                  </a:moveTo>
                  <a:lnTo>
                    <a:pt x="0" y="8644"/>
                  </a:lnTo>
                  <a:lnTo>
                    <a:pt x="3727" y="8644"/>
                  </a:lnTo>
                  <a:lnTo>
                    <a:pt x="2322" y="0"/>
                  </a:lnTo>
                  <a:cubicBezTo>
                    <a:pt x="1989" y="230"/>
                    <a:pt x="1732" y="307"/>
                    <a:pt x="1538" y="307"/>
                  </a:cubicBezTo>
                  <a:cubicBezTo>
                    <a:pt x="1150" y="307"/>
                    <a:pt x="1012" y="0"/>
                    <a:pt x="10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2"/>
            <p:cNvSpPr/>
            <p:nvPr/>
          </p:nvSpPr>
          <p:spPr>
            <a:xfrm>
              <a:off x="1309075" y="3794350"/>
              <a:ext cx="115525" cy="326850"/>
            </a:xfrm>
            <a:custGeom>
              <a:rect b="b" l="l" r="r" t="t"/>
              <a:pathLst>
                <a:path extrusionOk="0" h="13074" w="4621">
                  <a:moveTo>
                    <a:pt x="3835" y="0"/>
                  </a:moveTo>
                  <a:lnTo>
                    <a:pt x="1453" y="1203"/>
                  </a:lnTo>
                  <a:lnTo>
                    <a:pt x="1" y="6263"/>
                  </a:lnTo>
                  <a:lnTo>
                    <a:pt x="1263" y="7037"/>
                  </a:lnTo>
                  <a:lnTo>
                    <a:pt x="429" y="13073"/>
                  </a:lnTo>
                  <a:lnTo>
                    <a:pt x="4466" y="13073"/>
                  </a:lnTo>
                  <a:lnTo>
                    <a:pt x="4620" y="2644"/>
                  </a:lnTo>
                  <a:lnTo>
                    <a:pt x="38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2"/>
            <p:cNvSpPr/>
            <p:nvPr/>
          </p:nvSpPr>
          <p:spPr>
            <a:xfrm>
              <a:off x="1431425" y="3800600"/>
              <a:ext cx="82475" cy="318225"/>
            </a:xfrm>
            <a:custGeom>
              <a:rect b="b" l="l" r="r" t="t"/>
              <a:pathLst>
                <a:path extrusionOk="0" h="12729" w="3299">
                  <a:moveTo>
                    <a:pt x="465" y="0"/>
                  </a:moveTo>
                  <a:lnTo>
                    <a:pt x="0" y="2394"/>
                  </a:lnTo>
                  <a:lnTo>
                    <a:pt x="465" y="12728"/>
                  </a:lnTo>
                  <a:lnTo>
                    <a:pt x="2870" y="12728"/>
                  </a:lnTo>
                  <a:lnTo>
                    <a:pt x="2370" y="7192"/>
                  </a:lnTo>
                  <a:lnTo>
                    <a:pt x="3298" y="6299"/>
                  </a:lnTo>
                  <a:lnTo>
                    <a:pt x="1893" y="536"/>
                  </a:lnTo>
                  <a:lnTo>
                    <a:pt x="46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2"/>
            <p:cNvSpPr/>
            <p:nvPr/>
          </p:nvSpPr>
          <p:spPr>
            <a:xfrm>
              <a:off x="1339150" y="3970250"/>
              <a:ext cx="67000" cy="19075"/>
            </a:xfrm>
            <a:custGeom>
              <a:rect b="b" l="l" r="r" t="t"/>
              <a:pathLst>
                <a:path extrusionOk="0" h="763" w="2680">
                  <a:moveTo>
                    <a:pt x="60" y="1"/>
                  </a:moveTo>
                  <a:lnTo>
                    <a:pt x="0" y="477"/>
                  </a:lnTo>
                  <a:lnTo>
                    <a:pt x="2679" y="763"/>
                  </a:lnTo>
                  <a:lnTo>
                    <a:pt x="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2"/>
            <p:cNvSpPr/>
            <p:nvPr/>
          </p:nvSpPr>
          <p:spPr>
            <a:xfrm>
              <a:off x="1363250" y="3862800"/>
              <a:ext cx="54800" cy="88425"/>
            </a:xfrm>
            <a:custGeom>
              <a:rect b="b" l="l" r="r" t="t"/>
              <a:pathLst>
                <a:path extrusionOk="0" h="3537" w="2192">
                  <a:moveTo>
                    <a:pt x="584" y="1"/>
                  </a:moveTo>
                  <a:lnTo>
                    <a:pt x="1" y="2573"/>
                  </a:lnTo>
                  <a:lnTo>
                    <a:pt x="2191" y="3537"/>
                  </a:lnTo>
                  <a:lnTo>
                    <a:pt x="441" y="2442"/>
                  </a:lnTo>
                  <a:lnTo>
                    <a:pt x="5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2"/>
            <p:cNvSpPr/>
            <p:nvPr/>
          </p:nvSpPr>
          <p:spPr>
            <a:xfrm>
              <a:off x="1387075" y="3794350"/>
              <a:ext cx="37525" cy="68475"/>
            </a:xfrm>
            <a:custGeom>
              <a:rect b="b" l="l" r="r" t="t"/>
              <a:pathLst>
                <a:path extrusionOk="0" h="2739" w="1501">
                  <a:moveTo>
                    <a:pt x="715" y="0"/>
                  </a:moveTo>
                  <a:lnTo>
                    <a:pt x="0" y="2739"/>
                  </a:lnTo>
                  <a:lnTo>
                    <a:pt x="1500" y="2644"/>
                  </a:lnTo>
                  <a:lnTo>
                    <a:pt x="417" y="2477"/>
                  </a:lnTo>
                  <a:lnTo>
                    <a:pt x="7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2"/>
            <p:cNvSpPr/>
            <p:nvPr/>
          </p:nvSpPr>
          <p:spPr>
            <a:xfrm>
              <a:off x="1431425" y="3800600"/>
              <a:ext cx="33950" cy="67000"/>
            </a:xfrm>
            <a:custGeom>
              <a:rect b="b" l="l" r="r" t="t"/>
              <a:pathLst>
                <a:path extrusionOk="0" h="2680" w="1358">
                  <a:moveTo>
                    <a:pt x="465" y="0"/>
                  </a:moveTo>
                  <a:lnTo>
                    <a:pt x="988" y="2489"/>
                  </a:lnTo>
                  <a:lnTo>
                    <a:pt x="0" y="2394"/>
                  </a:lnTo>
                  <a:lnTo>
                    <a:pt x="0" y="2394"/>
                  </a:lnTo>
                  <a:lnTo>
                    <a:pt x="1357" y="2679"/>
                  </a:lnTo>
                  <a:lnTo>
                    <a:pt x="1357" y="2679"/>
                  </a:lnTo>
                  <a:lnTo>
                    <a:pt x="46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2"/>
            <p:cNvSpPr/>
            <p:nvPr/>
          </p:nvSpPr>
          <p:spPr>
            <a:xfrm>
              <a:off x="1468625" y="3876500"/>
              <a:ext cx="30075" cy="68175"/>
            </a:xfrm>
            <a:custGeom>
              <a:rect b="b" l="l" r="r" t="t"/>
              <a:pathLst>
                <a:path extrusionOk="0" h="2727" w="1203">
                  <a:moveTo>
                    <a:pt x="0" y="0"/>
                  </a:moveTo>
                  <a:lnTo>
                    <a:pt x="608" y="1929"/>
                  </a:lnTo>
                  <a:lnTo>
                    <a:pt x="250" y="1977"/>
                  </a:lnTo>
                  <a:lnTo>
                    <a:pt x="1203" y="2727"/>
                  </a:lnTo>
                  <a:lnTo>
                    <a:pt x="1203" y="2727"/>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2"/>
            <p:cNvSpPr/>
            <p:nvPr/>
          </p:nvSpPr>
          <p:spPr>
            <a:xfrm>
              <a:off x="1452550" y="3959850"/>
              <a:ext cx="39625" cy="36925"/>
            </a:xfrm>
            <a:custGeom>
              <a:rect b="b" l="l" r="r" t="t"/>
              <a:pathLst>
                <a:path extrusionOk="0" h="1477" w="1585">
                  <a:moveTo>
                    <a:pt x="1" y="0"/>
                  </a:moveTo>
                  <a:lnTo>
                    <a:pt x="1584" y="1477"/>
                  </a:lnTo>
                  <a:lnTo>
                    <a:pt x="1525" y="822"/>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2"/>
            <p:cNvSpPr/>
            <p:nvPr/>
          </p:nvSpPr>
          <p:spPr>
            <a:xfrm>
              <a:off x="1323375" y="3796100"/>
              <a:ext cx="276250" cy="280200"/>
            </a:xfrm>
            <a:custGeom>
              <a:rect b="b" l="l" r="r" t="t"/>
              <a:pathLst>
                <a:path extrusionOk="0" h="11208" w="11050">
                  <a:moveTo>
                    <a:pt x="10371" y="1"/>
                  </a:moveTo>
                  <a:cubicBezTo>
                    <a:pt x="10199" y="1"/>
                    <a:pt x="10026" y="71"/>
                    <a:pt x="9906" y="204"/>
                  </a:cubicBezTo>
                  <a:lnTo>
                    <a:pt x="250" y="10146"/>
                  </a:lnTo>
                  <a:cubicBezTo>
                    <a:pt x="36" y="10384"/>
                    <a:pt x="0" y="10765"/>
                    <a:pt x="215" y="11003"/>
                  </a:cubicBezTo>
                  <a:cubicBezTo>
                    <a:pt x="338" y="11139"/>
                    <a:pt x="509" y="11207"/>
                    <a:pt x="680" y="11207"/>
                  </a:cubicBezTo>
                  <a:cubicBezTo>
                    <a:pt x="839" y="11207"/>
                    <a:pt x="999" y="11148"/>
                    <a:pt x="1119" y="11027"/>
                  </a:cubicBezTo>
                  <a:lnTo>
                    <a:pt x="4275" y="7765"/>
                  </a:lnTo>
                  <a:lnTo>
                    <a:pt x="5013" y="7015"/>
                  </a:lnTo>
                  <a:lnTo>
                    <a:pt x="10811" y="1038"/>
                  </a:lnTo>
                  <a:cubicBezTo>
                    <a:pt x="11049" y="776"/>
                    <a:pt x="11037" y="359"/>
                    <a:pt x="10752" y="133"/>
                  </a:cubicBezTo>
                  <a:cubicBezTo>
                    <a:pt x="10642" y="44"/>
                    <a:pt x="10506" y="1"/>
                    <a:pt x="1037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2"/>
            <p:cNvSpPr/>
            <p:nvPr/>
          </p:nvSpPr>
          <p:spPr>
            <a:xfrm>
              <a:off x="1561800" y="3770225"/>
              <a:ext cx="61025" cy="61050"/>
            </a:xfrm>
            <a:custGeom>
              <a:rect b="b" l="l" r="r" t="t"/>
              <a:pathLst>
                <a:path extrusionOk="0" h="2442" w="2441">
                  <a:moveTo>
                    <a:pt x="1143" y="1"/>
                  </a:moveTo>
                  <a:lnTo>
                    <a:pt x="0" y="1192"/>
                  </a:lnTo>
                  <a:lnTo>
                    <a:pt x="1286" y="2442"/>
                  </a:lnTo>
                  <a:lnTo>
                    <a:pt x="2441" y="1251"/>
                  </a:lnTo>
                  <a:lnTo>
                    <a:pt x="114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2"/>
            <p:cNvSpPr/>
            <p:nvPr/>
          </p:nvSpPr>
          <p:spPr>
            <a:xfrm>
              <a:off x="1542150" y="3544350"/>
              <a:ext cx="315225" cy="285825"/>
            </a:xfrm>
            <a:custGeom>
              <a:rect b="b" l="l" r="r" t="t"/>
              <a:pathLst>
                <a:path extrusionOk="0" h="11433" w="12609">
                  <a:moveTo>
                    <a:pt x="6311" y="0"/>
                  </a:moveTo>
                  <a:cubicBezTo>
                    <a:pt x="3736" y="0"/>
                    <a:pt x="1399" y="1742"/>
                    <a:pt x="750" y="4345"/>
                  </a:cubicBezTo>
                  <a:cubicBezTo>
                    <a:pt x="0" y="7405"/>
                    <a:pt x="1870" y="10512"/>
                    <a:pt x="4929" y="11262"/>
                  </a:cubicBezTo>
                  <a:cubicBezTo>
                    <a:pt x="5392" y="11378"/>
                    <a:pt x="5855" y="11433"/>
                    <a:pt x="6311" y="11433"/>
                  </a:cubicBezTo>
                  <a:cubicBezTo>
                    <a:pt x="8874" y="11433"/>
                    <a:pt x="11210" y="9693"/>
                    <a:pt x="11847" y="7095"/>
                  </a:cubicBezTo>
                  <a:cubicBezTo>
                    <a:pt x="12609" y="4023"/>
                    <a:pt x="10740" y="928"/>
                    <a:pt x="7680" y="166"/>
                  </a:cubicBezTo>
                  <a:cubicBezTo>
                    <a:pt x="7221" y="54"/>
                    <a:pt x="6762" y="0"/>
                    <a:pt x="631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2"/>
            <p:cNvSpPr/>
            <p:nvPr/>
          </p:nvSpPr>
          <p:spPr>
            <a:xfrm>
              <a:off x="1558225" y="3562325"/>
              <a:ext cx="282800" cy="249325"/>
            </a:xfrm>
            <a:custGeom>
              <a:rect b="b" l="l" r="r" t="t"/>
              <a:pathLst>
                <a:path extrusionOk="0" h="9973" w="11312">
                  <a:moveTo>
                    <a:pt x="5661" y="1"/>
                  </a:moveTo>
                  <a:cubicBezTo>
                    <a:pt x="3696" y="1"/>
                    <a:pt x="1832" y="1172"/>
                    <a:pt x="1048" y="3102"/>
                  </a:cubicBezTo>
                  <a:cubicBezTo>
                    <a:pt x="0" y="5650"/>
                    <a:pt x="1215" y="8555"/>
                    <a:pt x="3763" y="9603"/>
                  </a:cubicBezTo>
                  <a:cubicBezTo>
                    <a:pt x="4382" y="9854"/>
                    <a:pt x="5022" y="9972"/>
                    <a:pt x="5651" y="9972"/>
                  </a:cubicBezTo>
                  <a:cubicBezTo>
                    <a:pt x="7620" y="9972"/>
                    <a:pt x="9481" y="8807"/>
                    <a:pt x="10275" y="6876"/>
                  </a:cubicBezTo>
                  <a:cubicBezTo>
                    <a:pt x="11311" y="4328"/>
                    <a:pt x="10097" y="1411"/>
                    <a:pt x="7549" y="375"/>
                  </a:cubicBezTo>
                  <a:cubicBezTo>
                    <a:pt x="6930" y="121"/>
                    <a:pt x="6290" y="1"/>
                    <a:pt x="566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2"/>
            <p:cNvSpPr/>
            <p:nvPr/>
          </p:nvSpPr>
          <p:spPr>
            <a:xfrm>
              <a:off x="1561500" y="3561575"/>
              <a:ext cx="276825" cy="251550"/>
            </a:xfrm>
            <a:custGeom>
              <a:rect b="b" l="l" r="r" t="t"/>
              <a:pathLst>
                <a:path extrusionOk="0" h="10062" w="11073">
                  <a:moveTo>
                    <a:pt x="5549" y="691"/>
                  </a:moveTo>
                  <a:cubicBezTo>
                    <a:pt x="6692" y="691"/>
                    <a:pt x="7775" y="1120"/>
                    <a:pt x="8573" y="1906"/>
                  </a:cubicBezTo>
                  <a:cubicBezTo>
                    <a:pt x="10287" y="3573"/>
                    <a:pt x="10335" y="6335"/>
                    <a:pt x="8668" y="8061"/>
                  </a:cubicBezTo>
                  <a:cubicBezTo>
                    <a:pt x="7835" y="8907"/>
                    <a:pt x="6727" y="9383"/>
                    <a:pt x="5537" y="9383"/>
                  </a:cubicBezTo>
                  <a:cubicBezTo>
                    <a:pt x="4406" y="9383"/>
                    <a:pt x="3322" y="8954"/>
                    <a:pt x="2524" y="8156"/>
                  </a:cubicBezTo>
                  <a:cubicBezTo>
                    <a:pt x="786" y="6490"/>
                    <a:pt x="750" y="3727"/>
                    <a:pt x="2429" y="2013"/>
                  </a:cubicBezTo>
                  <a:cubicBezTo>
                    <a:pt x="3263" y="1167"/>
                    <a:pt x="4358" y="691"/>
                    <a:pt x="5549" y="691"/>
                  </a:cubicBezTo>
                  <a:close/>
                  <a:moveTo>
                    <a:pt x="5537" y="1"/>
                  </a:moveTo>
                  <a:cubicBezTo>
                    <a:pt x="4167" y="1"/>
                    <a:pt x="2893" y="536"/>
                    <a:pt x="1941" y="1537"/>
                  </a:cubicBezTo>
                  <a:cubicBezTo>
                    <a:pt x="0" y="3537"/>
                    <a:pt x="60" y="6716"/>
                    <a:pt x="2048" y="8657"/>
                  </a:cubicBezTo>
                  <a:cubicBezTo>
                    <a:pt x="2977" y="9561"/>
                    <a:pt x="4227" y="10061"/>
                    <a:pt x="5537" y="10061"/>
                  </a:cubicBezTo>
                  <a:cubicBezTo>
                    <a:pt x="6906" y="10061"/>
                    <a:pt x="8192" y="9526"/>
                    <a:pt x="9144" y="8537"/>
                  </a:cubicBezTo>
                  <a:cubicBezTo>
                    <a:pt x="11073" y="6537"/>
                    <a:pt x="11037" y="3358"/>
                    <a:pt x="9037" y="1418"/>
                  </a:cubicBezTo>
                  <a:cubicBezTo>
                    <a:pt x="8096" y="513"/>
                    <a:pt x="6846" y="1"/>
                    <a:pt x="55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2"/>
            <p:cNvSpPr/>
            <p:nvPr/>
          </p:nvSpPr>
          <p:spPr>
            <a:xfrm>
              <a:off x="1433200" y="3916375"/>
              <a:ext cx="46175" cy="46175"/>
            </a:xfrm>
            <a:custGeom>
              <a:rect b="b" l="l" r="r" t="t"/>
              <a:pathLst>
                <a:path extrusionOk="0" h="1847" w="1847">
                  <a:moveTo>
                    <a:pt x="917" y="1"/>
                  </a:moveTo>
                  <a:cubicBezTo>
                    <a:pt x="417" y="1"/>
                    <a:pt x="1" y="406"/>
                    <a:pt x="1" y="918"/>
                  </a:cubicBezTo>
                  <a:cubicBezTo>
                    <a:pt x="1" y="1430"/>
                    <a:pt x="417" y="1846"/>
                    <a:pt x="917" y="1846"/>
                  </a:cubicBezTo>
                  <a:cubicBezTo>
                    <a:pt x="1429" y="1846"/>
                    <a:pt x="1846" y="1430"/>
                    <a:pt x="1846" y="918"/>
                  </a:cubicBezTo>
                  <a:cubicBezTo>
                    <a:pt x="1846" y="406"/>
                    <a:pt x="1429" y="1"/>
                    <a:pt x="917"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2"/>
            <p:cNvSpPr/>
            <p:nvPr/>
          </p:nvSpPr>
          <p:spPr>
            <a:xfrm>
              <a:off x="1399575" y="3950925"/>
              <a:ext cx="46150" cy="46150"/>
            </a:xfrm>
            <a:custGeom>
              <a:rect b="b" l="l" r="r" t="t"/>
              <a:pathLst>
                <a:path extrusionOk="0" h="1846" w="1846">
                  <a:moveTo>
                    <a:pt x="929" y="0"/>
                  </a:moveTo>
                  <a:cubicBezTo>
                    <a:pt x="417" y="0"/>
                    <a:pt x="0" y="405"/>
                    <a:pt x="0" y="917"/>
                  </a:cubicBezTo>
                  <a:cubicBezTo>
                    <a:pt x="0" y="1429"/>
                    <a:pt x="417" y="1845"/>
                    <a:pt x="929" y="1845"/>
                  </a:cubicBezTo>
                  <a:cubicBezTo>
                    <a:pt x="1441" y="1845"/>
                    <a:pt x="1846" y="1429"/>
                    <a:pt x="1846" y="917"/>
                  </a:cubicBezTo>
                  <a:cubicBezTo>
                    <a:pt x="1846" y="405"/>
                    <a:pt x="1441" y="0"/>
                    <a:pt x="929"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 name="Google Shape;1180;p42"/>
          <p:cNvGrpSpPr/>
          <p:nvPr/>
        </p:nvGrpSpPr>
        <p:grpSpPr>
          <a:xfrm>
            <a:off x="7385691" y="2798790"/>
            <a:ext cx="961040" cy="697884"/>
            <a:chOff x="-1603087" y="1426763"/>
            <a:chExt cx="540426" cy="392467"/>
          </a:xfrm>
        </p:grpSpPr>
        <p:sp>
          <p:nvSpPr>
            <p:cNvPr id="1181" name="Google Shape;1181;p42"/>
            <p:cNvSpPr/>
            <p:nvPr/>
          </p:nvSpPr>
          <p:spPr>
            <a:xfrm>
              <a:off x="-1422234" y="1502971"/>
              <a:ext cx="38167" cy="68864"/>
            </a:xfrm>
            <a:custGeom>
              <a:rect b="b" l="l" r="r" t="t"/>
              <a:pathLst>
                <a:path extrusionOk="0" h="1097" w="608">
                  <a:moveTo>
                    <a:pt x="262" y="1"/>
                  </a:moveTo>
                  <a:cubicBezTo>
                    <a:pt x="191" y="84"/>
                    <a:pt x="96" y="120"/>
                    <a:pt x="1" y="144"/>
                  </a:cubicBezTo>
                  <a:lnTo>
                    <a:pt x="322" y="1096"/>
                  </a:lnTo>
                  <a:cubicBezTo>
                    <a:pt x="417" y="1049"/>
                    <a:pt x="501" y="1013"/>
                    <a:pt x="608" y="989"/>
                  </a:cubicBezTo>
                  <a:lnTo>
                    <a:pt x="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2"/>
            <p:cNvSpPr/>
            <p:nvPr/>
          </p:nvSpPr>
          <p:spPr>
            <a:xfrm>
              <a:off x="-1476785" y="1656203"/>
              <a:ext cx="47144" cy="27747"/>
            </a:xfrm>
            <a:custGeom>
              <a:rect b="b" l="l" r="r" t="t"/>
              <a:pathLst>
                <a:path extrusionOk="0" h="442" w="751">
                  <a:moveTo>
                    <a:pt x="631" y="1"/>
                  </a:moveTo>
                  <a:lnTo>
                    <a:pt x="0" y="143"/>
                  </a:lnTo>
                  <a:cubicBezTo>
                    <a:pt x="36" y="239"/>
                    <a:pt x="48" y="334"/>
                    <a:pt x="48" y="441"/>
                  </a:cubicBezTo>
                  <a:lnTo>
                    <a:pt x="750" y="286"/>
                  </a:lnTo>
                  <a:cubicBezTo>
                    <a:pt x="691" y="215"/>
                    <a:pt x="643" y="108"/>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2"/>
            <p:cNvSpPr/>
            <p:nvPr/>
          </p:nvSpPr>
          <p:spPr>
            <a:xfrm>
              <a:off x="-1317589" y="1678614"/>
              <a:ext cx="53861" cy="62147"/>
            </a:xfrm>
            <a:custGeom>
              <a:rect b="b" l="l" r="r" t="t"/>
              <a:pathLst>
                <a:path extrusionOk="0" h="990" w="858">
                  <a:moveTo>
                    <a:pt x="191" y="1"/>
                  </a:moveTo>
                  <a:cubicBezTo>
                    <a:pt x="131" y="96"/>
                    <a:pt x="72" y="167"/>
                    <a:pt x="0" y="227"/>
                  </a:cubicBezTo>
                  <a:lnTo>
                    <a:pt x="667" y="989"/>
                  </a:lnTo>
                  <a:cubicBezTo>
                    <a:pt x="715" y="894"/>
                    <a:pt x="786" y="810"/>
                    <a:pt x="858" y="751"/>
                  </a:cubicBezTo>
                  <a:lnTo>
                    <a:pt x="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2"/>
            <p:cNvSpPr/>
            <p:nvPr/>
          </p:nvSpPr>
          <p:spPr>
            <a:xfrm>
              <a:off x="-1192793" y="1680120"/>
              <a:ext cx="61394" cy="61331"/>
            </a:xfrm>
            <a:custGeom>
              <a:rect b="b" l="l" r="r" t="t"/>
              <a:pathLst>
                <a:path extrusionOk="0" h="977" w="978">
                  <a:moveTo>
                    <a:pt x="763" y="1"/>
                  </a:moveTo>
                  <a:lnTo>
                    <a:pt x="1" y="739"/>
                  </a:lnTo>
                  <a:cubicBezTo>
                    <a:pt x="84" y="810"/>
                    <a:pt x="144" y="894"/>
                    <a:pt x="179" y="977"/>
                  </a:cubicBezTo>
                  <a:lnTo>
                    <a:pt x="977" y="203"/>
                  </a:lnTo>
                  <a:cubicBezTo>
                    <a:pt x="882" y="155"/>
                    <a:pt x="810" y="84"/>
                    <a:pt x="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2"/>
            <p:cNvSpPr/>
            <p:nvPr/>
          </p:nvSpPr>
          <p:spPr>
            <a:xfrm>
              <a:off x="-1440188" y="1562042"/>
              <a:ext cx="147333" cy="148777"/>
            </a:xfrm>
            <a:custGeom>
              <a:rect b="b" l="l" r="r" t="t"/>
              <a:pathLst>
                <a:path extrusionOk="0" h="2370" w="2347">
                  <a:moveTo>
                    <a:pt x="1179" y="0"/>
                  </a:moveTo>
                  <a:cubicBezTo>
                    <a:pt x="1084" y="0"/>
                    <a:pt x="1001" y="12"/>
                    <a:pt x="906" y="36"/>
                  </a:cubicBezTo>
                  <a:cubicBezTo>
                    <a:pt x="810" y="48"/>
                    <a:pt x="715" y="96"/>
                    <a:pt x="632" y="131"/>
                  </a:cubicBezTo>
                  <a:cubicBezTo>
                    <a:pt x="251" y="334"/>
                    <a:pt x="1" y="727"/>
                    <a:pt x="1" y="1179"/>
                  </a:cubicBezTo>
                  <a:cubicBezTo>
                    <a:pt x="1" y="1298"/>
                    <a:pt x="13" y="1405"/>
                    <a:pt x="48" y="1501"/>
                  </a:cubicBezTo>
                  <a:cubicBezTo>
                    <a:pt x="72" y="1608"/>
                    <a:pt x="120" y="1703"/>
                    <a:pt x="167" y="1786"/>
                  </a:cubicBezTo>
                  <a:cubicBezTo>
                    <a:pt x="370" y="2132"/>
                    <a:pt x="739" y="2370"/>
                    <a:pt x="1179" y="2370"/>
                  </a:cubicBezTo>
                  <a:cubicBezTo>
                    <a:pt x="1477" y="2370"/>
                    <a:pt x="1739" y="2251"/>
                    <a:pt x="1953" y="2072"/>
                  </a:cubicBezTo>
                  <a:cubicBezTo>
                    <a:pt x="2025" y="2013"/>
                    <a:pt x="2084" y="1941"/>
                    <a:pt x="2144" y="1846"/>
                  </a:cubicBezTo>
                  <a:cubicBezTo>
                    <a:pt x="2275" y="1667"/>
                    <a:pt x="2346" y="1429"/>
                    <a:pt x="2346" y="1191"/>
                  </a:cubicBezTo>
                  <a:cubicBezTo>
                    <a:pt x="2346" y="536"/>
                    <a:pt x="1822" y="12"/>
                    <a:pt x="11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2"/>
            <p:cNvSpPr/>
            <p:nvPr/>
          </p:nvSpPr>
          <p:spPr>
            <a:xfrm>
              <a:off x="-1473835" y="1426763"/>
              <a:ext cx="86065" cy="86002"/>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2"/>
            <p:cNvSpPr/>
            <p:nvPr/>
          </p:nvSpPr>
          <p:spPr>
            <a:xfrm>
              <a:off x="-1283189" y="1712261"/>
              <a:ext cx="106906" cy="106969"/>
            </a:xfrm>
            <a:custGeom>
              <a:rect b="b" l="l" r="r" t="t"/>
              <a:pathLst>
                <a:path extrusionOk="0" h="1704" w="1703">
                  <a:moveTo>
                    <a:pt x="845" y="1"/>
                  </a:moveTo>
                  <a:cubicBezTo>
                    <a:pt x="643" y="1"/>
                    <a:pt x="441" y="84"/>
                    <a:pt x="298" y="203"/>
                  </a:cubicBezTo>
                  <a:cubicBezTo>
                    <a:pt x="226" y="274"/>
                    <a:pt x="143" y="346"/>
                    <a:pt x="107" y="441"/>
                  </a:cubicBezTo>
                  <a:cubicBezTo>
                    <a:pt x="48" y="572"/>
                    <a:pt x="0" y="703"/>
                    <a:pt x="0" y="858"/>
                  </a:cubicBezTo>
                  <a:cubicBezTo>
                    <a:pt x="0" y="1334"/>
                    <a:pt x="393" y="1703"/>
                    <a:pt x="845" y="1703"/>
                  </a:cubicBezTo>
                  <a:cubicBezTo>
                    <a:pt x="1322" y="1703"/>
                    <a:pt x="1703" y="1310"/>
                    <a:pt x="1703" y="858"/>
                  </a:cubicBezTo>
                  <a:cubicBezTo>
                    <a:pt x="1703" y="715"/>
                    <a:pt x="1667" y="584"/>
                    <a:pt x="1596" y="465"/>
                  </a:cubicBezTo>
                  <a:cubicBezTo>
                    <a:pt x="1548" y="382"/>
                    <a:pt x="1488" y="298"/>
                    <a:pt x="1417" y="227"/>
                  </a:cubicBezTo>
                  <a:cubicBezTo>
                    <a:pt x="1262" y="96"/>
                    <a:pt x="1072" y="1"/>
                    <a:pt x="8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2"/>
            <p:cNvSpPr/>
            <p:nvPr/>
          </p:nvSpPr>
          <p:spPr>
            <a:xfrm>
              <a:off x="-1155380" y="1607616"/>
              <a:ext cx="92719" cy="92028"/>
            </a:xfrm>
            <a:custGeom>
              <a:rect b="b" l="l" r="r" t="t"/>
              <a:pathLst>
                <a:path extrusionOk="0" h="1466" w="1477">
                  <a:moveTo>
                    <a:pt x="738" y="1"/>
                  </a:moveTo>
                  <a:cubicBezTo>
                    <a:pt x="333" y="1"/>
                    <a:pt x="0" y="334"/>
                    <a:pt x="0" y="739"/>
                  </a:cubicBezTo>
                  <a:cubicBezTo>
                    <a:pt x="0" y="882"/>
                    <a:pt x="48" y="1037"/>
                    <a:pt x="143" y="1156"/>
                  </a:cubicBezTo>
                  <a:cubicBezTo>
                    <a:pt x="202" y="1239"/>
                    <a:pt x="274" y="1310"/>
                    <a:pt x="357" y="1358"/>
                  </a:cubicBezTo>
                  <a:cubicBezTo>
                    <a:pt x="476" y="1418"/>
                    <a:pt x="607" y="1465"/>
                    <a:pt x="750" y="1465"/>
                  </a:cubicBezTo>
                  <a:cubicBezTo>
                    <a:pt x="1155" y="1465"/>
                    <a:pt x="1476" y="1132"/>
                    <a:pt x="1476" y="739"/>
                  </a:cubicBezTo>
                  <a:cubicBezTo>
                    <a:pt x="1476" y="334"/>
                    <a:pt x="1155" y="1"/>
                    <a:pt x="7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2"/>
            <p:cNvSpPr/>
            <p:nvPr/>
          </p:nvSpPr>
          <p:spPr>
            <a:xfrm>
              <a:off x="-1603087" y="1620359"/>
              <a:ext cx="129317" cy="128563"/>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42"/>
          <p:cNvGrpSpPr/>
          <p:nvPr/>
        </p:nvGrpSpPr>
        <p:grpSpPr>
          <a:xfrm rot="-934353">
            <a:off x="5729918" y="741489"/>
            <a:ext cx="1338975" cy="670148"/>
            <a:chOff x="2198175" y="2977875"/>
            <a:chExt cx="600700" cy="300650"/>
          </a:xfrm>
        </p:grpSpPr>
        <p:sp>
          <p:nvSpPr>
            <p:cNvPr id="1191" name="Google Shape;1191;p42"/>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2"/>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2"/>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2"/>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2"/>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2"/>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2"/>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2"/>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2"/>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2"/>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2"/>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2" name="Google Shape;1202;p42"/>
          <p:cNvSpPr/>
          <p:nvPr/>
        </p:nvSpPr>
        <p:spPr>
          <a:xfrm>
            <a:off x="6871525" y="1081200"/>
            <a:ext cx="1353404" cy="313626"/>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2"/>
          <p:cNvSpPr/>
          <p:nvPr/>
        </p:nvSpPr>
        <p:spPr>
          <a:xfrm>
            <a:off x="4427163" y="2901563"/>
            <a:ext cx="1002419" cy="201996"/>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7" name="Shape 1207"/>
        <p:cNvGrpSpPr/>
        <p:nvPr/>
      </p:nvGrpSpPr>
      <p:grpSpPr>
        <a:xfrm>
          <a:off x="0" y="0"/>
          <a:ext cx="0" cy="0"/>
          <a:chOff x="0" y="0"/>
          <a:chExt cx="0" cy="0"/>
        </a:xfrm>
      </p:grpSpPr>
      <p:sp>
        <p:nvSpPr>
          <p:cNvPr id="1208" name="Google Shape;1208;p43"/>
          <p:cNvSpPr/>
          <p:nvPr/>
        </p:nvSpPr>
        <p:spPr>
          <a:xfrm>
            <a:off x="1643850" y="1088225"/>
            <a:ext cx="5856300" cy="2967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3"/>
          <p:cNvSpPr txBox="1"/>
          <p:nvPr>
            <p:ph type="title"/>
          </p:nvPr>
        </p:nvSpPr>
        <p:spPr>
          <a:xfrm>
            <a:off x="1829400" y="1476375"/>
            <a:ext cx="5485800" cy="2204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1210" name="Google Shape;1210;p43"/>
          <p:cNvGrpSpPr/>
          <p:nvPr/>
        </p:nvGrpSpPr>
        <p:grpSpPr>
          <a:xfrm rot="597984">
            <a:off x="7006884" y="849808"/>
            <a:ext cx="803790" cy="1245094"/>
            <a:chOff x="522825" y="421200"/>
            <a:chExt cx="449475" cy="696250"/>
          </a:xfrm>
        </p:grpSpPr>
        <p:sp>
          <p:nvSpPr>
            <p:cNvPr id="1211" name="Google Shape;1211;p43"/>
            <p:cNvSpPr/>
            <p:nvPr/>
          </p:nvSpPr>
          <p:spPr>
            <a:xfrm>
              <a:off x="522825" y="451575"/>
              <a:ext cx="449475" cy="665875"/>
            </a:xfrm>
            <a:custGeom>
              <a:rect b="b" l="l" r="r" t="t"/>
              <a:pathLst>
                <a:path extrusionOk="0" h="26635" w="17979">
                  <a:moveTo>
                    <a:pt x="6013" y="0"/>
                  </a:moveTo>
                  <a:lnTo>
                    <a:pt x="6013" y="10859"/>
                  </a:lnTo>
                  <a:cubicBezTo>
                    <a:pt x="2512" y="12240"/>
                    <a:pt x="0" y="15978"/>
                    <a:pt x="0" y="19895"/>
                  </a:cubicBezTo>
                  <a:cubicBezTo>
                    <a:pt x="0" y="24860"/>
                    <a:pt x="4025" y="26634"/>
                    <a:pt x="8989" y="26634"/>
                  </a:cubicBezTo>
                  <a:cubicBezTo>
                    <a:pt x="13942" y="26634"/>
                    <a:pt x="17979" y="24860"/>
                    <a:pt x="17979" y="19895"/>
                  </a:cubicBezTo>
                  <a:cubicBezTo>
                    <a:pt x="17979" y="15966"/>
                    <a:pt x="15466" y="12240"/>
                    <a:pt x="11966" y="10847"/>
                  </a:cubicBezTo>
                  <a:lnTo>
                    <a:pt x="11966" y="0"/>
                  </a:ln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3"/>
            <p:cNvSpPr/>
            <p:nvPr/>
          </p:nvSpPr>
          <p:spPr>
            <a:xfrm>
              <a:off x="660050" y="421200"/>
              <a:ext cx="176525" cy="31875"/>
            </a:xfrm>
            <a:custGeom>
              <a:rect b="b" l="l" r="r" t="t"/>
              <a:pathLst>
                <a:path extrusionOk="0" h="1275" w="7061">
                  <a:moveTo>
                    <a:pt x="298" y="1"/>
                  </a:moveTo>
                  <a:cubicBezTo>
                    <a:pt x="143" y="1"/>
                    <a:pt x="0" y="144"/>
                    <a:pt x="0" y="298"/>
                  </a:cubicBezTo>
                  <a:lnTo>
                    <a:pt x="0" y="977"/>
                  </a:lnTo>
                  <a:cubicBezTo>
                    <a:pt x="0" y="1132"/>
                    <a:pt x="143" y="1275"/>
                    <a:pt x="298" y="1275"/>
                  </a:cubicBezTo>
                  <a:lnTo>
                    <a:pt x="6763" y="1275"/>
                  </a:lnTo>
                  <a:cubicBezTo>
                    <a:pt x="6929" y="1275"/>
                    <a:pt x="7060" y="1132"/>
                    <a:pt x="7060" y="977"/>
                  </a:cubicBezTo>
                  <a:lnTo>
                    <a:pt x="7060" y="298"/>
                  </a:lnTo>
                  <a:cubicBezTo>
                    <a:pt x="7060" y="144"/>
                    <a:pt x="6929" y="1"/>
                    <a:pt x="6763"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3"/>
            <p:cNvSpPr/>
            <p:nvPr/>
          </p:nvSpPr>
          <p:spPr>
            <a:xfrm>
              <a:off x="552875" y="857275"/>
              <a:ext cx="390850" cy="234275"/>
            </a:xfrm>
            <a:custGeom>
              <a:rect b="b" l="l" r="r" t="t"/>
              <a:pathLst>
                <a:path extrusionOk="0" h="9371" w="15634">
                  <a:moveTo>
                    <a:pt x="6252" y="0"/>
                  </a:moveTo>
                  <a:cubicBezTo>
                    <a:pt x="4692" y="0"/>
                    <a:pt x="4692" y="941"/>
                    <a:pt x="3132" y="941"/>
                  </a:cubicBezTo>
                  <a:cubicBezTo>
                    <a:pt x="1870" y="941"/>
                    <a:pt x="1632" y="334"/>
                    <a:pt x="751" y="96"/>
                  </a:cubicBezTo>
                  <a:cubicBezTo>
                    <a:pt x="275" y="1167"/>
                    <a:pt x="1" y="2322"/>
                    <a:pt x="1" y="3513"/>
                  </a:cubicBezTo>
                  <a:cubicBezTo>
                    <a:pt x="1" y="7835"/>
                    <a:pt x="3501" y="9371"/>
                    <a:pt x="7823" y="9371"/>
                  </a:cubicBezTo>
                  <a:cubicBezTo>
                    <a:pt x="12133" y="9371"/>
                    <a:pt x="15634" y="7835"/>
                    <a:pt x="15634" y="3513"/>
                  </a:cubicBezTo>
                  <a:cubicBezTo>
                    <a:pt x="15634" y="2644"/>
                    <a:pt x="15479" y="1762"/>
                    <a:pt x="15217" y="917"/>
                  </a:cubicBezTo>
                  <a:cubicBezTo>
                    <a:pt x="14050" y="762"/>
                    <a:pt x="13919" y="0"/>
                    <a:pt x="12502" y="0"/>
                  </a:cubicBezTo>
                  <a:cubicBezTo>
                    <a:pt x="10943" y="0"/>
                    <a:pt x="10943" y="941"/>
                    <a:pt x="9383" y="941"/>
                  </a:cubicBezTo>
                  <a:cubicBezTo>
                    <a:pt x="7823" y="941"/>
                    <a:pt x="7823" y="0"/>
                    <a:pt x="6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3"/>
            <p:cNvSpPr/>
            <p:nvPr/>
          </p:nvSpPr>
          <p:spPr>
            <a:xfrm>
              <a:off x="787904" y="807811"/>
              <a:ext cx="28300" cy="28325"/>
            </a:xfrm>
            <a:custGeom>
              <a:rect b="b" l="l" r="r" t="t"/>
              <a:pathLst>
                <a:path extrusionOk="0" h="1133" w="1132">
                  <a:moveTo>
                    <a:pt x="572" y="1"/>
                  </a:moveTo>
                  <a:cubicBezTo>
                    <a:pt x="250" y="1"/>
                    <a:pt x="0" y="251"/>
                    <a:pt x="0" y="561"/>
                  </a:cubicBezTo>
                  <a:cubicBezTo>
                    <a:pt x="0" y="870"/>
                    <a:pt x="250" y="1132"/>
                    <a:pt x="572" y="1132"/>
                  </a:cubicBezTo>
                  <a:cubicBezTo>
                    <a:pt x="881" y="1132"/>
                    <a:pt x="1131" y="870"/>
                    <a:pt x="1131" y="561"/>
                  </a:cubicBezTo>
                  <a:cubicBezTo>
                    <a:pt x="1131" y="251"/>
                    <a:pt x="881" y="1"/>
                    <a:pt x="5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3"/>
            <p:cNvSpPr/>
            <p:nvPr/>
          </p:nvSpPr>
          <p:spPr>
            <a:xfrm>
              <a:off x="733129" y="725361"/>
              <a:ext cx="41700" cy="41700"/>
            </a:xfrm>
            <a:custGeom>
              <a:rect b="b" l="l" r="r" t="t"/>
              <a:pathLst>
                <a:path extrusionOk="0" h="1668" w="1668">
                  <a:moveTo>
                    <a:pt x="834" y="1"/>
                  </a:moveTo>
                  <a:cubicBezTo>
                    <a:pt x="381" y="1"/>
                    <a:pt x="0" y="382"/>
                    <a:pt x="0" y="834"/>
                  </a:cubicBezTo>
                  <a:cubicBezTo>
                    <a:pt x="0" y="1299"/>
                    <a:pt x="381" y="1668"/>
                    <a:pt x="834" y="1668"/>
                  </a:cubicBezTo>
                  <a:cubicBezTo>
                    <a:pt x="1298" y="1668"/>
                    <a:pt x="1667" y="1299"/>
                    <a:pt x="1667" y="834"/>
                  </a:cubicBezTo>
                  <a:cubicBezTo>
                    <a:pt x="1667" y="382"/>
                    <a:pt x="1286" y="1"/>
                    <a:pt x="8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3"/>
            <p:cNvSpPr/>
            <p:nvPr/>
          </p:nvSpPr>
          <p:spPr>
            <a:xfrm>
              <a:off x="889225" y="908175"/>
              <a:ext cx="23250" cy="23225"/>
            </a:xfrm>
            <a:custGeom>
              <a:rect b="b" l="l" r="r" t="t"/>
              <a:pathLst>
                <a:path extrusionOk="0" h="929" w="930">
                  <a:moveTo>
                    <a:pt x="465" y="0"/>
                  </a:moveTo>
                  <a:cubicBezTo>
                    <a:pt x="215" y="0"/>
                    <a:pt x="1" y="215"/>
                    <a:pt x="1" y="465"/>
                  </a:cubicBezTo>
                  <a:cubicBezTo>
                    <a:pt x="1" y="727"/>
                    <a:pt x="215" y="929"/>
                    <a:pt x="465" y="929"/>
                  </a:cubicBezTo>
                  <a:cubicBezTo>
                    <a:pt x="715" y="929"/>
                    <a:pt x="930" y="727"/>
                    <a:pt x="930" y="465"/>
                  </a:cubicBezTo>
                  <a:cubicBezTo>
                    <a:pt x="930" y="215"/>
                    <a:pt x="715" y="12"/>
                    <a:pt x="4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3"/>
            <p:cNvSpPr/>
            <p:nvPr/>
          </p:nvSpPr>
          <p:spPr>
            <a:xfrm>
              <a:off x="859175" y="964425"/>
              <a:ext cx="36625" cy="36650"/>
            </a:xfrm>
            <a:custGeom>
              <a:rect b="b" l="l" r="r" t="t"/>
              <a:pathLst>
                <a:path extrusionOk="0" h="1466" w="1465">
                  <a:moveTo>
                    <a:pt x="748" y="0"/>
                  </a:moveTo>
                  <a:cubicBezTo>
                    <a:pt x="741" y="0"/>
                    <a:pt x="734" y="0"/>
                    <a:pt x="727" y="1"/>
                  </a:cubicBezTo>
                  <a:cubicBezTo>
                    <a:pt x="334" y="1"/>
                    <a:pt x="0" y="334"/>
                    <a:pt x="0" y="739"/>
                  </a:cubicBezTo>
                  <a:cubicBezTo>
                    <a:pt x="0" y="1132"/>
                    <a:pt x="334" y="1465"/>
                    <a:pt x="727" y="1465"/>
                  </a:cubicBezTo>
                  <a:cubicBezTo>
                    <a:pt x="1131" y="1465"/>
                    <a:pt x="1465" y="1132"/>
                    <a:pt x="1465" y="739"/>
                  </a:cubicBezTo>
                  <a:cubicBezTo>
                    <a:pt x="1465" y="329"/>
                    <a:pt x="1143" y="0"/>
                    <a:pt x="7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3"/>
            <p:cNvSpPr/>
            <p:nvPr/>
          </p:nvSpPr>
          <p:spPr>
            <a:xfrm>
              <a:off x="652600" y="904600"/>
              <a:ext cx="14900" cy="14900"/>
            </a:xfrm>
            <a:custGeom>
              <a:rect b="b" l="l" r="r" t="t"/>
              <a:pathLst>
                <a:path extrusionOk="0" h="596" w="596">
                  <a:moveTo>
                    <a:pt x="298" y="0"/>
                  </a:moveTo>
                  <a:cubicBezTo>
                    <a:pt x="143" y="0"/>
                    <a:pt x="0" y="131"/>
                    <a:pt x="0" y="298"/>
                  </a:cubicBezTo>
                  <a:cubicBezTo>
                    <a:pt x="0" y="465"/>
                    <a:pt x="143" y="596"/>
                    <a:pt x="298" y="596"/>
                  </a:cubicBezTo>
                  <a:cubicBezTo>
                    <a:pt x="465" y="596"/>
                    <a:pt x="596" y="465"/>
                    <a:pt x="596" y="298"/>
                  </a:cubicBezTo>
                  <a:cubicBezTo>
                    <a:pt x="596" y="131"/>
                    <a:pt x="465" y="0"/>
                    <a:pt x="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43"/>
          <p:cNvGrpSpPr/>
          <p:nvPr/>
        </p:nvGrpSpPr>
        <p:grpSpPr>
          <a:xfrm rot="-1504256">
            <a:off x="1154971" y="2656468"/>
            <a:ext cx="1077199" cy="1526294"/>
            <a:chOff x="1698325" y="61338"/>
            <a:chExt cx="530450" cy="751600"/>
          </a:xfrm>
        </p:grpSpPr>
        <p:sp>
          <p:nvSpPr>
            <p:cNvPr id="1220" name="Google Shape;1220;p43"/>
            <p:cNvSpPr/>
            <p:nvPr/>
          </p:nvSpPr>
          <p:spPr>
            <a:xfrm>
              <a:off x="1698325" y="95863"/>
              <a:ext cx="530450" cy="717075"/>
            </a:xfrm>
            <a:custGeom>
              <a:rect b="b" l="l" r="r" t="t"/>
              <a:pathLst>
                <a:path extrusionOk="0" h="28683" w="21218">
                  <a:moveTo>
                    <a:pt x="6918" y="0"/>
                  </a:moveTo>
                  <a:lnTo>
                    <a:pt x="6918" y="15133"/>
                  </a:lnTo>
                  <a:lnTo>
                    <a:pt x="715" y="25885"/>
                  </a:lnTo>
                  <a:cubicBezTo>
                    <a:pt x="1" y="27135"/>
                    <a:pt x="894" y="28683"/>
                    <a:pt x="2322" y="28683"/>
                  </a:cubicBezTo>
                  <a:lnTo>
                    <a:pt x="18884" y="28683"/>
                  </a:lnTo>
                  <a:cubicBezTo>
                    <a:pt x="20325" y="28683"/>
                    <a:pt x="21218" y="27135"/>
                    <a:pt x="20491" y="25885"/>
                  </a:cubicBezTo>
                  <a:lnTo>
                    <a:pt x="14288" y="15133"/>
                  </a:lnTo>
                  <a:lnTo>
                    <a:pt x="14288" y="0"/>
                  </a:ln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3"/>
            <p:cNvSpPr/>
            <p:nvPr/>
          </p:nvSpPr>
          <p:spPr>
            <a:xfrm>
              <a:off x="1852225" y="61338"/>
              <a:ext cx="218500" cy="34550"/>
            </a:xfrm>
            <a:custGeom>
              <a:rect b="b" l="l" r="r" t="t"/>
              <a:pathLst>
                <a:path extrusionOk="0" h="1382" w="8740">
                  <a:moveTo>
                    <a:pt x="369" y="0"/>
                  </a:moveTo>
                  <a:cubicBezTo>
                    <a:pt x="167" y="0"/>
                    <a:pt x="0" y="155"/>
                    <a:pt x="0" y="369"/>
                  </a:cubicBezTo>
                  <a:lnTo>
                    <a:pt x="0" y="1012"/>
                  </a:lnTo>
                  <a:cubicBezTo>
                    <a:pt x="0" y="1215"/>
                    <a:pt x="167" y="1381"/>
                    <a:pt x="369" y="1381"/>
                  </a:cubicBezTo>
                  <a:lnTo>
                    <a:pt x="8370" y="1381"/>
                  </a:lnTo>
                  <a:cubicBezTo>
                    <a:pt x="8573" y="1381"/>
                    <a:pt x="8739" y="1215"/>
                    <a:pt x="8739" y="1012"/>
                  </a:cubicBezTo>
                  <a:lnTo>
                    <a:pt x="8739" y="369"/>
                  </a:lnTo>
                  <a:cubicBezTo>
                    <a:pt x="8739" y="179"/>
                    <a:pt x="8573" y="12"/>
                    <a:pt x="837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3"/>
            <p:cNvSpPr/>
            <p:nvPr/>
          </p:nvSpPr>
          <p:spPr>
            <a:xfrm>
              <a:off x="1920075" y="453338"/>
              <a:ext cx="28900" cy="29200"/>
            </a:xfrm>
            <a:custGeom>
              <a:rect b="b" l="l" r="r" t="t"/>
              <a:pathLst>
                <a:path extrusionOk="0" h="1168" w="1156">
                  <a:moveTo>
                    <a:pt x="572" y="1"/>
                  </a:moveTo>
                  <a:cubicBezTo>
                    <a:pt x="251" y="1"/>
                    <a:pt x="1" y="251"/>
                    <a:pt x="1" y="584"/>
                  </a:cubicBezTo>
                  <a:cubicBezTo>
                    <a:pt x="1" y="906"/>
                    <a:pt x="251" y="1168"/>
                    <a:pt x="572" y="1168"/>
                  </a:cubicBezTo>
                  <a:cubicBezTo>
                    <a:pt x="906" y="1168"/>
                    <a:pt x="1156" y="906"/>
                    <a:pt x="1156" y="584"/>
                  </a:cubicBezTo>
                  <a:cubicBezTo>
                    <a:pt x="1156" y="275"/>
                    <a:pt x="894" y="1"/>
                    <a:pt x="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3"/>
            <p:cNvSpPr/>
            <p:nvPr/>
          </p:nvSpPr>
          <p:spPr>
            <a:xfrm>
              <a:off x="1970975" y="364338"/>
              <a:ext cx="49750" cy="50050"/>
            </a:xfrm>
            <a:custGeom>
              <a:rect b="b" l="l" r="r" t="t"/>
              <a:pathLst>
                <a:path extrusionOk="0" h="2002" w="1990">
                  <a:moveTo>
                    <a:pt x="1011" y="1"/>
                  </a:moveTo>
                  <a:cubicBezTo>
                    <a:pt x="1004" y="1"/>
                    <a:pt x="996" y="1"/>
                    <a:pt x="989" y="1"/>
                  </a:cubicBezTo>
                  <a:cubicBezTo>
                    <a:pt x="441" y="1"/>
                    <a:pt x="1" y="453"/>
                    <a:pt x="1" y="1001"/>
                  </a:cubicBezTo>
                  <a:cubicBezTo>
                    <a:pt x="1" y="1549"/>
                    <a:pt x="441" y="2001"/>
                    <a:pt x="989" y="2001"/>
                  </a:cubicBezTo>
                  <a:cubicBezTo>
                    <a:pt x="1549" y="2001"/>
                    <a:pt x="1989" y="1549"/>
                    <a:pt x="1989" y="1001"/>
                  </a:cubicBezTo>
                  <a:cubicBezTo>
                    <a:pt x="1989" y="437"/>
                    <a:pt x="1560" y="1"/>
                    <a:pt x="10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3"/>
            <p:cNvSpPr/>
            <p:nvPr/>
          </p:nvSpPr>
          <p:spPr>
            <a:xfrm>
              <a:off x="1923350" y="321163"/>
              <a:ext cx="22350" cy="22375"/>
            </a:xfrm>
            <a:custGeom>
              <a:rect b="b" l="l" r="r" t="t"/>
              <a:pathLst>
                <a:path extrusionOk="0" h="895" w="894">
                  <a:moveTo>
                    <a:pt x="462" y="1"/>
                  </a:moveTo>
                  <a:cubicBezTo>
                    <a:pt x="455" y="1"/>
                    <a:pt x="448" y="1"/>
                    <a:pt x="441" y="1"/>
                  </a:cubicBezTo>
                  <a:cubicBezTo>
                    <a:pt x="203" y="1"/>
                    <a:pt x="1" y="204"/>
                    <a:pt x="1" y="454"/>
                  </a:cubicBezTo>
                  <a:cubicBezTo>
                    <a:pt x="1" y="692"/>
                    <a:pt x="191" y="894"/>
                    <a:pt x="441" y="894"/>
                  </a:cubicBezTo>
                  <a:cubicBezTo>
                    <a:pt x="680" y="894"/>
                    <a:pt x="894" y="704"/>
                    <a:pt x="894" y="454"/>
                  </a:cubicBezTo>
                  <a:cubicBezTo>
                    <a:pt x="894" y="211"/>
                    <a:pt x="713" y="1"/>
                    <a:pt x="4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3"/>
            <p:cNvSpPr/>
            <p:nvPr/>
          </p:nvSpPr>
          <p:spPr>
            <a:xfrm>
              <a:off x="1740150" y="499764"/>
              <a:ext cx="446800" cy="288750"/>
            </a:xfrm>
            <a:custGeom>
              <a:rect b="b" l="l" r="r" t="t"/>
              <a:pathLst>
                <a:path extrusionOk="0" h="11550" w="17872">
                  <a:moveTo>
                    <a:pt x="10501" y="1"/>
                  </a:moveTo>
                  <a:cubicBezTo>
                    <a:pt x="9728" y="1"/>
                    <a:pt x="9406" y="417"/>
                    <a:pt x="9001" y="775"/>
                  </a:cubicBezTo>
                  <a:cubicBezTo>
                    <a:pt x="8692" y="1048"/>
                    <a:pt x="8358" y="1287"/>
                    <a:pt x="7763" y="1287"/>
                  </a:cubicBezTo>
                  <a:cubicBezTo>
                    <a:pt x="6810" y="1287"/>
                    <a:pt x="6513" y="644"/>
                    <a:pt x="5965" y="263"/>
                  </a:cubicBezTo>
                  <a:lnTo>
                    <a:pt x="429" y="9871"/>
                  </a:lnTo>
                  <a:cubicBezTo>
                    <a:pt x="0" y="10609"/>
                    <a:pt x="536" y="11550"/>
                    <a:pt x="1393" y="11550"/>
                  </a:cubicBezTo>
                  <a:lnTo>
                    <a:pt x="16466" y="11550"/>
                  </a:lnTo>
                  <a:cubicBezTo>
                    <a:pt x="17336" y="11550"/>
                    <a:pt x="17871" y="10609"/>
                    <a:pt x="17431" y="9871"/>
                  </a:cubicBezTo>
                  <a:lnTo>
                    <a:pt x="12335" y="1025"/>
                  </a:lnTo>
                  <a:cubicBezTo>
                    <a:pt x="12121" y="727"/>
                    <a:pt x="11466" y="1"/>
                    <a:pt x="105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3"/>
            <p:cNvSpPr/>
            <p:nvPr/>
          </p:nvSpPr>
          <p:spPr>
            <a:xfrm>
              <a:off x="1907275" y="557813"/>
              <a:ext cx="26825" cy="26825"/>
            </a:xfrm>
            <a:custGeom>
              <a:rect b="b" l="l" r="r" t="t"/>
              <a:pathLst>
                <a:path extrusionOk="0" h="1073" w="1073">
                  <a:moveTo>
                    <a:pt x="537" y="1"/>
                  </a:moveTo>
                  <a:cubicBezTo>
                    <a:pt x="239" y="1"/>
                    <a:pt x="1" y="239"/>
                    <a:pt x="1" y="537"/>
                  </a:cubicBezTo>
                  <a:cubicBezTo>
                    <a:pt x="1" y="834"/>
                    <a:pt x="239" y="1072"/>
                    <a:pt x="537" y="1072"/>
                  </a:cubicBezTo>
                  <a:cubicBezTo>
                    <a:pt x="834" y="1072"/>
                    <a:pt x="1073" y="834"/>
                    <a:pt x="1073" y="537"/>
                  </a:cubicBezTo>
                  <a:cubicBezTo>
                    <a:pt x="1073" y="239"/>
                    <a:pt x="834" y="1"/>
                    <a:pt x="5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3"/>
            <p:cNvSpPr/>
            <p:nvPr/>
          </p:nvSpPr>
          <p:spPr>
            <a:xfrm>
              <a:off x="2007000" y="557813"/>
              <a:ext cx="37225" cy="37250"/>
            </a:xfrm>
            <a:custGeom>
              <a:rect b="b" l="l" r="r" t="t"/>
              <a:pathLst>
                <a:path extrusionOk="0" h="1490" w="1489">
                  <a:moveTo>
                    <a:pt x="751" y="1"/>
                  </a:moveTo>
                  <a:cubicBezTo>
                    <a:pt x="346" y="1"/>
                    <a:pt x="1" y="334"/>
                    <a:pt x="1" y="751"/>
                  </a:cubicBezTo>
                  <a:cubicBezTo>
                    <a:pt x="1" y="1156"/>
                    <a:pt x="334" y="1489"/>
                    <a:pt x="751" y="1489"/>
                  </a:cubicBezTo>
                  <a:cubicBezTo>
                    <a:pt x="1144" y="1489"/>
                    <a:pt x="1489" y="1168"/>
                    <a:pt x="1489" y="751"/>
                  </a:cubicBezTo>
                  <a:cubicBezTo>
                    <a:pt x="1489" y="334"/>
                    <a:pt x="1144" y="1"/>
                    <a:pt x="7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 name="Google Shape;1228;p43"/>
          <p:cNvGrpSpPr/>
          <p:nvPr/>
        </p:nvGrpSpPr>
        <p:grpSpPr>
          <a:xfrm rot="-1504256">
            <a:off x="1285890" y="2243983"/>
            <a:ext cx="204393" cy="327709"/>
            <a:chOff x="1920075" y="321163"/>
            <a:chExt cx="100650" cy="161375"/>
          </a:xfrm>
        </p:grpSpPr>
        <p:sp>
          <p:nvSpPr>
            <p:cNvPr id="1229" name="Google Shape;1229;p43"/>
            <p:cNvSpPr/>
            <p:nvPr/>
          </p:nvSpPr>
          <p:spPr>
            <a:xfrm>
              <a:off x="1920075" y="453338"/>
              <a:ext cx="28900" cy="29200"/>
            </a:xfrm>
            <a:custGeom>
              <a:rect b="b" l="l" r="r" t="t"/>
              <a:pathLst>
                <a:path extrusionOk="0" h="1168" w="1156">
                  <a:moveTo>
                    <a:pt x="572" y="1"/>
                  </a:moveTo>
                  <a:cubicBezTo>
                    <a:pt x="251" y="1"/>
                    <a:pt x="1" y="251"/>
                    <a:pt x="1" y="584"/>
                  </a:cubicBezTo>
                  <a:cubicBezTo>
                    <a:pt x="1" y="906"/>
                    <a:pt x="251" y="1168"/>
                    <a:pt x="572" y="1168"/>
                  </a:cubicBezTo>
                  <a:cubicBezTo>
                    <a:pt x="906" y="1168"/>
                    <a:pt x="1156" y="906"/>
                    <a:pt x="1156" y="584"/>
                  </a:cubicBezTo>
                  <a:cubicBezTo>
                    <a:pt x="1156" y="275"/>
                    <a:pt x="894" y="1"/>
                    <a:pt x="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3"/>
            <p:cNvSpPr/>
            <p:nvPr/>
          </p:nvSpPr>
          <p:spPr>
            <a:xfrm>
              <a:off x="1970975" y="364338"/>
              <a:ext cx="49750" cy="50050"/>
            </a:xfrm>
            <a:custGeom>
              <a:rect b="b" l="l" r="r" t="t"/>
              <a:pathLst>
                <a:path extrusionOk="0" h="2002" w="1990">
                  <a:moveTo>
                    <a:pt x="1011" y="1"/>
                  </a:moveTo>
                  <a:cubicBezTo>
                    <a:pt x="1004" y="1"/>
                    <a:pt x="996" y="1"/>
                    <a:pt x="989" y="1"/>
                  </a:cubicBezTo>
                  <a:cubicBezTo>
                    <a:pt x="441" y="1"/>
                    <a:pt x="1" y="453"/>
                    <a:pt x="1" y="1001"/>
                  </a:cubicBezTo>
                  <a:cubicBezTo>
                    <a:pt x="1" y="1549"/>
                    <a:pt x="441" y="2001"/>
                    <a:pt x="989" y="2001"/>
                  </a:cubicBezTo>
                  <a:cubicBezTo>
                    <a:pt x="1549" y="2001"/>
                    <a:pt x="1989" y="1549"/>
                    <a:pt x="1989" y="1001"/>
                  </a:cubicBezTo>
                  <a:cubicBezTo>
                    <a:pt x="1989" y="437"/>
                    <a:pt x="1560" y="1"/>
                    <a:pt x="10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3"/>
            <p:cNvSpPr/>
            <p:nvPr/>
          </p:nvSpPr>
          <p:spPr>
            <a:xfrm>
              <a:off x="1923350" y="321163"/>
              <a:ext cx="22350" cy="22375"/>
            </a:xfrm>
            <a:custGeom>
              <a:rect b="b" l="l" r="r" t="t"/>
              <a:pathLst>
                <a:path extrusionOk="0" h="895" w="894">
                  <a:moveTo>
                    <a:pt x="462" y="1"/>
                  </a:moveTo>
                  <a:cubicBezTo>
                    <a:pt x="455" y="1"/>
                    <a:pt x="448" y="1"/>
                    <a:pt x="441" y="1"/>
                  </a:cubicBezTo>
                  <a:cubicBezTo>
                    <a:pt x="203" y="1"/>
                    <a:pt x="1" y="204"/>
                    <a:pt x="1" y="454"/>
                  </a:cubicBezTo>
                  <a:cubicBezTo>
                    <a:pt x="1" y="692"/>
                    <a:pt x="191" y="894"/>
                    <a:pt x="441" y="894"/>
                  </a:cubicBezTo>
                  <a:cubicBezTo>
                    <a:pt x="680" y="894"/>
                    <a:pt x="894" y="704"/>
                    <a:pt x="894" y="454"/>
                  </a:cubicBezTo>
                  <a:cubicBezTo>
                    <a:pt x="894" y="211"/>
                    <a:pt x="713" y="1"/>
                    <a:pt x="4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 name="Google Shape;1232;p43"/>
          <p:cNvSpPr/>
          <p:nvPr/>
        </p:nvSpPr>
        <p:spPr>
          <a:xfrm rot="597984">
            <a:off x="7540218" y="734998"/>
            <a:ext cx="50609" cy="50653"/>
          </a:xfrm>
          <a:custGeom>
            <a:rect b="b" l="l" r="r" t="t"/>
            <a:pathLst>
              <a:path extrusionOk="0" h="1133" w="1132">
                <a:moveTo>
                  <a:pt x="572" y="1"/>
                </a:moveTo>
                <a:cubicBezTo>
                  <a:pt x="250" y="1"/>
                  <a:pt x="0" y="251"/>
                  <a:pt x="0" y="561"/>
                </a:cubicBezTo>
                <a:cubicBezTo>
                  <a:pt x="0" y="870"/>
                  <a:pt x="250" y="1132"/>
                  <a:pt x="572" y="1132"/>
                </a:cubicBezTo>
                <a:cubicBezTo>
                  <a:pt x="881" y="1132"/>
                  <a:pt x="1131" y="870"/>
                  <a:pt x="1131" y="561"/>
                </a:cubicBezTo>
                <a:cubicBezTo>
                  <a:pt x="1131" y="251"/>
                  <a:pt x="881" y="1"/>
                  <a:pt x="5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3"/>
          <p:cNvSpPr/>
          <p:nvPr/>
        </p:nvSpPr>
        <p:spPr>
          <a:xfrm rot="597984">
            <a:off x="7467010" y="574720"/>
            <a:ext cx="74572" cy="74572"/>
          </a:xfrm>
          <a:custGeom>
            <a:rect b="b" l="l" r="r" t="t"/>
            <a:pathLst>
              <a:path extrusionOk="0" h="1668" w="1668">
                <a:moveTo>
                  <a:pt x="834" y="1"/>
                </a:moveTo>
                <a:cubicBezTo>
                  <a:pt x="381" y="1"/>
                  <a:pt x="0" y="382"/>
                  <a:pt x="0" y="834"/>
                </a:cubicBezTo>
                <a:cubicBezTo>
                  <a:pt x="0" y="1299"/>
                  <a:pt x="381" y="1668"/>
                  <a:pt x="834" y="1668"/>
                </a:cubicBezTo>
                <a:cubicBezTo>
                  <a:pt x="1298" y="1668"/>
                  <a:pt x="1667" y="1299"/>
                  <a:pt x="1667" y="834"/>
                </a:cubicBezTo>
                <a:cubicBezTo>
                  <a:pt x="1667" y="382"/>
                  <a:pt x="1286" y="1"/>
                  <a:pt x="83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3"/>
          <p:cNvSpPr/>
          <p:nvPr/>
        </p:nvSpPr>
        <p:spPr>
          <a:xfrm rot="597984">
            <a:off x="7716593" y="467598"/>
            <a:ext cx="50609" cy="50653"/>
          </a:xfrm>
          <a:custGeom>
            <a:rect b="b" l="l" r="r" t="t"/>
            <a:pathLst>
              <a:path extrusionOk="0" h="1133" w="1132">
                <a:moveTo>
                  <a:pt x="572" y="1"/>
                </a:moveTo>
                <a:cubicBezTo>
                  <a:pt x="250" y="1"/>
                  <a:pt x="0" y="251"/>
                  <a:pt x="0" y="561"/>
                </a:cubicBezTo>
                <a:cubicBezTo>
                  <a:pt x="0" y="870"/>
                  <a:pt x="250" y="1132"/>
                  <a:pt x="572" y="1132"/>
                </a:cubicBezTo>
                <a:cubicBezTo>
                  <a:pt x="881" y="1132"/>
                  <a:pt x="1131" y="870"/>
                  <a:pt x="1131" y="561"/>
                </a:cubicBezTo>
                <a:cubicBezTo>
                  <a:pt x="1131" y="251"/>
                  <a:pt x="881" y="1"/>
                  <a:pt x="5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3"/>
          <p:cNvSpPr/>
          <p:nvPr/>
        </p:nvSpPr>
        <p:spPr>
          <a:xfrm>
            <a:off x="6486046" y="3541897"/>
            <a:ext cx="2384722" cy="1324522"/>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3"/>
          <p:cNvSpPr/>
          <p:nvPr/>
        </p:nvSpPr>
        <p:spPr>
          <a:xfrm>
            <a:off x="1178648" y="701614"/>
            <a:ext cx="857702" cy="774766"/>
          </a:xfrm>
          <a:custGeom>
            <a:rect b="b" l="l" r="r" t="t"/>
            <a:pathLst>
              <a:path extrusionOk="0" h="5550" w="6144">
                <a:moveTo>
                  <a:pt x="4239" y="358"/>
                </a:moveTo>
                <a:cubicBezTo>
                  <a:pt x="4263" y="501"/>
                  <a:pt x="4382" y="608"/>
                  <a:pt x="4536" y="608"/>
                </a:cubicBezTo>
                <a:cubicBezTo>
                  <a:pt x="4560" y="608"/>
                  <a:pt x="4596" y="608"/>
                  <a:pt x="4620" y="596"/>
                </a:cubicBezTo>
                <a:lnTo>
                  <a:pt x="5727" y="2501"/>
                </a:lnTo>
                <a:cubicBezTo>
                  <a:pt x="5620" y="2549"/>
                  <a:pt x="5560" y="2644"/>
                  <a:pt x="5560" y="2763"/>
                </a:cubicBezTo>
                <a:cubicBezTo>
                  <a:pt x="5560" y="2882"/>
                  <a:pt x="5632" y="2989"/>
                  <a:pt x="5727" y="3037"/>
                </a:cubicBezTo>
                <a:lnTo>
                  <a:pt x="4584" y="4990"/>
                </a:lnTo>
                <a:cubicBezTo>
                  <a:pt x="4560" y="4990"/>
                  <a:pt x="4536" y="4966"/>
                  <a:pt x="4501" y="4966"/>
                </a:cubicBezTo>
                <a:cubicBezTo>
                  <a:pt x="4370" y="4966"/>
                  <a:pt x="4251" y="5061"/>
                  <a:pt x="4227" y="5180"/>
                </a:cubicBezTo>
                <a:lnTo>
                  <a:pt x="1953" y="5180"/>
                </a:lnTo>
                <a:cubicBezTo>
                  <a:pt x="1917" y="5061"/>
                  <a:pt x="1810" y="4966"/>
                  <a:pt x="1679" y="4966"/>
                </a:cubicBezTo>
                <a:cubicBezTo>
                  <a:pt x="1631" y="4966"/>
                  <a:pt x="1596" y="4990"/>
                  <a:pt x="1572" y="4990"/>
                </a:cubicBezTo>
                <a:lnTo>
                  <a:pt x="429" y="3013"/>
                </a:lnTo>
                <a:cubicBezTo>
                  <a:pt x="512" y="2954"/>
                  <a:pt x="572" y="2858"/>
                  <a:pt x="572" y="2751"/>
                </a:cubicBezTo>
                <a:cubicBezTo>
                  <a:pt x="572" y="2644"/>
                  <a:pt x="512" y="2561"/>
                  <a:pt x="441" y="2501"/>
                </a:cubicBezTo>
                <a:lnTo>
                  <a:pt x="1560" y="584"/>
                </a:lnTo>
                <a:cubicBezTo>
                  <a:pt x="1596" y="596"/>
                  <a:pt x="1643" y="608"/>
                  <a:pt x="1691" y="608"/>
                </a:cubicBezTo>
                <a:cubicBezTo>
                  <a:pt x="1834" y="608"/>
                  <a:pt x="1977" y="501"/>
                  <a:pt x="1989" y="358"/>
                </a:cubicBezTo>
                <a:close/>
                <a:moveTo>
                  <a:pt x="1691" y="1"/>
                </a:moveTo>
                <a:cubicBezTo>
                  <a:pt x="1524" y="1"/>
                  <a:pt x="1393" y="132"/>
                  <a:pt x="1393" y="299"/>
                </a:cubicBezTo>
                <a:cubicBezTo>
                  <a:pt x="1393" y="394"/>
                  <a:pt x="1429" y="465"/>
                  <a:pt x="1488" y="525"/>
                </a:cubicBezTo>
                <a:lnTo>
                  <a:pt x="369" y="2454"/>
                </a:lnTo>
                <a:cubicBezTo>
                  <a:pt x="334" y="2454"/>
                  <a:pt x="322" y="2442"/>
                  <a:pt x="298" y="2442"/>
                </a:cubicBezTo>
                <a:cubicBezTo>
                  <a:pt x="131" y="2442"/>
                  <a:pt x="0" y="2573"/>
                  <a:pt x="0" y="2739"/>
                </a:cubicBezTo>
                <a:cubicBezTo>
                  <a:pt x="0" y="2906"/>
                  <a:pt x="131" y="3037"/>
                  <a:pt x="298" y="3037"/>
                </a:cubicBezTo>
                <a:cubicBezTo>
                  <a:pt x="322" y="3037"/>
                  <a:pt x="334" y="3037"/>
                  <a:pt x="369" y="3025"/>
                </a:cubicBezTo>
                <a:lnTo>
                  <a:pt x="1512" y="5013"/>
                </a:lnTo>
                <a:cubicBezTo>
                  <a:pt x="1441" y="5073"/>
                  <a:pt x="1393" y="5144"/>
                  <a:pt x="1393" y="5252"/>
                </a:cubicBezTo>
                <a:cubicBezTo>
                  <a:pt x="1393" y="5418"/>
                  <a:pt x="1524" y="5549"/>
                  <a:pt x="1691" y="5549"/>
                </a:cubicBezTo>
                <a:cubicBezTo>
                  <a:pt x="1858" y="5549"/>
                  <a:pt x="1989" y="5418"/>
                  <a:pt x="1989" y="5252"/>
                </a:cubicBezTo>
                <a:lnTo>
                  <a:pt x="4227" y="5252"/>
                </a:lnTo>
                <a:cubicBezTo>
                  <a:pt x="4227" y="5418"/>
                  <a:pt x="4358" y="5549"/>
                  <a:pt x="4525" y="5549"/>
                </a:cubicBezTo>
                <a:cubicBezTo>
                  <a:pt x="4679" y="5549"/>
                  <a:pt x="4822" y="5418"/>
                  <a:pt x="4822" y="5252"/>
                </a:cubicBezTo>
                <a:cubicBezTo>
                  <a:pt x="4822" y="5144"/>
                  <a:pt x="4763" y="5049"/>
                  <a:pt x="4667" y="5001"/>
                </a:cubicBezTo>
                <a:lnTo>
                  <a:pt x="5799" y="3049"/>
                </a:lnTo>
                <a:lnTo>
                  <a:pt x="5846" y="3049"/>
                </a:lnTo>
                <a:cubicBezTo>
                  <a:pt x="6013" y="3049"/>
                  <a:pt x="6144" y="2918"/>
                  <a:pt x="6144" y="2751"/>
                </a:cubicBezTo>
                <a:cubicBezTo>
                  <a:pt x="6144" y="2608"/>
                  <a:pt x="6013" y="2477"/>
                  <a:pt x="5846" y="2477"/>
                </a:cubicBezTo>
                <a:lnTo>
                  <a:pt x="5810" y="2477"/>
                </a:lnTo>
                <a:lnTo>
                  <a:pt x="4703" y="549"/>
                </a:lnTo>
                <a:cubicBezTo>
                  <a:pt x="4775" y="489"/>
                  <a:pt x="4834" y="406"/>
                  <a:pt x="4834" y="299"/>
                </a:cubicBezTo>
                <a:cubicBezTo>
                  <a:pt x="4834" y="132"/>
                  <a:pt x="4703" y="1"/>
                  <a:pt x="4536" y="1"/>
                </a:cubicBezTo>
                <a:cubicBezTo>
                  <a:pt x="4382" y="1"/>
                  <a:pt x="4251" y="108"/>
                  <a:pt x="4239" y="251"/>
                </a:cubicBezTo>
                <a:lnTo>
                  <a:pt x="1989" y="251"/>
                </a:lnTo>
                <a:cubicBezTo>
                  <a:pt x="1965" y="108"/>
                  <a:pt x="1846" y="1"/>
                  <a:pt x="16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3"/>
          <p:cNvSpPr/>
          <p:nvPr/>
        </p:nvSpPr>
        <p:spPr>
          <a:xfrm>
            <a:off x="294488" y="1591334"/>
            <a:ext cx="1007121" cy="233382"/>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3"/>
          <p:cNvSpPr/>
          <p:nvPr/>
        </p:nvSpPr>
        <p:spPr>
          <a:xfrm>
            <a:off x="8026785" y="2709199"/>
            <a:ext cx="716325" cy="144352"/>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3"/>
          <p:cNvSpPr/>
          <p:nvPr/>
        </p:nvSpPr>
        <p:spPr>
          <a:xfrm>
            <a:off x="2504795" y="4339096"/>
            <a:ext cx="622850" cy="144351"/>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3" name="Shape 1243"/>
        <p:cNvGrpSpPr/>
        <p:nvPr/>
      </p:nvGrpSpPr>
      <p:grpSpPr>
        <a:xfrm>
          <a:off x="0" y="0"/>
          <a:ext cx="0" cy="0"/>
          <a:chOff x="0" y="0"/>
          <a:chExt cx="0" cy="0"/>
        </a:xfrm>
      </p:grpSpPr>
      <p:grpSp>
        <p:nvGrpSpPr>
          <p:cNvPr id="1244" name="Google Shape;1244;p44"/>
          <p:cNvGrpSpPr/>
          <p:nvPr/>
        </p:nvGrpSpPr>
        <p:grpSpPr>
          <a:xfrm>
            <a:off x="462332" y="3447147"/>
            <a:ext cx="400682" cy="825896"/>
            <a:chOff x="6863489" y="2977772"/>
            <a:chExt cx="554577" cy="1143108"/>
          </a:xfrm>
        </p:grpSpPr>
        <p:sp>
          <p:nvSpPr>
            <p:cNvPr id="1245" name="Google Shape;1245;p44"/>
            <p:cNvSpPr/>
            <p:nvPr/>
          </p:nvSpPr>
          <p:spPr>
            <a:xfrm>
              <a:off x="7125477" y="3041278"/>
              <a:ext cx="114636" cy="342868"/>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4"/>
            <p:cNvSpPr/>
            <p:nvPr/>
          </p:nvSpPr>
          <p:spPr>
            <a:xfrm>
              <a:off x="6863489" y="2977772"/>
              <a:ext cx="554577" cy="1143108"/>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 name="Google Shape;1247;p44"/>
          <p:cNvSpPr/>
          <p:nvPr/>
        </p:nvSpPr>
        <p:spPr>
          <a:xfrm>
            <a:off x="3405690" y="3559649"/>
            <a:ext cx="524255" cy="1179370"/>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 name="Google Shape;1248;p44"/>
          <p:cNvGrpSpPr/>
          <p:nvPr/>
        </p:nvGrpSpPr>
        <p:grpSpPr>
          <a:xfrm>
            <a:off x="2975207" y="3783485"/>
            <a:ext cx="400682" cy="825896"/>
            <a:chOff x="6863489" y="2977772"/>
            <a:chExt cx="554577" cy="1143108"/>
          </a:xfrm>
        </p:grpSpPr>
        <p:sp>
          <p:nvSpPr>
            <p:cNvPr id="1249" name="Google Shape;1249;p44"/>
            <p:cNvSpPr/>
            <p:nvPr/>
          </p:nvSpPr>
          <p:spPr>
            <a:xfrm>
              <a:off x="7125477" y="3041278"/>
              <a:ext cx="114636" cy="342868"/>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4"/>
            <p:cNvSpPr/>
            <p:nvPr/>
          </p:nvSpPr>
          <p:spPr>
            <a:xfrm>
              <a:off x="6863489" y="2977772"/>
              <a:ext cx="554577" cy="1143108"/>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 name="Google Shape;1251;p44"/>
          <p:cNvGrpSpPr/>
          <p:nvPr/>
        </p:nvGrpSpPr>
        <p:grpSpPr>
          <a:xfrm>
            <a:off x="2597430" y="539375"/>
            <a:ext cx="5648270" cy="2850300"/>
            <a:chOff x="1956955" y="539375"/>
            <a:chExt cx="5648270" cy="2850300"/>
          </a:xfrm>
        </p:grpSpPr>
        <p:sp>
          <p:nvSpPr>
            <p:cNvPr id="1252" name="Google Shape;1252;p44"/>
            <p:cNvSpPr/>
            <p:nvPr/>
          </p:nvSpPr>
          <p:spPr>
            <a:xfrm>
              <a:off x="2355825" y="539375"/>
              <a:ext cx="5249400" cy="28503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4"/>
            <p:cNvSpPr/>
            <p:nvPr/>
          </p:nvSpPr>
          <p:spPr>
            <a:xfrm rot="-7248316">
              <a:off x="2098563" y="2520846"/>
              <a:ext cx="297585" cy="498857"/>
            </a:xfrm>
            <a:prstGeom prst="triangle">
              <a:avLst>
                <a:gd fmla="val 50000"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 name="Google Shape;1254;p44"/>
          <p:cNvSpPr txBox="1"/>
          <p:nvPr>
            <p:ph type="title"/>
          </p:nvPr>
        </p:nvSpPr>
        <p:spPr>
          <a:xfrm>
            <a:off x="3384650" y="2648075"/>
            <a:ext cx="4472700" cy="420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—SOMEONE FAMOUS</a:t>
            </a:r>
            <a:endParaRPr/>
          </a:p>
        </p:txBody>
      </p:sp>
      <p:sp>
        <p:nvSpPr>
          <p:cNvPr id="1255" name="Google Shape;1255;p44"/>
          <p:cNvSpPr txBox="1"/>
          <p:nvPr>
            <p:ph idx="1" type="subTitle"/>
          </p:nvPr>
        </p:nvSpPr>
        <p:spPr>
          <a:xfrm>
            <a:off x="3384650" y="860350"/>
            <a:ext cx="4472700" cy="1663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grpSp>
        <p:nvGrpSpPr>
          <p:cNvPr id="1256" name="Google Shape;1256;p44"/>
          <p:cNvGrpSpPr/>
          <p:nvPr/>
        </p:nvGrpSpPr>
        <p:grpSpPr>
          <a:xfrm>
            <a:off x="2913516" y="4199653"/>
            <a:ext cx="880186" cy="539385"/>
            <a:chOff x="7020722" y="3595000"/>
            <a:chExt cx="2002699" cy="1227270"/>
          </a:xfrm>
        </p:grpSpPr>
        <p:sp>
          <p:nvSpPr>
            <p:cNvPr id="1257" name="Google Shape;1257;p44"/>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4"/>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4"/>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 name="Google Shape;1260;p44"/>
          <p:cNvGrpSpPr/>
          <p:nvPr/>
        </p:nvGrpSpPr>
        <p:grpSpPr>
          <a:xfrm>
            <a:off x="898309" y="2987696"/>
            <a:ext cx="2199768" cy="1751355"/>
            <a:chOff x="3203284" y="3192346"/>
            <a:chExt cx="2199768" cy="1751355"/>
          </a:xfrm>
        </p:grpSpPr>
        <p:sp>
          <p:nvSpPr>
            <p:cNvPr id="1261" name="Google Shape;1261;p44"/>
            <p:cNvSpPr/>
            <p:nvPr/>
          </p:nvSpPr>
          <p:spPr>
            <a:xfrm>
              <a:off x="4215314" y="4878719"/>
              <a:ext cx="176541" cy="64981"/>
            </a:xfrm>
            <a:custGeom>
              <a:rect b="b" l="l" r="r" t="t"/>
              <a:pathLst>
                <a:path extrusionOk="0" h="1013" w="2752">
                  <a:moveTo>
                    <a:pt x="1" y="1"/>
                  </a:moveTo>
                  <a:lnTo>
                    <a:pt x="1" y="1013"/>
                  </a:lnTo>
                  <a:lnTo>
                    <a:pt x="2751" y="1013"/>
                  </a:lnTo>
                  <a:lnTo>
                    <a:pt x="27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4"/>
            <p:cNvSpPr/>
            <p:nvPr/>
          </p:nvSpPr>
          <p:spPr>
            <a:xfrm>
              <a:off x="3268268" y="4878719"/>
              <a:ext cx="176477" cy="64981"/>
            </a:xfrm>
            <a:custGeom>
              <a:rect b="b" l="l" r="r" t="t"/>
              <a:pathLst>
                <a:path extrusionOk="0" h="1013" w="2751">
                  <a:moveTo>
                    <a:pt x="0" y="1"/>
                  </a:moveTo>
                  <a:lnTo>
                    <a:pt x="0" y="1013"/>
                  </a:lnTo>
                  <a:lnTo>
                    <a:pt x="2750" y="1013"/>
                  </a:lnTo>
                  <a:lnTo>
                    <a:pt x="275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4"/>
            <p:cNvSpPr/>
            <p:nvPr/>
          </p:nvSpPr>
          <p:spPr>
            <a:xfrm>
              <a:off x="5161655" y="4878719"/>
              <a:ext cx="176477" cy="64981"/>
            </a:xfrm>
            <a:custGeom>
              <a:rect b="b" l="l" r="r" t="t"/>
              <a:pathLst>
                <a:path extrusionOk="0" h="1013" w="2751">
                  <a:moveTo>
                    <a:pt x="1" y="1"/>
                  </a:moveTo>
                  <a:lnTo>
                    <a:pt x="1" y="1013"/>
                  </a:lnTo>
                  <a:lnTo>
                    <a:pt x="2751" y="1013"/>
                  </a:lnTo>
                  <a:lnTo>
                    <a:pt x="275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4"/>
            <p:cNvSpPr/>
            <p:nvPr/>
          </p:nvSpPr>
          <p:spPr>
            <a:xfrm>
              <a:off x="3229265" y="4040119"/>
              <a:ext cx="2134848" cy="866953"/>
            </a:xfrm>
            <a:custGeom>
              <a:rect b="b" l="l" r="r" t="t"/>
              <a:pathLst>
                <a:path extrusionOk="0" h="13515" w="33279">
                  <a:moveTo>
                    <a:pt x="1" y="1"/>
                  </a:moveTo>
                  <a:lnTo>
                    <a:pt x="1" y="13514"/>
                  </a:lnTo>
                  <a:lnTo>
                    <a:pt x="33279" y="13514"/>
                  </a:lnTo>
                  <a:lnTo>
                    <a:pt x="3327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4"/>
            <p:cNvSpPr/>
            <p:nvPr/>
          </p:nvSpPr>
          <p:spPr>
            <a:xfrm>
              <a:off x="3229265" y="4019528"/>
              <a:ext cx="2134848" cy="64981"/>
            </a:xfrm>
            <a:custGeom>
              <a:rect b="b" l="l" r="r" t="t"/>
              <a:pathLst>
                <a:path extrusionOk="0" h="1013" w="33279">
                  <a:moveTo>
                    <a:pt x="1" y="0"/>
                  </a:moveTo>
                  <a:lnTo>
                    <a:pt x="1" y="1012"/>
                  </a:lnTo>
                  <a:lnTo>
                    <a:pt x="33279" y="1012"/>
                  </a:lnTo>
                  <a:lnTo>
                    <a:pt x="332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4"/>
            <p:cNvSpPr/>
            <p:nvPr/>
          </p:nvSpPr>
          <p:spPr>
            <a:xfrm>
              <a:off x="4028959" y="4085215"/>
              <a:ext cx="19181" cy="821858"/>
            </a:xfrm>
            <a:custGeom>
              <a:rect b="b" l="l" r="r" t="t"/>
              <a:pathLst>
                <a:path extrusionOk="0" h="12812" w="299">
                  <a:moveTo>
                    <a:pt x="1" y="0"/>
                  </a:moveTo>
                  <a:lnTo>
                    <a:pt x="1" y="12811"/>
                  </a:lnTo>
                  <a:lnTo>
                    <a:pt x="298" y="12811"/>
                  </a:lnTo>
                  <a:lnTo>
                    <a:pt x="2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4"/>
            <p:cNvSpPr/>
            <p:nvPr/>
          </p:nvSpPr>
          <p:spPr>
            <a:xfrm>
              <a:off x="3307977" y="4110361"/>
              <a:ext cx="671394" cy="214702"/>
            </a:xfrm>
            <a:custGeom>
              <a:rect b="b" l="l" r="r" t="t"/>
              <a:pathLst>
                <a:path extrusionOk="0" h="3347" w="10466">
                  <a:moveTo>
                    <a:pt x="0" y="1"/>
                  </a:moveTo>
                  <a:lnTo>
                    <a:pt x="0" y="3347"/>
                  </a:lnTo>
                  <a:lnTo>
                    <a:pt x="10466" y="3347"/>
                  </a:lnTo>
                  <a:lnTo>
                    <a:pt x="1046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4"/>
            <p:cNvSpPr/>
            <p:nvPr/>
          </p:nvSpPr>
          <p:spPr>
            <a:xfrm>
              <a:off x="3550849" y="4138650"/>
              <a:ext cx="186420" cy="27583"/>
            </a:xfrm>
            <a:custGeom>
              <a:rect b="b" l="l" r="r" t="t"/>
              <a:pathLst>
                <a:path extrusionOk="0" h="430" w="2906">
                  <a:moveTo>
                    <a:pt x="0" y="0"/>
                  </a:moveTo>
                  <a:lnTo>
                    <a:pt x="0" y="429"/>
                  </a:lnTo>
                  <a:lnTo>
                    <a:pt x="2905" y="429"/>
                  </a:lnTo>
                  <a:lnTo>
                    <a:pt x="290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4"/>
            <p:cNvSpPr/>
            <p:nvPr/>
          </p:nvSpPr>
          <p:spPr>
            <a:xfrm>
              <a:off x="3307977" y="4370094"/>
              <a:ext cx="671394" cy="215407"/>
            </a:xfrm>
            <a:custGeom>
              <a:rect b="b" l="l" r="r" t="t"/>
              <a:pathLst>
                <a:path extrusionOk="0" h="3358" w="10466">
                  <a:moveTo>
                    <a:pt x="0" y="0"/>
                  </a:moveTo>
                  <a:lnTo>
                    <a:pt x="0" y="3358"/>
                  </a:lnTo>
                  <a:lnTo>
                    <a:pt x="10466" y="3358"/>
                  </a:lnTo>
                  <a:lnTo>
                    <a:pt x="10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4"/>
            <p:cNvSpPr/>
            <p:nvPr/>
          </p:nvSpPr>
          <p:spPr>
            <a:xfrm>
              <a:off x="3550849" y="4399089"/>
              <a:ext cx="186420" cy="27583"/>
            </a:xfrm>
            <a:custGeom>
              <a:rect b="b" l="l" r="r" t="t"/>
              <a:pathLst>
                <a:path extrusionOk="0" h="430" w="2906">
                  <a:moveTo>
                    <a:pt x="0" y="1"/>
                  </a:moveTo>
                  <a:lnTo>
                    <a:pt x="0" y="429"/>
                  </a:lnTo>
                  <a:lnTo>
                    <a:pt x="2905" y="429"/>
                  </a:lnTo>
                  <a:lnTo>
                    <a:pt x="29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4"/>
            <p:cNvSpPr/>
            <p:nvPr/>
          </p:nvSpPr>
          <p:spPr>
            <a:xfrm>
              <a:off x="3307977" y="4630533"/>
              <a:ext cx="671394" cy="215407"/>
            </a:xfrm>
            <a:custGeom>
              <a:rect b="b" l="l" r="r" t="t"/>
              <a:pathLst>
                <a:path extrusionOk="0" h="3358" w="10466">
                  <a:moveTo>
                    <a:pt x="0" y="0"/>
                  </a:moveTo>
                  <a:lnTo>
                    <a:pt x="0" y="3358"/>
                  </a:lnTo>
                  <a:lnTo>
                    <a:pt x="10466" y="3358"/>
                  </a:lnTo>
                  <a:lnTo>
                    <a:pt x="104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4"/>
            <p:cNvSpPr/>
            <p:nvPr/>
          </p:nvSpPr>
          <p:spPr>
            <a:xfrm>
              <a:off x="3550849" y="4658758"/>
              <a:ext cx="186420" cy="27583"/>
            </a:xfrm>
            <a:custGeom>
              <a:rect b="b" l="l" r="r" t="t"/>
              <a:pathLst>
                <a:path extrusionOk="0" h="430" w="2906">
                  <a:moveTo>
                    <a:pt x="0" y="1"/>
                  </a:moveTo>
                  <a:lnTo>
                    <a:pt x="0" y="429"/>
                  </a:lnTo>
                  <a:lnTo>
                    <a:pt x="2905" y="429"/>
                  </a:lnTo>
                  <a:lnTo>
                    <a:pt x="290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4"/>
            <p:cNvSpPr/>
            <p:nvPr/>
          </p:nvSpPr>
          <p:spPr>
            <a:xfrm>
              <a:off x="4095418" y="4110361"/>
              <a:ext cx="578248" cy="735579"/>
            </a:xfrm>
            <a:custGeom>
              <a:rect b="b" l="l" r="r" t="t"/>
              <a:pathLst>
                <a:path extrusionOk="0" h="11467" w="9014">
                  <a:moveTo>
                    <a:pt x="0" y="1"/>
                  </a:moveTo>
                  <a:lnTo>
                    <a:pt x="0" y="11467"/>
                  </a:lnTo>
                  <a:lnTo>
                    <a:pt x="9014" y="11467"/>
                  </a:lnTo>
                  <a:lnTo>
                    <a:pt x="90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4"/>
            <p:cNvSpPr/>
            <p:nvPr/>
          </p:nvSpPr>
          <p:spPr>
            <a:xfrm>
              <a:off x="4604127" y="4258541"/>
              <a:ext cx="27520" cy="428569"/>
            </a:xfrm>
            <a:custGeom>
              <a:rect b="b" l="l" r="r" t="t"/>
              <a:pathLst>
                <a:path extrusionOk="0" h="6681" w="429">
                  <a:moveTo>
                    <a:pt x="0" y="1"/>
                  </a:moveTo>
                  <a:lnTo>
                    <a:pt x="0" y="6680"/>
                  </a:lnTo>
                  <a:lnTo>
                    <a:pt x="429" y="6680"/>
                  </a:lnTo>
                  <a:lnTo>
                    <a:pt x="4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4"/>
            <p:cNvSpPr/>
            <p:nvPr/>
          </p:nvSpPr>
          <p:spPr>
            <a:xfrm>
              <a:off x="4708756" y="4110361"/>
              <a:ext cx="577478" cy="735579"/>
            </a:xfrm>
            <a:custGeom>
              <a:rect b="b" l="l" r="r" t="t"/>
              <a:pathLst>
                <a:path extrusionOk="0" h="11467" w="9002">
                  <a:moveTo>
                    <a:pt x="0" y="1"/>
                  </a:moveTo>
                  <a:lnTo>
                    <a:pt x="0" y="11467"/>
                  </a:lnTo>
                  <a:lnTo>
                    <a:pt x="9001" y="11467"/>
                  </a:lnTo>
                  <a:lnTo>
                    <a:pt x="90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4"/>
            <p:cNvSpPr/>
            <p:nvPr/>
          </p:nvSpPr>
          <p:spPr>
            <a:xfrm>
              <a:off x="4750774" y="4258541"/>
              <a:ext cx="27520" cy="428569"/>
            </a:xfrm>
            <a:custGeom>
              <a:rect b="b" l="l" r="r" t="t"/>
              <a:pathLst>
                <a:path extrusionOk="0" h="6681" w="429">
                  <a:moveTo>
                    <a:pt x="0" y="1"/>
                  </a:moveTo>
                  <a:lnTo>
                    <a:pt x="0" y="6680"/>
                  </a:lnTo>
                  <a:lnTo>
                    <a:pt x="429" y="6680"/>
                  </a:lnTo>
                  <a:lnTo>
                    <a:pt x="42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4"/>
            <p:cNvSpPr/>
            <p:nvPr/>
          </p:nvSpPr>
          <p:spPr>
            <a:xfrm>
              <a:off x="3203284" y="3940819"/>
              <a:ext cx="2199768" cy="101674"/>
            </a:xfrm>
            <a:custGeom>
              <a:rect b="b" l="l" r="r" t="t"/>
              <a:pathLst>
                <a:path extrusionOk="0" h="1585" w="34291">
                  <a:moveTo>
                    <a:pt x="1" y="1"/>
                  </a:moveTo>
                  <a:lnTo>
                    <a:pt x="1" y="1584"/>
                  </a:lnTo>
                  <a:lnTo>
                    <a:pt x="34291" y="1584"/>
                  </a:lnTo>
                  <a:lnTo>
                    <a:pt x="342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4"/>
            <p:cNvSpPr/>
            <p:nvPr/>
          </p:nvSpPr>
          <p:spPr>
            <a:xfrm>
              <a:off x="3643225" y="3896557"/>
              <a:ext cx="488887" cy="44326"/>
            </a:xfrm>
            <a:custGeom>
              <a:rect b="b" l="l" r="r" t="t"/>
              <a:pathLst>
                <a:path extrusionOk="0" h="691" w="7621">
                  <a:moveTo>
                    <a:pt x="1" y="0"/>
                  </a:moveTo>
                  <a:lnTo>
                    <a:pt x="1" y="691"/>
                  </a:lnTo>
                  <a:lnTo>
                    <a:pt x="7621" y="691"/>
                  </a:lnTo>
                  <a:lnTo>
                    <a:pt x="76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4"/>
            <p:cNvSpPr/>
            <p:nvPr/>
          </p:nvSpPr>
          <p:spPr>
            <a:xfrm>
              <a:off x="3761645" y="3784235"/>
              <a:ext cx="251340" cy="112386"/>
            </a:xfrm>
            <a:custGeom>
              <a:rect b="b" l="l" r="r" t="t"/>
              <a:pathLst>
                <a:path extrusionOk="0" h="1752" w="3918">
                  <a:moveTo>
                    <a:pt x="0" y="1"/>
                  </a:moveTo>
                  <a:lnTo>
                    <a:pt x="0" y="1751"/>
                  </a:lnTo>
                  <a:lnTo>
                    <a:pt x="3918" y="1751"/>
                  </a:lnTo>
                  <a:lnTo>
                    <a:pt x="39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4"/>
            <p:cNvSpPr/>
            <p:nvPr/>
          </p:nvSpPr>
          <p:spPr>
            <a:xfrm>
              <a:off x="3391179" y="3192346"/>
              <a:ext cx="993748" cy="635509"/>
            </a:xfrm>
            <a:custGeom>
              <a:rect b="b" l="l" r="r" t="t"/>
              <a:pathLst>
                <a:path extrusionOk="0" h="9907" w="15491">
                  <a:moveTo>
                    <a:pt x="596" y="1"/>
                  </a:moveTo>
                  <a:cubicBezTo>
                    <a:pt x="275" y="1"/>
                    <a:pt x="1" y="251"/>
                    <a:pt x="1" y="584"/>
                  </a:cubicBezTo>
                  <a:lnTo>
                    <a:pt x="1" y="9311"/>
                  </a:lnTo>
                  <a:cubicBezTo>
                    <a:pt x="1" y="9645"/>
                    <a:pt x="275" y="9907"/>
                    <a:pt x="596" y="9907"/>
                  </a:cubicBezTo>
                  <a:lnTo>
                    <a:pt x="14896" y="9907"/>
                  </a:lnTo>
                  <a:cubicBezTo>
                    <a:pt x="15229" y="9907"/>
                    <a:pt x="15491" y="9645"/>
                    <a:pt x="15491" y="9311"/>
                  </a:cubicBezTo>
                  <a:lnTo>
                    <a:pt x="15491" y="584"/>
                  </a:lnTo>
                  <a:cubicBezTo>
                    <a:pt x="15491" y="263"/>
                    <a:pt x="15229" y="1"/>
                    <a:pt x="14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4"/>
            <p:cNvSpPr/>
            <p:nvPr/>
          </p:nvSpPr>
          <p:spPr>
            <a:xfrm>
              <a:off x="3867814" y="3773586"/>
              <a:ext cx="39773" cy="40541"/>
            </a:xfrm>
            <a:custGeom>
              <a:rect b="b" l="l" r="r" t="t"/>
              <a:pathLst>
                <a:path extrusionOk="0" h="632" w="620">
                  <a:moveTo>
                    <a:pt x="310" y="0"/>
                  </a:moveTo>
                  <a:cubicBezTo>
                    <a:pt x="143" y="0"/>
                    <a:pt x="0" y="143"/>
                    <a:pt x="0" y="310"/>
                  </a:cubicBezTo>
                  <a:cubicBezTo>
                    <a:pt x="0" y="488"/>
                    <a:pt x="143" y="631"/>
                    <a:pt x="310" y="631"/>
                  </a:cubicBezTo>
                  <a:cubicBezTo>
                    <a:pt x="477" y="631"/>
                    <a:pt x="620" y="488"/>
                    <a:pt x="620" y="310"/>
                  </a:cubicBezTo>
                  <a:cubicBezTo>
                    <a:pt x="620" y="143"/>
                    <a:pt x="477"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4"/>
            <p:cNvSpPr/>
            <p:nvPr/>
          </p:nvSpPr>
          <p:spPr>
            <a:xfrm>
              <a:off x="3433967" y="3234362"/>
              <a:ext cx="907466" cy="519402"/>
            </a:xfrm>
            <a:custGeom>
              <a:rect b="b" l="l" r="r" t="t"/>
              <a:pathLst>
                <a:path extrusionOk="0" h="8097" w="14146">
                  <a:moveTo>
                    <a:pt x="144" y="1"/>
                  </a:moveTo>
                  <a:cubicBezTo>
                    <a:pt x="60" y="1"/>
                    <a:pt x="1" y="60"/>
                    <a:pt x="1" y="131"/>
                  </a:cubicBezTo>
                  <a:lnTo>
                    <a:pt x="1" y="7978"/>
                  </a:lnTo>
                  <a:cubicBezTo>
                    <a:pt x="1" y="8037"/>
                    <a:pt x="60" y="8097"/>
                    <a:pt x="144" y="8097"/>
                  </a:cubicBezTo>
                  <a:lnTo>
                    <a:pt x="14014" y="8097"/>
                  </a:lnTo>
                  <a:cubicBezTo>
                    <a:pt x="14086" y="8097"/>
                    <a:pt x="14145" y="8049"/>
                    <a:pt x="14145" y="7978"/>
                  </a:cubicBezTo>
                  <a:lnTo>
                    <a:pt x="14145" y="131"/>
                  </a:lnTo>
                  <a:cubicBezTo>
                    <a:pt x="14145" y="72"/>
                    <a:pt x="14086" y="12"/>
                    <a:pt x="140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4"/>
            <p:cNvSpPr/>
            <p:nvPr/>
          </p:nvSpPr>
          <p:spPr>
            <a:xfrm>
              <a:off x="3435507" y="3234362"/>
              <a:ext cx="905926" cy="64212"/>
            </a:xfrm>
            <a:custGeom>
              <a:rect b="b" l="l" r="r" t="t"/>
              <a:pathLst>
                <a:path extrusionOk="0" h="1001" w="14122">
                  <a:moveTo>
                    <a:pt x="131" y="1"/>
                  </a:moveTo>
                  <a:cubicBezTo>
                    <a:pt x="60" y="1"/>
                    <a:pt x="0" y="60"/>
                    <a:pt x="0" y="131"/>
                  </a:cubicBezTo>
                  <a:lnTo>
                    <a:pt x="0" y="1001"/>
                  </a:lnTo>
                  <a:lnTo>
                    <a:pt x="14121" y="1001"/>
                  </a:lnTo>
                  <a:lnTo>
                    <a:pt x="14121" y="131"/>
                  </a:lnTo>
                  <a:cubicBezTo>
                    <a:pt x="14121" y="72"/>
                    <a:pt x="14062" y="12"/>
                    <a:pt x="140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4"/>
            <p:cNvSpPr/>
            <p:nvPr/>
          </p:nvSpPr>
          <p:spPr>
            <a:xfrm>
              <a:off x="4269585" y="3251939"/>
              <a:ext cx="29060" cy="29059"/>
            </a:xfrm>
            <a:custGeom>
              <a:rect b="b" l="l" r="r" t="t"/>
              <a:pathLst>
                <a:path extrusionOk="0" h="453" w="453">
                  <a:moveTo>
                    <a:pt x="226" y="0"/>
                  </a:moveTo>
                  <a:cubicBezTo>
                    <a:pt x="95" y="0"/>
                    <a:pt x="0" y="108"/>
                    <a:pt x="0" y="227"/>
                  </a:cubicBezTo>
                  <a:cubicBezTo>
                    <a:pt x="0" y="358"/>
                    <a:pt x="95" y="453"/>
                    <a:pt x="226" y="453"/>
                  </a:cubicBezTo>
                  <a:cubicBezTo>
                    <a:pt x="345" y="453"/>
                    <a:pt x="453" y="358"/>
                    <a:pt x="453" y="227"/>
                  </a:cubicBezTo>
                  <a:cubicBezTo>
                    <a:pt x="453" y="108"/>
                    <a:pt x="345" y="0"/>
                    <a:pt x="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4"/>
            <p:cNvSpPr/>
            <p:nvPr/>
          </p:nvSpPr>
          <p:spPr>
            <a:xfrm>
              <a:off x="4213775" y="3251939"/>
              <a:ext cx="29124" cy="29059"/>
            </a:xfrm>
            <a:custGeom>
              <a:rect b="b" l="l" r="r" t="t"/>
              <a:pathLst>
                <a:path extrusionOk="0" h="453" w="454">
                  <a:moveTo>
                    <a:pt x="227" y="0"/>
                  </a:moveTo>
                  <a:cubicBezTo>
                    <a:pt x="108" y="0"/>
                    <a:pt x="1" y="108"/>
                    <a:pt x="1" y="227"/>
                  </a:cubicBezTo>
                  <a:cubicBezTo>
                    <a:pt x="1" y="358"/>
                    <a:pt x="108" y="453"/>
                    <a:pt x="227" y="453"/>
                  </a:cubicBezTo>
                  <a:cubicBezTo>
                    <a:pt x="358" y="453"/>
                    <a:pt x="453" y="358"/>
                    <a:pt x="453" y="227"/>
                  </a:cubicBezTo>
                  <a:cubicBezTo>
                    <a:pt x="453" y="108"/>
                    <a:pt x="358" y="0"/>
                    <a:pt x="2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4"/>
            <p:cNvSpPr/>
            <p:nvPr/>
          </p:nvSpPr>
          <p:spPr>
            <a:xfrm>
              <a:off x="4157259" y="3251939"/>
              <a:ext cx="28354" cy="29059"/>
            </a:xfrm>
            <a:custGeom>
              <a:rect b="b" l="l" r="r" t="t"/>
              <a:pathLst>
                <a:path extrusionOk="0" h="453" w="442">
                  <a:moveTo>
                    <a:pt x="215" y="0"/>
                  </a:moveTo>
                  <a:cubicBezTo>
                    <a:pt x="96" y="0"/>
                    <a:pt x="1" y="108"/>
                    <a:pt x="1" y="227"/>
                  </a:cubicBezTo>
                  <a:cubicBezTo>
                    <a:pt x="1" y="358"/>
                    <a:pt x="96" y="453"/>
                    <a:pt x="215" y="453"/>
                  </a:cubicBezTo>
                  <a:cubicBezTo>
                    <a:pt x="346" y="453"/>
                    <a:pt x="441" y="358"/>
                    <a:pt x="441" y="227"/>
                  </a:cubicBezTo>
                  <a:cubicBezTo>
                    <a:pt x="441" y="108"/>
                    <a:pt x="346"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4"/>
            <p:cNvSpPr/>
            <p:nvPr/>
          </p:nvSpPr>
          <p:spPr>
            <a:xfrm>
              <a:off x="4007597" y="3316086"/>
              <a:ext cx="322354" cy="423951"/>
            </a:xfrm>
            <a:custGeom>
              <a:rect b="b" l="l" r="r" t="t"/>
              <a:pathLst>
                <a:path extrusionOk="0" h="6609" w="5025">
                  <a:moveTo>
                    <a:pt x="0" y="0"/>
                  </a:moveTo>
                  <a:lnTo>
                    <a:pt x="0" y="6608"/>
                  </a:lnTo>
                  <a:lnTo>
                    <a:pt x="5025" y="6608"/>
                  </a:lnTo>
                  <a:lnTo>
                    <a:pt x="502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4"/>
            <p:cNvSpPr/>
            <p:nvPr/>
          </p:nvSpPr>
          <p:spPr>
            <a:xfrm>
              <a:off x="4074826" y="3342066"/>
              <a:ext cx="226129" cy="14561"/>
            </a:xfrm>
            <a:custGeom>
              <a:rect b="b" l="l" r="r" t="t"/>
              <a:pathLst>
                <a:path extrusionOk="0" h="227" w="3525">
                  <a:moveTo>
                    <a:pt x="0" y="0"/>
                  </a:moveTo>
                  <a:lnTo>
                    <a:pt x="0" y="227"/>
                  </a:lnTo>
                  <a:lnTo>
                    <a:pt x="3524" y="227"/>
                  </a:lnTo>
                  <a:lnTo>
                    <a:pt x="3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4"/>
            <p:cNvSpPr/>
            <p:nvPr/>
          </p:nvSpPr>
          <p:spPr>
            <a:xfrm>
              <a:off x="4029728" y="3397810"/>
              <a:ext cx="270456" cy="13792"/>
            </a:xfrm>
            <a:custGeom>
              <a:rect b="b" l="l" r="r" t="t"/>
              <a:pathLst>
                <a:path extrusionOk="0" h="215" w="4216">
                  <a:moveTo>
                    <a:pt x="1" y="0"/>
                  </a:moveTo>
                  <a:lnTo>
                    <a:pt x="1" y="215"/>
                  </a:lnTo>
                  <a:lnTo>
                    <a:pt x="4215" y="215"/>
                  </a:lnTo>
                  <a:lnTo>
                    <a:pt x="42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4"/>
            <p:cNvSpPr/>
            <p:nvPr/>
          </p:nvSpPr>
          <p:spPr>
            <a:xfrm>
              <a:off x="4029728" y="3453554"/>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4"/>
            <p:cNvSpPr/>
            <p:nvPr/>
          </p:nvSpPr>
          <p:spPr>
            <a:xfrm>
              <a:off x="4029728" y="3516162"/>
              <a:ext cx="270456" cy="13856"/>
            </a:xfrm>
            <a:custGeom>
              <a:rect b="b" l="l" r="r" t="t"/>
              <a:pathLst>
                <a:path extrusionOk="0" h="216" w="4216">
                  <a:moveTo>
                    <a:pt x="1" y="1"/>
                  </a:moveTo>
                  <a:lnTo>
                    <a:pt x="1" y="215"/>
                  </a:lnTo>
                  <a:lnTo>
                    <a:pt x="4215" y="215"/>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4"/>
            <p:cNvSpPr/>
            <p:nvPr/>
          </p:nvSpPr>
          <p:spPr>
            <a:xfrm>
              <a:off x="4029728" y="3574216"/>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4"/>
            <p:cNvSpPr/>
            <p:nvPr/>
          </p:nvSpPr>
          <p:spPr>
            <a:xfrm>
              <a:off x="4029728" y="3633039"/>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4"/>
            <p:cNvSpPr/>
            <p:nvPr/>
          </p:nvSpPr>
          <p:spPr>
            <a:xfrm>
              <a:off x="4029728" y="3688783"/>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4"/>
            <p:cNvSpPr/>
            <p:nvPr/>
          </p:nvSpPr>
          <p:spPr>
            <a:xfrm>
              <a:off x="3534811" y="3365737"/>
              <a:ext cx="324663" cy="324650"/>
            </a:xfrm>
            <a:custGeom>
              <a:rect b="b" l="l" r="r" t="t"/>
              <a:pathLst>
                <a:path extrusionOk="0" h="5061" w="5061">
                  <a:moveTo>
                    <a:pt x="2524" y="0"/>
                  </a:moveTo>
                  <a:cubicBezTo>
                    <a:pt x="1131" y="0"/>
                    <a:pt x="0" y="1131"/>
                    <a:pt x="0" y="2536"/>
                  </a:cubicBezTo>
                  <a:cubicBezTo>
                    <a:pt x="0" y="3929"/>
                    <a:pt x="1131" y="5061"/>
                    <a:pt x="2524" y="5061"/>
                  </a:cubicBezTo>
                  <a:cubicBezTo>
                    <a:pt x="3917" y="5061"/>
                    <a:pt x="5060" y="3929"/>
                    <a:pt x="5060" y="2536"/>
                  </a:cubicBezTo>
                  <a:cubicBezTo>
                    <a:pt x="5060" y="1131"/>
                    <a:pt x="3917" y="0"/>
                    <a:pt x="25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4"/>
            <p:cNvSpPr/>
            <p:nvPr/>
          </p:nvSpPr>
          <p:spPr>
            <a:xfrm>
              <a:off x="3552388" y="3384083"/>
              <a:ext cx="288739" cy="287958"/>
            </a:xfrm>
            <a:custGeom>
              <a:rect b="b" l="l" r="r" t="t"/>
              <a:pathLst>
                <a:path extrusionOk="0" h="4489" w="4501">
                  <a:moveTo>
                    <a:pt x="2250" y="0"/>
                  </a:moveTo>
                  <a:cubicBezTo>
                    <a:pt x="1012" y="0"/>
                    <a:pt x="0" y="1012"/>
                    <a:pt x="0" y="2250"/>
                  </a:cubicBezTo>
                  <a:cubicBezTo>
                    <a:pt x="0" y="3489"/>
                    <a:pt x="1012" y="4489"/>
                    <a:pt x="2250" y="4489"/>
                  </a:cubicBezTo>
                  <a:cubicBezTo>
                    <a:pt x="3489" y="4489"/>
                    <a:pt x="4501" y="3489"/>
                    <a:pt x="4501" y="2250"/>
                  </a:cubicBezTo>
                  <a:cubicBezTo>
                    <a:pt x="4501" y="1012"/>
                    <a:pt x="3489" y="0"/>
                    <a:pt x="22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44"/>
          <p:cNvGrpSpPr/>
          <p:nvPr/>
        </p:nvGrpSpPr>
        <p:grpSpPr>
          <a:xfrm>
            <a:off x="1599268" y="2609546"/>
            <a:ext cx="1122048" cy="2199233"/>
            <a:chOff x="786993" y="2814196"/>
            <a:chExt cx="1122048" cy="2199233"/>
          </a:xfrm>
        </p:grpSpPr>
        <p:sp>
          <p:nvSpPr>
            <p:cNvPr id="1298" name="Google Shape;1298;p44"/>
            <p:cNvSpPr/>
            <p:nvPr/>
          </p:nvSpPr>
          <p:spPr>
            <a:xfrm>
              <a:off x="1530171" y="4045443"/>
              <a:ext cx="210091" cy="882798"/>
            </a:xfrm>
            <a:custGeom>
              <a:rect b="b" l="l" r="r" t="t"/>
              <a:pathLst>
                <a:path extrusionOk="0" h="13762" w="3275">
                  <a:moveTo>
                    <a:pt x="3275" y="1"/>
                  </a:moveTo>
                  <a:lnTo>
                    <a:pt x="3275" y="1"/>
                  </a:lnTo>
                  <a:cubicBezTo>
                    <a:pt x="2144" y="596"/>
                    <a:pt x="1072" y="953"/>
                    <a:pt x="0" y="1323"/>
                  </a:cubicBezTo>
                  <a:lnTo>
                    <a:pt x="0" y="3347"/>
                  </a:lnTo>
                  <a:cubicBezTo>
                    <a:pt x="12" y="5514"/>
                    <a:pt x="36" y="7621"/>
                    <a:pt x="60" y="9764"/>
                  </a:cubicBezTo>
                  <a:cubicBezTo>
                    <a:pt x="72" y="11074"/>
                    <a:pt x="72" y="12383"/>
                    <a:pt x="72" y="13729"/>
                  </a:cubicBezTo>
                  <a:cubicBezTo>
                    <a:pt x="163" y="13752"/>
                    <a:pt x="307" y="13761"/>
                    <a:pt x="482" y="13761"/>
                  </a:cubicBezTo>
                  <a:cubicBezTo>
                    <a:pt x="1132" y="13761"/>
                    <a:pt x="2208" y="13625"/>
                    <a:pt x="2536" y="13503"/>
                  </a:cubicBezTo>
                  <a:cubicBezTo>
                    <a:pt x="2655" y="12121"/>
                    <a:pt x="2763" y="10764"/>
                    <a:pt x="2858" y="9431"/>
                  </a:cubicBezTo>
                  <a:cubicBezTo>
                    <a:pt x="2989" y="7419"/>
                    <a:pt x="3096" y="5418"/>
                    <a:pt x="3167" y="3382"/>
                  </a:cubicBezTo>
                  <a:cubicBezTo>
                    <a:pt x="3215" y="2263"/>
                    <a:pt x="3239" y="1156"/>
                    <a:pt x="32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4"/>
            <p:cNvSpPr/>
            <p:nvPr/>
          </p:nvSpPr>
          <p:spPr>
            <a:xfrm>
              <a:off x="1279665" y="4027931"/>
              <a:ext cx="229144" cy="907751"/>
            </a:xfrm>
            <a:custGeom>
              <a:rect b="b" l="l" r="r" t="t"/>
              <a:pathLst>
                <a:path extrusionOk="0" h="14151" w="3572">
                  <a:moveTo>
                    <a:pt x="405" y="0"/>
                  </a:moveTo>
                  <a:cubicBezTo>
                    <a:pt x="345" y="1203"/>
                    <a:pt x="286" y="2405"/>
                    <a:pt x="226" y="3596"/>
                  </a:cubicBezTo>
                  <a:cubicBezTo>
                    <a:pt x="131" y="5536"/>
                    <a:pt x="83" y="7465"/>
                    <a:pt x="36" y="9382"/>
                  </a:cubicBezTo>
                  <a:cubicBezTo>
                    <a:pt x="0" y="10870"/>
                    <a:pt x="0" y="12359"/>
                    <a:pt x="12" y="13847"/>
                  </a:cubicBezTo>
                  <a:cubicBezTo>
                    <a:pt x="768" y="14036"/>
                    <a:pt x="1617" y="14151"/>
                    <a:pt x="2370" y="14151"/>
                  </a:cubicBezTo>
                  <a:cubicBezTo>
                    <a:pt x="2471" y="14151"/>
                    <a:pt x="2570" y="14149"/>
                    <a:pt x="2667" y="14145"/>
                  </a:cubicBezTo>
                  <a:cubicBezTo>
                    <a:pt x="2762" y="12775"/>
                    <a:pt x="2858" y="11394"/>
                    <a:pt x="2965" y="10013"/>
                  </a:cubicBezTo>
                  <a:cubicBezTo>
                    <a:pt x="3108" y="7882"/>
                    <a:pt x="3274" y="5751"/>
                    <a:pt x="3429" y="3631"/>
                  </a:cubicBezTo>
                  <a:cubicBezTo>
                    <a:pt x="3477" y="2941"/>
                    <a:pt x="3524" y="2262"/>
                    <a:pt x="3572" y="1572"/>
                  </a:cubicBezTo>
                  <a:cubicBezTo>
                    <a:pt x="2536" y="1131"/>
                    <a:pt x="1488" y="679"/>
                    <a:pt x="4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4"/>
            <p:cNvSpPr/>
            <p:nvPr/>
          </p:nvSpPr>
          <p:spPr>
            <a:xfrm>
              <a:off x="1184915" y="4899952"/>
              <a:ext cx="278090" cy="113477"/>
            </a:xfrm>
            <a:custGeom>
              <a:rect b="b" l="l" r="r" t="t"/>
              <a:pathLst>
                <a:path extrusionOk="0" h="1769" w="4335">
                  <a:moveTo>
                    <a:pt x="3500" y="1"/>
                  </a:moveTo>
                  <a:cubicBezTo>
                    <a:pt x="3094" y="1"/>
                    <a:pt x="2510" y="23"/>
                    <a:pt x="1941" y="122"/>
                  </a:cubicBezTo>
                  <a:cubicBezTo>
                    <a:pt x="918" y="313"/>
                    <a:pt x="1" y="991"/>
                    <a:pt x="48" y="1491"/>
                  </a:cubicBezTo>
                  <a:cubicBezTo>
                    <a:pt x="70" y="1677"/>
                    <a:pt x="1501" y="1768"/>
                    <a:pt x="2681" y="1768"/>
                  </a:cubicBezTo>
                  <a:cubicBezTo>
                    <a:pt x="3471" y="1768"/>
                    <a:pt x="4149" y="1727"/>
                    <a:pt x="4216" y="1646"/>
                  </a:cubicBezTo>
                  <a:cubicBezTo>
                    <a:pt x="4335" y="1491"/>
                    <a:pt x="4037" y="15"/>
                    <a:pt x="4037" y="15"/>
                  </a:cubicBezTo>
                  <a:cubicBezTo>
                    <a:pt x="4037" y="15"/>
                    <a:pt x="3825" y="1"/>
                    <a:pt x="35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4"/>
            <p:cNvSpPr/>
            <p:nvPr/>
          </p:nvSpPr>
          <p:spPr>
            <a:xfrm>
              <a:off x="1521767" y="4899952"/>
              <a:ext cx="277320" cy="113477"/>
            </a:xfrm>
            <a:custGeom>
              <a:rect b="b" l="l" r="r" t="t"/>
              <a:pathLst>
                <a:path extrusionOk="0" h="1769" w="4323">
                  <a:moveTo>
                    <a:pt x="835" y="1"/>
                  </a:moveTo>
                  <a:cubicBezTo>
                    <a:pt x="510" y="1"/>
                    <a:pt x="298" y="15"/>
                    <a:pt x="298" y="15"/>
                  </a:cubicBezTo>
                  <a:cubicBezTo>
                    <a:pt x="298" y="15"/>
                    <a:pt x="0" y="1491"/>
                    <a:pt x="119" y="1646"/>
                  </a:cubicBezTo>
                  <a:cubicBezTo>
                    <a:pt x="182" y="1727"/>
                    <a:pt x="858" y="1768"/>
                    <a:pt x="1648" y="1768"/>
                  </a:cubicBezTo>
                  <a:cubicBezTo>
                    <a:pt x="2830" y="1768"/>
                    <a:pt x="4265" y="1677"/>
                    <a:pt x="4287" y="1491"/>
                  </a:cubicBezTo>
                  <a:cubicBezTo>
                    <a:pt x="4322" y="991"/>
                    <a:pt x="3418" y="313"/>
                    <a:pt x="2394" y="122"/>
                  </a:cubicBezTo>
                  <a:cubicBezTo>
                    <a:pt x="1825" y="23"/>
                    <a:pt x="1241"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4"/>
            <p:cNvSpPr/>
            <p:nvPr/>
          </p:nvSpPr>
          <p:spPr>
            <a:xfrm>
              <a:off x="1281910" y="4258541"/>
              <a:ext cx="217789" cy="411763"/>
            </a:xfrm>
            <a:custGeom>
              <a:rect b="b" l="l" r="r" t="t"/>
              <a:pathLst>
                <a:path extrusionOk="0" h="6419" w="3395">
                  <a:moveTo>
                    <a:pt x="191" y="1"/>
                  </a:moveTo>
                  <a:cubicBezTo>
                    <a:pt x="96" y="1941"/>
                    <a:pt x="48" y="3870"/>
                    <a:pt x="1" y="5787"/>
                  </a:cubicBezTo>
                  <a:cubicBezTo>
                    <a:pt x="953" y="6132"/>
                    <a:pt x="1930" y="6323"/>
                    <a:pt x="2930" y="6418"/>
                  </a:cubicBezTo>
                  <a:cubicBezTo>
                    <a:pt x="3073" y="4287"/>
                    <a:pt x="3239" y="2156"/>
                    <a:pt x="3394" y="36"/>
                  </a:cubicBezTo>
                  <a:cubicBezTo>
                    <a:pt x="2334" y="13"/>
                    <a:pt x="1263" y="1"/>
                    <a:pt x="1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4"/>
            <p:cNvSpPr/>
            <p:nvPr/>
          </p:nvSpPr>
          <p:spPr>
            <a:xfrm>
              <a:off x="1529401" y="4260851"/>
              <a:ext cx="203997" cy="410993"/>
            </a:xfrm>
            <a:custGeom>
              <a:rect b="b" l="l" r="r" t="t"/>
              <a:pathLst>
                <a:path extrusionOk="0" h="6407" w="3180">
                  <a:moveTo>
                    <a:pt x="0" y="0"/>
                  </a:moveTo>
                  <a:cubicBezTo>
                    <a:pt x="12" y="2156"/>
                    <a:pt x="36" y="4263"/>
                    <a:pt x="60" y="6406"/>
                  </a:cubicBezTo>
                  <a:cubicBezTo>
                    <a:pt x="1013" y="6406"/>
                    <a:pt x="1953" y="6287"/>
                    <a:pt x="2870" y="6073"/>
                  </a:cubicBezTo>
                  <a:cubicBezTo>
                    <a:pt x="3001" y="4061"/>
                    <a:pt x="3108" y="2060"/>
                    <a:pt x="3179" y="24"/>
                  </a:cubicBezTo>
                  <a:cubicBezTo>
                    <a:pt x="2120" y="12"/>
                    <a:pt x="1072"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4"/>
            <p:cNvSpPr/>
            <p:nvPr/>
          </p:nvSpPr>
          <p:spPr>
            <a:xfrm>
              <a:off x="1478209" y="2979248"/>
              <a:ext cx="178016" cy="231059"/>
            </a:xfrm>
            <a:custGeom>
              <a:rect b="b" l="l" r="r" t="t"/>
              <a:pathLst>
                <a:path extrusionOk="0" h="3602" w="2775">
                  <a:moveTo>
                    <a:pt x="2644" y="1"/>
                  </a:moveTo>
                  <a:lnTo>
                    <a:pt x="2644" y="1"/>
                  </a:lnTo>
                  <a:cubicBezTo>
                    <a:pt x="1787" y="72"/>
                    <a:pt x="1060" y="525"/>
                    <a:pt x="632" y="1180"/>
                  </a:cubicBezTo>
                  <a:cubicBezTo>
                    <a:pt x="167" y="1834"/>
                    <a:pt x="1" y="2668"/>
                    <a:pt x="179" y="3442"/>
                  </a:cubicBezTo>
                  <a:cubicBezTo>
                    <a:pt x="190" y="3442"/>
                    <a:pt x="202" y="3441"/>
                    <a:pt x="213" y="3441"/>
                  </a:cubicBezTo>
                  <a:cubicBezTo>
                    <a:pt x="644" y="3441"/>
                    <a:pt x="1087" y="3601"/>
                    <a:pt x="1507" y="3601"/>
                  </a:cubicBezTo>
                  <a:cubicBezTo>
                    <a:pt x="1668" y="3601"/>
                    <a:pt x="1825" y="3578"/>
                    <a:pt x="1977" y="3513"/>
                  </a:cubicBezTo>
                  <a:cubicBezTo>
                    <a:pt x="2370" y="3346"/>
                    <a:pt x="2608" y="2954"/>
                    <a:pt x="2703" y="2537"/>
                  </a:cubicBezTo>
                  <a:cubicBezTo>
                    <a:pt x="2775" y="2120"/>
                    <a:pt x="2727" y="1680"/>
                    <a:pt x="2668" y="1263"/>
                  </a:cubicBezTo>
                  <a:cubicBezTo>
                    <a:pt x="2608" y="846"/>
                    <a:pt x="2549" y="418"/>
                    <a:pt x="2644"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4"/>
            <p:cNvSpPr/>
            <p:nvPr/>
          </p:nvSpPr>
          <p:spPr>
            <a:xfrm>
              <a:off x="1596630" y="3283243"/>
              <a:ext cx="312411" cy="683620"/>
            </a:xfrm>
            <a:custGeom>
              <a:rect b="b" l="l" r="r" t="t"/>
              <a:pathLst>
                <a:path extrusionOk="0" h="10657" w="4870">
                  <a:moveTo>
                    <a:pt x="1191" y="1"/>
                  </a:moveTo>
                  <a:lnTo>
                    <a:pt x="0" y="2144"/>
                  </a:lnTo>
                  <a:lnTo>
                    <a:pt x="1405" y="10657"/>
                  </a:lnTo>
                  <a:cubicBezTo>
                    <a:pt x="1405" y="10657"/>
                    <a:pt x="4227" y="9776"/>
                    <a:pt x="4560" y="9180"/>
                  </a:cubicBezTo>
                  <a:cubicBezTo>
                    <a:pt x="4870" y="8585"/>
                    <a:pt x="3334" y="1846"/>
                    <a:pt x="2953" y="1108"/>
                  </a:cubicBezTo>
                  <a:cubicBezTo>
                    <a:pt x="2560" y="382"/>
                    <a:pt x="1191" y="1"/>
                    <a:pt x="11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4"/>
            <p:cNvSpPr/>
            <p:nvPr/>
          </p:nvSpPr>
          <p:spPr>
            <a:xfrm>
              <a:off x="1220839" y="4124922"/>
              <a:ext cx="610323" cy="474563"/>
            </a:xfrm>
            <a:custGeom>
              <a:rect b="b" l="l" r="r" t="t"/>
              <a:pathLst>
                <a:path extrusionOk="0" h="7398" w="9514">
                  <a:moveTo>
                    <a:pt x="9073" y="0"/>
                  </a:moveTo>
                  <a:cubicBezTo>
                    <a:pt x="8120" y="1119"/>
                    <a:pt x="6846" y="1977"/>
                    <a:pt x="5465" y="2477"/>
                  </a:cubicBezTo>
                  <a:cubicBezTo>
                    <a:pt x="4290" y="2893"/>
                    <a:pt x="3053" y="3074"/>
                    <a:pt x="1805" y="3074"/>
                  </a:cubicBezTo>
                  <a:cubicBezTo>
                    <a:pt x="1232" y="3074"/>
                    <a:pt x="657" y="3036"/>
                    <a:pt x="84" y="2965"/>
                  </a:cubicBezTo>
                  <a:lnTo>
                    <a:pt x="84" y="2965"/>
                  </a:lnTo>
                  <a:cubicBezTo>
                    <a:pt x="0" y="5108"/>
                    <a:pt x="12" y="6656"/>
                    <a:pt x="238" y="6834"/>
                  </a:cubicBezTo>
                  <a:cubicBezTo>
                    <a:pt x="711" y="7229"/>
                    <a:pt x="2381" y="7397"/>
                    <a:pt x="4168" y="7397"/>
                  </a:cubicBezTo>
                  <a:cubicBezTo>
                    <a:pt x="6479" y="7397"/>
                    <a:pt x="8984" y="7116"/>
                    <a:pt x="9347" y="6680"/>
                  </a:cubicBezTo>
                  <a:cubicBezTo>
                    <a:pt x="9513" y="6489"/>
                    <a:pt x="9347" y="3548"/>
                    <a:pt x="9073" y="0"/>
                  </a:cubicBezTo>
                  <a:close/>
                </a:path>
              </a:pathLst>
            </a:custGeom>
            <a:solidFill>
              <a:srgbClr val="E4F3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4"/>
            <p:cNvSpPr/>
            <p:nvPr/>
          </p:nvSpPr>
          <p:spPr>
            <a:xfrm>
              <a:off x="1220839" y="3266436"/>
              <a:ext cx="610323" cy="1333049"/>
            </a:xfrm>
            <a:custGeom>
              <a:rect b="b" l="l" r="r" t="t"/>
              <a:pathLst>
                <a:path extrusionOk="0" h="20781" w="9514">
                  <a:moveTo>
                    <a:pt x="4370" y="1"/>
                  </a:moveTo>
                  <a:cubicBezTo>
                    <a:pt x="3036" y="1"/>
                    <a:pt x="2132" y="536"/>
                    <a:pt x="2132" y="536"/>
                  </a:cubicBezTo>
                  <a:cubicBezTo>
                    <a:pt x="2132" y="536"/>
                    <a:pt x="322" y="10621"/>
                    <a:pt x="84" y="16348"/>
                  </a:cubicBezTo>
                  <a:cubicBezTo>
                    <a:pt x="0" y="18491"/>
                    <a:pt x="12" y="20039"/>
                    <a:pt x="238" y="20217"/>
                  </a:cubicBezTo>
                  <a:cubicBezTo>
                    <a:pt x="711" y="20612"/>
                    <a:pt x="2381" y="20780"/>
                    <a:pt x="4168" y="20780"/>
                  </a:cubicBezTo>
                  <a:cubicBezTo>
                    <a:pt x="6479" y="20780"/>
                    <a:pt x="8984" y="20499"/>
                    <a:pt x="9347" y="20063"/>
                  </a:cubicBezTo>
                  <a:cubicBezTo>
                    <a:pt x="9513" y="19872"/>
                    <a:pt x="9347" y="16931"/>
                    <a:pt x="9073" y="13383"/>
                  </a:cubicBezTo>
                  <a:cubicBezTo>
                    <a:pt x="8644" y="7799"/>
                    <a:pt x="7930" y="739"/>
                    <a:pt x="7751" y="560"/>
                  </a:cubicBezTo>
                  <a:cubicBezTo>
                    <a:pt x="7454" y="263"/>
                    <a:pt x="5715" y="1"/>
                    <a:pt x="43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4"/>
            <p:cNvSpPr/>
            <p:nvPr/>
          </p:nvSpPr>
          <p:spPr>
            <a:xfrm>
              <a:off x="1271261" y="3505514"/>
              <a:ext cx="164994" cy="410159"/>
            </a:xfrm>
            <a:custGeom>
              <a:rect b="b" l="l" r="r" t="t"/>
              <a:pathLst>
                <a:path extrusionOk="0" h="6394" w="2572">
                  <a:moveTo>
                    <a:pt x="2429" y="0"/>
                  </a:moveTo>
                  <a:cubicBezTo>
                    <a:pt x="2381" y="0"/>
                    <a:pt x="2346" y="24"/>
                    <a:pt x="2346" y="72"/>
                  </a:cubicBezTo>
                  <a:cubicBezTo>
                    <a:pt x="2429" y="2096"/>
                    <a:pt x="1619" y="5263"/>
                    <a:pt x="1322" y="5596"/>
                  </a:cubicBezTo>
                  <a:cubicBezTo>
                    <a:pt x="1119" y="5822"/>
                    <a:pt x="429" y="6156"/>
                    <a:pt x="72" y="6251"/>
                  </a:cubicBezTo>
                  <a:cubicBezTo>
                    <a:pt x="36" y="6263"/>
                    <a:pt x="0" y="6299"/>
                    <a:pt x="12" y="6334"/>
                  </a:cubicBezTo>
                  <a:cubicBezTo>
                    <a:pt x="36" y="6370"/>
                    <a:pt x="60" y="6394"/>
                    <a:pt x="84" y="6394"/>
                  </a:cubicBezTo>
                  <a:lnTo>
                    <a:pt x="107" y="6394"/>
                  </a:lnTo>
                  <a:cubicBezTo>
                    <a:pt x="488" y="6311"/>
                    <a:pt x="1203" y="5953"/>
                    <a:pt x="1429" y="5703"/>
                  </a:cubicBezTo>
                  <a:cubicBezTo>
                    <a:pt x="1738" y="5358"/>
                    <a:pt x="2572" y="2131"/>
                    <a:pt x="2500" y="72"/>
                  </a:cubicBezTo>
                  <a:cubicBezTo>
                    <a:pt x="2500" y="24"/>
                    <a:pt x="2453" y="0"/>
                    <a:pt x="242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4"/>
            <p:cNvSpPr/>
            <p:nvPr/>
          </p:nvSpPr>
          <p:spPr>
            <a:xfrm>
              <a:off x="786993" y="3753316"/>
              <a:ext cx="285724" cy="183911"/>
            </a:xfrm>
            <a:custGeom>
              <a:rect b="b" l="l" r="r" t="t"/>
              <a:pathLst>
                <a:path extrusionOk="0" h="2867" w="4454">
                  <a:moveTo>
                    <a:pt x="1521" y="0"/>
                  </a:moveTo>
                  <a:cubicBezTo>
                    <a:pt x="1205" y="0"/>
                    <a:pt x="820" y="328"/>
                    <a:pt x="536" y="590"/>
                  </a:cubicBezTo>
                  <a:cubicBezTo>
                    <a:pt x="477" y="626"/>
                    <a:pt x="417" y="709"/>
                    <a:pt x="394" y="781"/>
                  </a:cubicBezTo>
                  <a:cubicBezTo>
                    <a:pt x="358" y="864"/>
                    <a:pt x="358" y="971"/>
                    <a:pt x="441" y="1043"/>
                  </a:cubicBezTo>
                  <a:cubicBezTo>
                    <a:pt x="203" y="1162"/>
                    <a:pt x="60" y="1495"/>
                    <a:pt x="155" y="1745"/>
                  </a:cubicBezTo>
                  <a:cubicBezTo>
                    <a:pt x="24" y="1876"/>
                    <a:pt x="1" y="2138"/>
                    <a:pt x="84" y="2328"/>
                  </a:cubicBezTo>
                  <a:cubicBezTo>
                    <a:pt x="155" y="2519"/>
                    <a:pt x="298" y="2650"/>
                    <a:pt x="453" y="2793"/>
                  </a:cubicBezTo>
                  <a:cubicBezTo>
                    <a:pt x="496" y="2836"/>
                    <a:pt x="552" y="2867"/>
                    <a:pt x="602" y="2867"/>
                  </a:cubicBezTo>
                  <a:cubicBezTo>
                    <a:pt x="621" y="2867"/>
                    <a:pt x="639" y="2862"/>
                    <a:pt x="655" y="2852"/>
                  </a:cubicBezTo>
                  <a:cubicBezTo>
                    <a:pt x="715" y="2805"/>
                    <a:pt x="703" y="2698"/>
                    <a:pt x="691" y="2626"/>
                  </a:cubicBezTo>
                  <a:cubicBezTo>
                    <a:pt x="644" y="2436"/>
                    <a:pt x="584" y="2257"/>
                    <a:pt x="596" y="2043"/>
                  </a:cubicBezTo>
                  <a:cubicBezTo>
                    <a:pt x="715" y="1983"/>
                    <a:pt x="834" y="1924"/>
                    <a:pt x="1048" y="1852"/>
                  </a:cubicBezTo>
                  <a:cubicBezTo>
                    <a:pt x="1359" y="2222"/>
                    <a:pt x="1821" y="2432"/>
                    <a:pt x="2305" y="2432"/>
                  </a:cubicBezTo>
                  <a:cubicBezTo>
                    <a:pt x="2413" y="2432"/>
                    <a:pt x="2523" y="2422"/>
                    <a:pt x="2632" y="2400"/>
                  </a:cubicBezTo>
                  <a:cubicBezTo>
                    <a:pt x="2739" y="2388"/>
                    <a:pt x="2846" y="2352"/>
                    <a:pt x="2953" y="2305"/>
                  </a:cubicBezTo>
                  <a:cubicBezTo>
                    <a:pt x="3453" y="2328"/>
                    <a:pt x="3953" y="2340"/>
                    <a:pt x="4454" y="2352"/>
                  </a:cubicBezTo>
                  <a:cubicBezTo>
                    <a:pt x="4382" y="1757"/>
                    <a:pt x="4287" y="1185"/>
                    <a:pt x="4263" y="602"/>
                  </a:cubicBezTo>
                  <a:cubicBezTo>
                    <a:pt x="3811" y="816"/>
                    <a:pt x="3346" y="983"/>
                    <a:pt x="2977" y="983"/>
                  </a:cubicBezTo>
                  <a:cubicBezTo>
                    <a:pt x="2894" y="924"/>
                    <a:pt x="2787" y="864"/>
                    <a:pt x="2703" y="793"/>
                  </a:cubicBezTo>
                  <a:cubicBezTo>
                    <a:pt x="2299" y="495"/>
                    <a:pt x="1894" y="90"/>
                    <a:pt x="1644" y="19"/>
                  </a:cubicBezTo>
                  <a:cubicBezTo>
                    <a:pt x="1604" y="6"/>
                    <a:pt x="1563" y="0"/>
                    <a:pt x="1521"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4"/>
            <p:cNvSpPr/>
            <p:nvPr/>
          </p:nvSpPr>
          <p:spPr>
            <a:xfrm>
              <a:off x="966485" y="3282986"/>
              <a:ext cx="471438" cy="662515"/>
            </a:xfrm>
            <a:custGeom>
              <a:rect b="b" l="l" r="r" t="t"/>
              <a:pathLst>
                <a:path extrusionOk="0" h="10328" w="7349">
                  <a:moveTo>
                    <a:pt x="6720" y="0"/>
                  </a:moveTo>
                  <a:cubicBezTo>
                    <a:pt x="6703" y="0"/>
                    <a:pt x="6686" y="2"/>
                    <a:pt x="6668" y="5"/>
                  </a:cubicBezTo>
                  <a:cubicBezTo>
                    <a:pt x="6049" y="88"/>
                    <a:pt x="5108" y="612"/>
                    <a:pt x="4668" y="1862"/>
                  </a:cubicBezTo>
                  <a:cubicBezTo>
                    <a:pt x="4025" y="3695"/>
                    <a:pt x="3775" y="6077"/>
                    <a:pt x="3096" y="6982"/>
                  </a:cubicBezTo>
                  <a:cubicBezTo>
                    <a:pt x="2834" y="7351"/>
                    <a:pt x="1" y="8041"/>
                    <a:pt x="1" y="8041"/>
                  </a:cubicBezTo>
                  <a:lnTo>
                    <a:pt x="298" y="10327"/>
                  </a:lnTo>
                  <a:cubicBezTo>
                    <a:pt x="298" y="10327"/>
                    <a:pt x="4870" y="10161"/>
                    <a:pt x="5263" y="9446"/>
                  </a:cubicBezTo>
                  <a:cubicBezTo>
                    <a:pt x="5680" y="8732"/>
                    <a:pt x="6597" y="4743"/>
                    <a:pt x="6656" y="2981"/>
                  </a:cubicBezTo>
                  <a:cubicBezTo>
                    <a:pt x="6703" y="1971"/>
                    <a:pt x="7348" y="0"/>
                    <a:pt x="67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4"/>
            <p:cNvSpPr/>
            <p:nvPr/>
          </p:nvSpPr>
          <p:spPr>
            <a:xfrm>
              <a:off x="1304876" y="2814196"/>
              <a:ext cx="375021" cy="402718"/>
            </a:xfrm>
            <a:custGeom>
              <a:rect b="b" l="l" r="r" t="t"/>
              <a:pathLst>
                <a:path extrusionOk="0" h="6278" w="5846">
                  <a:moveTo>
                    <a:pt x="3258" y="1"/>
                  </a:moveTo>
                  <a:cubicBezTo>
                    <a:pt x="3011" y="1"/>
                    <a:pt x="2764" y="35"/>
                    <a:pt x="2524" y="109"/>
                  </a:cubicBezTo>
                  <a:cubicBezTo>
                    <a:pt x="1881" y="300"/>
                    <a:pt x="1334" y="788"/>
                    <a:pt x="1107" y="1395"/>
                  </a:cubicBezTo>
                  <a:cubicBezTo>
                    <a:pt x="1036" y="1609"/>
                    <a:pt x="1012" y="1812"/>
                    <a:pt x="1012" y="2026"/>
                  </a:cubicBezTo>
                  <a:cubicBezTo>
                    <a:pt x="937" y="1978"/>
                    <a:pt x="856" y="1958"/>
                    <a:pt x="774" y="1958"/>
                  </a:cubicBezTo>
                  <a:cubicBezTo>
                    <a:pt x="569" y="1958"/>
                    <a:pt x="355" y="2084"/>
                    <a:pt x="202" y="2229"/>
                  </a:cubicBezTo>
                  <a:cubicBezTo>
                    <a:pt x="131" y="2312"/>
                    <a:pt x="60" y="2395"/>
                    <a:pt x="24" y="2514"/>
                  </a:cubicBezTo>
                  <a:cubicBezTo>
                    <a:pt x="0" y="2621"/>
                    <a:pt x="24" y="2752"/>
                    <a:pt x="119" y="2824"/>
                  </a:cubicBezTo>
                  <a:cubicBezTo>
                    <a:pt x="161" y="2866"/>
                    <a:pt x="223" y="2886"/>
                    <a:pt x="307" y="2886"/>
                  </a:cubicBezTo>
                  <a:cubicBezTo>
                    <a:pt x="390" y="2886"/>
                    <a:pt x="494" y="2866"/>
                    <a:pt x="619" y="2824"/>
                  </a:cubicBezTo>
                  <a:lnTo>
                    <a:pt x="619" y="2824"/>
                  </a:lnTo>
                  <a:cubicBezTo>
                    <a:pt x="238" y="3276"/>
                    <a:pt x="214" y="3943"/>
                    <a:pt x="452" y="4479"/>
                  </a:cubicBezTo>
                  <a:cubicBezTo>
                    <a:pt x="703" y="5015"/>
                    <a:pt x="1131" y="5431"/>
                    <a:pt x="1595" y="5789"/>
                  </a:cubicBezTo>
                  <a:cubicBezTo>
                    <a:pt x="1488" y="5919"/>
                    <a:pt x="1572" y="6062"/>
                    <a:pt x="1679" y="6134"/>
                  </a:cubicBezTo>
                  <a:cubicBezTo>
                    <a:pt x="1798" y="6217"/>
                    <a:pt x="1929" y="6241"/>
                    <a:pt x="2072" y="6241"/>
                  </a:cubicBezTo>
                  <a:cubicBezTo>
                    <a:pt x="2369" y="6241"/>
                    <a:pt x="2643" y="6086"/>
                    <a:pt x="2846" y="5860"/>
                  </a:cubicBezTo>
                  <a:lnTo>
                    <a:pt x="2846" y="5860"/>
                  </a:lnTo>
                  <a:cubicBezTo>
                    <a:pt x="2750" y="5979"/>
                    <a:pt x="2846" y="6181"/>
                    <a:pt x="2977" y="6241"/>
                  </a:cubicBezTo>
                  <a:cubicBezTo>
                    <a:pt x="3039" y="6267"/>
                    <a:pt x="3105" y="6277"/>
                    <a:pt x="3170" y="6277"/>
                  </a:cubicBezTo>
                  <a:cubicBezTo>
                    <a:pt x="3253" y="6277"/>
                    <a:pt x="3337" y="6261"/>
                    <a:pt x="3417" y="6241"/>
                  </a:cubicBezTo>
                  <a:cubicBezTo>
                    <a:pt x="4108" y="6027"/>
                    <a:pt x="4608" y="5312"/>
                    <a:pt x="4572" y="4598"/>
                  </a:cubicBezTo>
                  <a:cubicBezTo>
                    <a:pt x="4810" y="4241"/>
                    <a:pt x="5013" y="3812"/>
                    <a:pt x="5144" y="3348"/>
                  </a:cubicBezTo>
                  <a:cubicBezTo>
                    <a:pt x="5174" y="3352"/>
                    <a:pt x="5204" y="3354"/>
                    <a:pt x="5232" y="3354"/>
                  </a:cubicBezTo>
                  <a:cubicBezTo>
                    <a:pt x="5509" y="3354"/>
                    <a:pt x="5711" y="3156"/>
                    <a:pt x="5786" y="2919"/>
                  </a:cubicBezTo>
                  <a:cubicBezTo>
                    <a:pt x="5834" y="2788"/>
                    <a:pt x="5846" y="2633"/>
                    <a:pt x="5798" y="2490"/>
                  </a:cubicBezTo>
                  <a:cubicBezTo>
                    <a:pt x="5715" y="2074"/>
                    <a:pt x="5394" y="1752"/>
                    <a:pt x="5096" y="1478"/>
                  </a:cubicBezTo>
                  <a:lnTo>
                    <a:pt x="5096" y="1478"/>
                  </a:lnTo>
                  <a:cubicBezTo>
                    <a:pt x="5121" y="1486"/>
                    <a:pt x="5146" y="1490"/>
                    <a:pt x="5170" y="1490"/>
                  </a:cubicBezTo>
                  <a:cubicBezTo>
                    <a:pt x="5366" y="1490"/>
                    <a:pt x="5531" y="1252"/>
                    <a:pt x="5489" y="1062"/>
                  </a:cubicBezTo>
                  <a:cubicBezTo>
                    <a:pt x="5441" y="836"/>
                    <a:pt x="5239" y="669"/>
                    <a:pt x="5036" y="550"/>
                  </a:cubicBezTo>
                  <a:cubicBezTo>
                    <a:pt x="4508" y="217"/>
                    <a:pt x="3882" y="1"/>
                    <a:pt x="3258" y="1"/>
                  </a:cubicBezTo>
                  <a:close/>
                </a:path>
              </a:pathLst>
            </a:custGeom>
            <a:solidFill>
              <a:srgbClr val="8543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4"/>
            <p:cNvSpPr/>
            <p:nvPr/>
          </p:nvSpPr>
          <p:spPr>
            <a:xfrm>
              <a:off x="1376660" y="2814196"/>
              <a:ext cx="303237" cy="187311"/>
            </a:xfrm>
            <a:custGeom>
              <a:rect b="b" l="l" r="r" t="t"/>
              <a:pathLst>
                <a:path extrusionOk="0" h="2920" w="4727">
                  <a:moveTo>
                    <a:pt x="2145" y="1"/>
                  </a:moveTo>
                  <a:cubicBezTo>
                    <a:pt x="1897" y="1"/>
                    <a:pt x="1649" y="35"/>
                    <a:pt x="1405" y="109"/>
                  </a:cubicBezTo>
                  <a:cubicBezTo>
                    <a:pt x="774" y="300"/>
                    <a:pt x="215" y="788"/>
                    <a:pt x="0" y="1395"/>
                  </a:cubicBezTo>
                  <a:cubicBezTo>
                    <a:pt x="529" y="782"/>
                    <a:pt x="1354" y="430"/>
                    <a:pt x="2175" y="430"/>
                  </a:cubicBezTo>
                  <a:cubicBezTo>
                    <a:pt x="2518" y="430"/>
                    <a:pt x="2860" y="491"/>
                    <a:pt x="3179" y="621"/>
                  </a:cubicBezTo>
                  <a:cubicBezTo>
                    <a:pt x="3358" y="705"/>
                    <a:pt x="3524" y="788"/>
                    <a:pt x="3596" y="955"/>
                  </a:cubicBezTo>
                  <a:cubicBezTo>
                    <a:pt x="3691" y="1109"/>
                    <a:pt x="3608" y="1359"/>
                    <a:pt x="3429" y="1383"/>
                  </a:cubicBezTo>
                  <a:cubicBezTo>
                    <a:pt x="4084" y="1609"/>
                    <a:pt x="4560" y="2229"/>
                    <a:pt x="4667" y="2919"/>
                  </a:cubicBezTo>
                  <a:cubicBezTo>
                    <a:pt x="4715" y="2788"/>
                    <a:pt x="4727" y="2633"/>
                    <a:pt x="4679" y="2490"/>
                  </a:cubicBezTo>
                  <a:cubicBezTo>
                    <a:pt x="4596" y="2074"/>
                    <a:pt x="4286" y="1752"/>
                    <a:pt x="3989" y="1478"/>
                  </a:cubicBezTo>
                  <a:lnTo>
                    <a:pt x="3989" y="1478"/>
                  </a:lnTo>
                  <a:cubicBezTo>
                    <a:pt x="4013" y="1486"/>
                    <a:pt x="4036" y="1490"/>
                    <a:pt x="4060" y="1490"/>
                  </a:cubicBezTo>
                  <a:cubicBezTo>
                    <a:pt x="4247" y="1490"/>
                    <a:pt x="4412" y="1252"/>
                    <a:pt x="4370" y="1062"/>
                  </a:cubicBezTo>
                  <a:cubicBezTo>
                    <a:pt x="4322" y="836"/>
                    <a:pt x="4120" y="669"/>
                    <a:pt x="3929" y="550"/>
                  </a:cubicBezTo>
                  <a:cubicBezTo>
                    <a:pt x="3392" y="217"/>
                    <a:pt x="2770" y="1"/>
                    <a:pt x="2145" y="1"/>
                  </a:cubicBezTo>
                  <a:close/>
                </a:path>
              </a:pathLst>
            </a:custGeom>
            <a:solidFill>
              <a:srgbClr val="B563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4"/>
            <p:cNvSpPr/>
            <p:nvPr/>
          </p:nvSpPr>
          <p:spPr>
            <a:xfrm>
              <a:off x="1572189" y="3069375"/>
              <a:ext cx="53501" cy="64981"/>
            </a:xfrm>
            <a:custGeom>
              <a:rect b="b" l="l" r="r" t="t"/>
              <a:pathLst>
                <a:path extrusionOk="0" h="1013" w="834">
                  <a:moveTo>
                    <a:pt x="417" y="1"/>
                  </a:moveTo>
                  <a:cubicBezTo>
                    <a:pt x="179" y="1"/>
                    <a:pt x="0" y="227"/>
                    <a:pt x="0" y="501"/>
                  </a:cubicBezTo>
                  <a:cubicBezTo>
                    <a:pt x="0" y="775"/>
                    <a:pt x="179" y="1013"/>
                    <a:pt x="417" y="1013"/>
                  </a:cubicBezTo>
                  <a:cubicBezTo>
                    <a:pt x="643" y="1013"/>
                    <a:pt x="834" y="775"/>
                    <a:pt x="834" y="501"/>
                  </a:cubicBezTo>
                  <a:cubicBezTo>
                    <a:pt x="834" y="227"/>
                    <a:pt x="643" y="1"/>
                    <a:pt x="417"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4"/>
            <p:cNvSpPr/>
            <p:nvPr/>
          </p:nvSpPr>
          <p:spPr>
            <a:xfrm>
              <a:off x="1438500" y="3180158"/>
              <a:ext cx="156654" cy="113092"/>
            </a:xfrm>
            <a:custGeom>
              <a:rect b="b" l="l" r="r" t="t"/>
              <a:pathLst>
                <a:path extrusionOk="0" h="1763" w="2442">
                  <a:moveTo>
                    <a:pt x="203" y="0"/>
                  </a:moveTo>
                  <a:lnTo>
                    <a:pt x="1" y="1762"/>
                  </a:lnTo>
                  <a:lnTo>
                    <a:pt x="2441" y="1667"/>
                  </a:lnTo>
                  <a:lnTo>
                    <a:pt x="2370" y="24"/>
                  </a:lnTo>
                  <a:lnTo>
                    <a:pt x="203" y="0"/>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 name="Google Shape;1315;p44"/>
          <p:cNvGrpSpPr/>
          <p:nvPr/>
        </p:nvGrpSpPr>
        <p:grpSpPr>
          <a:xfrm>
            <a:off x="241122" y="3936920"/>
            <a:ext cx="1308764" cy="802021"/>
            <a:chOff x="7020722" y="3595000"/>
            <a:chExt cx="2002699" cy="1227270"/>
          </a:xfrm>
        </p:grpSpPr>
        <p:sp>
          <p:nvSpPr>
            <p:cNvPr id="1316" name="Google Shape;1316;p44"/>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4"/>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4"/>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 name="Google Shape;1319;p44"/>
          <p:cNvGrpSpPr/>
          <p:nvPr/>
        </p:nvGrpSpPr>
        <p:grpSpPr>
          <a:xfrm>
            <a:off x="929484" y="1906351"/>
            <a:ext cx="1008984" cy="806063"/>
            <a:chOff x="2027956" y="1873070"/>
            <a:chExt cx="1161755" cy="928109"/>
          </a:xfrm>
        </p:grpSpPr>
        <p:cxnSp>
          <p:nvCxnSpPr>
            <p:cNvPr id="1320" name="Google Shape;1320;p44"/>
            <p:cNvCxnSpPr/>
            <p:nvPr/>
          </p:nvCxnSpPr>
          <p:spPr>
            <a:xfrm flipH="1" rot="10800000">
              <a:off x="2168800" y="2090225"/>
              <a:ext cx="150600" cy="321000"/>
            </a:xfrm>
            <a:prstGeom prst="straightConnector1">
              <a:avLst/>
            </a:prstGeom>
            <a:noFill/>
            <a:ln cap="flat" cmpd="sng" w="38100">
              <a:solidFill>
                <a:schemeClr val="dk2"/>
              </a:solidFill>
              <a:prstDash val="solid"/>
              <a:round/>
              <a:headEnd len="med" w="med" type="none"/>
              <a:tailEnd len="med" w="med" type="none"/>
            </a:ln>
          </p:spPr>
        </p:cxnSp>
        <p:cxnSp>
          <p:nvCxnSpPr>
            <p:cNvPr id="1321" name="Google Shape;1321;p44"/>
            <p:cNvCxnSpPr/>
            <p:nvPr/>
          </p:nvCxnSpPr>
          <p:spPr>
            <a:xfrm>
              <a:off x="2443975" y="2037750"/>
              <a:ext cx="294900" cy="275100"/>
            </a:xfrm>
            <a:prstGeom prst="straightConnector1">
              <a:avLst/>
            </a:prstGeom>
            <a:noFill/>
            <a:ln cap="flat" cmpd="sng" w="38100">
              <a:solidFill>
                <a:schemeClr val="dk2"/>
              </a:solidFill>
              <a:prstDash val="solid"/>
              <a:round/>
              <a:headEnd len="med" w="med" type="none"/>
              <a:tailEnd len="med" w="med" type="none"/>
            </a:ln>
          </p:spPr>
        </p:cxnSp>
        <p:cxnSp>
          <p:nvCxnSpPr>
            <p:cNvPr id="1322" name="Google Shape;1322;p44"/>
            <p:cNvCxnSpPr/>
            <p:nvPr/>
          </p:nvCxnSpPr>
          <p:spPr>
            <a:xfrm flipH="1" rot="10800000">
              <a:off x="2706075" y="2142500"/>
              <a:ext cx="373500" cy="177000"/>
            </a:xfrm>
            <a:prstGeom prst="straightConnector1">
              <a:avLst/>
            </a:prstGeom>
            <a:noFill/>
            <a:ln cap="flat" cmpd="sng" w="38100">
              <a:solidFill>
                <a:schemeClr val="dk2"/>
              </a:solidFill>
              <a:prstDash val="solid"/>
              <a:round/>
              <a:headEnd len="med" w="med" type="none"/>
              <a:tailEnd len="med" w="med" type="none"/>
            </a:ln>
          </p:spPr>
        </p:cxnSp>
        <p:cxnSp>
          <p:nvCxnSpPr>
            <p:cNvPr id="1323" name="Google Shape;1323;p44"/>
            <p:cNvCxnSpPr/>
            <p:nvPr/>
          </p:nvCxnSpPr>
          <p:spPr>
            <a:xfrm>
              <a:off x="2725725" y="2299825"/>
              <a:ext cx="124500" cy="373500"/>
            </a:xfrm>
            <a:prstGeom prst="straightConnector1">
              <a:avLst/>
            </a:prstGeom>
            <a:noFill/>
            <a:ln cap="flat" cmpd="sng" w="38100">
              <a:solidFill>
                <a:schemeClr val="dk2"/>
              </a:solidFill>
              <a:prstDash val="solid"/>
              <a:round/>
              <a:headEnd len="med" w="med" type="none"/>
              <a:tailEnd len="med" w="med" type="none"/>
            </a:ln>
          </p:spPr>
        </p:cxnSp>
        <p:sp>
          <p:nvSpPr>
            <p:cNvPr id="1324" name="Google Shape;1324;p44"/>
            <p:cNvSpPr/>
            <p:nvPr/>
          </p:nvSpPr>
          <p:spPr>
            <a:xfrm>
              <a:off x="2217902" y="1873070"/>
              <a:ext cx="325863" cy="329057"/>
            </a:xfrm>
            <a:custGeom>
              <a:rect b="b" l="l" r="r" t="t"/>
              <a:pathLst>
                <a:path extrusionOk="0" h="2370" w="2347">
                  <a:moveTo>
                    <a:pt x="1179" y="0"/>
                  </a:moveTo>
                  <a:cubicBezTo>
                    <a:pt x="1084" y="0"/>
                    <a:pt x="1001" y="12"/>
                    <a:pt x="906" y="36"/>
                  </a:cubicBezTo>
                  <a:cubicBezTo>
                    <a:pt x="810" y="48"/>
                    <a:pt x="715" y="96"/>
                    <a:pt x="632" y="131"/>
                  </a:cubicBezTo>
                  <a:cubicBezTo>
                    <a:pt x="251" y="334"/>
                    <a:pt x="1" y="727"/>
                    <a:pt x="1" y="1179"/>
                  </a:cubicBezTo>
                  <a:cubicBezTo>
                    <a:pt x="1" y="1298"/>
                    <a:pt x="13" y="1405"/>
                    <a:pt x="48" y="1501"/>
                  </a:cubicBezTo>
                  <a:cubicBezTo>
                    <a:pt x="72" y="1608"/>
                    <a:pt x="120" y="1703"/>
                    <a:pt x="167" y="1786"/>
                  </a:cubicBezTo>
                  <a:cubicBezTo>
                    <a:pt x="370" y="2132"/>
                    <a:pt x="739" y="2370"/>
                    <a:pt x="1179" y="2370"/>
                  </a:cubicBezTo>
                  <a:cubicBezTo>
                    <a:pt x="1477" y="2370"/>
                    <a:pt x="1739" y="2251"/>
                    <a:pt x="1953" y="2072"/>
                  </a:cubicBezTo>
                  <a:cubicBezTo>
                    <a:pt x="2025" y="2013"/>
                    <a:pt x="2084" y="1941"/>
                    <a:pt x="2144" y="1846"/>
                  </a:cubicBezTo>
                  <a:cubicBezTo>
                    <a:pt x="2275" y="1667"/>
                    <a:pt x="2346" y="1429"/>
                    <a:pt x="2346" y="1191"/>
                  </a:cubicBezTo>
                  <a:cubicBezTo>
                    <a:pt x="2346" y="536"/>
                    <a:pt x="1822" y="12"/>
                    <a:pt x="1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4"/>
            <p:cNvSpPr/>
            <p:nvPr/>
          </p:nvSpPr>
          <p:spPr>
            <a:xfrm>
              <a:off x="2619332" y="2202114"/>
              <a:ext cx="190353" cy="190214"/>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4"/>
            <p:cNvSpPr/>
            <p:nvPr/>
          </p:nvSpPr>
          <p:spPr>
            <a:xfrm>
              <a:off x="2027956" y="2300605"/>
              <a:ext cx="286016" cy="284349"/>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4"/>
            <p:cNvSpPr/>
            <p:nvPr/>
          </p:nvSpPr>
          <p:spPr>
            <a:xfrm>
              <a:off x="2999357" y="2038314"/>
              <a:ext cx="190353" cy="190214"/>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4"/>
            <p:cNvSpPr/>
            <p:nvPr/>
          </p:nvSpPr>
          <p:spPr>
            <a:xfrm>
              <a:off x="2683181" y="2516830"/>
              <a:ext cx="286016" cy="284349"/>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 name="Google Shape;1329;p44"/>
          <p:cNvSpPr/>
          <p:nvPr/>
        </p:nvSpPr>
        <p:spPr>
          <a:xfrm>
            <a:off x="1784075" y="1545600"/>
            <a:ext cx="871572" cy="201971"/>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4"/>
          <p:cNvSpPr/>
          <p:nvPr/>
        </p:nvSpPr>
        <p:spPr>
          <a:xfrm>
            <a:off x="898296" y="1025019"/>
            <a:ext cx="686280" cy="13827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1" name="Google Shape;1331;p44"/>
          <p:cNvGrpSpPr/>
          <p:nvPr/>
        </p:nvGrpSpPr>
        <p:grpSpPr>
          <a:xfrm>
            <a:off x="2852151" y="391562"/>
            <a:ext cx="295627" cy="295627"/>
            <a:chOff x="292035" y="246950"/>
            <a:chExt cx="461700" cy="461700"/>
          </a:xfrm>
        </p:grpSpPr>
        <p:sp>
          <p:nvSpPr>
            <p:cNvPr id="1332" name="Google Shape;1332;p44"/>
            <p:cNvSpPr/>
            <p:nvPr/>
          </p:nvSpPr>
          <p:spPr>
            <a:xfrm>
              <a:off x="487635" y="246950"/>
              <a:ext cx="705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4"/>
            <p:cNvSpPr/>
            <p:nvPr/>
          </p:nvSpPr>
          <p:spPr>
            <a:xfrm rot="27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4"/>
            <p:cNvSpPr/>
            <p:nvPr/>
          </p:nvSpPr>
          <p:spPr>
            <a:xfrm rot="5400000">
              <a:off x="487485" y="247000"/>
              <a:ext cx="708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4"/>
            <p:cNvSpPr/>
            <p:nvPr/>
          </p:nvSpPr>
          <p:spPr>
            <a:xfrm rot="81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 name="Google Shape;1336;p44"/>
          <p:cNvGrpSpPr/>
          <p:nvPr/>
        </p:nvGrpSpPr>
        <p:grpSpPr>
          <a:xfrm rot="-2405106">
            <a:off x="4041573" y="3568873"/>
            <a:ext cx="1464517" cy="732990"/>
            <a:chOff x="2198175" y="2977875"/>
            <a:chExt cx="600700" cy="300650"/>
          </a:xfrm>
        </p:grpSpPr>
        <p:sp>
          <p:nvSpPr>
            <p:cNvPr id="1337" name="Google Shape;1337;p44"/>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4"/>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4"/>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4"/>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4"/>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4"/>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4"/>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4"/>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4"/>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4"/>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4"/>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8" name="Google Shape;1348;p44"/>
          <p:cNvSpPr/>
          <p:nvPr/>
        </p:nvSpPr>
        <p:spPr>
          <a:xfrm>
            <a:off x="5537625" y="4095438"/>
            <a:ext cx="871572" cy="201971"/>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52" name="Shape 1352"/>
        <p:cNvGrpSpPr/>
        <p:nvPr/>
      </p:nvGrpSpPr>
      <p:grpSpPr>
        <a:xfrm>
          <a:off x="0" y="0"/>
          <a:ext cx="0" cy="0"/>
          <a:chOff x="0" y="0"/>
          <a:chExt cx="0" cy="0"/>
        </a:xfrm>
      </p:grpSpPr>
      <p:sp>
        <p:nvSpPr>
          <p:cNvPr id="1353" name="Google Shape;1353;p45"/>
          <p:cNvSpPr/>
          <p:nvPr/>
        </p:nvSpPr>
        <p:spPr>
          <a:xfrm>
            <a:off x="713400" y="3407100"/>
            <a:ext cx="4069800" cy="1197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5"/>
          <p:cNvSpPr txBox="1"/>
          <p:nvPr>
            <p:ph type="title"/>
          </p:nvPr>
        </p:nvSpPr>
        <p:spPr>
          <a:xfrm>
            <a:off x="908700" y="3522750"/>
            <a:ext cx="3679200" cy="96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grpSp>
        <p:nvGrpSpPr>
          <p:cNvPr id="1355" name="Google Shape;1355;p45"/>
          <p:cNvGrpSpPr/>
          <p:nvPr/>
        </p:nvGrpSpPr>
        <p:grpSpPr>
          <a:xfrm>
            <a:off x="158417" y="2758464"/>
            <a:ext cx="1109958" cy="806070"/>
            <a:chOff x="4685700" y="1626225"/>
            <a:chExt cx="215225" cy="156300"/>
          </a:xfrm>
        </p:grpSpPr>
        <p:sp>
          <p:nvSpPr>
            <p:cNvPr id="1356" name="Google Shape;1356;p45"/>
            <p:cNvSpPr/>
            <p:nvPr/>
          </p:nvSpPr>
          <p:spPr>
            <a:xfrm>
              <a:off x="4757725" y="1656575"/>
              <a:ext cx="15200" cy="27425"/>
            </a:xfrm>
            <a:custGeom>
              <a:rect b="b" l="l" r="r" t="t"/>
              <a:pathLst>
                <a:path extrusionOk="0" h="1097" w="608">
                  <a:moveTo>
                    <a:pt x="262" y="1"/>
                  </a:moveTo>
                  <a:cubicBezTo>
                    <a:pt x="191" y="84"/>
                    <a:pt x="96" y="120"/>
                    <a:pt x="1" y="144"/>
                  </a:cubicBezTo>
                  <a:lnTo>
                    <a:pt x="322" y="1096"/>
                  </a:lnTo>
                  <a:cubicBezTo>
                    <a:pt x="417" y="1049"/>
                    <a:pt x="501" y="1013"/>
                    <a:pt x="608" y="989"/>
                  </a:cubicBezTo>
                  <a:lnTo>
                    <a:pt x="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5"/>
            <p:cNvSpPr/>
            <p:nvPr/>
          </p:nvSpPr>
          <p:spPr>
            <a:xfrm>
              <a:off x="4736000" y="1717600"/>
              <a:ext cx="18775" cy="11050"/>
            </a:xfrm>
            <a:custGeom>
              <a:rect b="b" l="l" r="r" t="t"/>
              <a:pathLst>
                <a:path extrusionOk="0" h="442" w="751">
                  <a:moveTo>
                    <a:pt x="631" y="1"/>
                  </a:moveTo>
                  <a:lnTo>
                    <a:pt x="0" y="143"/>
                  </a:lnTo>
                  <a:cubicBezTo>
                    <a:pt x="36" y="239"/>
                    <a:pt x="48" y="334"/>
                    <a:pt x="48" y="441"/>
                  </a:cubicBezTo>
                  <a:lnTo>
                    <a:pt x="750" y="286"/>
                  </a:lnTo>
                  <a:cubicBezTo>
                    <a:pt x="691" y="215"/>
                    <a:pt x="643" y="108"/>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5"/>
            <p:cNvSpPr/>
            <p:nvPr/>
          </p:nvSpPr>
          <p:spPr>
            <a:xfrm>
              <a:off x="4799400" y="1726525"/>
              <a:ext cx="21450" cy="24750"/>
            </a:xfrm>
            <a:custGeom>
              <a:rect b="b" l="l" r="r" t="t"/>
              <a:pathLst>
                <a:path extrusionOk="0" h="990" w="858">
                  <a:moveTo>
                    <a:pt x="191" y="1"/>
                  </a:moveTo>
                  <a:cubicBezTo>
                    <a:pt x="131" y="96"/>
                    <a:pt x="72" y="167"/>
                    <a:pt x="0" y="227"/>
                  </a:cubicBezTo>
                  <a:lnTo>
                    <a:pt x="667" y="989"/>
                  </a:lnTo>
                  <a:cubicBezTo>
                    <a:pt x="715" y="894"/>
                    <a:pt x="786" y="810"/>
                    <a:pt x="858" y="751"/>
                  </a:cubicBezTo>
                  <a:lnTo>
                    <a:pt x="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5"/>
            <p:cNvSpPr/>
            <p:nvPr/>
          </p:nvSpPr>
          <p:spPr>
            <a:xfrm>
              <a:off x="4849100" y="1727125"/>
              <a:ext cx="24450" cy="24425"/>
            </a:xfrm>
            <a:custGeom>
              <a:rect b="b" l="l" r="r" t="t"/>
              <a:pathLst>
                <a:path extrusionOk="0" h="977" w="978">
                  <a:moveTo>
                    <a:pt x="763" y="1"/>
                  </a:moveTo>
                  <a:lnTo>
                    <a:pt x="1" y="739"/>
                  </a:lnTo>
                  <a:cubicBezTo>
                    <a:pt x="84" y="810"/>
                    <a:pt x="144" y="894"/>
                    <a:pt x="179" y="977"/>
                  </a:cubicBezTo>
                  <a:lnTo>
                    <a:pt x="977" y="203"/>
                  </a:lnTo>
                  <a:cubicBezTo>
                    <a:pt x="882" y="155"/>
                    <a:pt x="810" y="84"/>
                    <a:pt x="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5"/>
            <p:cNvSpPr/>
            <p:nvPr/>
          </p:nvSpPr>
          <p:spPr>
            <a:xfrm>
              <a:off x="4750575" y="1680100"/>
              <a:ext cx="58675" cy="59250"/>
            </a:xfrm>
            <a:custGeom>
              <a:rect b="b" l="l" r="r" t="t"/>
              <a:pathLst>
                <a:path extrusionOk="0" h="2370" w="2347">
                  <a:moveTo>
                    <a:pt x="1179" y="0"/>
                  </a:moveTo>
                  <a:cubicBezTo>
                    <a:pt x="1084" y="0"/>
                    <a:pt x="1001" y="12"/>
                    <a:pt x="906" y="36"/>
                  </a:cubicBezTo>
                  <a:cubicBezTo>
                    <a:pt x="810" y="48"/>
                    <a:pt x="715" y="96"/>
                    <a:pt x="632" y="131"/>
                  </a:cubicBezTo>
                  <a:cubicBezTo>
                    <a:pt x="251" y="334"/>
                    <a:pt x="1" y="727"/>
                    <a:pt x="1" y="1179"/>
                  </a:cubicBezTo>
                  <a:cubicBezTo>
                    <a:pt x="1" y="1298"/>
                    <a:pt x="13" y="1405"/>
                    <a:pt x="48" y="1501"/>
                  </a:cubicBezTo>
                  <a:cubicBezTo>
                    <a:pt x="72" y="1608"/>
                    <a:pt x="120" y="1703"/>
                    <a:pt x="167" y="1786"/>
                  </a:cubicBezTo>
                  <a:cubicBezTo>
                    <a:pt x="370" y="2132"/>
                    <a:pt x="739" y="2370"/>
                    <a:pt x="1179" y="2370"/>
                  </a:cubicBezTo>
                  <a:cubicBezTo>
                    <a:pt x="1477" y="2370"/>
                    <a:pt x="1739" y="2251"/>
                    <a:pt x="1953" y="2072"/>
                  </a:cubicBezTo>
                  <a:cubicBezTo>
                    <a:pt x="2025" y="2013"/>
                    <a:pt x="2084" y="1941"/>
                    <a:pt x="2144" y="1846"/>
                  </a:cubicBezTo>
                  <a:cubicBezTo>
                    <a:pt x="2275" y="1667"/>
                    <a:pt x="2346" y="1429"/>
                    <a:pt x="2346" y="1191"/>
                  </a:cubicBezTo>
                  <a:cubicBezTo>
                    <a:pt x="2346" y="536"/>
                    <a:pt x="1822" y="12"/>
                    <a:pt x="1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5"/>
            <p:cNvSpPr/>
            <p:nvPr/>
          </p:nvSpPr>
          <p:spPr>
            <a:xfrm>
              <a:off x="4737175" y="1626225"/>
              <a:ext cx="34275" cy="34250"/>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5"/>
            <p:cNvSpPr/>
            <p:nvPr/>
          </p:nvSpPr>
          <p:spPr>
            <a:xfrm>
              <a:off x="4813100" y="1739925"/>
              <a:ext cx="42575" cy="42600"/>
            </a:xfrm>
            <a:custGeom>
              <a:rect b="b" l="l" r="r" t="t"/>
              <a:pathLst>
                <a:path extrusionOk="0" h="1704" w="1703">
                  <a:moveTo>
                    <a:pt x="845" y="1"/>
                  </a:moveTo>
                  <a:cubicBezTo>
                    <a:pt x="643" y="1"/>
                    <a:pt x="441" y="84"/>
                    <a:pt x="298" y="203"/>
                  </a:cubicBezTo>
                  <a:cubicBezTo>
                    <a:pt x="226" y="274"/>
                    <a:pt x="143" y="346"/>
                    <a:pt x="107" y="441"/>
                  </a:cubicBezTo>
                  <a:cubicBezTo>
                    <a:pt x="48" y="572"/>
                    <a:pt x="0" y="703"/>
                    <a:pt x="0" y="858"/>
                  </a:cubicBezTo>
                  <a:cubicBezTo>
                    <a:pt x="0" y="1334"/>
                    <a:pt x="393" y="1703"/>
                    <a:pt x="845" y="1703"/>
                  </a:cubicBezTo>
                  <a:cubicBezTo>
                    <a:pt x="1322" y="1703"/>
                    <a:pt x="1703" y="1310"/>
                    <a:pt x="1703" y="858"/>
                  </a:cubicBezTo>
                  <a:cubicBezTo>
                    <a:pt x="1703" y="715"/>
                    <a:pt x="1667" y="584"/>
                    <a:pt x="1596" y="465"/>
                  </a:cubicBezTo>
                  <a:cubicBezTo>
                    <a:pt x="1548" y="382"/>
                    <a:pt x="1488" y="298"/>
                    <a:pt x="1417" y="227"/>
                  </a:cubicBezTo>
                  <a:cubicBezTo>
                    <a:pt x="1262" y="96"/>
                    <a:pt x="1072" y="1"/>
                    <a:pt x="8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5"/>
            <p:cNvSpPr/>
            <p:nvPr/>
          </p:nvSpPr>
          <p:spPr>
            <a:xfrm>
              <a:off x="4864000" y="1698250"/>
              <a:ext cx="36925" cy="36650"/>
            </a:xfrm>
            <a:custGeom>
              <a:rect b="b" l="l" r="r" t="t"/>
              <a:pathLst>
                <a:path extrusionOk="0" h="1466" w="1477">
                  <a:moveTo>
                    <a:pt x="738" y="1"/>
                  </a:moveTo>
                  <a:cubicBezTo>
                    <a:pt x="333" y="1"/>
                    <a:pt x="0" y="334"/>
                    <a:pt x="0" y="739"/>
                  </a:cubicBezTo>
                  <a:cubicBezTo>
                    <a:pt x="0" y="882"/>
                    <a:pt x="48" y="1037"/>
                    <a:pt x="143" y="1156"/>
                  </a:cubicBezTo>
                  <a:cubicBezTo>
                    <a:pt x="202" y="1239"/>
                    <a:pt x="274" y="1310"/>
                    <a:pt x="357" y="1358"/>
                  </a:cubicBezTo>
                  <a:cubicBezTo>
                    <a:pt x="476" y="1418"/>
                    <a:pt x="607" y="1465"/>
                    <a:pt x="750" y="1465"/>
                  </a:cubicBezTo>
                  <a:cubicBezTo>
                    <a:pt x="1155" y="1465"/>
                    <a:pt x="1476" y="1132"/>
                    <a:pt x="1476" y="739"/>
                  </a:cubicBezTo>
                  <a:cubicBezTo>
                    <a:pt x="1476" y="334"/>
                    <a:pt x="1155" y="1"/>
                    <a:pt x="7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5"/>
            <p:cNvSpPr/>
            <p:nvPr/>
          </p:nvSpPr>
          <p:spPr>
            <a:xfrm>
              <a:off x="4685700" y="1703325"/>
              <a:ext cx="51500" cy="51200"/>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8" name="Shape 1368"/>
        <p:cNvGrpSpPr/>
        <p:nvPr/>
      </p:nvGrpSpPr>
      <p:grpSpPr>
        <a:xfrm>
          <a:off x="0" y="0"/>
          <a:ext cx="0" cy="0"/>
          <a:chOff x="0" y="0"/>
          <a:chExt cx="0" cy="0"/>
        </a:xfrm>
      </p:grpSpPr>
      <p:sp>
        <p:nvSpPr>
          <p:cNvPr id="1369" name="Google Shape;1369;p46"/>
          <p:cNvSpPr txBox="1"/>
          <p:nvPr>
            <p:ph type="title"/>
          </p:nvPr>
        </p:nvSpPr>
        <p:spPr>
          <a:xfrm>
            <a:off x="732300" y="1242800"/>
            <a:ext cx="3176700" cy="189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pic>
        <p:nvPicPr>
          <p:cNvPr id="1370" name="Google Shape;1370;p46"/>
          <p:cNvPicPr preferRelativeResize="0"/>
          <p:nvPr/>
        </p:nvPicPr>
        <p:blipFill>
          <a:blip r:embed="rId3">
            <a:alphaModFix/>
          </a:blip>
          <a:stretch>
            <a:fillRect/>
          </a:stretch>
        </p:blipFill>
        <p:spPr>
          <a:xfrm>
            <a:off x="4641150" y="539375"/>
            <a:ext cx="2788800" cy="4064700"/>
          </a:xfrm>
          <a:prstGeom prst="roundRect">
            <a:avLst>
              <a:gd fmla="val 50000" name="adj"/>
            </a:avLst>
          </a:prstGeom>
          <a:noFill/>
          <a:ln>
            <a:noFill/>
          </a:ln>
        </p:spPr>
      </p:pic>
      <p:sp>
        <p:nvSpPr>
          <p:cNvPr id="1371" name="Google Shape;1371;p46"/>
          <p:cNvSpPr txBox="1"/>
          <p:nvPr>
            <p:ph idx="1" type="subTitle"/>
          </p:nvPr>
        </p:nvSpPr>
        <p:spPr>
          <a:xfrm>
            <a:off x="732300" y="3310025"/>
            <a:ext cx="3176700" cy="900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Images reveal large amounts of data, so remember: use an image instead of a long text</a:t>
            </a:r>
            <a:endParaRPr/>
          </a:p>
        </p:txBody>
      </p:sp>
      <p:sp>
        <p:nvSpPr>
          <p:cNvPr id="1372" name="Google Shape;1372;p46"/>
          <p:cNvSpPr/>
          <p:nvPr/>
        </p:nvSpPr>
        <p:spPr>
          <a:xfrm>
            <a:off x="8196645" y="290053"/>
            <a:ext cx="628870" cy="12672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6"/>
          <p:cNvSpPr/>
          <p:nvPr/>
        </p:nvSpPr>
        <p:spPr>
          <a:xfrm>
            <a:off x="6835898" y="992753"/>
            <a:ext cx="1561836" cy="361927"/>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 name="Google Shape;1374;p46"/>
          <p:cNvGrpSpPr/>
          <p:nvPr/>
        </p:nvGrpSpPr>
        <p:grpSpPr>
          <a:xfrm>
            <a:off x="7326914" y="362012"/>
            <a:ext cx="354724" cy="354724"/>
            <a:chOff x="292035" y="246950"/>
            <a:chExt cx="461700" cy="461700"/>
          </a:xfrm>
        </p:grpSpPr>
        <p:sp>
          <p:nvSpPr>
            <p:cNvPr id="1375" name="Google Shape;1375;p46"/>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6"/>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6"/>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6"/>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 name="Google Shape;1379;p46"/>
          <p:cNvGrpSpPr/>
          <p:nvPr/>
        </p:nvGrpSpPr>
        <p:grpSpPr>
          <a:xfrm rot="-1553037">
            <a:off x="4451508" y="3249257"/>
            <a:ext cx="700266" cy="1004869"/>
            <a:chOff x="2147657" y="2322315"/>
            <a:chExt cx="480964" cy="690175"/>
          </a:xfrm>
        </p:grpSpPr>
        <p:sp>
          <p:nvSpPr>
            <p:cNvPr id="1380" name="Google Shape;1380;p46"/>
            <p:cNvSpPr/>
            <p:nvPr/>
          </p:nvSpPr>
          <p:spPr>
            <a:xfrm>
              <a:off x="2335668" y="2322315"/>
              <a:ext cx="292953" cy="424506"/>
            </a:xfrm>
            <a:custGeom>
              <a:rect b="b" l="l" r="r" t="t"/>
              <a:pathLst>
                <a:path extrusionOk="0" h="7609" w="5251">
                  <a:moveTo>
                    <a:pt x="5084" y="0"/>
                  </a:moveTo>
                  <a:cubicBezTo>
                    <a:pt x="5072" y="12"/>
                    <a:pt x="5048" y="12"/>
                    <a:pt x="5025" y="12"/>
                  </a:cubicBezTo>
                  <a:cubicBezTo>
                    <a:pt x="4465" y="107"/>
                    <a:pt x="3882" y="357"/>
                    <a:pt x="3322" y="726"/>
                  </a:cubicBezTo>
                  <a:lnTo>
                    <a:pt x="3179" y="822"/>
                  </a:lnTo>
                  <a:cubicBezTo>
                    <a:pt x="2810" y="1084"/>
                    <a:pt x="2441" y="1393"/>
                    <a:pt x="2096" y="1774"/>
                  </a:cubicBezTo>
                  <a:lnTo>
                    <a:pt x="1965" y="1905"/>
                  </a:lnTo>
                  <a:cubicBezTo>
                    <a:pt x="1691" y="2191"/>
                    <a:pt x="1441" y="2512"/>
                    <a:pt x="1215" y="2870"/>
                  </a:cubicBezTo>
                  <a:cubicBezTo>
                    <a:pt x="1143" y="2977"/>
                    <a:pt x="1072" y="3096"/>
                    <a:pt x="1012" y="3215"/>
                  </a:cubicBezTo>
                  <a:lnTo>
                    <a:pt x="893" y="3429"/>
                  </a:lnTo>
                  <a:cubicBezTo>
                    <a:pt x="607" y="3941"/>
                    <a:pt x="393" y="4465"/>
                    <a:pt x="250" y="4989"/>
                  </a:cubicBezTo>
                  <a:lnTo>
                    <a:pt x="179" y="5310"/>
                  </a:lnTo>
                  <a:cubicBezTo>
                    <a:pt x="0" y="6120"/>
                    <a:pt x="0" y="6858"/>
                    <a:pt x="143" y="7513"/>
                  </a:cubicBezTo>
                  <a:lnTo>
                    <a:pt x="179" y="7608"/>
                  </a:lnTo>
                  <a:cubicBezTo>
                    <a:pt x="203" y="7608"/>
                    <a:pt x="250" y="7596"/>
                    <a:pt x="286" y="7596"/>
                  </a:cubicBezTo>
                  <a:cubicBezTo>
                    <a:pt x="1203" y="7418"/>
                    <a:pt x="2179" y="6846"/>
                    <a:pt x="3048" y="5989"/>
                  </a:cubicBezTo>
                  <a:cubicBezTo>
                    <a:pt x="3108" y="5929"/>
                    <a:pt x="3167" y="5846"/>
                    <a:pt x="3227" y="5787"/>
                  </a:cubicBezTo>
                  <a:cubicBezTo>
                    <a:pt x="3524" y="5477"/>
                    <a:pt x="3810" y="5108"/>
                    <a:pt x="4060" y="4715"/>
                  </a:cubicBezTo>
                  <a:cubicBezTo>
                    <a:pt x="4072" y="4691"/>
                    <a:pt x="4084" y="4667"/>
                    <a:pt x="4108" y="4644"/>
                  </a:cubicBezTo>
                  <a:cubicBezTo>
                    <a:pt x="4132" y="4584"/>
                    <a:pt x="4179" y="4525"/>
                    <a:pt x="4203" y="4465"/>
                  </a:cubicBezTo>
                  <a:cubicBezTo>
                    <a:pt x="4477" y="4024"/>
                    <a:pt x="4703" y="3548"/>
                    <a:pt x="4858" y="3084"/>
                  </a:cubicBezTo>
                  <a:lnTo>
                    <a:pt x="4929" y="2917"/>
                  </a:lnTo>
                  <a:cubicBezTo>
                    <a:pt x="5084" y="2429"/>
                    <a:pt x="5179" y="1953"/>
                    <a:pt x="5227" y="1488"/>
                  </a:cubicBezTo>
                  <a:lnTo>
                    <a:pt x="5239" y="1346"/>
                  </a:lnTo>
                  <a:cubicBezTo>
                    <a:pt x="5251" y="929"/>
                    <a:pt x="5227" y="536"/>
                    <a:pt x="5167" y="179"/>
                  </a:cubicBezTo>
                  <a:cubicBezTo>
                    <a:pt x="5167" y="167"/>
                    <a:pt x="5144" y="131"/>
                    <a:pt x="5144" y="119"/>
                  </a:cubicBezTo>
                  <a:cubicBezTo>
                    <a:pt x="5132" y="72"/>
                    <a:pt x="5132" y="48"/>
                    <a:pt x="5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6"/>
            <p:cNvSpPr/>
            <p:nvPr/>
          </p:nvSpPr>
          <p:spPr>
            <a:xfrm>
              <a:off x="2342977" y="2322315"/>
              <a:ext cx="284306" cy="424506"/>
            </a:xfrm>
            <a:custGeom>
              <a:rect b="b" l="l" r="r" t="t"/>
              <a:pathLst>
                <a:path extrusionOk="0" h="7609" w="5096">
                  <a:moveTo>
                    <a:pt x="4941" y="0"/>
                  </a:moveTo>
                  <a:cubicBezTo>
                    <a:pt x="4929" y="0"/>
                    <a:pt x="4894" y="0"/>
                    <a:pt x="4882" y="12"/>
                  </a:cubicBezTo>
                  <a:lnTo>
                    <a:pt x="3762" y="1715"/>
                  </a:lnTo>
                  <a:lnTo>
                    <a:pt x="3358" y="2322"/>
                  </a:lnTo>
                  <a:lnTo>
                    <a:pt x="3167" y="726"/>
                  </a:lnTo>
                  <a:lnTo>
                    <a:pt x="3036" y="822"/>
                  </a:lnTo>
                  <a:lnTo>
                    <a:pt x="3239" y="2500"/>
                  </a:lnTo>
                  <a:lnTo>
                    <a:pt x="2310" y="3941"/>
                  </a:lnTo>
                  <a:lnTo>
                    <a:pt x="1953" y="1762"/>
                  </a:lnTo>
                  <a:lnTo>
                    <a:pt x="1810" y="1893"/>
                  </a:lnTo>
                  <a:lnTo>
                    <a:pt x="2191" y="4120"/>
                  </a:lnTo>
                  <a:lnTo>
                    <a:pt x="1298" y="5513"/>
                  </a:lnTo>
                  <a:lnTo>
                    <a:pt x="881" y="3215"/>
                  </a:lnTo>
                  <a:lnTo>
                    <a:pt x="762" y="3429"/>
                  </a:lnTo>
                  <a:lnTo>
                    <a:pt x="1179" y="5703"/>
                  </a:lnTo>
                  <a:lnTo>
                    <a:pt x="524" y="6715"/>
                  </a:lnTo>
                  <a:lnTo>
                    <a:pt x="119" y="4977"/>
                  </a:lnTo>
                  <a:lnTo>
                    <a:pt x="48" y="5298"/>
                  </a:lnTo>
                  <a:lnTo>
                    <a:pt x="405" y="6894"/>
                  </a:lnTo>
                  <a:lnTo>
                    <a:pt x="0" y="7501"/>
                  </a:lnTo>
                  <a:lnTo>
                    <a:pt x="24" y="7608"/>
                  </a:lnTo>
                  <a:cubicBezTo>
                    <a:pt x="60" y="7608"/>
                    <a:pt x="83" y="7596"/>
                    <a:pt x="131" y="7596"/>
                  </a:cubicBezTo>
                  <a:lnTo>
                    <a:pt x="905" y="6406"/>
                  </a:lnTo>
                  <a:lnTo>
                    <a:pt x="2905" y="5989"/>
                  </a:lnTo>
                  <a:lnTo>
                    <a:pt x="3084" y="5787"/>
                  </a:lnTo>
                  <a:lnTo>
                    <a:pt x="3084" y="5787"/>
                  </a:lnTo>
                  <a:lnTo>
                    <a:pt x="1012" y="6227"/>
                  </a:lnTo>
                  <a:lnTo>
                    <a:pt x="1738" y="5108"/>
                  </a:lnTo>
                  <a:lnTo>
                    <a:pt x="3965" y="4644"/>
                  </a:lnTo>
                  <a:cubicBezTo>
                    <a:pt x="4001" y="4584"/>
                    <a:pt x="4036" y="4525"/>
                    <a:pt x="4060" y="4465"/>
                  </a:cubicBezTo>
                  <a:lnTo>
                    <a:pt x="4060" y="4465"/>
                  </a:lnTo>
                  <a:lnTo>
                    <a:pt x="1846" y="4929"/>
                  </a:lnTo>
                  <a:lnTo>
                    <a:pt x="2798" y="3465"/>
                  </a:lnTo>
                  <a:lnTo>
                    <a:pt x="4715" y="3096"/>
                  </a:lnTo>
                  <a:lnTo>
                    <a:pt x="4774" y="2929"/>
                  </a:lnTo>
                  <a:lnTo>
                    <a:pt x="2917" y="3310"/>
                  </a:lnTo>
                  <a:lnTo>
                    <a:pt x="3882" y="1798"/>
                  </a:lnTo>
                  <a:lnTo>
                    <a:pt x="3989" y="1655"/>
                  </a:lnTo>
                  <a:lnTo>
                    <a:pt x="5072" y="1524"/>
                  </a:lnTo>
                  <a:lnTo>
                    <a:pt x="5096" y="1369"/>
                  </a:lnTo>
                  <a:lnTo>
                    <a:pt x="5096" y="1369"/>
                  </a:lnTo>
                  <a:lnTo>
                    <a:pt x="4120" y="1477"/>
                  </a:lnTo>
                  <a:lnTo>
                    <a:pt x="5001" y="119"/>
                  </a:lnTo>
                  <a:cubicBezTo>
                    <a:pt x="4989" y="72"/>
                    <a:pt x="4989" y="48"/>
                    <a:pt x="4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6"/>
            <p:cNvSpPr/>
            <p:nvPr/>
          </p:nvSpPr>
          <p:spPr>
            <a:xfrm>
              <a:off x="2147657" y="2472389"/>
              <a:ext cx="202016" cy="274431"/>
            </a:xfrm>
            <a:custGeom>
              <a:rect b="b" l="l" r="r" t="t"/>
              <a:pathLst>
                <a:path extrusionOk="0" h="4919" w="3621">
                  <a:moveTo>
                    <a:pt x="227" y="1"/>
                  </a:moveTo>
                  <a:cubicBezTo>
                    <a:pt x="215" y="37"/>
                    <a:pt x="203" y="84"/>
                    <a:pt x="203" y="108"/>
                  </a:cubicBezTo>
                  <a:cubicBezTo>
                    <a:pt x="1" y="942"/>
                    <a:pt x="239" y="2049"/>
                    <a:pt x="894" y="3061"/>
                  </a:cubicBezTo>
                  <a:cubicBezTo>
                    <a:pt x="1156" y="3454"/>
                    <a:pt x="1453" y="3799"/>
                    <a:pt x="1775" y="4085"/>
                  </a:cubicBezTo>
                  <a:lnTo>
                    <a:pt x="2001" y="4263"/>
                  </a:lnTo>
                  <a:cubicBezTo>
                    <a:pt x="2430" y="4609"/>
                    <a:pt x="2882" y="4811"/>
                    <a:pt x="3311" y="4906"/>
                  </a:cubicBezTo>
                  <a:cubicBezTo>
                    <a:pt x="3358" y="4906"/>
                    <a:pt x="3382" y="4918"/>
                    <a:pt x="3418" y="4918"/>
                  </a:cubicBezTo>
                  <a:lnTo>
                    <a:pt x="3418" y="4906"/>
                  </a:lnTo>
                  <a:cubicBezTo>
                    <a:pt x="3418" y="4871"/>
                    <a:pt x="3430" y="4835"/>
                    <a:pt x="3430" y="4811"/>
                  </a:cubicBezTo>
                  <a:cubicBezTo>
                    <a:pt x="3620" y="3978"/>
                    <a:pt x="3382" y="2882"/>
                    <a:pt x="2739" y="1870"/>
                  </a:cubicBezTo>
                  <a:cubicBezTo>
                    <a:pt x="2072" y="858"/>
                    <a:pt x="1167" y="180"/>
                    <a:pt x="322" y="25"/>
                  </a:cubicBezTo>
                  <a:cubicBezTo>
                    <a:pt x="286" y="25"/>
                    <a:pt x="263" y="1"/>
                    <a:pt x="2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6"/>
            <p:cNvSpPr/>
            <p:nvPr/>
          </p:nvSpPr>
          <p:spPr>
            <a:xfrm>
              <a:off x="2156305" y="2471106"/>
              <a:ext cx="184051" cy="275045"/>
            </a:xfrm>
            <a:custGeom>
              <a:rect b="b" l="l" r="r" t="t"/>
              <a:pathLst>
                <a:path extrusionOk="0" h="4930" w="3299">
                  <a:moveTo>
                    <a:pt x="84" y="0"/>
                  </a:moveTo>
                  <a:cubicBezTo>
                    <a:pt x="72" y="24"/>
                    <a:pt x="72" y="72"/>
                    <a:pt x="60" y="107"/>
                  </a:cubicBezTo>
                  <a:lnTo>
                    <a:pt x="679" y="1060"/>
                  </a:lnTo>
                  <a:lnTo>
                    <a:pt x="0" y="857"/>
                  </a:lnTo>
                  <a:lnTo>
                    <a:pt x="0" y="857"/>
                  </a:lnTo>
                  <a:lnTo>
                    <a:pt x="12" y="1024"/>
                  </a:lnTo>
                  <a:lnTo>
                    <a:pt x="798" y="1250"/>
                  </a:lnTo>
                  <a:lnTo>
                    <a:pt x="1513" y="2346"/>
                  </a:lnTo>
                  <a:lnTo>
                    <a:pt x="262" y="2084"/>
                  </a:lnTo>
                  <a:lnTo>
                    <a:pt x="322" y="2250"/>
                  </a:lnTo>
                  <a:lnTo>
                    <a:pt x="1632" y="2524"/>
                  </a:lnTo>
                  <a:lnTo>
                    <a:pt x="2227" y="3453"/>
                  </a:lnTo>
                  <a:lnTo>
                    <a:pt x="798" y="3120"/>
                  </a:lnTo>
                  <a:lnTo>
                    <a:pt x="798" y="3120"/>
                  </a:lnTo>
                  <a:lnTo>
                    <a:pt x="929" y="3298"/>
                  </a:lnTo>
                  <a:lnTo>
                    <a:pt x="2346" y="3632"/>
                  </a:lnTo>
                  <a:lnTo>
                    <a:pt x="2751" y="4251"/>
                  </a:lnTo>
                  <a:lnTo>
                    <a:pt x="1655" y="4084"/>
                  </a:lnTo>
                  <a:lnTo>
                    <a:pt x="1870" y="4263"/>
                  </a:lnTo>
                  <a:lnTo>
                    <a:pt x="2858" y="4417"/>
                  </a:lnTo>
                  <a:lnTo>
                    <a:pt x="3167" y="4906"/>
                  </a:lnTo>
                  <a:cubicBezTo>
                    <a:pt x="3203" y="4906"/>
                    <a:pt x="3227" y="4929"/>
                    <a:pt x="3275" y="4929"/>
                  </a:cubicBezTo>
                  <a:cubicBezTo>
                    <a:pt x="3287" y="4894"/>
                    <a:pt x="3287" y="4870"/>
                    <a:pt x="3298" y="4822"/>
                  </a:cubicBezTo>
                  <a:lnTo>
                    <a:pt x="2882" y="4227"/>
                  </a:lnTo>
                  <a:lnTo>
                    <a:pt x="3025" y="2727"/>
                  </a:lnTo>
                  <a:lnTo>
                    <a:pt x="2906" y="2441"/>
                  </a:lnTo>
                  <a:lnTo>
                    <a:pt x="2751" y="4013"/>
                  </a:lnTo>
                  <a:lnTo>
                    <a:pt x="2191" y="3143"/>
                  </a:lnTo>
                  <a:lnTo>
                    <a:pt x="2322" y="1500"/>
                  </a:lnTo>
                  <a:lnTo>
                    <a:pt x="2191" y="1334"/>
                  </a:lnTo>
                  <a:lnTo>
                    <a:pt x="2072" y="2929"/>
                  </a:lnTo>
                  <a:lnTo>
                    <a:pt x="1322" y="1798"/>
                  </a:lnTo>
                  <a:lnTo>
                    <a:pt x="1298" y="524"/>
                  </a:lnTo>
                  <a:lnTo>
                    <a:pt x="1143" y="417"/>
                  </a:lnTo>
                  <a:lnTo>
                    <a:pt x="1179" y="1548"/>
                  </a:lnTo>
                  <a:lnTo>
                    <a:pt x="179" y="12"/>
                  </a:lnTo>
                  <a:cubicBezTo>
                    <a:pt x="143" y="0"/>
                    <a:pt x="119" y="0"/>
                    <a:pt x="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6"/>
            <p:cNvSpPr/>
            <p:nvPr/>
          </p:nvSpPr>
          <p:spPr>
            <a:xfrm>
              <a:off x="2193516" y="2727459"/>
              <a:ext cx="324865" cy="285031"/>
            </a:xfrm>
            <a:custGeom>
              <a:rect b="b" l="l" r="r" t="t"/>
              <a:pathLst>
                <a:path extrusionOk="0" h="5109" w="5823">
                  <a:moveTo>
                    <a:pt x="143" y="1"/>
                  </a:moveTo>
                  <a:cubicBezTo>
                    <a:pt x="60" y="1"/>
                    <a:pt x="0" y="72"/>
                    <a:pt x="12" y="156"/>
                  </a:cubicBezTo>
                  <a:lnTo>
                    <a:pt x="857" y="5002"/>
                  </a:lnTo>
                  <a:cubicBezTo>
                    <a:pt x="881" y="5061"/>
                    <a:pt x="941" y="5109"/>
                    <a:pt x="1000" y="5109"/>
                  </a:cubicBezTo>
                  <a:lnTo>
                    <a:pt x="4822" y="5109"/>
                  </a:lnTo>
                  <a:cubicBezTo>
                    <a:pt x="4894" y="5109"/>
                    <a:pt x="4941" y="5061"/>
                    <a:pt x="4953" y="5002"/>
                  </a:cubicBezTo>
                  <a:lnTo>
                    <a:pt x="5810" y="156"/>
                  </a:lnTo>
                  <a:cubicBezTo>
                    <a:pt x="5822" y="72"/>
                    <a:pt x="5763" y="1"/>
                    <a:pt x="56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46"/>
          <p:cNvGrpSpPr/>
          <p:nvPr/>
        </p:nvGrpSpPr>
        <p:grpSpPr>
          <a:xfrm rot="1800053">
            <a:off x="4148036" y="298336"/>
            <a:ext cx="488127" cy="1086902"/>
            <a:chOff x="3631400" y="2952575"/>
            <a:chExt cx="344100" cy="766200"/>
          </a:xfrm>
        </p:grpSpPr>
        <p:sp>
          <p:nvSpPr>
            <p:cNvPr id="1386" name="Google Shape;1386;p46"/>
            <p:cNvSpPr/>
            <p:nvPr/>
          </p:nvSpPr>
          <p:spPr>
            <a:xfrm>
              <a:off x="3708775" y="2991575"/>
              <a:ext cx="266725" cy="685825"/>
            </a:xfrm>
            <a:custGeom>
              <a:rect b="b" l="l" r="r" t="t"/>
              <a:pathLst>
                <a:path extrusionOk="0" h="27433" w="10669">
                  <a:moveTo>
                    <a:pt x="1013" y="0"/>
                  </a:moveTo>
                  <a:cubicBezTo>
                    <a:pt x="489" y="0"/>
                    <a:pt x="60" y="441"/>
                    <a:pt x="60" y="953"/>
                  </a:cubicBezTo>
                  <a:cubicBezTo>
                    <a:pt x="60" y="1429"/>
                    <a:pt x="406" y="1822"/>
                    <a:pt x="870" y="1893"/>
                  </a:cubicBezTo>
                  <a:cubicBezTo>
                    <a:pt x="894" y="2310"/>
                    <a:pt x="965" y="2822"/>
                    <a:pt x="1168" y="3382"/>
                  </a:cubicBezTo>
                  <a:cubicBezTo>
                    <a:pt x="882" y="3548"/>
                    <a:pt x="691" y="3858"/>
                    <a:pt x="691" y="4203"/>
                  </a:cubicBezTo>
                  <a:cubicBezTo>
                    <a:pt x="691" y="4727"/>
                    <a:pt x="1120" y="5156"/>
                    <a:pt x="1644" y="5156"/>
                  </a:cubicBezTo>
                  <a:cubicBezTo>
                    <a:pt x="1775" y="5156"/>
                    <a:pt x="1906" y="5120"/>
                    <a:pt x="2025" y="5060"/>
                  </a:cubicBezTo>
                  <a:cubicBezTo>
                    <a:pt x="2275" y="5418"/>
                    <a:pt x="2596" y="5763"/>
                    <a:pt x="2966" y="6108"/>
                  </a:cubicBezTo>
                  <a:cubicBezTo>
                    <a:pt x="2894" y="6239"/>
                    <a:pt x="2846" y="6394"/>
                    <a:pt x="2846" y="6549"/>
                  </a:cubicBezTo>
                  <a:cubicBezTo>
                    <a:pt x="2846" y="7073"/>
                    <a:pt x="3275" y="7501"/>
                    <a:pt x="3799" y="7501"/>
                  </a:cubicBezTo>
                  <a:cubicBezTo>
                    <a:pt x="4085" y="7501"/>
                    <a:pt x="4323" y="7382"/>
                    <a:pt x="4501" y="7192"/>
                  </a:cubicBezTo>
                  <a:cubicBezTo>
                    <a:pt x="4621" y="7251"/>
                    <a:pt x="4740" y="7323"/>
                    <a:pt x="4859" y="7382"/>
                  </a:cubicBezTo>
                  <a:cubicBezTo>
                    <a:pt x="5156" y="7537"/>
                    <a:pt x="5430" y="7692"/>
                    <a:pt x="5704" y="7846"/>
                  </a:cubicBezTo>
                  <a:cubicBezTo>
                    <a:pt x="5644" y="7966"/>
                    <a:pt x="5609" y="8096"/>
                    <a:pt x="5609" y="8251"/>
                  </a:cubicBezTo>
                  <a:cubicBezTo>
                    <a:pt x="5609" y="8775"/>
                    <a:pt x="6049" y="9204"/>
                    <a:pt x="6561" y="9204"/>
                  </a:cubicBezTo>
                  <a:cubicBezTo>
                    <a:pt x="6835" y="9204"/>
                    <a:pt x="7073" y="9097"/>
                    <a:pt x="7252" y="8918"/>
                  </a:cubicBezTo>
                  <a:cubicBezTo>
                    <a:pt x="7657" y="9251"/>
                    <a:pt x="7978" y="9573"/>
                    <a:pt x="8264" y="9906"/>
                  </a:cubicBezTo>
                  <a:cubicBezTo>
                    <a:pt x="8097" y="10061"/>
                    <a:pt x="8014" y="10299"/>
                    <a:pt x="8014" y="10561"/>
                  </a:cubicBezTo>
                  <a:cubicBezTo>
                    <a:pt x="8014" y="11073"/>
                    <a:pt x="8442" y="11502"/>
                    <a:pt x="8966" y="11502"/>
                  </a:cubicBezTo>
                  <a:cubicBezTo>
                    <a:pt x="9050" y="11502"/>
                    <a:pt x="9145" y="11490"/>
                    <a:pt x="9216" y="11478"/>
                  </a:cubicBezTo>
                  <a:cubicBezTo>
                    <a:pt x="9395" y="11942"/>
                    <a:pt x="9502" y="12383"/>
                    <a:pt x="9538" y="12788"/>
                  </a:cubicBezTo>
                  <a:cubicBezTo>
                    <a:pt x="9109" y="12871"/>
                    <a:pt x="8764" y="13264"/>
                    <a:pt x="8764" y="13728"/>
                  </a:cubicBezTo>
                  <a:cubicBezTo>
                    <a:pt x="8764" y="14181"/>
                    <a:pt x="9097" y="14573"/>
                    <a:pt x="9538" y="14657"/>
                  </a:cubicBezTo>
                  <a:cubicBezTo>
                    <a:pt x="9502" y="15050"/>
                    <a:pt x="9407" y="15478"/>
                    <a:pt x="9228" y="15943"/>
                  </a:cubicBezTo>
                  <a:cubicBezTo>
                    <a:pt x="9145" y="15907"/>
                    <a:pt x="9050" y="15895"/>
                    <a:pt x="8966" y="15895"/>
                  </a:cubicBezTo>
                  <a:cubicBezTo>
                    <a:pt x="8442" y="15895"/>
                    <a:pt x="8014" y="16324"/>
                    <a:pt x="8014" y="16848"/>
                  </a:cubicBezTo>
                  <a:cubicBezTo>
                    <a:pt x="8014" y="17098"/>
                    <a:pt x="8109" y="17336"/>
                    <a:pt x="8276" y="17502"/>
                  </a:cubicBezTo>
                  <a:cubicBezTo>
                    <a:pt x="8038" y="17788"/>
                    <a:pt x="7752" y="18086"/>
                    <a:pt x="7418" y="18372"/>
                  </a:cubicBezTo>
                  <a:cubicBezTo>
                    <a:pt x="7240" y="18193"/>
                    <a:pt x="7002" y="18086"/>
                    <a:pt x="6740" y="18086"/>
                  </a:cubicBezTo>
                  <a:cubicBezTo>
                    <a:pt x="6228" y="18086"/>
                    <a:pt x="5787" y="18514"/>
                    <a:pt x="5787" y="19038"/>
                  </a:cubicBezTo>
                  <a:cubicBezTo>
                    <a:pt x="5787" y="19181"/>
                    <a:pt x="5823" y="19336"/>
                    <a:pt x="5894" y="19455"/>
                  </a:cubicBezTo>
                  <a:cubicBezTo>
                    <a:pt x="5585" y="19646"/>
                    <a:pt x="5240" y="19824"/>
                    <a:pt x="4871" y="20015"/>
                  </a:cubicBezTo>
                  <a:cubicBezTo>
                    <a:pt x="4775" y="20062"/>
                    <a:pt x="4680" y="20122"/>
                    <a:pt x="4585" y="20169"/>
                  </a:cubicBezTo>
                  <a:cubicBezTo>
                    <a:pt x="4406" y="19955"/>
                    <a:pt x="4156" y="19824"/>
                    <a:pt x="3859" y="19824"/>
                  </a:cubicBezTo>
                  <a:cubicBezTo>
                    <a:pt x="3335" y="19824"/>
                    <a:pt x="2906" y="20253"/>
                    <a:pt x="2906" y="20777"/>
                  </a:cubicBezTo>
                  <a:cubicBezTo>
                    <a:pt x="2906" y="20943"/>
                    <a:pt x="2954" y="21110"/>
                    <a:pt x="3025" y="21241"/>
                  </a:cubicBezTo>
                  <a:cubicBezTo>
                    <a:pt x="2632" y="21586"/>
                    <a:pt x="2311" y="21943"/>
                    <a:pt x="2037" y="22301"/>
                  </a:cubicBezTo>
                  <a:cubicBezTo>
                    <a:pt x="1918" y="22241"/>
                    <a:pt x="1775" y="22193"/>
                    <a:pt x="1620" y="22193"/>
                  </a:cubicBezTo>
                  <a:cubicBezTo>
                    <a:pt x="1108" y="22193"/>
                    <a:pt x="668" y="22622"/>
                    <a:pt x="668" y="23146"/>
                  </a:cubicBezTo>
                  <a:cubicBezTo>
                    <a:pt x="668" y="23503"/>
                    <a:pt x="870" y="23813"/>
                    <a:pt x="1144" y="23979"/>
                  </a:cubicBezTo>
                  <a:cubicBezTo>
                    <a:pt x="941" y="24575"/>
                    <a:pt x="870" y="25110"/>
                    <a:pt x="834" y="25539"/>
                  </a:cubicBezTo>
                  <a:cubicBezTo>
                    <a:pt x="370" y="25599"/>
                    <a:pt x="1" y="26003"/>
                    <a:pt x="1" y="26480"/>
                  </a:cubicBezTo>
                  <a:cubicBezTo>
                    <a:pt x="1" y="27004"/>
                    <a:pt x="430" y="27432"/>
                    <a:pt x="953" y="27432"/>
                  </a:cubicBezTo>
                  <a:cubicBezTo>
                    <a:pt x="1477" y="27432"/>
                    <a:pt x="1906" y="27004"/>
                    <a:pt x="1906" y="26480"/>
                  </a:cubicBezTo>
                  <a:cubicBezTo>
                    <a:pt x="1906" y="26015"/>
                    <a:pt x="1584" y="25634"/>
                    <a:pt x="1132" y="25539"/>
                  </a:cubicBezTo>
                  <a:cubicBezTo>
                    <a:pt x="1168" y="25134"/>
                    <a:pt x="1239" y="24634"/>
                    <a:pt x="1430" y="24063"/>
                  </a:cubicBezTo>
                  <a:cubicBezTo>
                    <a:pt x="1489" y="24087"/>
                    <a:pt x="1561" y="24087"/>
                    <a:pt x="1620" y="24087"/>
                  </a:cubicBezTo>
                  <a:cubicBezTo>
                    <a:pt x="2144" y="24087"/>
                    <a:pt x="2573" y="23646"/>
                    <a:pt x="2573" y="23134"/>
                  </a:cubicBezTo>
                  <a:cubicBezTo>
                    <a:pt x="2573" y="22860"/>
                    <a:pt x="2477" y="22622"/>
                    <a:pt x="2299" y="22443"/>
                  </a:cubicBezTo>
                  <a:cubicBezTo>
                    <a:pt x="2549" y="22122"/>
                    <a:pt x="2846" y="21777"/>
                    <a:pt x="3216" y="21467"/>
                  </a:cubicBezTo>
                  <a:cubicBezTo>
                    <a:pt x="3382" y="21610"/>
                    <a:pt x="3608" y="21705"/>
                    <a:pt x="3859" y="21705"/>
                  </a:cubicBezTo>
                  <a:cubicBezTo>
                    <a:pt x="4382" y="21705"/>
                    <a:pt x="4811" y="21265"/>
                    <a:pt x="4811" y="20753"/>
                  </a:cubicBezTo>
                  <a:cubicBezTo>
                    <a:pt x="4811" y="20634"/>
                    <a:pt x="4775" y="20515"/>
                    <a:pt x="4751" y="20408"/>
                  </a:cubicBezTo>
                  <a:lnTo>
                    <a:pt x="5013" y="20277"/>
                  </a:lnTo>
                  <a:cubicBezTo>
                    <a:pt x="5406" y="20074"/>
                    <a:pt x="5764" y="19884"/>
                    <a:pt x="6085" y="19681"/>
                  </a:cubicBezTo>
                  <a:cubicBezTo>
                    <a:pt x="6264" y="19836"/>
                    <a:pt x="6490" y="19943"/>
                    <a:pt x="6764" y="19943"/>
                  </a:cubicBezTo>
                  <a:cubicBezTo>
                    <a:pt x="7276" y="19943"/>
                    <a:pt x="7716" y="19515"/>
                    <a:pt x="7716" y="18991"/>
                  </a:cubicBezTo>
                  <a:cubicBezTo>
                    <a:pt x="7716" y="18848"/>
                    <a:pt x="7680" y="18705"/>
                    <a:pt x="7621" y="18586"/>
                  </a:cubicBezTo>
                  <a:cubicBezTo>
                    <a:pt x="7990" y="18276"/>
                    <a:pt x="8288" y="17967"/>
                    <a:pt x="8561" y="17657"/>
                  </a:cubicBezTo>
                  <a:cubicBezTo>
                    <a:pt x="8692" y="17717"/>
                    <a:pt x="8823" y="17752"/>
                    <a:pt x="8978" y="17752"/>
                  </a:cubicBezTo>
                  <a:cubicBezTo>
                    <a:pt x="9502" y="17752"/>
                    <a:pt x="9931" y="17324"/>
                    <a:pt x="9931" y="16800"/>
                  </a:cubicBezTo>
                  <a:cubicBezTo>
                    <a:pt x="9931" y="16490"/>
                    <a:pt x="9776" y="16205"/>
                    <a:pt x="9538" y="16026"/>
                  </a:cubicBezTo>
                  <a:cubicBezTo>
                    <a:pt x="9740" y="15526"/>
                    <a:pt x="9835" y="15050"/>
                    <a:pt x="9883" y="14621"/>
                  </a:cubicBezTo>
                  <a:cubicBezTo>
                    <a:pt x="10312" y="14573"/>
                    <a:pt x="10669" y="14169"/>
                    <a:pt x="10669" y="13692"/>
                  </a:cubicBezTo>
                  <a:cubicBezTo>
                    <a:pt x="10669" y="13216"/>
                    <a:pt x="10312" y="12823"/>
                    <a:pt x="9859" y="12764"/>
                  </a:cubicBezTo>
                  <a:cubicBezTo>
                    <a:pt x="9812" y="12323"/>
                    <a:pt x="9704" y="11835"/>
                    <a:pt x="9502" y="11311"/>
                  </a:cubicBezTo>
                  <a:cubicBezTo>
                    <a:pt x="9740" y="11133"/>
                    <a:pt x="9895" y="10859"/>
                    <a:pt x="9895" y="10537"/>
                  </a:cubicBezTo>
                  <a:cubicBezTo>
                    <a:pt x="9895" y="10013"/>
                    <a:pt x="9466" y="9585"/>
                    <a:pt x="8942" y="9585"/>
                  </a:cubicBezTo>
                  <a:cubicBezTo>
                    <a:pt x="8788" y="9585"/>
                    <a:pt x="8633" y="9632"/>
                    <a:pt x="8514" y="9692"/>
                  </a:cubicBezTo>
                  <a:cubicBezTo>
                    <a:pt x="8216" y="9347"/>
                    <a:pt x="7859" y="8989"/>
                    <a:pt x="7430" y="8632"/>
                  </a:cubicBezTo>
                  <a:cubicBezTo>
                    <a:pt x="7490" y="8513"/>
                    <a:pt x="7514" y="8382"/>
                    <a:pt x="7514" y="8227"/>
                  </a:cubicBezTo>
                  <a:cubicBezTo>
                    <a:pt x="7514" y="7715"/>
                    <a:pt x="7085" y="7287"/>
                    <a:pt x="6561" y="7287"/>
                  </a:cubicBezTo>
                  <a:cubicBezTo>
                    <a:pt x="6299" y="7287"/>
                    <a:pt x="6061" y="7394"/>
                    <a:pt x="5883" y="7585"/>
                  </a:cubicBezTo>
                  <a:cubicBezTo>
                    <a:pt x="5597" y="7418"/>
                    <a:pt x="5311" y="7251"/>
                    <a:pt x="5002" y="7096"/>
                  </a:cubicBezTo>
                  <a:cubicBezTo>
                    <a:pt x="4882" y="7037"/>
                    <a:pt x="4775" y="6989"/>
                    <a:pt x="4680" y="6918"/>
                  </a:cubicBezTo>
                  <a:cubicBezTo>
                    <a:pt x="4716" y="6799"/>
                    <a:pt x="4751" y="6680"/>
                    <a:pt x="4751" y="6549"/>
                  </a:cubicBezTo>
                  <a:cubicBezTo>
                    <a:pt x="4751" y="6025"/>
                    <a:pt x="4323" y="5596"/>
                    <a:pt x="3799" y="5596"/>
                  </a:cubicBezTo>
                  <a:cubicBezTo>
                    <a:pt x="3549" y="5596"/>
                    <a:pt x="3323" y="5703"/>
                    <a:pt x="3156" y="5846"/>
                  </a:cubicBezTo>
                  <a:cubicBezTo>
                    <a:pt x="2811" y="5537"/>
                    <a:pt x="2513" y="5215"/>
                    <a:pt x="2275" y="4906"/>
                  </a:cubicBezTo>
                  <a:cubicBezTo>
                    <a:pt x="2477" y="4715"/>
                    <a:pt x="2596" y="4489"/>
                    <a:pt x="2596" y="4203"/>
                  </a:cubicBezTo>
                  <a:cubicBezTo>
                    <a:pt x="2596" y="3679"/>
                    <a:pt x="2156" y="3251"/>
                    <a:pt x="1644" y="3251"/>
                  </a:cubicBezTo>
                  <a:cubicBezTo>
                    <a:pt x="1561" y="3251"/>
                    <a:pt x="1501" y="3263"/>
                    <a:pt x="1430" y="3274"/>
                  </a:cubicBezTo>
                  <a:cubicBezTo>
                    <a:pt x="1251" y="2763"/>
                    <a:pt x="1180" y="2274"/>
                    <a:pt x="1168" y="1893"/>
                  </a:cubicBezTo>
                  <a:cubicBezTo>
                    <a:pt x="1608" y="1822"/>
                    <a:pt x="1965" y="1429"/>
                    <a:pt x="1965" y="953"/>
                  </a:cubicBezTo>
                  <a:cubicBezTo>
                    <a:pt x="1965" y="441"/>
                    <a:pt x="1537"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6"/>
            <p:cNvSpPr/>
            <p:nvPr/>
          </p:nvSpPr>
          <p:spPr>
            <a:xfrm>
              <a:off x="3631400" y="2991575"/>
              <a:ext cx="266725" cy="685825"/>
            </a:xfrm>
            <a:custGeom>
              <a:rect b="b" l="l" r="r" t="t"/>
              <a:pathLst>
                <a:path extrusionOk="0" h="27433" w="10669">
                  <a:moveTo>
                    <a:pt x="9656" y="0"/>
                  </a:moveTo>
                  <a:cubicBezTo>
                    <a:pt x="9132" y="0"/>
                    <a:pt x="8704" y="441"/>
                    <a:pt x="8704" y="953"/>
                  </a:cubicBezTo>
                  <a:cubicBezTo>
                    <a:pt x="8704" y="1429"/>
                    <a:pt x="9061" y="1822"/>
                    <a:pt x="9513" y="1893"/>
                  </a:cubicBezTo>
                  <a:cubicBezTo>
                    <a:pt x="9490" y="2274"/>
                    <a:pt x="9418" y="2763"/>
                    <a:pt x="9240" y="3274"/>
                  </a:cubicBezTo>
                  <a:cubicBezTo>
                    <a:pt x="9168" y="3263"/>
                    <a:pt x="9109" y="3251"/>
                    <a:pt x="9037" y="3251"/>
                  </a:cubicBezTo>
                  <a:cubicBezTo>
                    <a:pt x="8513" y="3251"/>
                    <a:pt x="8085" y="3679"/>
                    <a:pt x="8085" y="4203"/>
                  </a:cubicBezTo>
                  <a:cubicBezTo>
                    <a:pt x="8085" y="4489"/>
                    <a:pt x="8204" y="4715"/>
                    <a:pt x="8394" y="4906"/>
                  </a:cubicBezTo>
                  <a:cubicBezTo>
                    <a:pt x="8156" y="5215"/>
                    <a:pt x="7858" y="5537"/>
                    <a:pt x="7513" y="5846"/>
                  </a:cubicBezTo>
                  <a:cubicBezTo>
                    <a:pt x="7346" y="5703"/>
                    <a:pt x="7132" y="5596"/>
                    <a:pt x="6870" y="5596"/>
                  </a:cubicBezTo>
                  <a:cubicBezTo>
                    <a:pt x="6358" y="5596"/>
                    <a:pt x="5918" y="6025"/>
                    <a:pt x="5918" y="6549"/>
                  </a:cubicBezTo>
                  <a:cubicBezTo>
                    <a:pt x="5918" y="6680"/>
                    <a:pt x="5953" y="6799"/>
                    <a:pt x="6001" y="6918"/>
                  </a:cubicBezTo>
                  <a:cubicBezTo>
                    <a:pt x="5894" y="6989"/>
                    <a:pt x="5787" y="7037"/>
                    <a:pt x="5668" y="7096"/>
                  </a:cubicBezTo>
                  <a:cubicBezTo>
                    <a:pt x="5358" y="7251"/>
                    <a:pt x="5072" y="7418"/>
                    <a:pt x="4787" y="7585"/>
                  </a:cubicBezTo>
                  <a:cubicBezTo>
                    <a:pt x="4608" y="7394"/>
                    <a:pt x="4370" y="7287"/>
                    <a:pt x="4108" y="7287"/>
                  </a:cubicBezTo>
                  <a:cubicBezTo>
                    <a:pt x="3584" y="7287"/>
                    <a:pt x="3155" y="7715"/>
                    <a:pt x="3155" y="8227"/>
                  </a:cubicBezTo>
                  <a:cubicBezTo>
                    <a:pt x="3155" y="8382"/>
                    <a:pt x="3179" y="8513"/>
                    <a:pt x="3239" y="8632"/>
                  </a:cubicBezTo>
                  <a:cubicBezTo>
                    <a:pt x="2810" y="8989"/>
                    <a:pt x="2453" y="9347"/>
                    <a:pt x="2155" y="9692"/>
                  </a:cubicBezTo>
                  <a:cubicBezTo>
                    <a:pt x="2036" y="9632"/>
                    <a:pt x="1893" y="9585"/>
                    <a:pt x="1727" y="9585"/>
                  </a:cubicBezTo>
                  <a:cubicBezTo>
                    <a:pt x="1203" y="9585"/>
                    <a:pt x="774" y="10013"/>
                    <a:pt x="774" y="10537"/>
                  </a:cubicBezTo>
                  <a:cubicBezTo>
                    <a:pt x="774" y="10859"/>
                    <a:pt x="941" y="11133"/>
                    <a:pt x="1179" y="11311"/>
                  </a:cubicBezTo>
                  <a:cubicBezTo>
                    <a:pt x="965" y="11835"/>
                    <a:pt x="869" y="12323"/>
                    <a:pt x="822" y="12764"/>
                  </a:cubicBezTo>
                  <a:cubicBezTo>
                    <a:pt x="357" y="12823"/>
                    <a:pt x="0" y="13216"/>
                    <a:pt x="0" y="13692"/>
                  </a:cubicBezTo>
                  <a:cubicBezTo>
                    <a:pt x="0" y="14169"/>
                    <a:pt x="357" y="14573"/>
                    <a:pt x="786" y="14621"/>
                  </a:cubicBezTo>
                  <a:cubicBezTo>
                    <a:pt x="834" y="15050"/>
                    <a:pt x="941" y="15526"/>
                    <a:pt x="1131" y="16026"/>
                  </a:cubicBezTo>
                  <a:cubicBezTo>
                    <a:pt x="893" y="16205"/>
                    <a:pt x="738" y="16490"/>
                    <a:pt x="738" y="16800"/>
                  </a:cubicBezTo>
                  <a:cubicBezTo>
                    <a:pt x="738" y="17324"/>
                    <a:pt x="1179" y="17752"/>
                    <a:pt x="1691" y="17752"/>
                  </a:cubicBezTo>
                  <a:cubicBezTo>
                    <a:pt x="1846" y="17752"/>
                    <a:pt x="1977" y="17717"/>
                    <a:pt x="2108" y="17657"/>
                  </a:cubicBezTo>
                  <a:cubicBezTo>
                    <a:pt x="2382" y="17967"/>
                    <a:pt x="2679" y="18276"/>
                    <a:pt x="3048" y="18586"/>
                  </a:cubicBezTo>
                  <a:cubicBezTo>
                    <a:pt x="2989" y="18705"/>
                    <a:pt x="2965" y="18848"/>
                    <a:pt x="2965" y="18991"/>
                  </a:cubicBezTo>
                  <a:cubicBezTo>
                    <a:pt x="2965" y="19515"/>
                    <a:pt x="3394" y="19943"/>
                    <a:pt x="3917" y="19943"/>
                  </a:cubicBezTo>
                  <a:cubicBezTo>
                    <a:pt x="4179" y="19943"/>
                    <a:pt x="4406" y="19836"/>
                    <a:pt x="4584" y="19681"/>
                  </a:cubicBezTo>
                  <a:cubicBezTo>
                    <a:pt x="4906" y="19884"/>
                    <a:pt x="5263" y="20074"/>
                    <a:pt x="5656" y="20277"/>
                  </a:cubicBezTo>
                  <a:lnTo>
                    <a:pt x="5918" y="20408"/>
                  </a:lnTo>
                  <a:cubicBezTo>
                    <a:pt x="5894" y="20515"/>
                    <a:pt x="5858" y="20634"/>
                    <a:pt x="5858" y="20753"/>
                  </a:cubicBezTo>
                  <a:cubicBezTo>
                    <a:pt x="5858" y="21265"/>
                    <a:pt x="6299" y="21705"/>
                    <a:pt x="6811" y="21705"/>
                  </a:cubicBezTo>
                  <a:cubicBezTo>
                    <a:pt x="7073" y="21705"/>
                    <a:pt x="7287" y="21610"/>
                    <a:pt x="7454" y="21467"/>
                  </a:cubicBezTo>
                  <a:cubicBezTo>
                    <a:pt x="7823" y="21777"/>
                    <a:pt x="8120" y="22122"/>
                    <a:pt x="8382" y="22443"/>
                  </a:cubicBezTo>
                  <a:cubicBezTo>
                    <a:pt x="8204" y="22622"/>
                    <a:pt x="8097" y="22860"/>
                    <a:pt x="8097" y="23134"/>
                  </a:cubicBezTo>
                  <a:cubicBezTo>
                    <a:pt x="8097" y="23646"/>
                    <a:pt x="8525" y="24087"/>
                    <a:pt x="9049" y="24087"/>
                  </a:cubicBezTo>
                  <a:cubicBezTo>
                    <a:pt x="9109" y="24087"/>
                    <a:pt x="9180" y="24087"/>
                    <a:pt x="9240" y="24063"/>
                  </a:cubicBezTo>
                  <a:cubicBezTo>
                    <a:pt x="9430" y="24634"/>
                    <a:pt x="9513" y="25134"/>
                    <a:pt x="9537" y="25539"/>
                  </a:cubicBezTo>
                  <a:cubicBezTo>
                    <a:pt x="9097" y="25634"/>
                    <a:pt x="8763" y="26015"/>
                    <a:pt x="8763" y="26480"/>
                  </a:cubicBezTo>
                  <a:cubicBezTo>
                    <a:pt x="8763" y="27004"/>
                    <a:pt x="9192" y="27432"/>
                    <a:pt x="9716" y="27432"/>
                  </a:cubicBezTo>
                  <a:cubicBezTo>
                    <a:pt x="10240" y="27432"/>
                    <a:pt x="10668" y="27004"/>
                    <a:pt x="10668" y="26480"/>
                  </a:cubicBezTo>
                  <a:cubicBezTo>
                    <a:pt x="10668" y="26003"/>
                    <a:pt x="10299" y="25599"/>
                    <a:pt x="9835" y="25539"/>
                  </a:cubicBezTo>
                  <a:cubicBezTo>
                    <a:pt x="9811" y="25110"/>
                    <a:pt x="9728" y="24575"/>
                    <a:pt x="9525" y="23979"/>
                  </a:cubicBezTo>
                  <a:cubicBezTo>
                    <a:pt x="9811" y="23813"/>
                    <a:pt x="10002" y="23503"/>
                    <a:pt x="10002" y="23146"/>
                  </a:cubicBezTo>
                  <a:cubicBezTo>
                    <a:pt x="10002" y="22622"/>
                    <a:pt x="9573" y="22193"/>
                    <a:pt x="9049" y="22193"/>
                  </a:cubicBezTo>
                  <a:cubicBezTo>
                    <a:pt x="8894" y="22193"/>
                    <a:pt x="8751" y="22241"/>
                    <a:pt x="8632" y="22301"/>
                  </a:cubicBezTo>
                  <a:cubicBezTo>
                    <a:pt x="8358" y="21943"/>
                    <a:pt x="8037" y="21586"/>
                    <a:pt x="7644" y="21241"/>
                  </a:cubicBezTo>
                  <a:cubicBezTo>
                    <a:pt x="7727" y="21110"/>
                    <a:pt x="7763" y="20943"/>
                    <a:pt x="7763" y="20777"/>
                  </a:cubicBezTo>
                  <a:cubicBezTo>
                    <a:pt x="7763" y="20253"/>
                    <a:pt x="7335" y="19824"/>
                    <a:pt x="6811" y="19824"/>
                  </a:cubicBezTo>
                  <a:cubicBezTo>
                    <a:pt x="6513" y="19824"/>
                    <a:pt x="6263" y="19955"/>
                    <a:pt x="6084" y="20169"/>
                  </a:cubicBezTo>
                  <a:cubicBezTo>
                    <a:pt x="6001" y="20122"/>
                    <a:pt x="5894" y="20062"/>
                    <a:pt x="5799" y="20015"/>
                  </a:cubicBezTo>
                  <a:cubicBezTo>
                    <a:pt x="5430" y="19824"/>
                    <a:pt x="5084" y="19646"/>
                    <a:pt x="4775" y="19455"/>
                  </a:cubicBezTo>
                  <a:cubicBezTo>
                    <a:pt x="4846" y="19336"/>
                    <a:pt x="4882" y="19181"/>
                    <a:pt x="4882" y="19038"/>
                  </a:cubicBezTo>
                  <a:cubicBezTo>
                    <a:pt x="4882" y="18514"/>
                    <a:pt x="4453" y="18086"/>
                    <a:pt x="3929" y="18086"/>
                  </a:cubicBezTo>
                  <a:cubicBezTo>
                    <a:pt x="3679" y="18086"/>
                    <a:pt x="3441" y="18193"/>
                    <a:pt x="3263" y="18372"/>
                  </a:cubicBezTo>
                  <a:cubicBezTo>
                    <a:pt x="2917" y="18086"/>
                    <a:pt x="2632" y="17788"/>
                    <a:pt x="2393" y="17502"/>
                  </a:cubicBezTo>
                  <a:cubicBezTo>
                    <a:pt x="2560" y="17336"/>
                    <a:pt x="2667" y="17098"/>
                    <a:pt x="2667" y="16848"/>
                  </a:cubicBezTo>
                  <a:cubicBezTo>
                    <a:pt x="2667" y="16324"/>
                    <a:pt x="2227" y="15895"/>
                    <a:pt x="1715" y="15895"/>
                  </a:cubicBezTo>
                  <a:cubicBezTo>
                    <a:pt x="1620" y="15895"/>
                    <a:pt x="1536" y="15907"/>
                    <a:pt x="1441" y="15943"/>
                  </a:cubicBezTo>
                  <a:cubicBezTo>
                    <a:pt x="1262" y="15478"/>
                    <a:pt x="1179" y="15050"/>
                    <a:pt x="1131" y="14657"/>
                  </a:cubicBezTo>
                  <a:cubicBezTo>
                    <a:pt x="1572" y="14573"/>
                    <a:pt x="1905" y="14181"/>
                    <a:pt x="1905" y="13728"/>
                  </a:cubicBezTo>
                  <a:cubicBezTo>
                    <a:pt x="1905" y="13264"/>
                    <a:pt x="1560" y="12871"/>
                    <a:pt x="1131" y="12788"/>
                  </a:cubicBezTo>
                  <a:cubicBezTo>
                    <a:pt x="1179" y="12383"/>
                    <a:pt x="1274" y="11942"/>
                    <a:pt x="1453" y="11478"/>
                  </a:cubicBezTo>
                  <a:cubicBezTo>
                    <a:pt x="1536" y="11490"/>
                    <a:pt x="1620" y="11502"/>
                    <a:pt x="1715" y="11502"/>
                  </a:cubicBezTo>
                  <a:cubicBezTo>
                    <a:pt x="2227" y="11502"/>
                    <a:pt x="2667" y="11073"/>
                    <a:pt x="2667" y="10561"/>
                  </a:cubicBezTo>
                  <a:cubicBezTo>
                    <a:pt x="2667" y="10299"/>
                    <a:pt x="2572" y="10061"/>
                    <a:pt x="2405" y="9906"/>
                  </a:cubicBezTo>
                  <a:cubicBezTo>
                    <a:pt x="2691" y="9573"/>
                    <a:pt x="3024" y="9251"/>
                    <a:pt x="3417" y="8918"/>
                  </a:cubicBezTo>
                  <a:cubicBezTo>
                    <a:pt x="3596" y="9097"/>
                    <a:pt x="3834" y="9204"/>
                    <a:pt x="4108" y="9204"/>
                  </a:cubicBezTo>
                  <a:cubicBezTo>
                    <a:pt x="4632" y="9204"/>
                    <a:pt x="5060" y="8775"/>
                    <a:pt x="5060" y="8251"/>
                  </a:cubicBezTo>
                  <a:cubicBezTo>
                    <a:pt x="5060" y="8096"/>
                    <a:pt x="5025" y="7966"/>
                    <a:pt x="4965" y="7846"/>
                  </a:cubicBezTo>
                  <a:cubicBezTo>
                    <a:pt x="5239" y="7692"/>
                    <a:pt x="5525" y="7537"/>
                    <a:pt x="5822" y="7382"/>
                  </a:cubicBezTo>
                  <a:cubicBezTo>
                    <a:pt x="5941" y="7323"/>
                    <a:pt x="6061" y="7251"/>
                    <a:pt x="6180" y="7192"/>
                  </a:cubicBezTo>
                  <a:cubicBezTo>
                    <a:pt x="6358" y="7382"/>
                    <a:pt x="6596" y="7501"/>
                    <a:pt x="6870" y="7501"/>
                  </a:cubicBezTo>
                  <a:cubicBezTo>
                    <a:pt x="7394" y="7501"/>
                    <a:pt x="7823" y="7073"/>
                    <a:pt x="7823" y="6549"/>
                  </a:cubicBezTo>
                  <a:cubicBezTo>
                    <a:pt x="7823" y="6394"/>
                    <a:pt x="7787" y="6239"/>
                    <a:pt x="7704" y="6108"/>
                  </a:cubicBezTo>
                  <a:cubicBezTo>
                    <a:pt x="8085" y="5763"/>
                    <a:pt x="8394" y="5418"/>
                    <a:pt x="8644" y="5060"/>
                  </a:cubicBezTo>
                  <a:cubicBezTo>
                    <a:pt x="8763" y="5120"/>
                    <a:pt x="8894" y="5156"/>
                    <a:pt x="9037" y="5156"/>
                  </a:cubicBezTo>
                  <a:cubicBezTo>
                    <a:pt x="9549" y="5156"/>
                    <a:pt x="9990" y="4727"/>
                    <a:pt x="9990" y="4203"/>
                  </a:cubicBezTo>
                  <a:cubicBezTo>
                    <a:pt x="9990" y="3858"/>
                    <a:pt x="9787" y="3548"/>
                    <a:pt x="9513" y="3382"/>
                  </a:cubicBezTo>
                  <a:cubicBezTo>
                    <a:pt x="9704" y="2822"/>
                    <a:pt x="9775" y="2310"/>
                    <a:pt x="9811" y="1893"/>
                  </a:cubicBezTo>
                  <a:cubicBezTo>
                    <a:pt x="10263" y="1822"/>
                    <a:pt x="10609" y="1429"/>
                    <a:pt x="10609" y="953"/>
                  </a:cubicBezTo>
                  <a:cubicBezTo>
                    <a:pt x="10609" y="441"/>
                    <a:pt x="10180" y="0"/>
                    <a:pt x="96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6"/>
            <p:cNvSpPr/>
            <p:nvPr/>
          </p:nvSpPr>
          <p:spPr>
            <a:xfrm>
              <a:off x="3766825" y="3012100"/>
              <a:ext cx="77125" cy="3900"/>
            </a:xfrm>
            <a:custGeom>
              <a:rect b="b" l="l" r="r" t="t"/>
              <a:pathLst>
                <a:path extrusionOk="0" h="156" w="3085">
                  <a:moveTo>
                    <a:pt x="72" y="1"/>
                  </a:moveTo>
                  <a:cubicBezTo>
                    <a:pt x="36" y="1"/>
                    <a:pt x="1" y="37"/>
                    <a:pt x="1" y="72"/>
                  </a:cubicBezTo>
                  <a:cubicBezTo>
                    <a:pt x="1" y="108"/>
                    <a:pt x="36" y="156"/>
                    <a:pt x="72" y="156"/>
                  </a:cubicBezTo>
                  <a:lnTo>
                    <a:pt x="3013" y="156"/>
                  </a:lnTo>
                  <a:cubicBezTo>
                    <a:pt x="3049" y="156"/>
                    <a:pt x="3084" y="120"/>
                    <a:pt x="3084" y="72"/>
                  </a:cubicBezTo>
                  <a:cubicBezTo>
                    <a:pt x="3084" y="37"/>
                    <a:pt x="3049" y="1"/>
                    <a:pt x="3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6"/>
            <p:cNvSpPr/>
            <p:nvPr/>
          </p:nvSpPr>
          <p:spPr>
            <a:xfrm>
              <a:off x="3766825" y="3463050"/>
              <a:ext cx="77125" cy="3900"/>
            </a:xfrm>
            <a:custGeom>
              <a:rect b="b" l="l" r="r" t="t"/>
              <a:pathLst>
                <a:path extrusionOk="0" h="156" w="3085">
                  <a:moveTo>
                    <a:pt x="72" y="1"/>
                  </a:moveTo>
                  <a:cubicBezTo>
                    <a:pt x="36" y="1"/>
                    <a:pt x="1" y="36"/>
                    <a:pt x="1" y="72"/>
                  </a:cubicBezTo>
                  <a:cubicBezTo>
                    <a:pt x="1" y="120"/>
                    <a:pt x="36" y="156"/>
                    <a:pt x="72" y="156"/>
                  </a:cubicBezTo>
                  <a:lnTo>
                    <a:pt x="3013" y="156"/>
                  </a:lnTo>
                  <a:cubicBezTo>
                    <a:pt x="3049" y="156"/>
                    <a:pt x="3084" y="120"/>
                    <a:pt x="3084" y="72"/>
                  </a:cubicBezTo>
                  <a:cubicBezTo>
                    <a:pt x="3084" y="36"/>
                    <a:pt x="3049" y="1"/>
                    <a:pt x="3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6"/>
            <p:cNvSpPr/>
            <p:nvPr/>
          </p:nvSpPr>
          <p:spPr>
            <a:xfrm>
              <a:off x="3707000" y="3410375"/>
              <a:ext cx="191125" cy="3600"/>
            </a:xfrm>
            <a:custGeom>
              <a:rect b="b" l="l" r="r" t="t"/>
              <a:pathLst>
                <a:path extrusionOk="0" h="144" w="7645">
                  <a:moveTo>
                    <a:pt x="72" y="0"/>
                  </a:moveTo>
                  <a:cubicBezTo>
                    <a:pt x="24" y="0"/>
                    <a:pt x="0" y="24"/>
                    <a:pt x="0" y="72"/>
                  </a:cubicBezTo>
                  <a:cubicBezTo>
                    <a:pt x="0" y="119"/>
                    <a:pt x="24" y="143"/>
                    <a:pt x="72" y="143"/>
                  </a:cubicBezTo>
                  <a:lnTo>
                    <a:pt x="7573" y="143"/>
                  </a:lnTo>
                  <a:cubicBezTo>
                    <a:pt x="7620" y="143"/>
                    <a:pt x="7644" y="119"/>
                    <a:pt x="7644" y="72"/>
                  </a:cubicBezTo>
                  <a:cubicBezTo>
                    <a:pt x="7644" y="24"/>
                    <a:pt x="7620" y="0"/>
                    <a:pt x="75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6"/>
            <p:cNvSpPr/>
            <p:nvPr/>
          </p:nvSpPr>
          <p:spPr>
            <a:xfrm>
              <a:off x="3707000" y="3259150"/>
              <a:ext cx="191125" cy="3900"/>
            </a:xfrm>
            <a:custGeom>
              <a:rect b="b" l="l" r="r" t="t"/>
              <a:pathLst>
                <a:path extrusionOk="0" h="156" w="7645">
                  <a:moveTo>
                    <a:pt x="72" y="1"/>
                  </a:moveTo>
                  <a:cubicBezTo>
                    <a:pt x="24" y="1"/>
                    <a:pt x="0" y="37"/>
                    <a:pt x="0" y="72"/>
                  </a:cubicBezTo>
                  <a:cubicBezTo>
                    <a:pt x="0" y="120"/>
                    <a:pt x="24" y="156"/>
                    <a:pt x="72" y="156"/>
                  </a:cubicBezTo>
                  <a:lnTo>
                    <a:pt x="7573" y="156"/>
                  </a:lnTo>
                  <a:cubicBezTo>
                    <a:pt x="7620" y="156"/>
                    <a:pt x="7644" y="120"/>
                    <a:pt x="7644" y="72"/>
                  </a:cubicBezTo>
                  <a:cubicBezTo>
                    <a:pt x="7644" y="37"/>
                    <a:pt x="7620"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6"/>
            <p:cNvSpPr/>
            <p:nvPr/>
          </p:nvSpPr>
          <p:spPr>
            <a:xfrm>
              <a:off x="3699550" y="3332375"/>
              <a:ext cx="211975" cy="3900"/>
            </a:xfrm>
            <a:custGeom>
              <a:rect b="b" l="l" r="r" t="t"/>
              <a:pathLst>
                <a:path extrusionOk="0" h="156" w="8479">
                  <a:moveTo>
                    <a:pt x="72" y="1"/>
                  </a:moveTo>
                  <a:cubicBezTo>
                    <a:pt x="25" y="1"/>
                    <a:pt x="1" y="37"/>
                    <a:pt x="1" y="84"/>
                  </a:cubicBezTo>
                  <a:cubicBezTo>
                    <a:pt x="1" y="120"/>
                    <a:pt x="25" y="156"/>
                    <a:pt x="72" y="156"/>
                  </a:cubicBezTo>
                  <a:lnTo>
                    <a:pt x="8407" y="156"/>
                  </a:lnTo>
                  <a:cubicBezTo>
                    <a:pt x="8454" y="156"/>
                    <a:pt x="8478" y="120"/>
                    <a:pt x="8478" y="84"/>
                  </a:cubicBezTo>
                  <a:cubicBezTo>
                    <a:pt x="8478" y="37"/>
                    <a:pt x="8454" y="1"/>
                    <a:pt x="84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6"/>
            <p:cNvSpPr/>
            <p:nvPr/>
          </p:nvSpPr>
          <p:spPr>
            <a:xfrm>
              <a:off x="3778725" y="3093675"/>
              <a:ext cx="52425" cy="3575"/>
            </a:xfrm>
            <a:custGeom>
              <a:rect b="b" l="l" r="r" t="t"/>
              <a:pathLst>
                <a:path extrusionOk="0" h="143" w="2097">
                  <a:moveTo>
                    <a:pt x="72" y="0"/>
                  </a:moveTo>
                  <a:cubicBezTo>
                    <a:pt x="37" y="0"/>
                    <a:pt x="1" y="24"/>
                    <a:pt x="1" y="72"/>
                  </a:cubicBezTo>
                  <a:cubicBezTo>
                    <a:pt x="1" y="119"/>
                    <a:pt x="37" y="143"/>
                    <a:pt x="72" y="143"/>
                  </a:cubicBezTo>
                  <a:lnTo>
                    <a:pt x="2025" y="143"/>
                  </a:lnTo>
                  <a:cubicBezTo>
                    <a:pt x="2073" y="143"/>
                    <a:pt x="2096" y="119"/>
                    <a:pt x="2096" y="72"/>
                  </a:cubicBezTo>
                  <a:cubicBezTo>
                    <a:pt x="2096" y="24"/>
                    <a:pt x="2073" y="0"/>
                    <a:pt x="2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6"/>
            <p:cNvSpPr/>
            <p:nvPr/>
          </p:nvSpPr>
          <p:spPr>
            <a:xfrm>
              <a:off x="3766825" y="3657725"/>
              <a:ext cx="77125" cy="3600"/>
            </a:xfrm>
            <a:custGeom>
              <a:rect b="b" l="l" r="r" t="t"/>
              <a:pathLst>
                <a:path extrusionOk="0" h="144" w="3085">
                  <a:moveTo>
                    <a:pt x="72" y="0"/>
                  </a:moveTo>
                  <a:cubicBezTo>
                    <a:pt x="36" y="0"/>
                    <a:pt x="1" y="24"/>
                    <a:pt x="1" y="72"/>
                  </a:cubicBezTo>
                  <a:cubicBezTo>
                    <a:pt x="1" y="119"/>
                    <a:pt x="36" y="143"/>
                    <a:pt x="72" y="143"/>
                  </a:cubicBezTo>
                  <a:lnTo>
                    <a:pt x="3013" y="143"/>
                  </a:lnTo>
                  <a:cubicBezTo>
                    <a:pt x="3049" y="143"/>
                    <a:pt x="3084" y="119"/>
                    <a:pt x="3084" y="72"/>
                  </a:cubicBezTo>
                  <a:cubicBezTo>
                    <a:pt x="3084" y="24"/>
                    <a:pt x="3049" y="0"/>
                    <a:pt x="3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6"/>
            <p:cNvSpPr/>
            <p:nvPr/>
          </p:nvSpPr>
          <p:spPr>
            <a:xfrm>
              <a:off x="3778725" y="3576175"/>
              <a:ext cx="52425" cy="3875"/>
            </a:xfrm>
            <a:custGeom>
              <a:rect b="b" l="l" r="r" t="t"/>
              <a:pathLst>
                <a:path extrusionOk="0" h="155" w="2097">
                  <a:moveTo>
                    <a:pt x="72" y="0"/>
                  </a:moveTo>
                  <a:cubicBezTo>
                    <a:pt x="37" y="0"/>
                    <a:pt x="1" y="36"/>
                    <a:pt x="1" y="72"/>
                  </a:cubicBezTo>
                  <a:cubicBezTo>
                    <a:pt x="1" y="119"/>
                    <a:pt x="37" y="155"/>
                    <a:pt x="72" y="155"/>
                  </a:cubicBezTo>
                  <a:lnTo>
                    <a:pt x="2025" y="155"/>
                  </a:lnTo>
                  <a:cubicBezTo>
                    <a:pt x="2073" y="155"/>
                    <a:pt x="2096" y="119"/>
                    <a:pt x="2096" y="72"/>
                  </a:cubicBezTo>
                  <a:cubicBezTo>
                    <a:pt x="2096" y="36"/>
                    <a:pt x="2073" y="0"/>
                    <a:pt x="2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6"/>
            <p:cNvSpPr/>
            <p:nvPr/>
          </p:nvSpPr>
          <p:spPr>
            <a:xfrm>
              <a:off x="3699550" y="3686600"/>
              <a:ext cx="214350" cy="16100"/>
            </a:xfrm>
            <a:custGeom>
              <a:rect b="b" l="l" r="r" t="t"/>
              <a:pathLst>
                <a:path extrusionOk="0" h="644" w="8574">
                  <a:moveTo>
                    <a:pt x="1" y="0"/>
                  </a:moveTo>
                  <a:lnTo>
                    <a:pt x="1" y="643"/>
                  </a:lnTo>
                  <a:lnTo>
                    <a:pt x="8573" y="643"/>
                  </a:lnTo>
                  <a:lnTo>
                    <a:pt x="8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6"/>
            <p:cNvSpPr/>
            <p:nvPr/>
          </p:nvSpPr>
          <p:spPr>
            <a:xfrm>
              <a:off x="3637950" y="3702675"/>
              <a:ext cx="337550" cy="16100"/>
            </a:xfrm>
            <a:custGeom>
              <a:rect b="b" l="l" r="r" t="t"/>
              <a:pathLst>
                <a:path extrusionOk="0" h="644" w="13502">
                  <a:moveTo>
                    <a:pt x="0" y="0"/>
                  </a:moveTo>
                  <a:lnTo>
                    <a:pt x="0" y="643"/>
                  </a:lnTo>
                  <a:lnTo>
                    <a:pt x="13502" y="643"/>
                  </a:lnTo>
                  <a:lnTo>
                    <a:pt x="135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6"/>
            <p:cNvSpPr/>
            <p:nvPr/>
          </p:nvSpPr>
          <p:spPr>
            <a:xfrm>
              <a:off x="3699550" y="2968650"/>
              <a:ext cx="214350" cy="15800"/>
            </a:xfrm>
            <a:custGeom>
              <a:rect b="b" l="l" r="r" t="t"/>
              <a:pathLst>
                <a:path extrusionOk="0" h="632" w="8574">
                  <a:moveTo>
                    <a:pt x="1" y="0"/>
                  </a:moveTo>
                  <a:lnTo>
                    <a:pt x="1" y="632"/>
                  </a:lnTo>
                  <a:lnTo>
                    <a:pt x="8573" y="632"/>
                  </a:lnTo>
                  <a:lnTo>
                    <a:pt x="8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6"/>
            <p:cNvSpPr/>
            <p:nvPr/>
          </p:nvSpPr>
          <p:spPr>
            <a:xfrm>
              <a:off x="3637950" y="2952575"/>
              <a:ext cx="337550" cy="16100"/>
            </a:xfrm>
            <a:custGeom>
              <a:rect b="b" l="l" r="r" t="t"/>
              <a:pathLst>
                <a:path extrusionOk="0" h="644" w="13502">
                  <a:moveTo>
                    <a:pt x="0" y="1"/>
                  </a:moveTo>
                  <a:lnTo>
                    <a:pt x="0" y="643"/>
                  </a:lnTo>
                  <a:lnTo>
                    <a:pt x="13502" y="643"/>
                  </a:lnTo>
                  <a:lnTo>
                    <a:pt x="135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 name="Google Shape;1400;p46"/>
          <p:cNvSpPr/>
          <p:nvPr/>
        </p:nvSpPr>
        <p:spPr>
          <a:xfrm>
            <a:off x="3908995" y="4344378"/>
            <a:ext cx="628870" cy="12672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1" name="Google Shape;1401;p46"/>
          <p:cNvGrpSpPr/>
          <p:nvPr/>
        </p:nvGrpSpPr>
        <p:grpSpPr>
          <a:xfrm flipH="1" rot="-485885">
            <a:off x="7661486" y="2330027"/>
            <a:ext cx="1473476" cy="1924971"/>
            <a:chOff x="2336951" y="1892344"/>
            <a:chExt cx="1573660" cy="2056070"/>
          </a:xfrm>
        </p:grpSpPr>
        <p:sp>
          <p:nvSpPr>
            <p:cNvPr id="1402" name="Google Shape;1402;p46"/>
            <p:cNvSpPr/>
            <p:nvPr/>
          </p:nvSpPr>
          <p:spPr>
            <a:xfrm>
              <a:off x="3587754" y="1892344"/>
              <a:ext cx="322857" cy="298532"/>
            </a:xfrm>
            <a:custGeom>
              <a:rect b="b" l="l" r="r" t="t"/>
              <a:pathLst>
                <a:path extrusionOk="0" h="5351" w="5787">
                  <a:moveTo>
                    <a:pt x="949" y="1"/>
                  </a:moveTo>
                  <a:cubicBezTo>
                    <a:pt x="721" y="1"/>
                    <a:pt x="494" y="93"/>
                    <a:pt x="322" y="278"/>
                  </a:cubicBezTo>
                  <a:cubicBezTo>
                    <a:pt x="0" y="635"/>
                    <a:pt x="12" y="1171"/>
                    <a:pt x="369" y="1504"/>
                  </a:cubicBezTo>
                  <a:lnTo>
                    <a:pt x="4239" y="5124"/>
                  </a:lnTo>
                  <a:cubicBezTo>
                    <a:pt x="4402" y="5276"/>
                    <a:pt x="4611" y="5350"/>
                    <a:pt x="4821" y="5350"/>
                  </a:cubicBezTo>
                  <a:cubicBezTo>
                    <a:pt x="5055" y="5350"/>
                    <a:pt x="5290" y="5258"/>
                    <a:pt x="5465" y="5076"/>
                  </a:cubicBezTo>
                  <a:cubicBezTo>
                    <a:pt x="5787" y="4719"/>
                    <a:pt x="5775" y="4183"/>
                    <a:pt x="5418" y="3850"/>
                  </a:cubicBezTo>
                  <a:lnTo>
                    <a:pt x="1548" y="242"/>
                  </a:lnTo>
                  <a:cubicBezTo>
                    <a:pt x="1376" y="81"/>
                    <a:pt x="1162" y="1"/>
                    <a:pt x="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6"/>
            <p:cNvSpPr/>
            <p:nvPr/>
          </p:nvSpPr>
          <p:spPr>
            <a:xfrm>
              <a:off x="2795988" y="2002808"/>
              <a:ext cx="999087" cy="1048908"/>
            </a:xfrm>
            <a:custGeom>
              <a:rect b="b" l="l" r="r" t="t"/>
              <a:pathLst>
                <a:path extrusionOk="0" h="18801" w="17908">
                  <a:moveTo>
                    <a:pt x="15073" y="0"/>
                  </a:moveTo>
                  <a:lnTo>
                    <a:pt x="0" y="16157"/>
                  </a:lnTo>
                  <a:lnTo>
                    <a:pt x="2846" y="18800"/>
                  </a:lnTo>
                  <a:lnTo>
                    <a:pt x="17907" y="2655"/>
                  </a:lnTo>
                  <a:lnTo>
                    <a:pt x="150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6"/>
            <p:cNvSpPr/>
            <p:nvPr/>
          </p:nvSpPr>
          <p:spPr>
            <a:xfrm>
              <a:off x="2728873" y="2882275"/>
              <a:ext cx="249158" cy="237889"/>
            </a:xfrm>
            <a:custGeom>
              <a:rect b="b" l="l" r="r" t="t"/>
              <a:pathLst>
                <a:path extrusionOk="0" h="4264" w="4466">
                  <a:moveTo>
                    <a:pt x="757" y="0"/>
                  </a:moveTo>
                  <a:cubicBezTo>
                    <a:pt x="727" y="0"/>
                    <a:pt x="697" y="12"/>
                    <a:pt x="679" y="36"/>
                  </a:cubicBezTo>
                  <a:lnTo>
                    <a:pt x="48" y="714"/>
                  </a:lnTo>
                  <a:cubicBezTo>
                    <a:pt x="1" y="750"/>
                    <a:pt x="1" y="834"/>
                    <a:pt x="48" y="869"/>
                  </a:cubicBezTo>
                  <a:lnTo>
                    <a:pt x="3632" y="4227"/>
                  </a:lnTo>
                  <a:cubicBezTo>
                    <a:pt x="3653" y="4253"/>
                    <a:pt x="3679" y="4263"/>
                    <a:pt x="3705" y="4263"/>
                  </a:cubicBezTo>
                  <a:cubicBezTo>
                    <a:pt x="3738" y="4263"/>
                    <a:pt x="3772" y="4247"/>
                    <a:pt x="3799" y="4227"/>
                  </a:cubicBezTo>
                  <a:lnTo>
                    <a:pt x="4430" y="3548"/>
                  </a:lnTo>
                  <a:cubicBezTo>
                    <a:pt x="4465" y="3512"/>
                    <a:pt x="4465" y="3429"/>
                    <a:pt x="4430" y="3393"/>
                  </a:cubicBezTo>
                  <a:lnTo>
                    <a:pt x="834" y="36"/>
                  </a:lnTo>
                  <a:cubicBezTo>
                    <a:pt x="816" y="12"/>
                    <a:pt x="786" y="0"/>
                    <a:pt x="7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6"/>
            <p:cNvSpPr/>
            <p:nvPr/>
          </p:nvSpPr>
          <p:spPr>
            <a:xfrm>
              <a:off x="2701648" y="2981915"/>
              <a:ext cx="176073" cy="174846"/>
            </a:xfrm>
            <a:custGeom>
              <a:rect b="b" l="l" r="r" t="t"/>
              <a:pathLst>
                <a:path extrusionOk="0" h="3134" w="3156">
                  <a:moveTo>
                    <a:pt x="1489" y="0"/>
                  </a:moveTo>
                  <a:lnTo>
                    <a:pt x="48" y="1548"/>
                  </a:lnTo>
                  <a:cubicBezTo>
                    <a:pt x="0" y="1619"/>
                    <a:pt x="0" y="1703"/>
                    <a:pt x="60" y="1762"/>
                  </a:cubicBezTo>
                  <a:lnTo>
                    <a:pt x="1489" y="3108"/>
                  </a:lnTo>
                  <a:cubicBezTo>
                    <a:pt x="1522" y="3124"/>
                    <a:pt x="1560" y="3133"/>
                    <a:pt x="1598" y="3133"/>
                  </a:cubicBezTo>
                  <a:cubicBezTo>
                    <a:pt x="1641" y="3133"/>
                    <a:pt x="1683" y="3121"/>
                    <a:pt x="1715" y="3096"/>
                  </a:cubicBezTo>
                  <a:lnTo>
                    <a:pt x="3156" y="1548"/>
                  </a:lnTo>
                  <a:lnTo>
                    <a:pt x="1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6"/>
            <p:cNvSpPr/>
            <p:nvPr/>
          </p:nvSpPr>
          <p:spPr>
            <a:xfrm>
              <a:off x="2857078" y="2064902"/>
              <a:ext cx="870882" cy="897550"/>
            </a:xfrm>
            <a:custGeom>
              <a:rect b="b" l="l" r="r" t="t"/>
              <a:pathLst>
                <a:path extrusionOk="0" h="16088" w="15610">
                  <a:moveTo>
                    <a:pt x="11388" y="0"/>
                  </a:moveTo>
                  <a:cubicBezTo>
                    <a:pt x="11340" y="0"/>
                    <a:pt x="11291" y="21"/>
                    <a:pt x="11252" y="66"/>
                  </a:cubicBezTo>
                  <a:lnTo>
                    <a:pt x="60" y="12056"/>
                  </a:lnTo>
                  <a:cubicBezTo>
                    <a:pt x="1" y="12127"/>
                    <a:pt x="1" y="12234"/>
                    <a:pt x="72" y="12306"/>
                  </a:cubicBezTo>
                  <a:lnTo>
                    <a:pt x="4084" y="16044"/>
                  </a:lnTo>
                  <a:cubicBezTo>
                    <a:pt x="4124" y="16073"/>
                    <a:pt x="4167" y="16087"/>
                    <a:pt x="4209" y="16087"/>
                  </a:cubicBezTo>
                  <a:cubicBezTo>
                    <a:pt x="4256" y="16087"/>
                    <a:pt x="4303" y="16070"/>
                    <a:pt x="4346" y="16032"/>
                  </a:cubicBezTo>
                  <a:lnTo>
                    <a:pt x="15538" y="4031"/>
                  </a:lnTo>
                  <a:cubicBezTo>
                    <a:pt x="15610" y="3959"/>
                    <a:pt x="15610" y="3840"/>
                    <a:pt x="15526" y="3781"/>
                  </a:cubicBezTo>
                  <a:lnTo>
                    <a:pt x="11502" y="42"/>
                  </a:lnTo>
                  <a:cubicBezTo>
                    <a:pt x="11469" y="15"/>
                    <a:pt x="11429" y="0"/>
                    <a:pt x="113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6"/>
            <p:cNvSpPr/>
            <p:nvPr/>
          </p:nvSpPr>
          <p:spPr>
            <a:xfrm>
              <a:off x="2336951" y="3796276"/>
              <a:ext cx="1128632" cy="152139"/>
            </a:xfrm>
            <a:custGeom>
              <a:rect b="b" l="l" r="r" t="t"/>
              <a:pathLst>
                <a:path extrusionOk="0" h="2727" w="20230">
                  <a:moveTo>
                    <a:pt x="489" y="0"/>
                  </a:moveTo>
                  <a:cubicBezTo>
                    <a:pt x="227" y="0"/>
                    <a:pt x="1" y="226"/>
                    <a:pt x="1" y="488"/>
                  </a:cubicBezTo>
                  <a:lnTo>
                    <a:pt x="1" y="2727"/>
                  </a:lnTo>
                  <a:lnTo>
                    <a:pt x="20230" y="2727"/>
                  </a:lnTo>
                  <a:lnTo>
                    <a:pt x="20230" y="488"/>
                  </a:lnTo>
                  <a:cubicBezTo>
                    <a:pt x="20230" y="226"/>
                    <a:pt x="20003" y="0"/>
                    <a:pt x="19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6"/>
            <p:cNvSpPr/>
            <p:nvPr/>
          </p:nvSpPr>
          <p:spPr>
            <a:xfrm>
              <a:off x="2551518" y="2517578"/>
              <a:ext cx="1039591" cy="1079481"/>
            </a:xfrm>
            <a:custGeom>
              <a:rect b="b" l="l" r="r" t="t"/>
              <a:pathLst>
                <a:path extrusionOk="0" h="19349" w="18634">
                  <a:moveTo>
                    <a:pt x="16515" y="1"/>
                  </a:moveTo>
                  <a:lnTo>
                    <a:pt x="16515" y="9371"/>
                  </a:lnTo>
                  <a:cubicBezTo>
                    <a:pt x="16515" y="13990"/>
                    <a:pt x="12788" y="17705"/>
                    <a:pt x="8180" y="17705"/>
                  </a:cubicBezTo>
                  <a:lnTo>
                    <a:pt x="7109" y="17705"/>
                  </a:lnTo>
                  <a:cubicBezTo>
                    <a:pt x="4811" y="17705"/>
                    <a:pt x="2680" y="16967"/>
                    <a:pt x="953" y="15705"/>
                  </a:cubicBezTo>
                  <a:lnTo>
                    <a:pt x="548" y="16241"/>
                  </a:lnTo>
                  <a:lnTo>
                    <a:pt x="1" y="16979"/>
                  </a:lnTo>
                  <a:cubicBezTo>
                    <a:pt x="2001" y="18467"/>
                    <a:pt x="4501" y="19348"/>
                    <a:pt x="7180" y="19348"/>
                  </a:cubicBezTo>
                  <a:lnTo>
                    <a:pt x="8942" y="19348"/>
                  </a:lnTo>
                  <a:cubicBezTo>
                    <a:pt x="14300" y="19348"/>
                    <a:pt x="18634" y="15002"/>
                    <a:pt x="18634" y="9657"/>
                  </a:cubicBezTo>
                  <a:lnTo>
                    <a:pt x="18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6"/>
            <p:cNvSpPr/>
            <p:nvPr/>
          </p:nvSpPr>
          <p:spPr>
            <a:xfrm>
              <a:off x="2339629" y="3230290"/>
              <a:ext cx="336191" cy="282688"/>
            </a:xfrm>
            <a:custGeom>
              <a:rect b="b" l="l" r="r" t="t"/>
              <a:pathLst>
                <a:path extrusionOk="0" h="5067" w="6026">
                  <a:moveTo>
                    <a:pt x="1239" y="1"/>
                  </a:moveTo>
                  <a:lnTo>
                    <a:pt x="72" y="1715"/>
                  </a:lnTo>
                  <a:cubicBezTo>
                    <a:pt x="1" y="1823"/>
                    <a:pt x="36" y="1954"/>
                    <a:pt x="132" y="2025"/>
                  </a:cubicBezTo>
                  <a:lnTo>
                    <a:pt x="4561" y="5025"/>
                  </a:lnTo>
                  <a:cubicBezTo>
                    <a:pt x="4597" y="5053"/>
                    <a:pt x="4641" y="5066"/>
                    <a:pt x="4685" y="5066"/>
                  </a:cubicBezTo>
                  <a:cubicBezTo>
                    <a:pt x="4755" y="5066"/>
                    <a:pt x="4826" y="5032"/>
                    <a:pt x="4870" y="4966"/>
                  </a:cubicBezTo>
                  <a:lnTo>
                    <a:pt x="6025" y="3251"/>
                  </a:lnTo>
                  <a:lnTo>
                    <a:pt x="12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6"/>
            <p:cNvSpPr/>
            <p:nvPr/>
          </p:nvSpPr>
          <p:spPr>
            <a:xfrm>
              <a:off x="2339629" y="3080551"/>
              <a:ext cx="477004" cy="374239"/>
            </a:xfrm>
            <a:custGeom>
              <a:rect b="b" l="l" r="r" t="t"/>
              <a:pathLst>
                <a:path extrusionOk="0" h="6708" w="8550">
                  <a:moveTo>
                    <a:pt x="1295" y="1"/>
                  </a:moveTo>
                  <a:cubicBezTo>
                    <a:pt x="1221" y="1"/>
                    <a:pt x="1147" y="35"/>
                    <a:pt x="1096" y="101"/>
                  </a:cubicBezTo>
                  <a:lnTo>
                    <a:pt x="72" y="1601"/>
                  </a:lnTo>
                  <a:cubicBezTo>
                    <a:pt x="1" y="1709"/>
                    <a:pt x="24" y="1863"/>
                    <a:pt x="132" y="1935"/>
                  </a:cubicBezTo>
                  <a:lnTo>
                    <a:pt x="7109" y="6662"/>
                  </a:lnTo>
                  <a:cubicBezTo>
                    <a:pt x="7149" y="6693"/>
                    <a:pt x="7197" y="6708"/>
                    <a:pt x="7244" y="6708"/>
                  </a:cubicBezTo>
                  <a:cubicBezTo>
                    <a:pt x="7321" y="6708"/>
                    <a:pt x="7398" y="6669"/>
                    <a:pt x="7442" y="6602"/>
                  </a:cubicBezTo>
                  <a:lnTo>
                    <a:pt x="8466" y="5102"/>
                  </a:lnTo>
                  <a:cubicBezTo>
                    <a:pt x="8549" y="4995"/>
                    <a:pt x="8514" y="4852"/>
                    <a:pt x="8406" y="4780"/>
                  </a:cubicBezTo>
                  <a:lnTo>
                    <a:pt x="1429" y="42"/>
                  </a:lnTo>
                  <a:cubicBezTo>
                    <a:pt x="1388" y="14"/>
                    <a:pt x="134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6"/>
            <p:cNvSpPr/>
            <p:nvPr/>
          </p:nvSpPr>
          <p:spPr>
            <a:xfrm>
              <a:off x="3359240" y="2343571"/>
              <a:ext cx="344782" cy="346121"/>
            </a:xfrm>
            <a:custGeom>
              <a:rect b="b" l="l" r="r" t="t"/>
              <a:pathLst>
                <a:path extrusionOk="0" h="6204" w="6180">
                  <a:moveTo>
                    <a:pt x="3096" y="0"/>
                  </a:moveTo>
                  <a:cubicBezTo>
                    <a:pt x="1382" y="0"/>
                    <a:pt x="1" y="1393"/>
                    <a:pt x="1" y="3096"/>
                  </a:cubicBezTo>
                  <a:cubicBezTo>
                    <a:pt x="1" y="4060"/>
                    <a:pt x="429" y="4917"/>
                    <a:pt x="1120" y="5477"/>
                  </a:cubicBezTo>
                  <a:cubicBezTo>
                    <a:pt x="1644" y="5929"/>
                    <a:pt x="2334" y="6203"/>
                    <a:pt x="3084" y="6203"/>
                  </a:cubicBezTo>
                  <a:cubicBezTo>
                    <a:pt x="4799" y="6203"/>
                    <a:pt x="6180" y="4810"/>
                    <a:pt x="6180" y="3108"/>
                  </a:cubicBezTo>
                  <a:cubicBezTo>
                    <a:pt x="6180" y="2239"/>
                    <a:pt x="5835" y="1465"/>
                    <a:pt x="5263" y="893"/>
                  </a:cubicBezTo>
                  <a:cubicBezTo>
                    <a:pt x="4716" y="345"/>
                    <a:pt x="3942" y="0"/>
                    <a:pt x="3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6"/>
            <p:cNvSpPr/>
            <p:nvPr/>
          </p:nvSpPr>
          <p:spPr>
            <a:xfrm>
              <a:off x="3438963" y="2424577"/>
              <a:ext cx="184721" cy="184051"/>
            </a:xfrm>
            <a:custGeom>
              <a:rect b="b" l="l" r="r" t="t"/>
              <a:pathLst>
                <a:path extrusionOk="0" h="3299" w="3311">
                  <a:moveTo>
                    <a:pt x="1655" y="1"/>
                  </a:moveTo>
                  <a:cubicBezTo>
                    <a:pt x="739" y="1"/>
                    <a:pt x="0" y="739"/>
                    <a:pt x="0" y="1644"/>
                  </a:cubicBezTo>
                  <a:cubicBezTo>
                    <a:pt x="0" y="2561"/>
                    <a:pt x="739" y="3299"/>
                    <a:pt x="1655" y="3299"/>
                  </a:cubicBezTo>
                  <a:cubicBezTo>
                    <a:pt x="2560" y="3299"/>
                    <a:pt x="3310" y="2561"/>
                    <a:pt x="3310" y="1644"/>
                  </a:cubicBezTo>
                  <a:cubicBezTo>
                    <a:pt x="3310" y="739"/>
                    <a:pt x="2560" y="1"/>
                    <a:pt x="16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6"/>
            <p:cNvSpPr/>
            <p:nvPr/>
          </p:nvSpPr>
          <p:spPr>
            <a:xfrm>
              <a:off x="2901598" y="3424271"/>
              <a:ext cx="225894" cy="444423"/>
            </a:xfrm>
            <a:custGeom>
              <a:rect b="b" l="l" r="r" t="t"/>
              <a:pathLst>
                <a:path extrusionOk="0" h="7966" w="4049">
                  <a:moveTo>
                    <a:pt x="2082" y="0"/>
                  </a:moveTo>
                  <a:cubicBezTo>
                    <a:pt x="2074" y="0"/>
                    <a:pt x="2067" y="1"/>
                    <a:pt x="2060" y="1"/>
                  </a:cubicBezTo>
                  <a:lnTo>
                    <a:pt x="1977" y="1"/>
                  </a:lnTo>
                  <a:cubicBezTo>
                    <a:pt x="893" y="1"/>
                    <a:pt x="0" y="882"/>
                    <a:pt x="0" y="1977"/>
                  </a:cubicBezTo>
                  <a:lnTo>
                    <a:pt x="0" y="7966"/>
                  </a:lnTo>
                  <a:lnTo>
                    <a:pt x="4048" y="7966"/>
                  </a:lnTo>
                  <a:lnTo>
                    <a:pt x="4048" y="1977"/>
                  </a:lnTo>
                  <a:cubicBezTo>
                    <a:pt x="4048" y="889"/>
                    <a:pt x="3167" y="0"/>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6"/>
            <p:cNvSpPr/>
            <p:nvPr/>
          </p:nvSpPr>
          <p:spPr>
            <a:xfrm>
              <a:off x="2962688" y="3493338"/>
              <a:ext cx="104327" cy="104383"/>
            </a:xfrm>
            <a:custGeom>
              <a:rect b="b" l="l" r="r" t="t"/>
              <a:pathLst>
                <a:path extrusionOk="0" h="1871" w="1870">
                  <a:moveTo>
                    <a:pt x="929" y="1"/>
                  </a:moveTo>
                  <a:cubicBezTo>
                    <a:pt x="417" y="1"/>
                    <a:pt x="1" y="418"/>
                    <a:pt x="1" y="930"/>
                  </a:cubicBezTo>
                  <a:cubicBezTo>
                    <a:pt x="1" y="1453"/>
                    <a:pt x="417" y="1870"/>
                    <a:pt x="929" y="1870"/>
                  </a:cubicBezTo>
                  <a:cubicBezTo>
                    <a:pt x="1453" y="1870"/>
                    <a:pt x="1870" y="1453"/>
                    <a:pt x="1870" y="930"/>
                  </a:cubicBezTo>
                  <a:cubicBezTo>
                    <a:pt x="1870" y="418"/>
                    <a:pt x="1453" y="1"/>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 name="Google Shape;1415;p46"/>
          <p:cNvGrpSpPr/>
          <p:nvPr/>
        </p:nvGrpSpPr>
        <p:grpSpPr>
          <a:xfrm>
            <a:off x="8333714" y="2076512"/>
            <a:ext cx="354724" cy="354724"/>
            <a:chOff x="292035" y="246950"/>
            <a:chExt cx="461700" cy="461700"/>
          </a:xfrm>
        </p:grpSpPr>
        <p:sp>
          <p:nvSpPr>
            <p:cNvPr id="1416" name="Google Shape;1416;p46"/>
            <p:cNvSpPr/>
            <p:nvPr/>
          </p:nvSpPr>
          <p:spPr>
            <a:xfrm>
              <a:off x="487635" y="246950"/>
              <a:ext cx="705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6"/>
            <p:cNvSpPr/>
            <p:nvPr/>
          </p:nvSpPr>
          <p:spPr>
            <a:xfrm rot="27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6"/>
            <p:cNvSpPr/>
            <p:nvPr/>
          </p:nvSpPr>
          <p:spPr>
            <a:xfrm rot="5400000">
              <a:off x="487485" y="247000"/>
              <a:ext cx="708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6"/>
            <p:cNvSpPr/>
            <p:nvPr/>
          </p:nvSpPr>
          <p:spPr>
            <a:xfrm rot="81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 name="Google Shape;1420;p46"/>
          <p:cNvGrpSpPr/>
          <p:nvPr/>
        </p:nvGrpSpPr>
        <p:grpSpPr>
          <a:xfrm>
            <a:off x="811418" y="933330"/>
            <a:ext cx="1476421" cy="195029"/>
            <a:chOff x="213125" y="197550"/>
            <a:chExt cx="1737375" cy="229500"/>
          </a:xfrm>
        </p:grpSpPr>
        <p:cxnSp>
          <p:nvCxnSpPr>
            <p:cNvPr id="1421" name="Google Shape;1421;p46"/>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22" name="Google Shape;1422;p46"/>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23" name="Google Shape;1423;p46"/>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24" name="Google Shape;1424;p46"/>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25" name="Google Shape;1425;p46"/>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26" name="Google Shape;1426;p46"/>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27" name="Google Shape;1427;p46"/>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28" name="Google Shape;1428;p46"/>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29" name="Google Shape;1429;p46"/>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30" name="Google Shape;1430;p46"/>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31" name="Google Shape;1431;p46"/>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1432" name="Google Shape;1432;p46"/>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6" name="Shape 1436"/>
        <p:cNvGrpSpPr/>
        <p:nvPr/>
      </p:nvGrpSpPr>
      <p:grpSpPr>
        <a:xfrm>
          <a:off x="0" y="0"/>
          <a:ext cx="0" cy="0"/>
          <a:chOff x="0" y="0"/>
          <a:chExt cx="0" cy="0"/>
        </a:xfrm>
      </p:grpSpPr>
      <p:sp>
        <p:nvSpPr>
          <p:cNvPr id="1437" name="Google Shape;1437;p47"/>
          <p:cNvSpPr/>
          <p:nvPr/>
        </p:nvSpPr>
        <p:spPr>
          <a:xfrm>
            <a:off x="1565625" y="1128900"/>
            <a:ext cx="6011400" cy="2885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7"/>
          <p:cNvSpPr txBox="1"/>
          <p:nvPr>
            <p:ph type="title"/>
          </p:nvPr>
        </p:nvSpPr>
        <p:spPr>
          <a:xfrm>
            <a:off x="2265825" y="1792050"/>
            <a:ext cx="4611000" cy="113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7,498,300</a:t>
            </a:r>
            <a:endParaRPr/>
          </a:p>
        </p:txBody>
      </p:sp>
      <p:sp>
        <p:nvSpPr>
          <p:cNvPr id="1439" name="Google Shape;1439;p47"/>
          <p:cNvSpPr txBox="1"/>
          <p:nvPr>
            <p:ph idx="1" type="subTitle"/>
          </p:nvPr>
        </p:nvSpPr>
        <p:spPr>
          <a:xfrm>
            <a:off x="2266472" y="2930863"/>
            <a:ext cx="4611000" cy="42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1440" name="Google Shape;1440;p47"/>
          <p:cNvGrpSpPr/>
          <p:nvPr/>
        </p:nvGrpSpPr>
        <p:grpSpPr>
          <a:xfrm>
            <a:off x="7143449" y="751141"/>
            <a:ext cx="744630" cy="744630"/>
            <a:chOff x="292035" y="246950"/>
            <a:chExt cx="461700" cy="461700"/>
          </a:xfrm>
        </p:grpSpPr>
        <p:sp>
          <p:nvSpPr>
            <p:cNvPr id="1441" name="Google Shape;1441;p47"/>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7"/>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7"/>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7"/>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 name="Google Shape;1445;p47"/>
          <p:cNvGrpSpPr/>
          <p:nvPr/>
        </p:nvGrpSpPr>
        <p:grpSpPr>
          <a:xfrm>
            <a:off x="1469630" y="4465704"/>
            <a:ext cx="420609" cy="420609"/>
            <a:chOff x="292035" y="246950"/>
            <a:chExt cx="461700" cy="461700"/>
          </a:xfrm>
        </p:grpSpPr>
        <p:sp>
          <p:nvSpPr>
            <p:cNvPr id="1446" name="Google Shape;1446;p47"/>
            <p:cNvSpPr/>
            <p:nvPr/>
          </p:nvSpPr>
          <p:spPr>
            <a:xfrm>
              <a:off x="487635" y="246950"/>
              <a:ext cx="705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7"/>
            <p:cNvSpPr/>
            <p:nvPr/>
          </p:nvSpPr>
          <p:spPr>
            <a:xfrm rot="27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7"/>
            <p:cNvSpPr/>
            <p:nvPr/>
          </p:nvSpPr>
          <p:spPr>
            <a:xfrm rot="5400000">
              <a:off x="487485" y="247000"/>
              <a:ext cx="708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7"/>
            <p:cNvSpPr/>
            <p:nvPr/>
          </p:nvSpPr>
          <p:spPr>
            <a:xfrm rot="81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47"/>
          <p:cNvGrpSpPr/>
          <p:nvPr/>
        </p:nvGrpSpPr>
        <p:grpSpPr>
          <a:xfrm>
            <a:off x="5241208" y="4291051"/>
            <a:ext cx="1390674" cy="852216"/>
            <a:chOff x="7020722" y="3595000"/>
            <a:chExt cx="2002699" cy="1227270"/>
          </a:xfrm>
        </p:grpSpPr>
        <p:sp>
          <p:nvSpPr>
            <p:cNvPr id="1451" name="Google Shape;1451;p47"/>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7"/>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7"/>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4" name="Google Shape;1454;p47"/>
          <p:cNvSpPr/>
          <p:nvPr/>
        </p:nvSpPr>
        <p:spPr>
          <a:xfrm>
            <a:off x="4663728" y="497351"/>
            <a:ext cx="1095257" cy="253805"/>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7"/>
          <p:cNvSpPr/>
          <p:nvPr/>
        </p:nvSpPr>
        <p:spPr>
          <a:xfrm>
            <a:off x="2224424" y="3697124"/>
            <a:ext cx="2050336" cy="1138801"/>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9" name="Shape 1459"/>
        <p:cNvGrpSpPr/>
        <p:nvPr/>
      </p:nvGrpSpPr>
      <p:grpSpPr>
        <a:xfrm>
          <a:off x="0" y="0"/>
          <a:ext cx="0" cy="0"/>
          <a:chOff x="0" y="0"/>
          <a:chExt cx="0" cy="0"/>
        </a:xfrm>
      </p:grpSpPr>
      <p:sp>
        <p:nvSpPr>
          <p:cNvPr id="1460" name="Google Shape;1460;p48"/>
          <p:cNvSpPr/>
          <p:nvPr/>
        </p:nvSpPr>
        <p:spPr>
          <a:xfrm>
            <a:off x="1421988" y="2691500"/>
            <a:ext cx="3007200" cy="1411500"/>
          </a:xfrm>
          <a:prstGeom prst="rect">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8"/>
          <p:cNvSpPr/>
          <p:nvPr/>
        </p:nvSpPr>
        <p:spPr>
          <a:xfrm>
            <a:off x="4708938" y="2691500"/>
            <a:ext cx="3007200" cy="1411500"/>
          </a:xfrm>
          <a:prstGeom prst="rect">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8"/>
          <p:cNvSpPr/>
          <p:nvPr/>
        </p:nvSpPr>
        <p:spPr>
          <a:xfrm>
            <a:off x="3065475" y="1040500"/>
            <a:ext cx="3007200" cy="1411500"/>
          </a:xfrm>
          <a:prstGeom prst="rect">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8"/>
          <p:cNvSpPr txBox="1"/>
          <p:nvPr>
            <p:ph idx="2" type="title"/>
          </p:nvPr>
        </p:nvSpPr>
        <p:spPr>
          <a:xfrm>
            <a:off x="3328813" y="1213175"/>
            <a:ext cx="24786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464" name="Google Shape;1464;p48"/>
          <p:cNvSpPr txBox="1"/>
          <p:nvPr>
            <p:ph idx="3" type="subTitle"/>
          </p:nvPr>
        </p:nvSpPr>
        <p:spPr>
          <a:xfrm>
            <a:off x="3330709" y="1585175"/>
            <a:ext cx="2474700" cy="6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distance of the Earth to the Moon</a:t>
            </a:r>
            <a:endParaRPr/>
          </a:p>
        </p:txBody>
      </p:sp>
      <p:sp>
        <p:nvSpPr>
          <p:cNvPr id="1465" name="Google Shape;1465;p48"/>
          <p:cNvSpPr txBox="1"/>
          <p:nvPr>
            <p:ph type="title"/>
          </p:nvPr>
        </p:nvSpPr>
        <p:spPr>
          <a:xfrm>
            <a:off x="4975188" y="2864525"/>
            <a:ext cx="24747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a:t>
            </a:r>
            <a:r>
              <a:rPr lang="en"/>
              <a:t>h 55m 23s</a:t>
            </a:r>
            <a:endParaRPr/>
          </a:p>
        </p:txBody>
      </p:sp>
      <p:sp>
        <p:nvSpPr>
          <p:cNvPr id="1466" name="Google Shape;1466;p48"/>
          <p:cNvSpPr txBox="1"/>
          <p:nvPr>
            <p:ph idx="1" type="subTitle"/>
          </p:nvPr>
        </p:nvSpPr>
        <p:spPr>
          <a:xfrm>
            <a:off x="4977085" y="3236525"/>
            <a:ext cx="2470800" cy="6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is the total of Jupiter’s rotation period</a:t>
            </a:r>
            <a:endParaRPr/>
          </a:p>
        </p:txBody>
      </p:sp>
      <p:sp>
        <p:nvSpPr>
          <p:cNvPr id="1467" name="Google Shape;1467;p48"/>
          <p:cNvSpPr txBox="1"/>
          <p:nvPr>
            <p:ph idx="4" type="title"/>
          </p:nvPr>
        </p:nvSpPr>
        <p:spPr>
          <a:xfrm>
            <a:off x="1690238" y="2864525"/>
            <a:ext cx="2470800" cy="448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333,000,000</a:t>
            </a:r>
            <a:endParaRPr/>
          </a:p>
        </p:txBody>
      </p:sp>
      <p:sp>
        <p:nvSpPr>
          <p:cNvPr id="1468" name="Google Shape;1468;p48"/>
          <p:cNvSpPr txBox="1"/>
          <p:nvPr>
            <p:ph idx="5" type="subTitle"/>
          </p:nvPr>
        </p:nvSpPr>
        <p:spPr>
          <a:xfrm>
            <a:off x="1692134" y="3236525"/>
            <a:ext cx="2466900" cy="694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times of earths is the Sun’s mass in total</a:t>
            </a:r>
            <a:endParaRPr/>
          </a:p>
        </p:txBody>
      </p:sp>
      <p:grpSp>
        <p:nvGrpSpPr>
          <p:cNvPr id="1469" name="Google Shape;1469;p48"/>
          <p:cNvGrpSpPr/>
          <p:nvPr/>
        </p:nvGrpSpPr>
        <p:grpSpPr>
          <a:xfrm>
            <a:off x="7965668" y="1381725"/>
            <a:ext cx="1343817" cy="3761685"/>
            <a:chOff x="2516975" y="3644450"/>
            <a:chExt cx="260475" cy="729150"/>
          </a:xfrm>
        </p:grpSpPr>
        <p:sp>
          <p:nvSpPr>
            <p:cNvPr id="1470" name="Google Shape;1470;p48"/>
            <p:cNvSpPr/>
            <p:nvPr/>
          </p:nvSpPr>
          <p:spPr>
            <a:xfrm>
              <a:off x="2685150" y="3736650"/>
              <a:ext cx="30675" cy="44500"/>
            </a:xfrm>
            <a:custGeom>
              <a:rect b="b" l="l" r="r" t="t"/>
              <a:pathLst>
                <a:path extrusionOk="0" h="1780" w="1227">
                  <a:moveTo>
                    <a:pt x="792" y="1"/>
                  </a:moveTo>
                  <a:cubicBezTo>
                    <a:pt x="539" y="1"/>
                    <a:pt x="273" y="307"/>
                    <a:pt x="143" y="761"/>
                  </a:cubicBezTo>
                  <a:lnTo>
                    <a:pt x="143" y="772"/>
                  </a:lnTo>
                  <a:cubicBezTo>
                    <a:pt x="0" y="1237"/>
                    <a:pt x="96" y="1665"/>
                    <a:pt x="346" y="1749"/>
                  </a:cubicBezTo>
                  <a:cubicBezTo>
                    <a:pt x="357" y="1749"/>
                    <a:pt x="357" y="1749"/>
                    <a:pt x="381" y="1773"/>
                  </a:cubicBezTo>
                  <a:cubicBezTo>
                    <a:pt x="401" y="1777"/>
                    <a:pt x="421" y="1779"/>
                    <a:pt x="441" y="1779"/>
                  </a:cubicBezTo>
                  <a:cubicBezTo>
                    <a:pt x="680" y="1779"/>
                    <a:pt x="964" y="1462"/>
                    <a:pt x="1096" y="1022"/>
                  </a:cubicBezTo>
                  <a:cubicBezTo>
                    <a:pt x="1227" y="546"/>
                    <a:pt x="1131" y="82"/>
                    <a:pt x="869" y="10"/>
                  </a:cubicBezTo>
                  <a:cubicBezTo>
                    <a:pt x="844" y="4"/>
                    <a:pt x="818" y="1"/>
                    <a:pt x="792"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8"/>
            <p:cNvSpPr/>
            <p:nvPr/>
          </p:nvSpPr>
          <p:spPr>
            <a:xfrm>
              <a:off x="2640200" y="3774925"/>
              <a:ext cx="65500" cy="81050"/>
            </a:xfrm>
            <a:custGeom>
              <a:rect b="b" l="l" r="r" t="t"/>
              <a:pathLst>
                <a:path extrusionOk="0" h="3242" w="2620">
                  <a:moveTo>
                    <a:pt x="1130" y="1"/>
                  </a:moveTo>
                  <a:cubicBezTo>
                    <a:pt x="610" y="1"/>
                    <a:pt x="0" y="233"/>
                    <a:pt x="227" y="1075"/>
                  </a:cubicBezTo>
                  <a:cubicBezTo>
                    <a:pt x="227" y="1075"/>
                    <a:pt x="310" y="1170"/>
                    <a:pt x="405" y="1349"/>
                  </a:cubicBezTo>
                  <a:lnTo>
                    <a:pt x="179" y="3242"/>
                  </a:lnTo>
                  <a:lnTo>
                    <a:pt x="2620" y="3242"/>
                  </a:lnTo>
                  <a:lnTo>
                    <a:pt x="1977" y="2028"/>
                  </a:lnTo>
                  <a:cubicBezTo>
                    <a:pt x="2084" y="1885"/>
                    <a:pt x="2132" y="1706"/>
                    <a:pt x="2048" y="1504"/>
                  </a:cubicBezTo>
                  <a:cubicBezTo>
                    <a:pt x="2013" y="1349"/>
                    <a:pt x="1965" y="1218"/>
                    <a:pt x="1917" y="1099"/>
                  </a:cubicBezTo>
                  <a:cubicBezTo>
                    <a:pt x="1834" y="813"/>
                    <a:pt x="1774" y="634"/>
                    <a:pt x="1751" y="504"/>
                  </a:cubicBezTo>
                  <a:cubicBezTo>
                    <a:pt x="1739" y="384"/>
                    <a:pt x="1751" y="301"/>
                    <a:pt x="1774" y="206"/>
                  </a:cubicBezTo>
                  <a:cubicBezTo>
                    <a:pt x="1799" y="109"/>
                    <a:pt x="1486" y="1"/>
                    <a:pt x="1130"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8"/>
            <p:cNvSpPr/>
            <p:nvPr/>
          </p:nvSpPr>
          <p:spPr>
            <a:xfrm>
              <a:off x="2612825" y="3698850"/>
              <a:ext cx="87825" cy="103350"/>
            </a:xfrm>
            <a:custGeom>
              <a:rect b="b" l="l" r="r" t="t"/>
              <a:pathLst>
                <a:path extrusionOk="0" h="4134" w="3513">
                  <a:moveTo>
                    <a:pt x="1945" y="0"/>
                  </a:moveTo>
                  <a:cubicBezTo>
                    <a:pt x="1874" y="0"/>
                    <a:pt x="1802" y="7"/>
                    <a:pt x="1726" y="22"/>
                  </a:cubicBezTo>
                  <a:cubicBezTo>
                    <a:pt x="595" y="225"/>
                    <a:pt x="0" y="618"/>
                    <a:pt x="214" y="1594"/>
                  </a:cubicBezTo>
                  <a:cubicBezTo>
                    <a:pt x="214" y="1594"/>
                    <a:pt x="369" y="2177"/>
                    <a:pt x="322" y="2654"/>
                  </a:cubicBezTo>
                  <a:cubicBezTo>
                    <a:pt x="274" y="3130"/>
                    <a:pt x="810" y="3880"/>
                    <a:pt x="1262" y="4082"/>
                  </a:cubicBezTo>
                  <a:cubicBezTo>
                    <a:pt x="1340" y="4118"/>
                    <a:pt x="1429" y="4134"/>
                    <a:pt x="1526" y="4134"/>
                  </a:cubicBezTo>
                  <a:cubicBezTo>
                    <a:pt x="2012" y="4134"/>
                    <a:pt x="2685" y="3737"/>
                    <a:pt x="2953" y="3439"/>
                  </a:cubicBezTo>
                  <a:cubicBezTo>
                    <a:pt x="3286" y="3082"/>
                    <a:pt x="3512" y="2189"/>
                    <a:pt x="3512" y="1796"/>
                  </a:cubicBezTo>
                  <a:cubicBezTo>
                    <a:pt x="3512" y="1418"/>
                    <a:pt x="2951" y="0"/>
                    <a:pt x="1945"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8"/>
            <p:cNvSpPr/>
            <p:nvPr/>
          </p:nvSpPr>
          <p:spPr>
            <a:xfrm>
              <a:off x="2601200" y="3644450"/>
              <a:ext cx="113425" cy="132050"/>
            </a:xfrm>
            <a:custGeom>
              <a:rect b="b" l="l" r="r" t="t"/>
              <a:pathLst>
                <a:path extrusionOk="0" h="5282" w="4537">
                  <a:moveTo>
                    <a:pt x="4516" y="4008"/>
                  </a:moveTo>
                  <a:cubicBezTo>
                    <a:pt x="4519" y="4022"/>
                    <a:pt x="4522" y="4030"/>
                    <a:pt x="4525" y="4032"/>
                  </a:cubicBezTo>
                  <a:cubicBezTo>
                    <a:pt x="4523" y="4024"/>
                    <a:pt x="4520" y="4016"/>
                    <a:pt x="4516" y="4008"/>
                  </a:cubicBezTo>
                  <a:close/>
                  <a:moveTo>
                    <a:pt x="2759" y="0"/>
                  </a:moveTo>
                  <a:cubicBezTo>
                    <a:pt x="2259" y="0"/>
                    <a:pt x="1856" y="198"/>
                    <a:pt x="1751" y="531"/>
                  </a:cubicBezTo>
                  <a:cubicBezTo>
                    <a:pt x="1680" y="770"/>
                    <a:pt x="1787" y="1031"/>
                    <a:pt x="2013" y="1258"/>
                  </a:cubicBezTo>
                  <a:cubicBezTo>
                    <a:pt x="525" y="1508"/>
                    <a:pt x="1" y="2722"/>
                    <a:pt x="72" y="3687"/>
                  </a:cubicBezTo>
                  <a:cubicBezTo>
                    <a:pt x="130" y="4559"/>
                    <a:pt x="465" y="4644"/>
                    <a:pt x="594" y="4644"/>
                  </a:cubicBezTo>
                  <a:cubicBezTo>
                    <a:pt x="625" y="4644"/>
                    <a:pt x="644" y="4639"/>
                    <a:pt x="644" y="4639"/>
                  </a:cubicBezTo>
                  <a:cubicBezTo>
                    <a:pt x="644" y="4639"/>
                    <a:pt x="322" y="4127"/>
                    <a:pt x="382" y="3687"/>
                  </a:cubicBezTo>
                  <a:lnTo>
                    <a:pt x="382" y="3687"/>
                  </a:lnTo>
                  <a:cubicBezTo>
                    <a:pt x="382" y="3687"/>
                    <a:pt x="441" y="3770"/>
                    <a:pt x="525" y="3806"/>
                  </a:cubicBezTo>
                  <a:lnTo>
                    <a:pt x="798" y="4651"/>
                  </a:lnTo>
                  <a:cubicBezTo>
                    <a:pt x="798" y="4651"/>
                    <a:pt x="798" y="4210"/>
                    <a:pt x="691" y="3770"/>
                  </a:cubicBezTo>
                  <a:cubicBezTo>
                    <a:pt x="739" y="3710"/>
                    <a:pt x="894" y="3401"/>
                    <a:pt x="894" y="3163"/>
                  </a:cubicBezTo>
                  <a:cubicBezTo>
                    <a:pt x="894" y="3163"/>
                    <a:pt x="1310" y="3639"/>
                    <a:pt x="2061" y="3698"/>
                  </a:cubicBezTo>
                  <a:cubicBezTo>
                    <a:pt x="2061" y="3698"/>
                    <a:pt x="1846" y="3460"/>
                    <a:pt x="1846" y="3270"/>
                  </a:cubicBezTo>
                  <a:lnTo>
                    <a:pt x="1846" y="3270"/>
                  </a:lnTo>
                  <a:cubicBezTo>
                    <a:pt x="1846" y="3270"/>
                    <a:pt x="2632" y="3806"/>
                    <a:pt x="3442" y="3865"/>
                  </a:cubicBezTo>
                  <a:cubicBezTo>
                    <a:pt x="3442" y="3865"/>
                    <a:pt x="3168" y="3496"/>
                    <a:pt x="3192" y="3282"/>
                  </a:cubicBezTo>
                  <a:lnTo>
                    <a:pt x="3192" y="3282"/>
                  </a:lnTo>
                  <a:cubicBezTo>
                    <a:pt x="3192" y="3282"/>
                    <a:pt x="3549" y="3746"/>
                    <a:pt x="3870" y="3865"/>
                  </a:cubicBezTo>
                  <a:cubicBezTo>
                    <a:pt x="3870" y="3865"/>
                    <a:pt x="3846" y="5008"/>
                    <a:pt x="3692" y="5282"/>
                  </a:cubicBezTo>
                  <a:cubicBezTo>
                    <a:pt x="3692" y="5282"/>
                    <a:pt x="4311" y="4520"/>
                    <a:pt x="4263" y="3710"/>
                  </a:cubicBezTo>
                  <a:lnTo>
                    <a:pt x="4263" y="3710"/>
                  </a:lnTo>
                  <a:cubicBezTo>
                    <a:pt x="4263" y="3710"/>
                    <a:pt x="4461" y="3887"/>
                    <a:pt x="4516" y="4008"/>
                  </a:cubicBezTo>
                  <a:lnTo>
                    <a:pt x="4516" y="4008"/>
                  </a:lnTo>
                  <a:cubicBezTo>
                    <a:pt x="4476" y="3816"/>
                    <a:pt x="4442" y="2546"/>
                    <a:pt x="3811" y="1782"/>
                  </a:cubicBezTo>
                  <a:cubicBezTo>
                    <a:pt x="4120" y="1710"/>
                    <a:pt x="4347" y="1532"/>
                    <a:pt x="4406" y="1293"/>
                  </a:cubicBezTo>
                  <a:cubicBezTo>
                    <a:pt x="4537" y="829"/>
                    <a:pt x="4049" y="293"/>
                    <a:pt x="3323" y="79"/>
                  </a:cubicBezTo>
                  <a:cubicBezTo>
                    <a:pt x="3128" y="26"/>
                    <a:pt x="2937" y="0"/>
                    <a:pt x="27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8"/>
            <p:cNvSpPr/>
            <p:nvPr/>
          </p:nvSpPr>
          <p:spPr>
            <a:xfrm>
              <a:off x="2706575" y="4285475"/>
              <a:ext cx="38725" cy="72950"/>
            </a:xfrm>
            <a:custGeom>
              <a:rect b="b" l="l" r="r" t="t"/>
              <a:pathLst>
                <a:path extrusionOk="0" h="2918" w="1549">
                  <a:moveTo>
                    <a:pt x="1405" y="1"/>
                  </a:moveTo>
                  <a:lnTo>
                    <a:pt x="1" y="394"/>
                  </a:lnTo>
                  <a:lnTo>
                    <a:pt x="322" y="2048"/>
                  </a:lnTo>
                  <a:lnTo>
                    <a:pt x="572" y="2918"/>
                  </a:lnTo>
                  <a:lnTo>
                    <a:pt x="1167" y="2918"/>
                  </a:lnTo>
                  <a:lnTo>
                    <a:pt x="1548" y="2048"/>
                  </a:lnTo>
                  <a:lnTo>
                    <a:pt x="1405"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8"/>
            <p:cNvSpPr/>
            <p:nvPr/>
          </p:nvSpPr>
          <p:spPr>
            <a:xfrm>
              <a:off x="2656575" y="4336950"/>
              <a:ext cx="102700" cy="36650"/>
            </a:xfrm>
            <a:custGeom>
              <a:rect b="b" l="l" r="r" t="t"/>
              <a:pathLst>
                <a:path extrusionOk="0" h="1466" w="4108">
                  <a:moveTo>
                    <a:pt x="3553" y="0"/>
                  </a:moveTo>
                  <a:cubicBezTo>
                    <a:pt x="3550" y="0"/>
                    <a:pt x="3548" y="1"/>
                    <a:pt x="3548" y="1"/>
                  </a:cubicBezTo>
                  <a:cubicBezTo>
                    <a:pt x="3310" y="259"/>
                    <a:pt x="3096" y="345"/>
                    <a:pt x="2916" y="345"/>
                  </a:cubicBezTo>
                  <a:cubicBezTo>
                    <a:pt x="2556" y="345"/>
                    <a:pt x="2334" y="1"/>
                    <a:pt x="2334" y="1"/>
                  </a:cubicBezTo>
                  <a:lnTo>
                    <a:pt x="2001" y="1"/>
                  </a:lnTo>
                  <a:cubicBezTo>
                    <a:pt x="1739" y="287"/>
                    <a:pt x="810" y="478"/>
                    <a:pt x="405" y="621"/>
                  </a:cubicBezTo>
                  <a:cubicBezTo>
                    <a:pt x="0" y="751"/>
                    <a:pt x="155" y="1466"/>
                    <a:pt x="155" y="1466"/>
                  </a:cubicBezTo>
                  <a:lnTo>
                    <a:pt x="4108" y="1466"/>
                  </a:lnTo>
                  <a:cubicBezTo>
                    <a:pt x="4108" y="133"/>
                    <a:pt x="3605" y="0"/>
                    <a:pt x="3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8"/>
            <p:cNvSpPr/>
            <p:nvPr/>
          </p:nvSpPr>
          <p:spPr>
            <a:xfrm>
              <a:off x="2605375" y="4285475"/>
              <a:ext cx="38725" cy="72950"/>
            </a:xfrm>
            <a:custGeom>
              <a:rect b="b" l="l" r="r" t="t"/>
              <a:pathLst>
                <a:path extrusionOk="0" h="2918" w="1549">
                  <a:moveTo>
                    <a:pt x="131" y="1"/>
                  </a:moveTo>
                  <a:lnTo>
                    <a:pt x="0" y="2048"/>
                  </a:lnTo>
                  <a:lnTo>
                    <a:pt x="370" y="2918"/>
                  </a:lnTo>
                  <a:lnTo>
                    <a:pt x="965" y="2918"/>
                  </a:lnTo>
                  <a:lnTo>
                    <a:pt x="1215" y="2048"/>
                  </a:lnTo>
                  <a:lnTo>
                    <a:pt x="1548" y="394"/>
                  </a:lnTo>
                  <a:lnTo>
                    <a:pt x="131"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8"/>
            <p:cNvSpPr/>
            <p:nvPr/>
          </p:nvSpPr>
          <p:spPr>
            <a:xfrm>
              <a:off x="2547325" y="4336950"/>
              <a:ext cx="102725" cy="36650"/>
            </a:xfrm>
            <a:custGeom>
              <a:rect b="b" l="l" r="r" t="t"/>
              <a:pathLst>
                <a:path extrusionOk="0" h="1466" w="4109">
                  <a:moveTo>
                    <a:pt x="3541" y="0"/>
                  </a:moveTo>
                  <a:cubicBezTo>
                    <a:pt x="3538" y="0"/>
                    <a:pt x="3537" y="1"/>
                    <a:pt x="3537" y="1"/>
                  </a:cubicBezTo>
                  <a:cubicBezTo>
                    <a:pt x="3299" y="259"/>
                    <a:pt x="3086" y="345"/>
                    <a:pt x="2908" y="345"/>
                  </a:cubicBezTo>
                  <a:cubicBezTo>
                    <a:pt x="2551" y="345"/>
                    <a:pt x="2334" y="1"/>
                    <a:pt x="2334" y="1"/>
                  </a:cubicBezTo>
                  <a:lnTo>
                    <a:pt x="1989" y="1"/>
                  </a:lnTo>
                  <a:cubicBezTo>
                    <a:pt x="1739" y="287"/>
                    <a:pt x="798" y="478"/>
                    <a:pt x="394" y="621"/>
                  </a:cubicBezTo>
                  <a:cubicBezTo>
                    <a:pt x="1" y="751"/>
                    <a:pt x="144" y="1466"/>
                    <a:pt x="144" y="1466"/>
                  </a:cubicBezTo>
                  <a:lnTo>
                    <a:pt x="4108" y="1466"/>
                  </a:lnTo>
                  <a:cubicBezTo>
                    <a:pt x="4108" y="133"/>
                    <a:pt x="3594" y="0"/>
                    <a:pt x="3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8"/>
            <p:cNvSpPr/>
            <p:nvPr/>
          </p:nvSpPr>
          <p:spPr>
            <a:xfrm>
              <a:off x="2589900" y="4031575"/>
              <a:ext cx="166400" cy="293525"/>
            </a:xfrm>
            <a:custGeom>
              <a:rect b="b" l="l" r="r" t="t"/>
              <a:pathLst>
                <a:path extrusionOk="0" h="11741" w="6656">
                  <a:moveTo>
                    <a:pt x="1048" y="1"/>
                  </a:moveTo>
                  <a:lnTo>
                    <a:pt x="0" y="11288"/>
                  </a:lnTo>
                  <a:lnTo>
                    <a:pt x="2596" y="11526"/>
                  </a:lnTo>
                  <a:lnTo>
                    <a:pt x="3536" y="3203"/>
                  </a:lnTo>
                  <a:lnTo>
                    <a:pt x="3858" y="11740"/>
                  </a:lnTo>
                  <a:lnTo>
                    <a:pt x="6656" y="11526"/>
                  </a:lnTo>
                  <a:lnTo>
                    <a:pt x="60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8"/>
            <p:cNvSpPr/>
            <p:nvPr/>
          </p:nvSpPr>
          <p:spPr>
            <a:xfrm>
              <a:off x="2616100" y="3825000"/>
              <a:ext cx="68475" cy="206600"/>
            </a:xfrm>
            <a:custGeom>
              <a:rect b="b" l="l" r="r" t="t"/>
              <a:pathLst>
                <a:path extrusionOk="0" h="8264" w="2739">
                  <a:moveTo>
                    <a:pt x="2738" y="1"/>
                  </a:moveTo>
                  <a:cubicBezTo>
                    <a:pt x="2330" y="222"/>
                    <a:pt x="1982" y="286"/>
                    <a:pt x="1716" y="286"/>
                  </a:cubicBezTo>
                  <a:cubicBezTo>
                    <a:pt x="1353" y="286"/>
                    <a:pt x="1143" y="167"/>
                    <a:pt x="1143" y="167"/>
                  </a:cubicBezTo>
                  <a:lnTo>
                    <a:pt x="0" y="8264"/>
                  </a:lnTo>
                  <a:lnTo>
                    <a:pt x="2738" y="8264"/>
                  </a:lnTo>
                  <a:lnTo>
                    <a:pt x="27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8"/>
            <p:cNvSpPr/>
            <p:nvPr/>
          </p:nvSpPr>
          <p:spPr>
            <a:xfrm>
              <a:off x="2659250" y="3798800"/>
              <a:ext cx="118200" cy="340250"/>
            </a:xfrm>
            <a:custGeom>
              <a:rect b="b" l="l" r="r" t="t"/>
              <a:pathLst>
                <a:path extrusionOk="0" h="13610" w="4728">
                  <a:moveTo>
                    <a:pt x="1132" y="1"/>
                  </a:moveTo>
                  <a:lnTo>
                    <a:pt x="0" y="1704"/>
                  </a:lnTo>
                  <a:lnTo>
                    <a:pt x="179" y="13491"/>
                  </a:lnTo>
                  <a:lnTo>
                    <a:pt x="3894" y="13610"/>
                  </a:lnTo>
                  <a:lnTo>
                    <a:pt x="3215" y="7049"/>
                  </a:lnTo>
                  <a:lnTo>
                    <a:pt x="3215" y="7049"/>
                  </a:lnTo>
                  <a:cubicBezTo>
                    <a:pt x="3215" y="7049"/>
                    <a:pt x="3245" y="7053"/>
                    <a:pt x="3295" y="7053"/>
                  </a:cubicBezTo>
                  <a:cubicBezTo>
                    <a:pt x="3507" y="7053"/>
                    <a:pt x="4086" y="6991"/>
                    <a:pt x="4394" y="6347"/>
                  </a:cubicBezTo>
                  <a:cubicBezTo>
                    <a:pt x="4727" y="5549"/>
                    <a:pt x="2810" y="1025"/>
                    <a:pt x="2810" y="1025"/>
                  </a:cubicBezTo>
                  <a:lnTo>
                    <a:pt x="11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8"/>
            <p:cNvSpPr/>
            <p:nvPr/>
          </p:nvSpPr>
          <p:spPr>
            <a:xfrm>
              <a:off x="2540175" y="3808325"/>
              <a:ext cx="114625" cy="326275"/>
            </a:xfrm>
            <a:custGeom>
              <a:rect b="b" l="l" r="r" t="t"/>
              <a:pathLst>
                <a:path extrusionOk="0" h="13051" w="4585">
                  <a:moveTo>
                    <a:pt x="4406" y="1"/>
                  </a:moveTo>
                  <a:lnTo>
                    <a:pt x="3085" y="953"/>
                  </a:lnTo>
                  <a:lnTo>
                    <a:pt x="2406" y="3549"/>
                  </a:lnTo>
                  <a:lnTo>
                    <a:pt x="1037" y="2120"/>
                  </a:lnTo>
                  <a:lnTo>
                    <a:pt x="1" y="2847"/>
                  </a:lnTo>
                  <a:lnTo>
                    <a:pt x="2382" y="6597"/>
                  </a:lnTo>
                  <a:lnTo>
                    <a:pt x="1680" y="12895"/>
                  </a:lnTo>
                  <a:lnTo>
                    <a:pt x="3882" y="13050"/>
                  </a:lnTo>
                  <a:lnTo>
                    <a:pt x="4585" y="1311"/>
                  </a:lnTo>
                  <a:lnTo>
                    <a:pt x="44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8"/>
            <p:cNvSpPr/>
            <p:nvPr/>
          </p:nvSpPr>
          <p:spPr>
            <a:xfrm>
              <a:off x="2660725" y="3955375"/>
              <a:ext cx="78625" cy="28900"/>
            </a:xfrm>
            <a:custGeom>
              <a:rect b="b" l="l" r="r" t="t"/>
              <a:pathLst>
                <a:path extrusionOk="0" h="1156" w="3145">
                  <a:moveTo>
                    <a:pt x="1" y="1"/>
                  </a:moveTo>
                  <a:lnTo>
                    <a:pt x="1" y="608"/>
                  </a:lnTo>
                  <a:lnTo>
                    <a:pt x="1192" y="1156"/>
                  </a:lnTo>
                  <a:lnTo>
                    <a:pt x="1561" y="703"/>
                  </a:lnTo>
                  <a:lnTo>
                    <a:pt x="3144" y="78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8"/>
            <p:cNvSpPr/>
            <p:nvPr/>
          </p:nvSpPr>
          <p:spPr>
            <a:xfrm>
              <a:off x="2711350" y="3852975"/>
              <a:ext cx="28000" cy="74150"/>
            </a:xfrm>
            <a:custGeom>
              <a:rect b="b" l="l" r="r" t="t"/>
              <a:pathLst>
                <a:path extrusionOk="0" h="2966" w="1120">
                  <a:moveTo>
                    <a:pt x="405" y="1"/>
                  </a:moveTo>
                  <a:lnTo>
                    <a:pt x="762" y="2608"/>
                  </a:lnTo>
                  <a:lnTo>
                    <a:pt x="762" y="2608"/>
                  </a:lnTo>
                  <a:lnTo>
                    <a:pt x="262" y="2454"/>
                  </a:lnTo>
                  <a:lnTo>
                    <a:pt x="476" y="1299"/>
                  </a:lnTo>
                  <a:lnTo>
                    <a:pt x="0" y="2632"/>
                  </a:lnTo>
                  <a:lnTo>
                    <a:pt x="1119" y="2966"/>
                  </a:lnTo>
                  <a:lnTo>
                    <a:pt x="4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8"/>
            <p:cNvSpPr/>
            <p:nvPr/>
          </p:nvSpPr>
          <p:spPr>
            <a:xfrm>
              <a:off x="2623225" y="3953600"/>
              <a:ext cx="24150" cy="12525"/>
            </a:xfrm>
            <a:custGeom>
              <a:rect b="b" l="l" r="r" t="t"/>
              <a:pathLst>
                <a:path extrusionOk="0" h="501" w="966">
                  <a:moveTo>
                    <a:pt x="37" y="0"/>
                  </a:moveTo>
                  <a:lnTo>
                    <a:pt x="1" y="119"/>
                  </a:lnTo>
                  <a:lnTo>
                    <a:pt x="965" y="500"/>
                  </a:lnTo>
                  <a:lnTo>
                    <a:pt x="965" y="334"/>
                  </a:lnTo>
                  <a:lnTo>
                    <a:pt x="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8"/>
            <p:cNvSpPr/>
            <p:nvPr/>
          </p:nvSpPr>
          <p:spPr>
            <a:xfrm>
              <a:off x="2593475" y="3842875"/>
              <a:ext cx="29775" cy="130375"/>
            </a:xfrm>
            <a:custGeom>
              <a:rect b="b" l="l" r="r" t="t"/>
              <a:pathLst>
                <a:path extrusionOk="0" h="5215" w="1191">
                  <a:moveTo>
                    <a:pt x="1191" y="0"/>
                  </a:moveTo>
                  <a:lnTo>
                    <a:pt x="0" y="4822"/>
                  </a:lnTo>
                  <a:lnTo>
                    <a:pt x="250" y="5215"/>
                  </a:lnTo>
                  <a:lnTo>
                    <a:pt x="11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8"/>
            <p:cNvSpPr/>
            <p:nvPr/>
          </p:nvSpPr>
          <p:spPr>
            <a:xfrm>
              <a:off x="2658950" y="3798800"/>
              <a:ext cx="28300" cy="42300"/>
            </a:xfrm>
            <a:custGeom>
              <a:rect b="b" l="l" r="r" t="t"/>
              <a:pathLst>
                <a:path extrusionOk="0" h="1692" w="1132">
                  <a:moveTo>
                    <a:pt x="1132" y="1"/>
                  </a:moveTo>
                  <a:lnTo>
                    <a:pt x="965" y="1263"/>
                  </a:lnTo>
                  <a:lnTo>
                    <a:pt x="465" y="1263"/>
                  </a:lnTo>
                  <a:lnTo>
                    <a:pt x="655" y="1608"/>
                  </a:lnTo>
                  <a:lnTo>
                    <a:pt x="1" y="1692"/>
                  </a:lnTo>
                  <a:lnTo>
                    <a:pt x="1" y="1692"/>
                  </a:lnTo>
                  <a:lnTo>
                    <a:pt x="858" y="1668"/>
                  </a:lnTo>
                  <a:lnTo>
                    <a:pt x="655" y="1382"/>
                  </a:lnTo>
                  <a:lnTo>
                    <a:pt x="1096" y="1370"/>
                  </a:lnTo>
                  <a:lnTo>
                    <a:pt x="11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8"/>
            <p:cNvSpPr/>
            <p:nvPr/>
          </p:nvSpPr>
          <p:spPr>
            <a:xfrm>
              <a:off x="2638700" y="3808325"/>
              <a:ext cx="16100" cy="32775"/>
            </a:xfrm>
            <a:custGeom>
              <a:rect b="b" l="l" r="r" t="t"/>
              <a:pathLst>
                <a:path extrusionOk="0" h="1311" w="644">
                  <a:moveTo>
                    <a:pt x="465" y="1"/>
                  </a:moveTo>
                  <a:lnTo>
                    <a:pt x="1" y="894"/>
                  </a:lnTo>
                  <a:lnTo>
                    <a:pt x="227" y="1001"/>
                  </a:lnTo>
                  <a:cubicBezTo>
                    <a:pt x="227" y="1001"/>
                    <a:pt x="108" y="1180"/>
                    <a:pt x="72" y="1180"/>
                  </a:cubicBezTo>
                  <a:cubicBezTo>
                    <a:pt x="49" y="1180"/>
                    <a:pt x="644" y="1311"/>
                    <a:pt x="644" y="1311"/>
                  </a:cubicBezTo>
                  <a:lnTo>
                    <a:pt x="239" y="1180"/>
                  </a:lnTo>
                  <a:lnTo>
                    <a:pt x="430" y="953"/>
                  </a:lnTo>
                  <a:lnTo>
                    <a:pt x="156" y="894"/>
                  </a:lnTo>
                  <a:lnTo>
                    <a:pt x="4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8"/>
            <p:cNvSpPr/>
            <p:nvPr/>
          </p:nvSpPr>
          <p:spPr>
            <a:xfrm>
              <a:off x="2620250" y="3860125"/>
              <a:ext cx="103025" cy="117300"/>
            </a:xfrm>
            <a:custGeom>
              <a:rect b="b" l="l" r="r" t="t"/>
              <a:pathLst>
                <a:path extrusionOk="0" h="4692" w="4121">
                  <a:moveTo>
                    <a:pt x="1322" y="1"/>
                  </a:moveTo>
                  <a:lnTo>
                    <a:pt x="1" y="3692"/>
                  </a:lnTo>
                  <a:lnTo>
                    <a:pt x="2811" y="4692"/>
                  </a:lnTo>
                  <a:lnTo>
                    <a:pt x="3001" y="4156"/>
                  </a:lnTo>
                  <a:lnTo>
                    <a:pt x="2834" y="4108"/>
                  </a:lnTo>
                  <a:lnTo>
                    <a:pt x="1620" y="3811"/>
                  </a:lnTo>
                  <a:lnTo>
                    <a:pt x="1632" y="1977"/>
                  </a:lnTo>
                  <a:lnTo>
                    <a:pt x="3477" y="2322"/>
                  </a:lnTo>
                  <a:lnTo>
                    <a:pt x="3644" y="2346"/>
                  </a:lnTo>
                  <a:lnTo>
                    <a:pt x="4120" y="1013"/>
                  </a:lnTo>
                  <a:lnTo>
                    <a:pt x="13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8"/>
            <p:cNvSpPr/>
            <p:nvPr/>
          </p:nvSpPr>
          <p:spPr>
            <a:xfrm>
              <a:off x="2625625" y="3865200"/>
              <a:ext cx="92275" cy="105375"/>
            </a:xfrm>
            <a:custGeom>
              <a:rect b="b" l="l" r="r" t="t"/>
              <a:pathLst>
                <a:path extrusionOk="0" h="4215" w="3691">
                  <a:moveTo>
                    <a:pt x="1179" y="0"/>
                  </a:moveTo>
                  <a:lnTo>
                    <a:pt x="0" y="3322"/>
                  </a:lnTo>
                  <a:lnTo>
                    <a:pt x="2524" y="4215"/>
                  </a:lnTo>
                  <a:lnTo>
                    <a:pt x="2619" y="3905"/>
                  </a:lnTo>
                  <a:lnTo>
                    <a:pt x="1405" y="3608"/>
                  </a:lnTo>
                  <a:lnTo>
                    <a:pt x="1417" y="1774"/>
                  </a:lnTo>
                  <a:lnTo>
                    <a:pt x="3262" y="2119"/>
                  </a:lnTo>
                  <a:lnTo>
                    <a:pt x="3691" y="917"/>
                  </a:lnTo>
                  <a:lnTo>
                    <a:pt x="11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8"/>
            <p:cNvSpPr/>
            <p:nvPr/>
          </p:nvSpPr>
          <p:spPr>
            <a:xfrm>
              <a:off x="2669375" y="3864900"/>
              <a:ext cx="33950" cy="19375"/>
            </a:xfrm>
            <a:custGeom>
              <a:rect b="b" l="l" r="r" t="t"/>
              <a:pathLst>
                <a:path extrusionOk="0" h="775" w="1358">
                  <a:moveTo>
                    <a:pt x="119" y="0"/>
                  </a:moveTo>
                  <a:lnTo>
                    <a:pt x="0" y="333"/>
                  </a:lnTo>
                  <a:lnTo>
                    <a:pt x="1239" y="774"/>
                  </a:lnTo>
                  <a:lnTo>
                    <a:pt x="1358" y="441"/>
                  </a:lnTo>
                  <a:lnTo>
                    <a:pt x="1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8"/>
            <p:cNvSpPr/>
            <p:nvPr/>
          </p:nvSpPr>
          <p:spPr>
            <a:xfrm>
              <a:off x="2516975" y="3830075"/>
              <a:ext cx="46150" cy="45850"/>
            </a:xfrm>
            <a:custGeom>
              <a:rect b="b" l="l" r="r" t="t"/>
              <a:pathLst>
                <a:path extrusionOk="0" h="1834" w="1846">
                  <a:moveTo>
                    <a:pt x="929" y="0"/>
                  </a:moveTo>
                  <a:cubicBezTo>
                    <a:pt x="417" y="0"/>
                    <a:pt x="0" y="405"/>
                    <a:pt x="0" y="917"/>
                  </a:cubicBezTo>
                  <a:cubicBezTo>
                    <a:pt x="0" y="1429"/>
                    <a:pt x="417" y="1834"/>
                    <a:pt x="929" y="1834"/>
                  </a:cubicBezTo>
                  <a:cubicBezTo>
                    <a:pt x="1441" y="1834"/>
                    <a:pt x="1846" y="1429"/>
                    <a:pt x="1846" y="917"/>
                  </a:cubicBezTo>
                  <a:cubicBezTo>
                    <a:pt x="1846" y="405"/>
                    <a:pt x="1441" y="0"/>
                    <a:pt x="929"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8"/>
            <p:cNvSpPr/>
            <p:nvPr/>
          </p:nvSpPr>
          <p:spPr>
            <a:xfrm>
              <a:off x="2627100" y="3906550"/>
              <a:ext cx="46175" cy="46175"/>
            </a:xfrm>
            <a:custGeom>
              <a:rect b="b" l="l" r="r" t="t"/>
              <a:pathLst>
                <a:path extrusionOk="0" h="1847" w="1847">
                  <a:moveTo>
                    <a:pt x="929" y="1"/>
                  </a:moveTo>
                  <a:cubicBezTo>
                    <a:pt x="417" y="1"/>
                    <a:pt x="1" y="418"/>
                    <a:pt x="1" y="918"/>
                  </a:cubicBezTo>
                  <a:cubicBezTo>
                    <a:pt x="1" y="1430"/>
                    <a:pt x="417" y="1846"/>
                    <a:pt x="929" y="1846"/>
                  </a:cubicBezTo>
                  <a:cubicBezTo>
                    <a:pt x="1441" y="1846"/>
                    <a:pt x="1846" y="1430"/>
                    <a:pt x="1846" y="918"/>
                  </a:cubicBezTo>
                  <a:cubicBezTo>
                    <a:pt x="1846" y="418"/>
                    <a:pt x="1441" y="1"/>
                    <a:pt x="929"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 name="Google Shape;1493;p48"/>
          <p:cNvGrpSpPr/>
          <p:nvPr/>
        </p:nvGrpSpPr>
        <p:grpSpPr>
          <a:xfrm flipH="1">
            <a:off x="-226814" y="1397516"/>
            <a:ext cx="1880425" cy="3761641"/>
            <a:chOff x="5543250" y="3380975"/>
            <a:chExt cx="535200" cy="1070625"/>
          </a:xfrm>
        </p:grpSpPr>
        <p:sp>
          <p:nvSpPr>
            <p:cNvPr id="1494" name="Google Shape;1494;p48"/>
            <p:cNvSpPr/>
            <p:nvPr/>
          </p:nvSpPr>
          <p:spPr>
            <a:xfrm>
              <a:off x="5910850" y="3479150"/>
              <a:ext cx="50925" cy="58825"/>
            </a:xfrm>
            <a:custGeom>
              <a:rect b="b" l="l" r="r" t="t"/>
              <a:pathLst>
                <a:path extrusionOk="0" h="2353" w="2037">
                  <a:moveTo>
                    <a:pt x="1481" y="1"/>
                  </a:moveTo>
                  <a:cubicBezTo>
                    <a:pt x="1290" y="1"/>
                    <a:pt x="1062" y="102"/>
                    <a:pt x="846" y="285"/>
                  </a:cubicBezTo>
                  <a:cubicBezTo>
                    <a:pt x="679" y="416"/>
                    <a:pt x="524" y="583"/>
                    <a:pt x="417" y="785"/>
                  </a:cubicBezTo>
                  <a:cubicBezTo>
                    <a:pt x="393" y="785"/>
                    <a:pt x="393" y="797"/>
                    <a:pt x="393" y="797"/>
                  </a:cubicBezTo>
                  <a:cubicBezTo>
                    <a:pt x="36" y="1393"/>
                    <a:pt x="0" y="2036"/>
                    <a:pt x="298" y="2262"/>
                  </a:cubicBezTo>
                  <a:cubicBezTo>
                    <a:pt x="310" y="2274"/>
                    <a:pt x="310" y="2286"/>
                    <a:pt x="322" y="2286"/>
                  </a:cubicBezTo>
                  <a:cubicBezTo>
                    <a:pt x="369" y="2321"/>
                    <a:pt x="417" y="2333"/>
                    <a:pt x="477" y="2345"/>
                  </a:cubicBezTo>
                  <a:cubicBezTo>
                    <a:pt x="502" y="2350"/>
                    <a:pt x="529" y="2352"/>
                    <a:pt x="556" y="2352"/>
                  </a:cubicBezTo>
                  <a:cubicBezTo>
                    <a:pt x="875" y="2352"/>
                    <a:pt x="1313" y="2041"/>
                    <a:pt x="1620" y="1547"/>
                  </a:cubicBezTo>
                  <a:cubicBezTo>
                    <a:pt x="2001" y="940"/>
                    <a:pt x="2036" y="262"/>
                    <a:pt x="1703" y="59"/>
                  </a:cubicBezTo>
                  <a:cubicBezTo>
                    <a:pt x="1638" y="20"/>
                    <a:pt x="1563" y="1"/>
                    <a:pt x="1481"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8"/>
            <p:cNvSpPr/>
            <p:nvPr/>
          </p:nvSpPr>
          <p:spPr>
            <a:xfrm>
              <a:off x="5841800" y="3539825"/>
              <a:ext cx="80975" cy="214075"/>
            </a:xfrm>
            <a:custGeom>
              <a:rect b="b" l="l" r="r" t="t"/>
              <a:pathLst>
                <a:path extrusionOk="0" h="8563" w="3239">
                  <a:moveTo>
                    <a:pt x="1771" y="0"/>
                  </a:moveTo>
                  <a:cubicBezTo>
                    <a:pt x="1021" y="0"/>
                    <a:pt x="147" y="336"/>
                    <a:pt x="464" y="1549"/>
                  </a:cubicBezTo>
                  <a:cubicBezTo>
                    <a:pt x="464" y="1549"/>
                    <a:pt x="524" y="1609"/>
                    <a:pt x="595" y="1728"/>
                  </a:cubicBezTo>
                  <a:cubicBezTo>
                    <a:pt x="595" y="1728"/>
                    <a:pt x="393" y="3573"/>
                    <a:pt x="202" y="3847"/>
                  </a:cubicBezTo>
                  <a:cubicBezTo>
                    <a:pt x="0" y="4133"/>
                    <a:pt x="95" y="7919"/>
                    <a:pt x="83" y="7931"/>
                  </a:cubicBezTo>
                  <a:lnTo>
                    <a:pt x="691" y="8562"/>
                  </a:lnTo>
                  <a:lnTo>
                    <a:pt x="2250" y="7395"/>
                  </a:lnTo>
                  <a:lnTo>
                    <a:pt x="3000" y="6312"/>
                  </a:lnTo>
                  <a:lnTo>
                    <a:pt x="3239" y="2895"/>
                  </a:lnTo>
                  <a:lnTo>
                    <a:pt x="3120" y="2764"/>
                  </a:lnTo>
                  <a:cubicBezTo>
                    <a:pt x="3191" y="2597"/>
                    <a:pt x="3203" y="2395"/>
                    <a:pt x="3131" y="2168"/>
                  </a:cubicBezTo>
                  <a:cubicBezTo>
                    <a:pt x="3060" y="1942"/>
                    <a:pt x="3000" y="1752"/>
                    <a:pt x="2941" y="1585"/>
                  </a:cubicBezTo>
                  <a:cubicBezTo>
                    <a:pt x="2798" y="1168"/>
                    <a:pt x="2727" y="918"/>
                    <a:pt x="2703" y="728"/>
                  </a:cubicBezTo>
                  <a:cubicBezTo>
                    <a:pt x="2667" y="549"/>
                    <a:pt x="2679" y="430"/>
                    <a:pt x="2715" y="299"/>
                  </a:cubicBezTo>
                  <a:cubicBezTo>
                    <a:pt x="2744" y="159"/>
                    <a:pt x="2287" y="0"/>
                    <a:pt x="1771"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8"/>
            <p:cNvSpPr/>
            <p:nvPr/>
          </p:nvSpPr>
          <p:spPr>
            <a:xfrm>
              <a:off x="5805475" y="3429050"/>
              <a:ext cx="128300" cy="150175"/>
            </a:xfrm>
            <a:custGeom>
              <a:rect b="b" l="l" r="r" t="t"/>
              <a:pathLst>
                <a:path extrusionOk="0" h="6007" w="5132">
                  <a:moveTo>
                    <a:pt x="2840" y="1"/>
                  </a:moveTo>
                  <a:cubicBezTo>
                    <a:pt x="2745" y="1"/>
                    <a:pt x="2648" y="9"/>
                    <a:pt x="2548" y="27"/>
                  </a:cubicBezTo>
                  <a:cubicBezTo>
                    <a:pt x="858" y="349"/>
                    <a:pt x="1" y="920"/>
                    <a:pt x="322" y="2349"/>
                  </a:cubicBezTo>
                  <a:cubicBezTo>
                    <a:pt x="322" y="2349"/>
                    <a:pt x="548" y="3182"/>
                    <a:pt x="477" y="3861"/>
                  </a:cubicBezTo>
                  <a:cubicBezTo>
                    <a:pt x="417" y="4552"/>
                    <a:pt x="1179" y="5623"/>
                    <a:pt x="1846" y="5933"/>
                  </a:cubicBezTo>
                  <a:cubicBezTo>
                    <a:pt x="1955" y="5984"/>
                    <a:pt x="2082" y="6007"/>
                    <a:pt x="2220" y="6007"/>
                  </a:cubicBezTo>
                  <a:cubicBezTo>
                    <a:pt x="2916" y="6007"/>
                    <a:pt x="3903" y="5429"/>
                    <a:pt x="4311" y="4992"/>
                  </a:cubicBezTo>
                  <a:cubicBezTo>
                    <a:pt x="4787" y="4468"/>
                    <a:pt x="5108" y="3182"/>
                    <a:pt x="5120" y="2599"/>
                  </a:cubicBezTo>
                  <a:cubicBezTo>
                    <a:pt x="5131" y="2051"/>
                    <a:pt x="4302" y="1"/>
                    <a:pt x="2840"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8"/>
            <p:cNvSpPr/>
            <p:nvPr/>
          </p:nvSpPr>
          <p:spPr>
            <a:xfrm>
              <a:off x="5783450" y="3380975"/>
              <a:ext cx="214625" cy="253550"/>
            </a:xfrm>
            <a:custGeom>
              <a:rect b="b" l="l" r="r" t="t"/>
              <a:pathLst>
                <a:path extrusionOk="0" h="10142" w="8585">
                  <a:moveTo>
                    <a:pt x="3697" y="0"/>
                  </a:moveTo>
                  <a:cubicBezTo>
                    <a:pt x="3548" y="0"/>
                    <a:pt x="3394" y="15"/>
                    <a:pt x="3239" y="45"/>
                  </a:cubicBezTo>
                  <a:cubicBezTo>
                    <a:pt x="1417" y="402"/>
                    <a:pt x="524" y="2093"/>
                    <a:pt x="679" y="3867"/>
                  </a:cubicBezTo>
                  <a:cubicBezTo>
                    <a:pt x="846" y="5653"/>
                    <a:pt x="667" y="7808"/>
                    <a:pt x="191" y="8999"/>
                  </a:cubicBezTo>
                  <a:cubicBezTo>
                    <a:pt x="0" y="9475"/>
                    <a:pt x="60" y="9844"/>
                    <a:pt x="227" y="10142"/>
                  </a:cubicBezTo>
                  <a:lnTo>
                    <a:pt x="905" y="9058"/>
                  </a:lnTo>
                  <a:cubicBezTo>
                    <a:pt x="905" y="9058"/>
                    <a:pt x="1715" y="8320"/>
                    <a:pt x="2941" y="8058"/>
                  </a:cubicBezTo>
                  <a:cubicBezTo>
                    <a:pt x="2870" y="7939"/>
                    <a:pt x="2810" y="7880"/>
                    <a:pt x="2810" y="7880"/>
                  </a:cubicBezTo>
                  <a:cubicBezTo>
                    <a:pt x="2787" y="7868"/>
                    <a:pt x="2751" y="7868"/>
                    <a:pt x="2727" y="7856"/>
                  </a:cubicBezTo>
                  <a:cubicBezTo>
                    <a:pt x="2072" y="7546"/>
                    <a:pt x="1298" y="6475"/>
                    <a:pt x="1358" y="5784"/>
                  </a:cubicBezTo>
                  <a:cubicBezTo>
                    <a:pt x="1417" y="5105"/>
                    <a:pt x="1203" y="4272"/>
                    <a:pt x="1203" y="4272"/>
                  </a:cubicBezTo>
                  <a:cubicBezTo>
                    <a:pt x="1179" y="4129"/>
                    <a:pt x="1155" y="3998"/>
                    <a:pt x="1143" y="3879"/>
                  </a:cubicBezTo>
                  <a:lnTo>
                    <a:pt x="1143" y="3879"/>
                  </a:lnTo>
                  <a:cubicBezTo>
                    <a:pt x="1165" y="3886"/>
                    <a:pt x="1542" y="3980"/>
                    <a:pt x="2160" y="3980"/>
                  </a:cubicBezTo>
                  <a:cubicBezTo>
                    <a:pt x="2566" y="3980"/>
                    <a:pt x="3075" y="3940"/>
                    <a:pt x="3656" y="3808"/>
                  </a:cubicBezTo>
                  <a:cubicBezTo>
                    <a:pt x="3656" y="3808"/>
                    <a:pt x="2798" y="3653"/>
                    <a:pt x="2739" y="3296"/>
                  </a:cubicBezTo>
                  <a:lnTo>
                    <a:pt x="2739" y="3296"/>
                  </a:lnTo>
                  <a:cubicBezTo>
                    <a:pt x="2739" y="3296"/>
                    <a:pt x="4537" y="3998"/>
                    <a:pt x="5274" y="3998"/>
                  </a:cubicBezTo>
                  <a:cubicBezTo>
                    <a:pt x="5328" y="3998"/>
                    <a:pt x="5376" y="3994"/>
                    <a:pt x="5418" y="3986"/>
                  </a:cubicBezTo>
                  <a:cubicBezTo>
                    <a:pt x="5418" y="3986"/>
                    <a:pt x="5049" y="3879"/>
                    <a:pt x="4882" y="3403"/>
                  </a:cubicBezTo>
                  <a:lnTo>
                    <a:pt x="4882" y="3403"/>
                  </a:lnTo>
                  <a:cubicBezTo>
                    <a:pt x="4882" y="3403"/>
                    <a:pt x="5251" y="3748"/>
                    <a:pt x="5584" y="3986"/>
                  </a:cubicBezTo>
                  <a:cubicBezTo>
                    <a:pt x="5584" y="3986"/>
                    <a:pt x="5739" y="5415"/>
                    <a:pt x="5608" y="6189"/>
                  </a:cubicBezTo>
                  <a:cubicBezTo>
                    <a:pt x="5608" y="6189"/>
                    <a:pt x="6346" y="4939"/>
                    <a:pt x="6192" y="4046"/>
                  </a:cubicBezTo>
                  <a:cubicBezTo>
                    <a:pt x="6329" y="3973"/>
                    <a:pt x="6467" y="3932"/>
                    <a:pt x="6589" y="3932"/>
                  </a:cubicBezTo>
                  <a:cubicBezTo>
                    <a:pt x="6667" y="3932"/>
                    <a:pt x="6738" y="3949"/>
                    <a:pt x="6799" y="3986"/>
                  </a:cubicBezTo>
                  <a:cubicBezTo>
                    <a:pt x="7132" y="4189"/>
                    <a:pt x="7097" y="4867"/>
                    <a:pt x="6716" y="5474"/>
                  </a:cubicBezTo>
                  <a:cubicBezTo>
                    <a:pt x="6409" y="5968"/>
                    <a:pt x="5971" y="6279"/>
                    <a:pt x="5652" y="6279"/>
                  </a:cubicBezTo>
                  <a:cubicBezTo>
                    <a:pt x="5625" y="6279"/>
                    <a:pt x="5598" y="6277"/>
                    <a:pt x="5573" y="6272"/>
                  </a:cubicBezTo>
                  <a:cubicBezTo>
                    <a:pt x="5465" y="6546"/>
                    <a:pt x="5334" y="6760"/>
                    <a:pt x="5180" y="6927"/>
                  </a:cubicBezTo>
                  <a:cubicBezTo>
                    <a:pt x="5132" y="6975"/>
                    <a:pt x="5096" y="7022"/>
                    <a:pt x="5037" y="7058"/>
                  </a:cubicBezTo>
                  <a:cubicBezTo>
                    <a:pt x="5049" y="7177"/>
                    <a:pt x="5073" y="7320"/>
                    <a:pt x="5132" y="7510"/>
                  </a:cubicBezTo>
                  <a:cubicBezTo>
                    <a:pt x="5132" y="7510"/>
                    <a:pt x="7013" y="8332"/>
                    <a:pt x="8192" y="9070"/>
                  </a:cubicBezTo>
                  <a:cubicBezTo>
                    <a:pt x="8394" y="8701"/>
                    <a:pt x="8585" y="8082"/>
                    <a:pt x="8347" y="7248"/>
                  </a:cubicBezTo>
                  <a:cubicBezTo>
                    <a:pt x="7954" y="5832"/>
                    <a:pt x="6775" y="3927"/>
                    <a:pt x="6656" y="2736"/>
                  </a:cubicBezTo>
                  <a:cubicBezTo>
                    <a:pt x="6547" y="1647"/>
                    <a:pt x="5303" y="0"/>
                    <a:pt x="3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8"/>
            <p:cNvSpPr/>
            <p:nvPr/>
          </p:nvSpPr>
          <p:spPr>
            <a:xfrm>
              <a:off x="5786725" y="4333400"/>
              <a:ext cx="47050" cy="86950"/>
            </a:xfrm>
            <a:custGeom>
              <a:rect b="b" l="l" r="r" t="t"/>
              <a:pathLst>
                <a:path extrusionOk="0" h="3478" w="1882">
                  <a:moveTo>
                    <a:pt x="0" y="1"/>
                  </a:moveTo>
                  <a:lnTo>
                    <a:pt x="108" y="2227"/>
                  </a:lnTo>
                  <a:lnTo>
                    <a:pt x="441" y="3477"/>
                  </a:lnTo>
                  <a:lnTo>
                    <a:pt x="1334" y="3477"/>
                  </a:lnTo>
                  <a:lnTo>
                    <a:pt x="1691" y="2525"/>
                  </a:lnTo>
                  <a:lnTo>
                    <a:pt x="1882"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5718250" y="4389650"/>
              <a:ext cx="128925" cy="61950"/>
            </a:xfrm>
            <a:custGeom>
              <a:rect b="b" l="l" r="r" t="t"/>
              <a:pathLst>
                <a:path extrusionOk="0" h="2478" w="5157">
                  <a:moveTo>
                    <a:pt x="2835" y="1"/>
                  </a:moveTo>
                  <a:cubicBezTo>
                    <a:pt x="2835" y="1"/>
                    <a:pt x="751" y="1084"/>
                    <a:pt x="382" y="1334"/>
                  </a:cubicBezTo>
                  <a:cubicBezTo>
                    <a:pt x="1" y="1584"/>
                    <a:pt x="108" y="2477"/>
                    <a:pt x="108" y="2477"/>
                  </a:cubicBezTo>
                  <a:lnTo>
                    <a:pt x="5156" y="2477"/>
                  </a:lnTo>
                  <a:cubicBezTo>
                    <a:pt x="5156" y="2477"/>
                    <a:pt x="4928" y="281"/>
                    <a:pt x="4472" y="281"/>
                  </a:cubicBezTo>
                  <a:cubicBezTo>
                    <a:pt x="4417" y="281"/>
                    <a:pt x="4360" y="312"/>
                    <a:pt x="4299" y="382"/>
                  </a:cubicBezTo>
                  <a:cubicBezTo>
                    <a:pt x="4087" y="630"/>
                    <a:pt x="3873" y="707"/>
                    <a:pt x="3689" y="707"/>
                  </a:cubicBezTo>
                  <a:cubicBezTo>
                    <a:pt x="3388" y="707"/>
                    <a:pt x="3168" y="501"/>
                    <a:pt x="3168" y="501"/>
                  </a:cubicBezTo>
                  <a:lnTo>
                    <a:pt x="28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5928100" y="4333400"/>
              <a:ext cx="46775" cy="86950"/>
            </a:xfrm>
            <a:custGeom>
              <a:rect b="b" l="l" r="r" t="t"/>
              <a:pathLst>
                <a:path extrusionOk="0" h="3478" w="1871">
                  <a:moveTo>
                    <a:pt x="1" y="1"/>
                  </a:moveTo>
                  <a:lnTo>
                    <a:pt x="96" y="2227"/>
                  </a:lnTo>
                  <a:lnTo>
                    <a:pt x="418" y="3477"/>
                  </a:lnTo>
                  <a:lnTo>
                    <a:pt x="1334" y="3477"/>
                  </a:lnTo>
                  <a:lnTo>
                    <a:pt x="1692" y="2525"/>
                  </a:lnTo>
                  <a:lnTo>
                    <a:pt x="1870"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5859650" y="4389650"/>
              <a:ext cx="128900" cy="61950"/>
            </a:xfrm>
            <a:custGeom>
              <a:rect b="b" l="l" r="r" t="t"/>
              <a:pathLst>
                <a:path extrusionOk="0" h="2478" w="5156">
                  <a:moveTo>
                    <a:pt x="2834" y="1"/>
                  </a:moveTo>
                  <a:cubicBezTo>
                    <a:pt x="2834" y="1"/>
                    <a:pt x="751" y="1084"/>
                    <a:pt x="381" y="1334"/>
                  </a:cubicBezTo>
                  <a:cubicBezTo>
                    <a:pt x="0" y="1584"/>
                    <a:pt x="108" y="2477"/>
                    <a:pt x="108" y="2477"/>
                  </a:cubicBezTo>
                  <a:lnTo>
                    <a:pt x="5156" y="2477"/>
                  </a:lnTo>
                  <a:cubicBezTo>
                    <a:pt x="5156" y="2477"/>
                    <a:pt x="4918" y="281"/>
                    <a:pt x="4468" y="281"/>
                  </a:cubicBezTo>
                  <a:cubicBezTo>
                    <a:pt x="4415" y="281"/>
                    <a:pt x="4358" y="312"/>
                    <a:pt x="4299" y="382"/>
                  </a:cubicBezTo>
                  <a:cubicBezTo>
                    <a:pt x="4086" y="630"/>
                    <a:pt x="3872" y="707"/>
                    <a:pt x="3689" y="707"/>
                  </a:cubicBezTo>
                  <a:cubicBezTo>
                    <a:pt x="3388" y="707"/>
                    <a:pt x="3168" y="501"/>
                    <a:pt x="3168" y="501"/>
                  </a:cubicBezTo>
                  <a:lnTo>
                    <a:pt x="28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6004700" y="3971725"/>
              <a:ext cx="63025" cy="71750"/>
            </a:xfrm>
            <a:custGeom>
              <a:rect b="b" l="l" r="r" t="t"/>
              <a:pathLst>
                <a:path extrusionOk="0" h="2870" w="2521">
                  <a:moveTo>
                    <a:pt x="1354" y="1"/>
                  </a:moveTo>
                  <a:cubicBezTo>
                    <a:pt x="901" y="1"/>
                    <a:pt x="318" y="32"/>
                    <a:pt x="318" y="192"/>
                  </a:cubicBezTo>
                  <a:cubicBezTo>
                    <a:pt x="318" y="466"/>
                    <a:pt x="294" y="728"/>
                    <a:pt x="128" y="1264"/>
                  </a:cubicBezTo>
                  <a:cubicBezTo>
                    <a:pt x="1" y="1796"/>
                    <a:pt x="222" y="2766"/>
                    <a:pt x="398" y="2766"/>
                  </a:cubicBezTo>
                  <a:cubicBezTo>
                    <a:pt x="403" y="2766"/>
                    <a:pt x="408" y="2765"/>
                    <a:pt x="414" y="2764"/>
                  </a:cubicBezTo>
                  <a:cubicBezTo>
                    <a:pt x="426" y="2761"/>
                    <a:pt x="439" y="2760"/>
                    <a:pt x="453" y="2760"/>
                  </a:cubicBezTo>
                  <a:cubicBezTo>
                    <a:pt x="582" y="2760"/>
                    <a:pt x="736" y="2869"/>
                    <a:pt x="875" y="2869"/>
                  </a:cubicBezTo>
                  <a:cubicBezTo>
                    <a:pt x="922" y="2869"/>
                    <a:pt x="967" y="2857"/>
                    <a:pt x="1009" y="2823"/>
                  </a:cubicBezTo>
                  <a:cubicBezTo>
                    <a:pt x="1199" y="2704"/>
                    <a:pt x="1461" y="2764"/>
                    <a:pt x="1664" y="2645"/>
                  </a:cubicBezTo>
                  <a:cubicBezTo>
                    <a:pt x="1854" y="2526"/>
                    <a:pt x="1961" y="2573"/>
                    <a:pt x="2235" y="2287"/>
                  </a:cubicBezTo>
                  <a:cubicBezTo>
                    <a:pt x="2521" y="2026"/>
                    <a:pt x="2390" y="1335"/>
                    <a:pt x="2235" y="1037"/>
                  </a:cubicBezTo>
                  <a:cubicBezTo>
                    <a:pt x="2092" y="728"/>
                    <a:pt x="1878" y="13"/>
                    <a:pt x="1878" y="13"/>
                  </a:cubicBezTo>
                  <a:cubicBezTo>
                    <a:pt x="1878" y="13"/>
                    <a:pt x="1642" y="1"/>
                    <a:pt x="1354"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8"/>
            <p:cNvSpPr/>
            <p:nvPr/>
          </p:nvSpPr>
          <p:spPr>
            <a:xfrm>
              <a:off x="5543250" y="3709800"/>
              <a:ext cx="95700" cy="63325"/>
            </a:xfrm>
            <a:custGeom>
              <a:rect b="b" l="l" r="r" t="t"/>
              <a:pathLst>
                <a:path extrusionOk="0" h="2533" w="3828">
                  <a:moveTo>
                    <a:pt x="1334" y="1"/>
                  </a:moveTo>
                  <a:cubicBezTo>
                    <a:pt x="1107" y="1"/>
                    <a:pt x="0" y="84"/>
                    <a:pt x="36" y="168"/>
                  </a:cubicBezTo>
                  <a:cubicBezTo>
                    <a:pt x="72" y="239"/>
                    <a:pt x="83" y="346"/>
                    <a:pt x="1048" y="370"/>
                  </a:cubicBezTo>
                  <a:lnTo>
                    <a:pt x="1881" y="977"/>
                  </a:lnTo>
                  <a:cubicBezTo>
                    <a:pt x="1881" y="977"/>
                    <a:pt x="1857" y="1144"/>
                    <a:pt x="1750" y="1144"/>
                  </a:cubicBezTo>
                  <a:cubicBezTo>
                    <a:pt x="1643" y="1144"/>
                    <a:pt x="1262" y="965"/>
                    <a:pt x="1107" y="799"/>
                  </a:cubicBezTo>
                  <a:cubicBezTo>
                    <a:pt x="1057" y="744"/>
                    <a:pt x="987" y="716"/>
                    <a:pt x="925" y="716"/>
                  </a:cubicBezTo>
                  <a:cubicBezTo>
                    <a:pt x="812" y="716"/>
                    <a:pt x="726" y="809"/>
                    <a:pt x="834" y="1001"/>
                  </a:cubicBezTo>
                  <a:cubicBezTo>
                    <a:pt x="988" y="1299"/>
                    <a:pt x="1167" y="1311"/>
                    <a:pt x="1357" y="1537"/>
                  </a:cubicBezTo>
                  <a:cubicBezTo>
                    <a:pt x="1560" y="1751"/>
                    <a:pt x="2227" y="1918"/>
                    <a:pt x="2584" y="2037"/>
                  </a:cubicBezTo>
                  <a:cubicBezTo>
                    <a:pt x="2941" y="2156"/>
                    <a:pt x="3691" y="2406"/>
                    <a:pt x="3762" y="2525"/>
                  </a:cubicBezTo>
                  <a:cubicBezTo>
                    <a:pt x="3766" y="2530"/>
                    <a:pt x="3769" y="2533"/>
                    <a:pt x="3771" y="2533"/>
                  </a:cubicBezTo>
                  <a:cubicBezTo>
                    <a:pt x="3828" y="2533"/>
                    <a:pt x="3762" y="1358"/>
                    <a:pt x="3762" y="1358"/>
                  </a:cubicBezTo>
                  <a:cubicBezTo>
                    <a:pt x="3762" y="1358"/>
                    <a:pt x="3048" y="834"/>
                    <a:pt x="2691" y="620"/>
                  </a:cubicBezTo>
                  <a:cubicBezTo>
                    <a:pt x="2334" y="418"/>
                    <a:pt x="1560" y="13"/>
                    <a:pt x="1334"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8"/>
            <p:cNvSpPr/>
            <p:nvPr/>
          </p:nvSpPr>
          <p:spPr>
            <a:xfrm>
              <a:off x="5778675" y="4031875"/>
              <a:ext cx="209875" cy="341725"/>
            </a:xfrm>
            <a:custGeom>
              <a:rect b="b" l="l" r="r" t="t"/>
              <a:pathLst>
                <a:path extrusionOk="0" h="13669" w="8395">
                  <a:moveTo>
                    <a:pt x="680" y="1"/>
                  </a:moveTo>
                  <a:lnTo>
                    <a:pt x="358" y="3834"/>
                  </a:lnTo>
                  <a:lnTo>
                    <a:pt x="1" y="13312"/>
                  </a:lnTo>
                  <a:lnTo>
                    <a:pt x="2870" y="13669"/>
                  </a:lnTo>
                  <a:lnTo>
                    <a:pt x="3763" y="1882"/>
                  </a:lnTo>
                  <a:lnTo>
                    <a:pt x="5609" y="13550"/>
                  </a:lnTo>
                  <a:lnTo>
                    <a:pt x="8395" y="13538"/>
                  </a:lnTo>
                  <a:lnTo>
                    <a:pt x="7978" y="620"/>
                  </a:lnTo>
                  <a:lnTo>
                    <a:pt x="6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8"/>
            <p:cNvSpPr/>
            <p:nvPr/>
          </p:nvSpPr>
          <p:spPr>
            <a:xfrm>
              <a:off x="5846850" y="3580625"/>
              <a:ext cx="66400" cy="179825"/>
            </a:xfrm>
            <a:custGeom>
              <a:rect b="b" l="l" r="r" t="t"/>
              <a:pathLst>
                <a:path extrusionOk="0" h="7193" w="2656">
                  <a:moveTo>
                    <a:pt x="2656" y="1"/>
                  </a:moveTo>
                  <a:cubicBezTo>
                    <a:pt x="2011" y="325"/>
                    <a:pt x="1538" y="429"/>
                    <a:pt x="1196" y="429"/>
                  </a:cubicBezTo>
                  <a:cubicBezTo>
                    <a:pt x="584" y="429"/>
                    <a:pt x="393" y="96"/>
                    <a:pt x="393" y="96"/>
                  </a:cubicBezTo>
                  <a:lnTo>
                    <a:pt x="108" y="417"/>
                  </a:lnTo>
                  <a:lnTo>
                    <a:pt x="0" y="7192"/>
                  </a:lnTo>
                  <a:lnTo>
                    <a:pt x="143" y="7192"/>
                  </a:lnTo>
                  <a:lnTo>
                    <a:pt x="265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8"/>
            <p:cNvSpPr/>
            <p:nvPr/>
          </p:nvSpPr>
          <p:spPr>
            <a:xfrm>
              <a:off x="5613475" y="3568725"/>
              <a:ext cx="464975" cy="577500"/>
            </a:xfrm>
            <a:custGeom>
              <a:rect b="b" l="l" r="r" t="t"/>
              <a:pathLst>
                <a:path extrusionOk="0" h="23100" w="18599">
                  <a:moveTo>
                    <a:pt x="11931" y="0"/>
                  </a:moveTo>
                  <a:lnTo>
                    <a:pt x="9514" y="6787"/>
                  </a:lnTo>
                  <a:lnTo>
                    <a:pt x="9716" y="536"/>
                  </a:lnTo>
                  <a:lnTo>
                    <a:pt x="9716" y="536"/>
                  </a:lnTo>
                  <a:cubicBezTo>
                    <a:pt x="8478" y="786"/>
                    <a:pt x="7681" y="1536"/>
                    <a:pt x="7681" y="1536"/>
                  </a:cubicBezTo>
                  <a:lnTo>
                    <a:pt x="3763" y="7728"/>
                  </a:lnTo>
                  <a:lnTo>
                    <a:pt x="977" y="6525"/>
                  </a:lnTo>
                  <a:lnTo>
                    <a:pt x="1" y="8609"/>
                  </a:lnTo>
                  <a:cubicBezTo>
                    <a:pt x="1" y="8609"/>
                    <a:pt x="2311" y="10359"/>
                    <a:pt x="4097" y="11026"/>
                  </a:cubicBezTo>
                  <a:cubicBezTo>
                    <a:pt x="4324" y="11113"/>
                    <a:pt x="4535" y="11152"/>
                    <a:pt x="4731" y="11152"/>
                  </a:cubicBezTo>
                  <a:cubicBezTo>
                    <a:pt x="6075" y="11152"/>
                    <a:pt x="6692" y="9347"/>
                    <a:pt x="6692" y="9347"/>
                  </a:cubicBezTo>
                  <a:lnTo>
                    <a:pt x="6692" y="9347"/>
                  </a:lnTo>
                  <a:lnTo>
                    <a:pt x="5144" y="22515"/>
                  </a:lnTo>
                  <a:cubicBezTo>
                    <a:pt x="7105" y="22965"/>
                    <a:pt x="9176" y="23099"/>
                    <a:pt x="10952" y="23099"/>
                  </a:cubicBezTo>
                  <a:cubicBezTo>
                    <a:pt x="13596" y="23099"/>
                    <a:pt x="15586" y="22801"/>
                    <a:pt x="15586" y="22801"/>
                  </a:cubicBezTo>
                  <a:lnTo>
                    <a:pt x="15586" y="16562"/>
                  </a:lnTo>
                  <a:lnTo>
                    <a:pt x="18039" y="16014"/>
                  </a:lnTo>
                  <a:cubicBezTo>
                    <a:pt x="18599" y="10573"/>
                    <a:pt x="16491" y="2953"/>
                    <a:pt x="15717" y="2132"/>
                  </a:cubicBezTo>
                  <a:cubicBezTo>
                    <a:pt x="14955" y="1310"/>
                    <a:pt x="11931" y="0"/>
                    <a:pt x="119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8"/>
            <p:cNvSpPr/>
            <p:nvPr/>
          </p:nvSpPr>
          <p:spPr>
            <a:xfrm>
              <a:off x="5981100" y="3698200"/>
              <a:ext cx="22350" cy="440850"/>
            </a:xfrm>
            <a:custGeom>
              <a:rect b="b" l="l" r="r" t="t"/>
              <a:pathLst>
                <a:path extrusionOk="0" h="17634" w="894">
                  <a:moveTo>
                    <a:pt x="0" y="1"/>
                  </a:moveTo>
                  <a:lnTo>
                    <a:pt x="893" y="17634"/>
                  </a:lnTo>
                  <a:lnTo>
                    <a:pt x="893" y="11407"/>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8"/>
            <p:cNvSpPr/>
            <p:nvPr/>
          </p:nvSpPr>
          <p:spPr>
            <a:xfrm>
              <a:off x="5767075" y="3691650"/>
              <a:ext cx="32775" cy="136050"/>
            </a:xfrm>
            <a:custGeom>
              <a:rect b="b" l="l" r="r" t="t"/>
              <a:pathLst>
                <a:path extrusionOk="0" h="5442" w="1311">
                  <a:moveTo>
                    <a:pt x="1310" y="1"/>
                  </a:moveTo>
                  <a:lnTo>
                    <a:pt x="1" y="5442"/>
                  </a:lnTo>
                  <a:cubicBezTo>
                    <a:pt x="1" y="5442"/>
                    <a:pt x="155" y="5359"/>
                    <a:pt x="548" y="4442"/>
                  </a:cubicBezTo>
                  <a:lnTo>
                    <a:pt x="1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8"/>
            <p:cNvSpPr/>
            <p:nvPr/>
          </p:nvSpPr>
          <p:spPr>
            <a:xfrm>
              <a:off x="5851900" y="3568725"/>
              <a:ext cx="71175" cy="170575"/>
            </a:xfrm>
            <a:custGeom>
              <a:rect b="b" l="l" r="r" t="t"/>
              <a:pathLst>
                <a:path extrusionOk="0" h="6823" w="2847">
                  <a:moveTo>
                    <a:pt x="2394" y="0"/>
                  </a:moveTo>
                  <a:lnTo>
                    <a:pt x="2394" y="4620"/>
                  </a:lnTo>
                  <a:lnTo>
                    <a:pt x="1120" y="4620"/>
                  </a:lnTo>
                  <a:lnTo>
                    <a:pt x="1549" y="5394"/>
                  </a:lnTo>
                  <a:lnTo>
                    <a:pt x="1" y="6823"/>
                  </a:lnTo>
                  <a:lnTo>
                    <a:pt x="2013" y="5644"/>
                  </a:lnTo>
                  <a:lnTo>
                    <a:pt x="1680" y="4918"/>
                  </a:lnTo>
                  <a:lnTo>
                    <a:pt x="2846" y="4918"/>
                  </a:lnTo>
                  <a:lnTo>
                    <a:pt x="23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5811725" y="3583000"/>
              <a:ext cx="44975" cy="156300"/>
            </a:xfrm>
            <a:custGeom>
              <a:rect b="b" l="l" r="r" t="t"/>
              <a:pathLst>
                <a:path extrusionOk="0" h="6252" w="1799">
                  <a:moveTo>
                    <a:pt x="1798" y="1"/>
                  </a:moveTo>
                  <a:lnTo>
                    <a:pt x="1" y="3966"/>
                  </a:lnTo>
                  <a:lnTo>
                    <a:pt x="810" y="4347"/>
                  </a:lnTo>
                  <a:lnTo>
                    <a:pt x="251" y="4609"/>
                  </a:lnTo>
                  <a:lnTo>
                    <a:pt x="1608" y="6252"/>
                  </a:lnTo>
                  <a:lnTo>
                    <a:pt x="1608" y="6252"/>
                  </a:lnTo>
                  <a:lnTo>
                    <a:pt x="667" y="4763"/>
                  </a:lnTo>
                  <a:lnTo>
                    <a:pt x="1346" y="4109"/>
                  </a:lnTo>
                  <a:lnTo>
                    <a:pt x="465" y="3906"/>
                  </a:lnTo>
                  <a:lnTo>
                    <a:pt x="17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 name="Google Shape;1511;p48"/>
          <p:cNvGrpSpPr/>
          <p:nvPr/>
        </p:nvGrpSpPr>
        <p:grpSpPr>
          <a:xfrm rot="928156">
            <a:off x="1729037" y="193559"/>
            <a:ext cx="946006" cy="1636471"/>
            <a:chOff x="-1203150" y="452325"/>
            <a:chExt cx="668575" cy="1156550"/>
          </a:xfrm>
        </p:grpSpPr>
        <p:sp>
          <p:nvSpPr>
            <p:cNvPr id="1512" name="Google Shape;1512;p48"/>
            <p:cNvSpPr/>
            <p:nvPr/>
          </p:nvSpPr>
          <p:spPr>
            <a:xfrm>
              <a:off x="-1048650" y="848925"/>
              <a:ext cx="399775" cy="759950"/>
            </a:xfrm>
            <a:custGeom>
              <a:rect b="b" l="l" r="r" t="t"/>
              <a:pathLst>
                <a:path extrusionOk="0" h="30398" w="15991">
                  <a:moveTo>
                    <a:pt x="655" y="1"/>
                  </a:moveTo>
                  <a:cubicBezTo>
                    <a:pt x="655" y="1"/>
                    <a:pt x="0" y="930"/>
                    <a:pt x="1167" y="1608"/>
                  </a:cubicBezTo>
                  <a:cubicBezTo>
                    <a:pt x="2346" y="2299"/>
                    <a:pt x="2143" y="10288"/>
                    <a:pt x="2143" y="10288"/>
                  </a:cubicBezTo>
                  <a:lnTo>
                    <a:pt x="2143" y="25730"/>
                  </a:lnTo>
                  <a:cubicBezTo>
                    <a:pt x="2143" y="25730"/>
                    <a:pt x="1929" y="30374"/>
                    <a:pt x="7989" y="30397"/>
                  </a:cubicBezTo>
                  <a:lnTo>
                    <a:pt x="8013" y="30397"/>
                  </a:lnTo>
                  <a:cubicBezTo>
                    <a:pt x="14085" y="30374"/>
                    <a:pt x="13859" y="25730"/>
                    <a:pt x="13859" y="25730"/>
                  </a:cubicBezTo>
                  <a:lnTo>
                    <a:pt x="13859" y="10288"/>
                  </a:lnTo>
                  <a:cubicBezTo>
                    <a:pt x="13859" y="10288"/>
                    <a:pt x="13657" y="2299"/>
                    <a:pt x="14835" y="1608"/>
                  </a:cubicBezTo>
                  <a:cubicBezTo>
                    <a:pt x="15990" y="930"/>
                    <a:pt x="15336" y="1"/>
                    <a:pt x="15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8"/>
            <p:cNvSpPr/>
            <p:nvPr/>
          </p:nvSpPr>
          <p:spPr>
            <a:xfrm>
              <a:off x="-995675" y="595825"/>
              <a:ext cx="220000" cy="713600"/>
            </a:xfrm>
            <a:custGeom>
              <a:rect b="b" l="l" r="r" t="t"/>
              <a:pathLst>
                <a:path extrusionOk="0" h="28544" w="8800">
                  <a:moveTo>
                    <a:pt x="8707" y="0"/>
                  </a:moveTo>
                  <a:cubicBezTo>
                    <a:pt x="8672" y="0"/>
                    <a:pt x="8642" y="16"/>
                    <a:pt x="8633" y="52"/>
                  </a:cubicBezTo>
                  <a:cubicBezTo>
                    <a:pt x="8609" y="124"/>
                    <a:pt x="6942" y="4827"/>
                    <a:pt x="6109" y="9613"/>
                  </a:cubicBezTo>
                  <a:cubicBezTo>
                    <a:pt x="6085" y="5160"/>
                    <a:pt x="4918" y="2612"/>
                    <a:pt x="4894" y="2576"/>
                  </a:cubicBezTo>
                  <a:cubicBezTo>
                    <a:pt x="4885" y="2551"/>
                    <a:pt x="4858" y="2531"/>
                    <a:pt x="4830" y="2531"/>
                  </a:cubicBezTo>
                  <a:cubicBezTo>
                    <a:pt x="4820" y="2531"/>
                    <a:pt x="4809" y="2534"/>
                    <a:pt x="4799" y="2541"/>
                  </a:cubicBezTo>
                  <a:cubicBezTo>
                    <a:pt x="4751" y="2552"/>
                    <a:pt x="4739" y="2600"/>
                    <a:pt x="4751" y="2648"/>
                  </a:cubicBezTo>
                  <a:cubicBezTo>
                    <a:pt x="4763" y="2672"/>
                    <a:pt x="6120" y="5589"/>
                    <a:pt x="5930" y="10684"/>
                  </a:cubicBezTo>
                  <a:lnTo>
                    <a:pt x="5930" y="10696"/>
                  </a:lnTo>
                  <a:cubicBezTo>
                    <a:pt x="5704" y="12197"/>
                    <a:pt x="5585" y="13673"/>
                    <a:pt x="5644" y="14983"/>
                  </a:cubicBezTo>
                  <a:cubicBezTo>
                    <a:pt x="3882" y="8815"/>
                    <a:pt x="203" y="4993"/>
                    <a:pt x="155" y="4946"/>
                  </a:cubicBezTo>
                  <a:cubicBezTo>
                    <a:pt x="138" y="4934"/>
                    <a:pt x="117" y="4928"/>
                    <a:pt x="96" y="4928"/>
                  </a:cubicBezTo>
                  <a:cubicBezTo>
                    <a:pt x="75" y="4928"/>
                    <a:pt x="54" y="4934"/>
                    <a:pt x="36" y="4946"/>
                  </a:cubicBezTo>
                  <a:cubicBezTo>
                    <a:pt x="1" y="4981"/>
                    <a:pt x="1" y="5029"/>
                    <a:pt x="36" y="5065"/>
                  </a:cubicBezTo>
                  <a:cubicBezTo>
                    <a:pt x="72" y="5124"/>
                    <a:pt x="5239" y="10458"/>
                    <a:pt x="6228" y="18721"/>
                  </a:cubicBezTo>
                  <a:cubicBezTo>
                    <a:pt x="6228" y="18733"/>
                    <a:pt x="6228" y="18733"/>
                    <a:pt x="6239" y="18745"/>
                  </a:cubicBezTo>
                  <a:cubicBezTo>
                    <a:pt x="6109" y="20924"/>
                    <a:pt x="6192" y="23019"/>
                    <a:pt x="6347" y="24710"/>
                  </a:cubicBezTo>
                  <a:cubicBezTo>
                    <a:pt x="5549" y="21829"/>
                    <a:pt x="3989" y="19912"/>
                    <a:pt x="3965" y="19888"/>
                  </a:cubicBezTo>
                  <a:cubicBezTo>
                    <a:pt x="3943" y="19873"/>
                    <a:pt x="3917" y="19863"/>
                    <a:pt x="3891" y="19863"/>
                  </a:cubicBezTo>
                  <a:cubicBezTo>
                    <a:pt x="3875" y="19863"/>
                    <a:pt x="3860" y="19867"/>
                    <a:pt x="3846" y="19876"/>
                  </a:cubicBezTo>
                  <a:cubicBezTo>
                    <a:pt x="3811" y="19912"/>
                    <a:pt x="3799" y="19947"/>
                    <a:pt x="3823" y="19995"/>
                  </a:cubicBezTo>
                  <a:cubicBezTo>
                    <a:pt x="3846" y="20031"/>
                    <a:pt x="5823" y="22436"/>
                    <a:pt x="6442" y="25948"/>
                  </a:cubicBezTo>
                  <a:cubicBezTo>
                    <a:pt x="6442" y="25960"/>
                    <a:pt x="6442" y="25960"/>
                    <a:pt x="6466" y="25960"/>
                  </a:cubicBezTo>
                  <a:cubicBezTo>
                    <a:pt x="6620" y="27472"/>
                    <a:pt x="6823" y="28437"/>
                    <a:pt x="6823" y="28484"/>
                  </a:cubicBezTo>
                  <a:cubicBezTo>
                    <a:pt x="6823" y="28520"/>
                    <a:pt x="6859" y="28544"/>
                    <a:pt x="6894" y="28544"/>
                  </a:cubicBezTo>
                  <a:lnTo>
                    <a:pt x="6906" y="28544"/>
                  </a:lnTo>
                  <a:cubicBezTo>
                    <a:pt x="6954" y="28520"/>
                    <a:pt x="6978" y="28496"/>
                    <a:pt x="6966" y="28448"/>
                  </a:cubicBezTo>
                  <a:cubicBezTo>
                    <a:pt x="6942" y="28329"/>
                    <a:pt x="4692" y="16352"/>
                    <a:pt x="8752" y="10149"/>
                  </a:cubicBezTo>
                  <a:cubicBezTo>
                    <a:pt x="8799" y="10101"/>
                    <a:pt x="8799" y="10053"/>
                    <a:pt x="8752" y="10030"/>
                  </a:cubicBezTo>
                  <a:cubicBezTo>
                    <a:pt x="8742" y="10015"/>
                    <a:pt x="8727" y="10009"/>
                    <a:pt x="8711" y="10009"/>
                  </a:cubicBezTo>
                  <a:cubicBezTo>
                    <a:pt x="8686" y="10009"/>
                    <a:pt x="8659" y="10025"/>
                    <a:pt x="8645" y="10053"/>
                  </a:cubicBezTo>
                  <a:cubicBezTo>
                    <a:pt x="7204" y="12244"/>
                    <a:pt x="6549" y="15161"/>
                    <a:pt x="6311" y="18007"/>
                  </a:cubicBezTo>
                  <a:cubicBezTo>
                    <a:pt x="6204" y="17257"/>
                    <a:pt x="6061" y="16542"/>
                    <a:pt x="5882" y="15864"/>
                  </a:cubicBezTo>
                  <a:lnTo>
                    <a:pt x="5882" y="15840"/>
                  </a:lnTo>
                  <a:cubicBezTo>
                    <a:pt x="5192" y="10232"/>
                    <a:pt x="8740" y="219"/>
                    <a:pt x="8787" y="112"/>
                  </a:cubicBezTo>
                  <a:cubicBezTo>
                    <a:pt x="8799" y="64"/>
                    <a:pt x="8787" y="28"/>
                    <a:pt x="8740" y="5"/>
                  </a:cubicBezTo>
                  <a:cubicBezTo>
                    <a:pt x="8729" y="2"/>
                    <a:pt x="8717" y="0"/>
                    <a:pt x="87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8"/>
            <p:cNvSpPr/>
            <p:nvPr/>
          </p:nvSpPr>
          <p:spPr>
            <a:xfrm>
              <a:off x="-993000" y="955500"/>
              <a:ext cx="124150" cy="184575"/>
            </a:xfrm>
            <a:custGeom>
              <a:rect b="b" l="l" r="r" t="t"/>
              <a:pathLst>
                <a:path extrusionOk="0" h="7383" w="4966">
                  <a:moveTo>
                    <a:pt x="1" y="0"/>
                  </a:moveTo>
                  <a:lnTo>
                    <a:pt x="1" y="0"/>
                  </a:lnTo>
                  <a:cubicBezTo>
                    <a:pt x="620" y="774"/>
                    <a:pt x="298" y="1298"/>
                    <a:pt x="1322" y="3739"/>
                  </a:cubicBezTo>
                  <a:cubicBezTo>
                    <a:pt x="2358" y="6156"/>
                    <a:pt x="4966" y="7382"/>
                    <a:pt x="4966" y="7382"/>
                  </a:cubicBezTo>
                  <a:cubicBezTo>
                    <a:pt x="4954" y="6692"/>
                    <a:pt x="4942" y="5084"/>
                    <a:pt x="3287" y="2691"/>
                  </a:cubicBezTo>
                  <a:cubicBezTo>
                    <a:pt x="1632" y="298"/>
                    <a:pt x="1"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8"/>
            <p:cNvSpPr/>
            <p:nvPr/>
          </p:nvSpPr>
          <p:spPr>
            <a:xfrm>
              <a:off x="-838200" y="1021925"/>
              <a:ext cx="124125" cy="139575"/>
            </a:xfrm>
            <a:custGeom>
              <a:rect b="b" l="l" r="r" t="t"/>
              <a:pathLst>
                <a:path extrusionOk="0" h="5583" w="4965">
                  <a:moveTo>
                    <a:pt x="3997" y="0"/>
                  </a:moveTo>
                  <a:cubicBezTo>
                    <a:pt x="3443" y="0"/>
                    <a:pt x="2695" y="194"/>
                    <a:pt x="1869" y="939"/>
                  </a:cubicBezTo>
                  <a:cubicBezTo>
                    <a:pt x="167" y="2487"/>
                    <a:pt x="0" y="5582"/>
                    <a:pt x="0" y="5582"/>
                  </a:cubicBezTo>
                  <a:cubicBezTo>
                    <a:pt x="1453" y="4558"/>
                    <a:pt x="3060" y="3427"/>
                    <a:pt x="3298" y="2130"/>
                  </a:cubicBezTo>
                  <a:cubicBezTo>
                    <a:pt x="3536" y="844"/>
                    <a:pt x="4965" y="225"/>
                    <a:pt x="4965" y="225"/>
                  </a:cubicBezTo>
                  <a:cubicBezTo>
                    <a:pt x="4965" y="225"/>
                    <a:pt x="4594" y="0"/>
                    <a:pt x="399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8"/>
            <p:cNvSpPr/>
            <p:nvPr/>
          </p:nvSpPr>
          <p:spPr>
            <a:xfrm>
              <a:off x="-808450" y="667950"/>
              <a:ext cx="246175" cy="222075"/>
            </a:xfrm>
            <a:custGeom>
              <a:rect b="b" l="l" r="r" t="t"/>
              <a:pathLst>
                <a:path extrusionOk="0" h="8883" w="9847">
                  <a:moveTo>
                    <a:pt x="9061" y="1"/>
                  </a:moveTo>
                  <a:lnTo>
                    <a:pt x="9061" y="1"/>
                  </a:lnTo>
                  <a:cubicBezTo>
                    <a:pt x="9061" y="1"/>
                    <a:pt x="8347" y="1727"/>
                    <a:pt x="7502" y="2120"/>
                  </a:cubicBezTo>
                  <a:cubicBezTo>
                    <a:pt x="6656" y="2513"/>
                    <a:pt x="3811" y="2680"/>
                    <a:pt x="1906" y="4644"/>
                  </a:cubicBezTo>
                  <a:cubicBezTo>
                    <a:pt x="1" y="6609"/>
                    <a:pt x="334" y="8883"/>
                    <a:pt x="334" y="8883"/>
                  </a:cubicBezTo>
                  <a:cubicBezTo>
                    <a:pt x="1382" y="6906"/>
                    <a:pt x="3370" y="7061"/>
                    <a:pt x="6609" y="5513"/>
                  </a:cubicBezTo>
                  <a:cubicBezTo>
                    <a:pt x="9847" y="3966"/>
                    <a:pt x="9061" y="1"/>
                    <a:pt x="90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801000" y="840600"/>
              <a:ext cx="112825" cy="65475"/>
            </a:xfrm>
            <a:custGeom>
              <a:rect b="b" l="l" r="r" t="t"/>
              <a:pathLst>
                <a:path extrusionOk="0" h="2619" w="4513">
                  <a:moveTo>
                    <a:pt x="4513" y="0"/>
                  </a:moveTo>
                  <a:cubicBezTo>
                    <a:pt x="4513" y="1"/>
                    <a:pt x="4082" y="907"/>
                    <a:pt x="2646" y="907"/>
                  </a:cubicBezTo>
                  <a:cubicBezTo>
                    <a:pt x="2610" y="907"/>
                    <a:pt x="2573" y="906"/>
                    <a:pt x="2536" y="905"/>
                  </a:cubicBezTo>
                  <a:cubicBezTo>
                    <a:pt x="2507" y="904"/>
                    <a:pt x="2477" y="904"/>
                    <a:pt x="2448" y="904"/>
                  </a:cubicBezTo>
                  <a:cubicBezTo>
                    <a:pt x="973" y="904"/>
                    <a:pt x="0" y="2060"/>
                    <a:pt x="0" y="2060"/>
                  </a:cubicBezTo>
                  <a:cubicBezTo>
                    <a:pt x="734" y="2459"/>
                    <a:pt x="1354" y="2619"/>
                    <a:pt x="1877" y="2619"/>
                  </a:cubicBezTo>
                  <a:cubicBezTo>
                    <a:pt x="3992" y="2619"/>
                    <a:pt x="4513" y="1"/>
                    <a:pt x="45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8"/>
            <p:cNvSpPr/>
            <p:nvPr/>
          </p:nvSpPr>
          <p:spPr>
            <a:xfrm>
              <a:off x="-1161475" y="664325"/>
              <a:ext cx="175175" cy="70275"/>
            </a:xfrm>
            <a:custGeom>
              <a:rect b="b" l="l" r="r" t="t"/>
              <a:pathLst>
                <a:path extrusionOk="0" h="2811" w="7007">
                  <a:moveTo>
                    <a:pt x="2031" y="1"/>
                  </a:moveTo>
                  <a:cubicBezTo>
                    <a:pt x="1859" y="1"/>
                    <a:pt x="1697" y="24"/>
                    <a:pt x="1549" y="74"/>
                  </a:cubicBezTo>
                  <a:cubicBezTo>
                    <a:pt x="1549" y="74"/>
                    <a:pt x="1" y="789"/>
                    <a:pt x="120" y="2706"/>
                  </a:cubicBezTo>
                  <a:cubicBezTo>
                    <a:pt x="120" y="2706"/>
                    <a:pt x="1388" y="1584"/>
                    <a:pt x="3170" y="1584"/>
                  </a:cubicBezTo>
                  <a:cubicBezTo>
                    <a:pt x="3925" y="1584"/>
                    <a:pt x="4773" y="1786"/>
                    <a:pt x="5656" y="2360"/>
                  </a:cubicBezTo>
                  <a:cubicBezTo>
                    <a:pt x="6142" y="2679"/>
                    <a:pt x="6414" y="2810"/>
                    <a:pt x="6519" y="2810"/>
                  </a:cubicBezTo>
                  <a:cubicBezTo>
                    <a:pt x="7007" y="2810"/>
                    <a:pt x="3926" y="1"/>
                    <a:pt x="20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8"/>
            <p:cNvSpPr/>
            <p:nvPr/>
          </p:nvSpPr>
          <p:spPr>
            <a:xfrm>
              <a:off x="-1123075" y="654500"/>
              <a:ext cx="230125" cy="218875"/>
            </a:xfrm>
            <a:custGeom>
              <a:rect b="b" l="l" r="r" t="t"/>
              <a:pathLst>
                <a:path extrusionOk="0" h="8755" w="9205">
                  <a:moveTo>
                    <a:pt x="1989" y="1"/>
                  </a:moveTo>
                  <a:cubicBezTo>
                    <a:pt x="1348" y="1"/>
                    <a:pt x="681" y="144"/>
                    <a:pt x="1" y="479"/>
                  </a:cubicBezTo>
                  <a:cubicBezTo>
                    <a:pt x="1" y="479"/>
                    <a:pt x="3001" y="1694"/>
                    <a:pt x="3906" y="3051"/>
                  </a:cubicBezTo>
                  <a:cubicBezTo>
                    <a:pt x="5561" y="5551"/>
                    <a:pt x="6883" y="8135"/>
                    <a:pt x="9204" y="8754"/>
                  </a:cubicBezTo>
                  <a:cubicBezTo>
                    <a:pt x="9204" y="8754"/>
                    <a:pt x="9085" y="6230"/>
                    <a:pt x="8192" y="4539"/>
                  </a:cubicBezTo>
                  <a:cubicBezTo>
                    <a:pt x="7456" y="3156"/>
                    <a:pt x="4998" y="1"/>
                    <a:pt x="198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8"/>
            <p:cNvSpPr/>
            <p:nvPr/>
          </p:nvSpPr>
          <p:spPr>
            <a:xfrm>
              <a:off x="-828100" y="454600"/>
              <a:ext cx="293525" cy="298225"/>
            </a:xfrm>
            <a:custGeom>
              <a:rect b="b" l="l" r="r" t="t"/>
              <a:pathLst>
                <a:path extrusionOk="0" h="11929" w="11741">
                  <a:moveTo>
                    <a:pt x="10765" y="1"/>
                  </a:moveTo>
                  <a:cubicBezTo>
                    <a:pt x="6695" y="1"/>
                    <a:pt x="2983" y="2923"/>
                    <a:pt x="1549" y="5415"/>
                  </a:cubicBezTo>
                  <a:cubicBezTo>
                    <a:pt x="1" y="8118"/>
                    <a:pt x="156" y="11928"/>
                    <a:pt x="156" y="11928"/>
                  </a:cubicBezTo>
                  <a:cubicBezTo>
                    <a:pt x="4049" y="9547"/>
                    <a:pt x="7216" y="5939"/>
                    <a:pt x="7454" y="3510"/>
                  </a:cubicBezTo>
                  <a:cubicBezTo>
                    <a:pt x="7692" y="1082"/>
                    <a:pt x="11740" y="58"/>
                    <a:pt x="11740" y="58"/>
                  </a:cubicBezTo>
                  <a:cubicBezTo>
                    <a:pt x="11414" y="19"/>
                    <a:pt x="11088" y="1"/>
                    <a:pt x="107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8"/>
            <p:cNvSpPr/>
            <p:nvPr/>
          </p:nvSpPr>
          <p:spPr>
            <a:xfrm>
              <a:off x="-1177250" y="452325"/>
              <a:ext cx="362275" cy="259425"/>
            </a:xfrm>
            <a:custGeom>
              <a:rect b="b" l="l" r="r" t="t"/>
              <a:pathLst>
                <a:path extrusionOk="0" h="10377" w="14491">
                  <a:moveTo>
                    <a:pt x="3908" y="1"/>
                  </a:moveTo>
                  <a:cubicBezTo>
                    <a:pt x="2484" y="1"/>
                    <a:pt x="1109" y="491"/>
                    <a:pt x="1" y="1780"/>
                  </a:cubicBezTo>
                  <a:cubicBezTo>
                    <a:pt x="1" y="1780"/>
                    <a:pt x="758" y="1623"/>
                    <a:pt x="1804" y="1623"/>
                  </a:cubicBezTo>
                  <a:cubicBezTo>
                    <a:pt x="3404" y="1623"/>
                    <a:pt x="5680" y="1989"/>
                    <a:pt x="6954" y="3840"/>
                  </a:cubicBezTo>
                  <a:cubicBezTo>
                    <a:pt x="9073" y="6911"/>
                    <a:pt x="9978" y="10293"/>
                    <a:pt x="12740" y="10376"/>
                  </a:cubicBezTo>
                  <a:cubicBezTo>
                    <a:pt x="12740" y="10376"/>
                    <a:pt x="14491" y="8804"/>
                    <a:pt x="12109" y="4435"/>
                  </a:cubicBezTo>
                  <a:cubicBezTo>
                    <a:pt x="11369" y="3098"/>
                    <a:pt x="7485" y="1"/>
                    <a:pt x="390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1203150" y="473225"/>
              <a:ext cx="172675" cy="93850"/>
            </a:xfrm>
            <a:custGeom>
              <a:rect b="b" l="l" r="r" t="t"/>
              <a:pathLst>
                <a:path extrusionOk="0" h="3754" w="6907">
                  <a:moveTo>
                    <a:pt x="6906" y="1610"/>
                  </a:moveTo>
                  <a:cubicBezTo>
                    <a:pt x="6906" y="1610"/>
                    <a:pt x="6906" y="1611"/>
                    <a:pt x="6907" y="1611"/>
                  </a:cubicBezTo>
                  <a:cubicBezTo>
                    <a:pt x="6907" y="1611"/>
                    <a:pt x="6907" y="1611"/>
                    <a:pt x="6907" y="1610"/>
                  </a:cubicBezTo>
                  <a:cubicBezTo>
                    <a:pt x="6906" y="1610"/>
                    <a:pt x="6906" y="1610"/>
                    <a:pt x="6906" y="1610"/>
                  </a:cubicBezTo>
                  <a:close/>
                  <a:moveTo>
                    <a:pt x="3149" y="0"/>
                  </a:moveTo>
                  <a:cubicBezTo>
                    <a:pt x="2408" y="0"/>
                    <a:pt x="1662" y="249"/>
                    <a:pt x="1025" y="944"/>
                  </a:cubicBezTo>
                  <a:cubicBezTo>
                    <a:pt x="1025" y="944"/>
                    <a:pt x="1" y="2527"/>
                    <a:pt x="715" y="3754"/>
                  </a:cubicBezTo>
                  <a:cubicBezTo>
                    <a:pt x="715" y="3754"/>
                    <a:pt x="1794" y="1056"/>
                    <a:pt x="4573" y="1056"/>
                  </a:cubicBezTo>
                  <a:cubicBezTo>
                    <a:pt x="5247" y="1056"/>
                    <a:pt x="6022" y="1215"/>
                    <a:pt x="6906" y="1610"/>
                  </a:cubicBezTo>
                  <a:lnTo>
                    <a:pt x="6906" y="1610"/>
                  </a:lnTo>
                  <a:cubicBezTo>
                    <a:pt x="6866" y="1584"/>
                    <a:pt x="5019" y="0"/>
                    <a:pt x="314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8"/>
            <p:cNvSpPr/>
            <p:nvPr/>
          </p:nvSpPr>
          <p:spPr>
            <a:xfrm>
              <a:off x="-980500" y="1285000"/>
              <a:ext cx="263450" cy="300050"/>
            </a:xfrm>
            <a:custGeom>
              <a:rect b="b" l="l" r="r" t="t"/>
              <a:pathLst>
                <a:path extrusionOk="0" h="12002" w="10538">
                  <a:moveTo>
                    <a:pt x="191" y="0"/>
                  </a:moveTo>
                  <a:lnTo>
                    <a:pt x="191" y="7966"/>
                  </a:lnTo>
                  <a:cubicBezTo>
                    <a:pt x="191" y="7966"/>
                    <a:pt x="1" y="12002"/>
                    <a:pt x="5263" y="12002"/>
                  </a:cubicBezTo>
                  <a:lnTo>
                    <a:pt x="5287" y="12002"/>
                  </a:lnTo>
                  <a:cubicBezTo>
                    <a:pt x="10538" y="11990"/>
                    <a:pt x="10359" y="7966"/>
                    <a:pt x="10359" y="7966"/>
                  </a:cubicBezTo>
                  <a:lnTo>
                    <a:pt x="1035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 name="Google Shape;1524;p48"/>
          <p:cNvGrpSpPr/>
          <p:nvPr/>
        </p:nvGrpSpPr>
        <p:grpSpPr>
          <a:xfrm rot="-2035420">
            <a:off x="5578173" y="313948"/>
            <a:ext cx="725137" cy="1155184"/>
            <a:chOff x="8268309" y="1814374"/>
            <a:chExt cx="725121" cy="1155159"/>
          </a:xfrm>
        </p:grpSpPr>
        <p:sp>
          <p:nvSpPr>
            <p:cNvPr id="1525" name="Google Shape;1525;p48"/>
            <p:cNvSpPr/>
            <p:nvPr/>
          </p:nvSpPr>
          <p:spPr>
            <a:xfrm rot="1125519">
              <a:off x="8420511" y="2201319"/>
              <a:ext cx="382356" cy="726017"/>
            </a:xfrm>
            <a:custGeom>
              <a:rect b="b" l="l" r="r" t="t"/>
              <a:pathLst>
                <a:path extrusionOk="0" h="23266" w="12253">
                  <a:moveTo>
                    <a:pt x="513" y="1"/>
                  </a:moveTo>
                  <a:cubicBezTo>
                    <a:pt x="513" y="1"/>
                    <a:pt x="1" y="703"/>
                    <a:pt x="917" y="1239"/>
                  </a:cubicBezTo>
                  <a:cubicBezTo>
                    <a:pt x="1822" y="1751"/>
                    <a:pt x="1656" y="7871"/>
                    <a:pt x="1656" y="7871"/>
                  </a:cubicBezTo>
                  <a:lnTo>
                    <a:pt x="1656" y="19705"/>
                  </a:lnTo>
                  <a:cubicBezTo>
                    <a:pt x="1656" y="19705"/>
                    <a:pt x="1489" y="23265"/>
                    <a:pt x="6132" y="23265"/>
                  </a:cubicBezTo>
                  <a:cubicBezTo>
                    <a:pt x="10776" y="23265"/>
                    <a:pt x="10609" y="19705"/>
                    <a:pt x="10609" y="19705"/>
                  </a:cubicBezTo>
                  <a:lnTo>
                    <a:pt x="10609" y="7871"/>
                  </a:lnTo>
                  <a:cubicBezTo>
                    <a:pt x="10609" y="7871"/>
                    <a:pt x="10454" y="1751"/>
                    <a:pt x="11359" y="1239"/>
                  </a:cubicBezTo>
                  <a:cubicBezTo>
                    <a:pt x="12252" y="703"/>
                    <a:pt x="11740" y="1"/>
                    <a:pt x="117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8"/>
            <p:cNvSpPr/>
            <p:nvPr/>
          </p:nvSpPr>
          <p:spPr>
            <a:xfrm rot="1125519">
              <a:off x="8381541" y="1873662"/>
              <a:ext cx="498657" cy="786586"/>
            </a:xfrm>
            <a:custGeom>
              <a:rect b="b" l="l" r="r" t="t"/>
              <a:pathLst>
                <a:path extrusionOk="0" h="25207" w="15980">
                  <a:moveTo>
                    <a:pt x="10466" y="1"/>
                  </a:moveTo>
                  <a:cubicBezTo>
                    <a:pt x="10466" y="1"/>
                    <a:pt x="7252" y="2811"/>
                    <a:pt x="9490" y="6323"/>
                  </a:cubicBezTo>
                  <a:cubicBezTo>
                    <a:pt x="9800" y="7383"/>
                    <a:pt x="10050" y="9062"/>
                    <a:pt x="9681" y="11324"/>
                  </a:cubicBezTo>
                  <a:cubicBezTo>
                    <a:pt x="8919" y="9133"/>
                    <a:pt x="7966" y="7454"/>
                    <a:pt x="7383" y="6561"/>
                  </a:cubicBezTo>
                  <a:cubicBezTo>
                    <a:pt x="7371" y="5918"/>
                    <a:pt x="7061" y="1799"/>
                    <a:pt x="1965" y="549"/>
                  </a:cubicBezTo>
                  <a:lnTo>
                    <a:pt x="1965" y="549"/>
                  </a:lnTo>
                  <a:cubicBezTo>
                    <a:pt x="1965" y="549"/>
                    <a:pt x="2013" y="5918"/>
                    <a:pt x="7240" y="6621"/>
                  </a:cubicBezTo>
                  <a:cubicBezTo>
                    <a:pt x="7430" y="6930"/>
                    <a:pt x="7680" y="7347"/>
                    <a:pt x="7966" y="7859"/>
                  </a:cubicBezTo>
                  <a:cubicBezTo>
                    <a:pt x="7556" y="7594"/>
                    <a:pt x="6324" y="6906"/>
                    <a:pt x="4653" y="6906"/>
                  </a:cubicBezTo>
                  <a:cubicBezTo>
                    <a:pt x="3318" y="6906"/>
                    <a:pt x="1703" y="7345"/>
                    <a:pt x="1" y="8788"/>
                  </a:cubicBezTo>
                  <a:cubicBezTo>
                    <a:pt x="1" y="8788"/>
                    <a:pt x="1681" y="9976"/>
                    <a:pt x="3818" y="9976"/>
                  </a:cubicBezTo>
                  <a:cubicBezTo>
                    <a:pt x="5150" y="9976"/>
                    <a:pt x="6659" y="9514"/>
                    <a:pt x="8049" y="8014"/>
                  </a:cubicBezTo>
                  <a:cubicBezTo>
                    <a:pt x="8883" y="9585"/>
                    <a:pt x="9907" y="11907"/>
                    <a:pt x="10395" y="14646"/>
                  </a:cubicBezTo>
                  <a:cubicBezTo>
                    <a:pt x="9954" y="19265"/>
                    <a:pt x="9978" y="24409"/>
                    <a:pt x="9978" y="24730"/>
                  </a:cubicBezTo>
                  <a:cubicBezTo>
                    <a:pt x="9978" y="25004"/>
                    <a:pt x="10181" y="25206"/>
                    <a:pt x="10455" y="25206"/>
                  </a:cubicBezTo>
                  <a:cubicBezTo>
                    <a:pt x="10716" y="25206"/>
                    <a:pt x="10931" y="25004"/>
                    <a:pt x="10931" y="24730"/>
                  </a:cubicBezTo>
                  <a:cubicBezTo>
                    <a:pt x="10931" y="24647"/>
                    <a:pt x="10919" y="17146"/>
                    <a:pt x="11657" y="12110"/>
                  </a:cubicBezTo>
                  <a:cubicBezTo>
                    <a:pt x="12431" y="12014"/>
                    <a:pt x="15396" y="11312"/>
                    <a:pt x="15979" y="7371"/>
                  </a:cubicBezTo>
                  <a:lnTo>
                    <a:pt x="15979" y="7371"/>
                  </a:lnTo>
                  <a:cubicBezTo>
                    <a:pt x="15979" y="7371"/>
                    <a:pt x="13395" y="7633"/>
                    <a:pt x="12169" y="9704"/>
                  </a:cubicBezTo>
                  <a:cubicBezTo>
                    <a:pt x="12240" y="9431"/>
                    <a:pt x="12312" y="9193"/>
                    <a:pt x="12383" y="8978"/>
                  </a:cubicBezTo>
                  <a:cubicBezTo>
                    <a:pt x="12479" y="8716"/>
                    <a:pt x="12360" y="8454"/>
                    <a:pt x="12110" y="8359"/>
                  </a:cubicBezTo>
                  <a:cubicBezTo>
                    <a:pt x="12053" y="8341"/>
                    <a:pt x="11997" y="8333"/>
                    <a:pt x="11943" y="8333"/>
                  </a:cubicBezTo>
                  <a:cubicBezTo>
                    <a:pt x="11743" y="8333"/>
                    <a:pt x="11565" y="8448"/>
                    <a:pt x="11490" y="8645"/>
                  </a:cubicBezTo>
                  <a:cubicBezTo>
                    <a:pt x="11014" y="9931"/>
                    <a:pt x="10693" y="11931"/>
                    <a:pt x="10466" y="14110"/>
                  </a:cubicBezTo>
                  <a:cubicBezTo>
                    <a:pt x="10288" y="13241"/>
                    <a:pt x="10062" y="12407"/>
                    <a:pt x="9800" y="11657"/>
                  </a:cubicBezTo>
                  <a:cubicBezTo>
                    <a:pt x="10216" y="9300"/>
                    <a:pt x="9990" y="7549"/>
                    <a:pt x="9681" y="6418"/>
                  </a:cubicBezTo>
                  <a:cubicBezTo>
                    <a:pt x="10133" y="5978"/>
                    <a:pt x="12324" y="3656"/>
                    <a:pt x="104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8"/>
            <p:cNvSpPr/>
            <p:nvPr/>
          </p:nvSpPr>
          <p:spPr>
            <a:xfrm rot="1125519">
              <a:off x="8423577" y="2605567"/>
              <a:ext cx="250795" cy="286868"/>
            </a:xfrm>
            <a:custGeom>
              <a:rect b="b" l="l" r="r" t="t"/>
              <a:pathLst>
                <a:path extrusionOk="0" h="9193" w="8037">
                  <a:moveTo>
                    <a:pt x="131" y="1"/>
                  </a:moveTo>
                  <a:lnTo>
                    <a:pt x="131" y="6097"/>
                  </a:lnTo>
                  <a:cubicBezTo>
                    <a:pt x="131" y="6097"/>
                    <a:pt x="0" y="9169"/>
                    <a:pt x="4012" y="9193"/>
                  </a:cubicBezTo>
                  <a:cubicBezTo>
                    <a:pt x="8037" y="9193"/>
                    <a:pt x="7894" y="6097"/>
                    <a:pt x="7894" y="6097"/>
                  </a:cubicBezTo>
                  <a:lnTo>
                    <a:pt x="78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 name="Google Shape;1528;p48"/>
          <p:cNvSpPr/>
          <p:nvPr/>
        </p:nvSpPr>
        <p:spPr>
          <a:xfrm>
            <a:off x="2045095" y="2063716"/>
            <a:ext cx="628870" cy="12672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8"/>
          <p:cNvSpPr/>
          <p:nvPr/>
        </p:nvSpPr>
        <p:spPr>
          <a:xfrm>
            <a:off x="6760477" y="1585183"/>
            <a:ext cx="871716" cy="202004"/>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8"/>
          <p:cNvSpPr/>
          <p:nvPr/>
        </p:nvSpPr>
        <p:spPr>
          <a:xfrm>
            <a:off x="7541370" y="878391"/>
            <a:ext cx="628870" cy="12672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4" name="Shape 1534"/>
        <p:cNvGrpSpPr/>
        <p:nvPr/>
      </p:nvGrpSpPr>
      <p:grpSpPr>
        <a:xfrm>
          <a:off x="0" y="0"/>
          <a:ext cx="0" cy="0"/>
          <a:chOff x="0" y="0"/>
          <a:chExt cx="0" cy="0"/>
        </a:xfrm>
      </p:grpSpPr>
      <p:sp>
        <p:nvSpPr>
          <p:cNvPr id="1535" name="Google Shape;1535;p49"/>
          <p:cNvSpPr/>
          <p:nvPr/>
        </p:nvSpPr>
        <p:spPr>
          <a:xfrm>
            <a:off x="4685425" y="1388400"/>
            <a:ext cx="2885700" cy="3215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9"/>
          <p:cNvSpPr/>
          <p:nvPr/>
        </p:nvSpPr>
        <p:spPr>
          <a:xfrm>
            <a:off x="1509800" y="1388400"/>
            <a:ext cx="2885700" cy="32157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9"/>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ARE SOME PERCENTAGES</a:t>
            </a:r>
            <a:endParaRPr/>
          </a:p>
        </p:txBody>
      </p:sp>
      <p:sp>
        <p:nvSpPr>
          <p:cNvPr id="1538" name="Google Shape;1538;p49"/>
          <p:cNvSpPr/>
          <p:nvPr/>
        </p:nvSpPr>
        <p:spPr>
          <a:xfrm>
            <a:off x="2120868" y="1567621"/>
            <a:ext cx="1664100" cy="1664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9"/>
          <p:cNvSpPr/>
          <p:nvPr/>
        </p:nvSpPr>
        <p:spPr>
          <a:xfrm>
            <a:off x="2124575" y="1571320"/>
            <a:ext cx="1656600" cy="1656600"/>
          </a:xfrm>
          <a:prstGeom prst="pie">
            <a:avLst>
              <a:gd fmla="val 16232411" name="adj1"/>
              <a:gd fmla="val 11005" name="adj2"/>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9"/>
          <p:cNvSpPr/>
          <p:nvPr/>
        </p:nvSpPr>
        <p:spPr>
          <a:xfrm>
            <a:off x="2412429" y="1859287"/>
            <a:ext cx="1080600" cy="10806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541" name="Google Shape;1541;p49"/>
          <p:cNvSpPr txBox="1"/>
          <p:nvPr/>
        </p:nvSpPr>
        <p:spPr>
          <a:xfrm>
            <a:off x="1727288" y="3337172"/>
            <a:ext cx="2450700" cy="42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Nunito Black"/>
                <a:ea typeface="Nunito Black"/>
                <a:cs typeface="Nunito Black"/>
                <a:sym typeface="Nunito Black"/>
              </a:rPr>
              <a:t>MERCURY</a:t>
            </a:r>
            <a:endParaRPr sz="1800">
              <a:solidFill>
                <a:schemeClr val="dk2"/>
              </a:solidFill>
              <a:latin typeface="Nunito Black"/>
              <a:ea typeface="Nunito Black"/>
              <a:cs typeface="Nunito Black"/>
              <a:sym typeface="Nunito Black"/>
            </a:endParaRPr>
          </a:p>
        </p:txBody>
      </p:sp>
      <p:sp>
        <p:nvSpPr>
          <p:cNvPr id="1542" name="Google Shape;1542;p49"/>
          <p:cNvSpPr txBox="1"/>
          <p:nvPr/>
        </p:nvSpPr>
        <p:spPr>
          <a:xfrm>
            <a:off x="1727300" y="3717662"/>
            <a:ext cx="2450700" cy="72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Lato"/>
                <a:ea typeface="Lato"/>
                <a:cs typeface="Lato"/>
                <a:sym typeface="Lato"/>
              </a:rPr>
              <a:t>Mercury is the closest planet to the Sun</a:t>
            </a:r>
            <a:endParaRPr sz="1600">
              <a:solidFill>
                <a:schemeClr val="dk1"/>
              </a:solidFill>
              <a:latin typeface="Lato"/>
              <a:ea typeface="Lato"/>
              <a:cs typeface="Lato"/>
              <a:sym typeface="Lato"/>
            </a:endParaRPr>
          </a:p>
        </p:txBody>
      </p:sp>
      <p:sp>
        <p:nvSpPr>
          <p:cNvPr id="1543" name="Google Shape;1543;p49"/>
          <p:cNvSpPr txBox="1"/>
          <p:nvPr/>
        </p:nvSpPr>
        <p:spPr>
          <a:xfrm>
            <a:off x="4902900" y="3337172"/>
            <a:ext cx="2450700" cy="4206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0"/>
              </a:spcAft>
              <a:buNone/>
            </a:pPr>
            <a:r>
              <a:rPr lang="en" sz="1800">
                <a:solidFill>
                  <a:schemeClr val="dk2"/>
                </a:solidFill>
                <a:latin typeface="Nunito Black"/>
                <a:ea typeface="Nunito Black"/>
                <a:cs typeface="Nunito Black"/>
                <a:sym typeface="Nunito Black"/>
              </a:rPr>
              <a:t>VENUS</a:t>
            </a:r>
            <a:endParaRPr sz="1800">
              <a:solidFill>
                <a:schemeClr val="dk2"/>
              </a:solidFill>
              <a:latin typeface="Nunito Black"/>
              <a:ea typeface="Nunito Black"/>
              <a:cs typeface="Nunito Black"/>
              <a:sym typeface="Nunito Black"/>
            </a:endParaRPr>
          </a:p>
        </p:txBody>
      </p:sp>
      <p:sp>
        <p:nvSpPr>
          <p:cNvPr id="1544" name="Google Shape;1544;p49"/>
          <p:cNvSpPr txBox="1"/>
          <p:nvPr/>
        </p:nvSpPr>
        <p:spPr>
          <a:xfrm>
            <a:off x="4902913" y="3717662"/>
            <a:ext cx="2450700" cy="720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dk1"/>
                </a:solidFill>
                <a:latin typeface="Lato"/>
                <a:ea typeface="Lato"/>
                <a:cs typeface="Lato"/>
                <a:sym typeface="Lato"/>
              </a:rPr>
              <a:t>Venus is the second planet from the Sun</a:t>
            </a:r>
            <a:endParaRPr sz="1600">
              <a:solidFill>
                <a:schemeClr val="dk1"/>
              </a:solidFill>
              <a:latin typeface="Lato"/>
              <a:ea typeface="Lato"/>
              <a:cs typeface="Lato"/>
              <a:sym typeface="Lato"/>
            </a:endParaRPr>
          </a:p>
        </p:txBody>
      </p:sp>
      <p:sp>
        <p:nvSpPr>
          <p:cNvPr id="1545" name="Google Shape;1545;p49"/>
          <p:cNvSpPr txBox="1"/>
          <p:nvPr/>
        </p:nvSpPr>
        <p:spPr>
          <a:xfrm>
            <a:off x="2350214" y="2104104"/>
            <a:ext cx="1208100" cy="591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Nunito Black"/>
                <a:ea typeface="Nunito Black"/>
                <a:cs typeface="Nunito Black"/>
                <a:sym typeface="Nunito Black"/>
              </a:rPr>
              <a:t>25%</a:t>
            </a:r>
            <a:endParaRPr sz="2400">
              <a:solidFill>
                <a:schemeClr val="dk2"/>
              </a:solidFill>
              <a:latin typeface="Nunito Black"/>
              <a:ea typeface="Nunito Black"/>
              <a:cs typeface="Nunito Black"/>
              <a:sym typeface="Nunito Black"/>
            </a:endParaRPr>
          </a:p>
        </p:txBody>
      </p:sp>
      <p:sp>
        <p:nvSpPr>
          <p:cNvPr id="1546" name="Google Shape;1546;p49"/>
          <p:cNvSpPr/>
          <p:nvPr/>
        </p:nvSpPr>
        <p:spPr>
          <a:xfrm>
            <a:off x="5294701" y="1567621"/>
            <a:ext cx="1664100" cy="1664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9"/>
          <p:cNvSpPr/>
          <p:nvPr/>
        </p:nvSpPr>
        <p:spPr>
          <a:xfrm>
            <a:off x="5298408" y="1571320"/>
            <a:ext cx="1656600" cy="1656600"/>
          </a:xfrm>
          <a:prstGeom prst="pie">
            <a:avLst>
              <a:gd fmla="val 16232411" name="adj1"/>
              <a:gd fmla="val 10817171" name="adj2"/>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9"/>
          <p:cNvSpPr/>
          <p:nvPr/>
        </p:nvSpPr>
        <p:spPr>
          <a:xfrm>
            <a:off x="5586262" y="1859287"/>
            <a:ext cx="1080600" cy="10806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549" name="Google Shape;1549;p49"/>
          <p:cNvSpPr txBox="1"/>
          <p:nvPr/>
        </p:nvSpPr>
        <p:spPr>
          <a:xfrm>
            <a:off x="5524047" y="2104104"/>
            <a:ext cx="1208100" cy="591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400">
                <a:solidFill>
                  <a:schemeClr val="dk2"/>
                </a:solidFill>
                <a:latin typeface="Nunito Black"/>
                <a:ea typeface="Nunito Black"/>
                <a:cs typeface="Nunito Black"/>
                <a:sym typeface="Nunito Black"/>
              </a:rPr>
              <a:t>75%</a:t>
            </a:r>
            <a:endParaRPr sz="2400">
              <a:solidFill>
                <a:schemeClr val="dk2"/>
              </a:solidFill>
              <a:latin typeface="Nunito Black"/>
              <a:ea typeface="Nunito Black"/>
              <a:cs typeface="Nunito Black"/>
              <a:sym typeface="Nunito Black"/>
            </a:endParaRPr>
          </a:p>
        </p:txBody>
      </p:sp>
      <p:grpSp>
        <p:nvGrpSpPr>
          <p:cNvPr id="1550" name="Google Shape;1550;p49"/>
          <p:cNvGrpSpPr/>
          <p:nvPr/>
        </p:nvGrpSpPr>
        <p:grpSpPr>
          <a:xfrm>
            <a:off x="7070384" y="4031265"/>
            <a:ext cx="1707235" cy="572688"/>
            <a:chOff x="2004700" y="3926200"/>
            <a:chExt cx="1044500" cy="350375"/>
          </a:xfrm>
        </p:grpSpPr>
        <p:sp>
          <p:nvSpPr>
            <p:cNvPr id="1551" name="Google Shape;1551;p49"/>
            <p:cNvSpPr/>
            <p:nvPr/>
          </p:nvSpPr>
          <p:spPr>
            <a:xfrm>
              <a:off x="2192525" y="4158675"/>
              <a:ext cx="597425" cy="117600"/>
            </a:xfrm>
            <a:custGeom>
              <a:rect b="b" l="l" r="r" t="t"/>
              <a:pathLst>
                <a:path extrusionOk="0" h="4704" w="23897">
                  <a:moveTo>
                    <a:pt x="0" y="1"/>
                  </a:moveTo>
                  <a:lnTo>
                    <a:pt x="0" y="4704"/>
                  </a:lnTo>
                  <a:lnTo>
                    <a:pt x="23896" y="4704"/>
                  </a:lnTo>
                  <a:lnTo>
                    <a:pt x="238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9"/>
            <p:cNvSpPr/>
            <p:nvPr/>
          </p:nvSpPr>
          <p:spPr>
            <a:xfrm>
              <a:off x="2524125" y="4158975"/>
              <a:ext cx="525075" cy="117600"/>
            </a:xfrm>
            <a:custGeom>
              <a:rect b="b" l="l" r="r" t="t"/>
              <a:pathLst>
                <a:path extrusionOk="0" h="4704" w="21003">
                  <a:moveTo>
                    <a:pt x="0" y="0"/>
                  </a:moveTo>
                  <a:lnTo>
                    <a:pt x="0" y="4703"/>
                  </a:lnTo>
                  <a:lnTo>
                    <a:pt x="18645" y="4703"/>
                  </a:lnTo>
                  <a:cubicBezTo>
                    <a:pt x="19943" y="4703"/>
                    <a:pt x="21003" y="3644"/>
                    <a:pt x="21003" y="2346"/>
                  </a:cubicBezTo>
                  <a:cubicBezTo>
                    <a:pt x="21003" y="1048"/>
                    <a:pt x="19943" y="0"/>
                    <a:pt x="186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9"/>
            <p:cNvSpPr/>
            <p:nvPr/>
          </p:nvSpPr>
          <p:spPr>
            <a:xfrm>
              <a:off x="2524400" y="4187550"/>
              <a:ext cx="471525" cy="60150"/>
            </a:xfrm>
            <a:custGeom>
              <a:rect b="b" l="l" r="r" t="t"/>
              <a:pathLst>
                <a:path extrusionOk="0" h="2406" w="18861">
                  <a:moveTo>
                    <a:pt x="1" y="0"/>
                  </a:moveTo>
                  <a:lnTo>
                    <a:pt x="1" y="2406"/>
                  </a:lnTo>
                  <a:lnTo>
                    <a:pt x="18860" y="2406"/>
                  </a:lnTo>
                  <a:lnTo>
                    <a:pt x="188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9"/>
            <p:cNvSpPr/>
            <p:nvPr/>
          </p:nvSpPr>
          <p:spPr>
            <a:xfrm>
              <a:off x="2192225" y="4187550"/>
              <a:ext cx="331900" cy="60150"/>
            </a:xfrm>
            <a:custGeom>
              <a:rect b="b" l="l" r="r" t="t"/>
              <a:pathLst>
                <a:path extrusionOk="0" h="2406" w="13276">
                  <a:moveTo>
                    <a:pt x="1" y="0"/>
                  </a:moveTo>
                  <a:lnTo>
                    <a:pt x="1" y="2406"/>
                  </a:lnTo>
                  <a:lnTo>
                    <a:pt x="13276" y="2406"/>
                  </a:lnTo>
                  <a:lnTo>
                    <a:pt x="132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9"/>
            <p:cNvSpPr/>
            <p:nvPr/>
          </p:nvSpPr>
          <p:spPr>
            <a:xfrm>
              <a:off x="2263675" y="4041100"/>
              <a:ext cx="597700" cy="117600"/>
            </a:xfrm>
            <a:custGeom>
              <a:rect b="b" l="l" r="r" t="t"/>
              <a:pathLst>
                <a:path extrusionOk="0" h="4704" w="23908">
                  <a:moveTo>
                    <a:pt x="0" y="1"/>
                  </a:moveTo>
                  <a:lnTo>
                    <a:pt x="0" y="4704"/>
                  </a:lnTo>
                  <a:lnTo>
                    <a:pt x="23908" y="4704"/>
                  </a:lnTo>
                  <a:lnTo>
                    <a:pt x="2390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9"/>
            <p:cNvSpPr/>
            <p:nvPr/>
          </p:nvSpPr>
          <p:spPr>
            <a:xfrm>
              <a:off x="2004700" y="4041400"/>
              <a:ext cx="525100" cy="117600"/>
            </a:xfrm>
            <a:custGeom>
              <a:rect b="b" l="l" r="r" t="t"/>
              <a:pathLst>
                <a:path extrusionOk="0" h="4704" w="21004">
                  <a:moveTo>
                    <a:pt x="2358" y="1"/>
                  </a:moveTo>
                  <a:cubicBezTo>
                    <a:pt x="1060" y="1"/>
                    <a:pt x="1" y="1048"/>
                    <a:pt x="1" y="2346"/>
                  </a:cubicBezTo>
                  <a:cubicBezTo>
                    <a:pt x="1" y="3644"/>
                    <a:pt x="1060" y="4703"/>
                    <a:pt x="2358" y="4703"/>
                  </a:cubicBezTo>
                  <a:lnTo>
                    <a:pt x="21003" y="4703"/>
                  </a:lnTo>
                  <a:lnTo>
                    <a:pt x="210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9"/>
            <p:cNvSpPr/>
            <p:nvPr/>
          </p:nvSpPr>
          <p:spPr>
            <a:xfrm>
              <a:off x="2057975" y="4070275"/>
              <a:ext cx="471525" cy="60450"/>
            </a:xfrm>
            <a:custGeom>
              <a:rect b="b" l="l" r="r" t="t"/>
              <a:pathLst>
                <a:path extrusionOk="0" h="2418" w="18861">
                  <a:moveTo>
                    <a:pt x="1" y="0"/>
                  </a:moveTo>
                  <a:lnTo>
                    <a:pt x="1" y="2417"/>
                  </a:lnTo>
                  <a:lnTo>
                    <a:pt x="18860" y="2417"/>
                  </a:lnTo>
                  <a:lnTo>
                    <a:pt x="188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9"/>
            <p:cNvSpPr/>
            <p:nvPr/>
          </p:nvSpPr>
          <p:spPr>
            <a:xfrm>
              <a:off x="2529775" y="4070275"/>
              <a:ext cx="331900" cy="60450"/>
            </a:xfrm>
            <a:custGeom>
              <a:rect b="b" l="l" r="r" t="t"/>
              <a:pathLst>
                <a:path extrusionOk="0" h="2418" w="13276">
                  <a:moveTo>
                    <a:pt x="0" y="0"/>
                  </a:moveTo>
                  <a:lnTo>
                    <a:pt x="0" y="2417"/>
                  </a:lnTo>
                  <a:lnTo>
                    <a:pt x="13276" y="2417"/>
                  </a:lnTo>
                  <a:lnTo>
                    <a:pt x="132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9"/>
            <p:cNvSpPr/>
            <p:nvPr/>
          </p:nvSpPr>
          <p:spPr>
            <a:xfrm>
              <a:off x="2228250" y="4076525"/>
              <a:ext cx="49125" cy="47650"/>
            </a:xfrm>
            <a:custGeom>
              <a:rect b="b" l="l" r="r" t="t"/>
              <a:pathLst>
                <a:path extrusionOk="0" h="1906" w="1965">
                  <a:moveTo>
                    <a:pt x="0" y="0"/>
                  </a:moveTo>
                  <a:lnTo>
                    <a:pt x="0" y="1905"/>
                  </a:lnTo>
                  <a:lnTo>
                    <a:pt x="988" y="1524"/>
                  </a:lnTo>
                  <a:lnTo>
                    <a:pt x="1965" y="1905"/>
                  </a:lnTo>
                  <a:lnTo>
                    <a:pt x="196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9"/>
            <p:cNvSpPr/>
            <p:nvPr/>
          </p:nvSpPr>
          <p:spPr>
            <a:xfrm>
              <a:off x="2428875" y="3926200"/>
              <a:ext cx="597400" cy="117600"/>
            </a:xfrm>
            <a:custGeom>
              <a:rect b="b" l="l" r="r" t="t"/>
              <a:pathLst>
                <a:path extrusionOk="0" h="4704" w="23896">
                  <a:moveTo>
                    <a:pt x="0" y="1"/>
                  </a:moveTo>
                  <a:lnTo>
                    <a:pt x="0" y="4704"/>
                  </a:lnTo>
                  <a:lnTo>
                    <a:pt x="23896" y="4704"/>
                  </a:lnTo>
                  <a:lnTo>
                    <a:pt x="23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9"/>
            <p:cNvSpPr/>
            <p:nvPr/>
          </p:nvSpPr>
          <p:spPr>
            <a:xfrm>
              <a:off x="2169600" y="3926200"/>
              <a:ext cx="525100" cy="117600"/>
            </a:xfrm>
            <a:custGeom>
              <a:rect b="b" l="l" r="r" t="t"/>
              <a:pathLst>
                <a:path extrusionOk="0" h="4704" w="21004">
                  <a:moveTo>
                    <a:pt x="2346" y="1"/>
                  </a:moveTo>
                  <a:cubicBezTo>
                    <a:pt x="1048" y="1"/>
                    <a:pt x="1" y="1060"/>
                    <a:pt x="1" y="2358"/>
                  </a:cubicBezTo>
                  <a:cubicBezTo>
                    <a:pt x="1" y="3656"/>
                    <a:pt x="1060" y="4704"/>
                    <a:pt x="2346" y="4704"/>
                  </a:cubicBezTo>
                  <a:lnTo>
                    <a:pt x="21003" y="4704"/>
                  </a:lnTo>
                  <a:lnTo>
                    <a:pt x="210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9"/>
            <p:cNvSpPr/>
            <p:nvPr/>
          </p:nvSpPr>
          <p:spPr>
            <a:xfrm>
              <a:off x="2223175" y="3955375"/>
              <a:ext cx="471225" cy="60150"/>
            </a:xfrm>
            <a:custGeom>
              <a:rect b="b" l="l" r="r" t="t"/>
              <a:pathLst>
                <a:path extrusionOk="0" h="2406" w="18849">
                  <a:moveTo>
                    <a:pt x="1" y="1"/>
                  </a:moveTo>
                  <a:lnTo>
                    <a:pt x="1" y="2406"/>
                  </a:lnTo>
                  <a:lnTo>
                    <a:pt x="18848" y="2406"/>
                  </a:lnTo>
                  <a:lnTo>
                    <a:pt x="188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9"/>
            <p:cNvSpPr/>
            <p:nvPr/>
          </p:nvSpPr>
          <p:spPr>
            <a:xfrm>
              <a:off x="2694675" y="3955375"/>
              <a:ext cx="331900" cy="60150"/>
            </a:xfrm>
            <a:custGeom>
              <a:rect b="b" l="l" r="r" t="t"/>
              <a:pathLst>
                <a:path extrusionOk="0" h="2406" w="13276">
                  <a:moveTo>
                    <a:pt x="0" y="1"/>
                  </a:moveTo>
                  <a:lnTo>
                    <a:pt x="0" y="2406"/>
                  </a:lnTo>
                  <a:lnTo>
                    <a:pt x="13276" y="2406"/>
                  </a:lnTo>
                  <a:lnTo>
                    <a:pt x="13276" y="1"/>
                  </a:ln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9"/>
            <p:cNvSpPr/>
            <p:nvPr/>
          </p:nvSpPr>
          <p:spPr>
            <a:xfrm>
              <a:off x="2393450" y="3961625"/>
              <a:ext cx="49125" cy="47350"/>
            </a:xfrm>
            <a:custGeom>
              <a:rect b="b" l="l" r="r" t="t"/>
              <a:pathLst>
                <a:path extrusionOk="0" h="1894" w="1965">
                  <a:moveTo>
                    <a:pt x="0" y="1"/>
                  </a:moveTo>
                  <a:lnTo>
                    <a:pt x="0" y="1894"/>
                  </a:lnTo>
                  <a:lnTo>
                    <a:pt x="988" y="1501"/>
                  </a:lnTo>
                  <a:lnTo>
                    <a:pt x="1965" y="1894"/>
                  </a:lnTo>
                  <a:lnTo>
                    <a:pt x="196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 name="Google Shape;1565;p49"/>
          <p:cNvGrpSpPr/>
          <p:nvPr/>
        </p:nvGrpSpPr>
        <p:grpSpPr>
          <a:xfrm rot="-1301232">
            <a:off x="602074" y="1646907"/>
            <a:ext cx="1031380" cy="1664105"/>
            <a:chOff x="4804150" y="2841900"/>
            <a:chExt cx="997475" cy="1609400"/>
          </a:xfrm>
        </p:grpSpPr>
        <p:sp>
          <p:nvSpPr>
            <p:cNvPr id="1566" name="Google Shape;1566;p49"/>
            <p:cNvSpPr/>
            <p:nvPr/>
          </p:nvSpPr>
          <p:spPr>
            <a:xfrm>
              <a:off x="5035725" y="2918050"/>
              <a:ext cx="181600" cy="353050"/>
            </a:xfrm>
            <a:custGeom>
              <a:rect b="b" l="l" r="r" t="t"/>
              <a:pathLst>
                <a:path extrusionOk="0" h="14122" w="7264">
                  <a:moveTo>
                    <a:pt x="1311" y="0"/>
                  </a:moveTo>
                  <a:lnTo>
                    <a:pt x="1311" y="5584"/>
                  </a:lnTo>
                  <a:lnTo>
                    <a:pt x="1" y="5584"/>
                  </a:lnTo>
                  <a:lnTo>
                    <a:pt x="1" y="14121"/>
                  </a:lnTo>
                  <a:lnTo>
                    <a:pt x="7264" y="14121"/>
                  </a:lnTo>
                  <a:lnTo>
                    <a:pt x="7264" y="5584"/>
                  </a:lnTo>
                  <a:lnTo>
                    <a:pt x="5954" y="5584"/>
                  </a:lnTo>
                  <a:lnTo>
                    <a:pt x="59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9"/>
            <p:cNvSpPr/>
            <p:nvPr/>
          </p:nvSpPr>
          <p:spPr>
            <a:xfrm>
              <a:off x="5011325" y="3306775"/>
              <a:ext cx="230125" cy="312875"/>
            </a:xfrm>
            <a:custGeom>
              <a:rect b="b" l="l" r="r" t="t"/>
              <a:pathLst>
                <a:path extrusionOk="0" h="12515" w="9205">
                  <a:moveTo>
                    <a:pt x="1" y="1"/>
                  </a:moveTo>
                  <a:lnTo>
                    <a:pt x="1" y="12514"/>
                  </a:lnTo>
                  <a:lnTo>
                    <a:pt x="9204" y="12514"/>
                  </a:lnTo>
                  <a:lnTo>
                    <a:pt x="92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9"/>
            <p:cNvSpPr/>
            <p:nvPr/>
          </p:nvSpPr>
          <p:spPr>
            <a:xfrm>
              <a:off x="5015200" y="3057050"/>
              <a:ext cx="222075" cy="29200"/>
            </a:xfrm>
            <a:custGeom>
              <a:rect b="b" l="l" r="r" t="t"/>
              <a:pathLst>
                <a:path extrusionOk="0" h="1168" w="8883">
                  <a:moveTo>
                    <a:pt x="584" y="1"/>
                  </a:moveTo>
                  <a:cubicBezTo>
                    <a:pt x="250" y="1"/>
                    <a:pt x="0" y="274"/>
                    <a:pt x="0" y="584"/>
                  </a:cubicBezTo>
                  <a:cubicBezTo>
                    <a:pt x="0" y="906"/>
                    <a:pt x="262" y="1167"/>
                    <a:pt x="584" y="1167"/>
                  </a:cubicBezTo>
                  <a:lnTo>
                    <a:pt x="8299" y="1167"/>
                  </a:lnTo>
                  <a:cubicBezTo>
                    <a:pt x="8632" y="1167"/>
                    <a:pt x="8882" y="917"/>
                    <a:pt x="8882" y="584"/>
                  </a:cubicBezTo>
                  <a:cubicBezTo>
                    <a:pt x="8882" y="263"/>
                    <a:pt x="8621" y="1"/>
                    <a:pt x="82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9"/>
            <p:cNvSpPr/>
            <p:nvPr/>
          </p:nvSpPr>
          <p:spPr>
            <a:xfrm>
              <a:off x="4965200" y="3265125"/>
              <a:ext cx="322375" cy="41675"/>
            </a:xfrm>
            <a:custGeom>
              <a:rect b="b" l="l" r="r" t="t"/>
              <a:pathLst>
                <a:path extrusionOk="0" h="1667" w="12895">
                  <a:moveTo>
                    <a:pt x="834" y="0"/>
                  </a:moveTo>
                  <a:cubicBezTo>
                    <a:pt x="381" y="0"/>
                    <a:pt x="0" y="369"/>
                    <a:pt x="0" y="834"/>
                  </a:cubicBezTo>
                  <a:cubicBezTo>
                    <a:pt x="0" y="1298"/>
                    <a:pt x="381" y="1667"/>
                    <a:pt x="834" y="1667"/>
                  </a:cubicBezTo>
                  <a:lnTo>
                    <a:pt x="12061" y="1667"/>
                  </a:lnTo>
                  <a:cubicBezTo>
                    <a:pt x="12526" y="1667"/>
                    <a:pt x="12895" y="1298"/>
                    <a:pt x="12895" y="834"/>
                  </a:cubicBezTo>
                  <a:cubicBezTo>
                    <a:pt x="12895" y="369"/>
                    <a:pt x="12526" y="0"/>
                    <a:pt x="12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9"/>
            <p:cNvSpPr/>
            <p:nvPr/>
          </p:nvSpPr>
          <p:spPr>
            <a:xfrm>
              <a:off x="4952700" y="3635125"/>
              <a:ext cx="332200" cy="93325"/>
            </a:xfrm>
            <a:custGeom>
              <a:rect b="b" l="l" r="r" t="t"/>
              <a:pathLst>
                <a:path extrusionOk="0" h="3733" w="13288">
                  <a:moveTo>
                    <a:pt x="884" y="0"/>
                  </a:moveTo>
                  <a:cubicBezTo>
                    <a:pt x="494" y="0"/>
                    <a:pt x="135" y="262"/>
                    <a:pt x="72" y="666"/>
                  </a:cubicBezTo>
                  <a:cubicBezTo>
                    <a:pt x="0" y="1107"/>
                    <a:pt x="286" y="1547"/>
                    <a:pt x="726" y="1619"/>
                  </a:cubicBezTo>
                  <a:lnTo>
                    <a:pt x="12264" y="3714"/>
                  </a:lnTo>
                  <a:cubicBezTo>
                    <a:pt x="12318" y="3726"/>
                    <a:pt x="12372" y="3732"/>
                    <a:pt x="12425" y="3732"/>
                  </a:cubicBezTo>
                  <a:cubicBezTo>
                    <a:pt x="12795" y="3732"/>
                    <a:pt x="13133" y="3455"/>
                    <a:pt x="13216" y="3059"/>
                  </a:cubicBezTo>
                  <a:cubicBezTo>
                    <a:pt x="13287" y="2619"/>
                    <a:pt x="13002" y="2178"/>
                    <a:pt x="12561" y="2107"/>
                  </a:cubicBezTo>
                  <a:lnTo>
                    <a:pt x="1024" y="11"/>
                  </a:lnTo>
                  <a:cubicBezTo>
                    <a:pt x="977" y="4"/>
                    <a:pt x="930" y="0"/>
                    <a:pt x="8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9"/>
            <p:cNvSpPr/>
            <p:nvPr/>
          </p:nvSpPr>
          <p:spPr>
            <a:xfrm>
              <a:off x="5057175" y="3705650"/>
              <a:ext cx="93475" cy="111325"/>
            </a:xfrm>
            <a:custGeom>
              <a:rect b="b" l="l" r="r" t="t"/>
              <a:pathLst>
                <a:path extrusionOk="0" h="4453" w="3739">
                  <a:moveTo>
                    <a:pt x="667" y="0"/>
                  </a:moveTo>
                  <a:lnTo>
                    <a:pt x="95" y="3227"/>
                  </a:lnTo>
                  <a:cubicBezTo>
                    <a:pt x="0" y="3679"/>
                    <a:pt x="298" y="4096"/>
                    <a:pt x="726" y="4167"/>
                  </a:cubicBezTo>
                  <a:lnTo>
                    <a:pt x="2215" y="4441"/>
                  </a:lnTo>
                  <a:cubicBezTo>
                    <a:pt x="2261" y="4449"/>
                    <a:pt x="2308" y="4452"/>
                    <a:pt x="2353" y="4452"/>
                  </a:cubicBezTo>
                  <a:cubicBezTo>
                    <a:pt x="2749" y="4452"/>
                    <a:pt x="3091" y="4182"/>
                    <a:pt x="3155" y="3786"/>
                  </a:cubicBezTo>
                  <a:lnTo>
                    <a:pt x="3739" y="548"/>
                  </a:lnTo>
                  <a:lnTo>
                    <a:pt x="6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9"/>
            <p:cNvSpPr/>
            <p:nvPr/>
          </p:nvSpPr>
          <p:spPr>
            <a:xfrm>
              <a:off x="5082175" y="3696725"/>
              <a:ext cx="61925" cy="21750"/>
            </a:xfrm>
            <a:custGeom>
              <a:rect b="b" l="l" r="r" t="t"/>
              <a:pathLst>
                <a:path extrusionOk="0" h="870" w="2477">
                  <a:moveTo>
                    <a:pt x="84" y="0"/>
                  </a:moveTo>
                  <a:lnTo>
                    <a:pt x="0" y="429"/>
                  </a:lnTo>
                  <a:lnTo>
                    <a:pt x="2405" y="869"/>
                  </a:lnTo>
                  <a:lnTo>
                    <a:pt x="2477" y="441"/>
                  </a:lnTo>
                  <a:lnTo>
                    <a:pt x="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9"/>
            <p:cNvSpPr/>
            <p:nvPr/>
          </p:nvSpPr>
          <p:spPr>
            <a:xfrm>
              <a:off x="5062825" y="3762500"/>
              <a:ext cx="77425" cy="17875"/>
            </a:xfrm>
            <a:custGeom>
              <a:rect b="b" l="l" r="r" t="t"/>
              <a:pathLst>
                <a:path extrusionOk="0" h="715" w="3097">
                  <a:moveTo>
                    <a:pt x="36" y="0"/>
                  </a:moveTo>
                  <a:lnTo>
                    <a:pt x="0" y="167"/>
                  </a:lnTo>
                  <a:lnTo>
                    <a:pt x="3060" y="715"/>
                  </a:lnTo>
                  <a:lnTo>
                    <a:pt x="3096" y="560"/>
                  </a:lnTo>
                  <a:lnTo>
                    <a:pt x="3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9"/>
            <p:cNvSpPr/>
            <p:nvPr/>
          </p:nvSpPr>
          <p:spPr>
            <a:xfrm>
              <a:off x="4975600" y="3692250"/>
              <a:ext cx="108075" cy="117925"/>
            </a:xfrm>
            <a:custGeom>
              <a:rect b="b" l="l" r="r" t="t"/>
              <a:pathLst>
                <a:path extrusionOk="0" h="4717" w="4323">
                  <a:moveTo>
                    <a:pt x="1430" y="1"/>
                  </a:moveTo>
                  <a:lnTo>
                    <a:pt x="179" y="3037"/>
                  </a:lnTo>
                  <a:cubicBezTo>
                    <a:pt x="1" y="3441"/>
                    <a:pt x="191" y="3918"/>
                    <a:pt x="608" y="4084"/>
                  </a:cubicBezTo>
                  <a:lnTo>
                    <a:pt x="2013" y="4656"/>
                  </a:lnTo>
                  <a:cubicBezTo>
                    <a:pt x="2115" y="4697"/>
                    <a:pt x="2220" y="4716"/>
                    <a:pt x="2323" y="4716"/>
                  </a:cubicBezTo>
                  <a:cubicBezTo>
                    <a:pt x="2640" y="4716"/>
                    <a:pt x="2938" y="4533"/>
                    <a:pt x="3073" y="4227"/>
                  </a:cubicBezTo>
                  <a:lnTo>
                    <a:pt x="4323" y="1191"/>
                  </a:lnTo>
                  <a:lnTo>
                    <a:pt x="14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9"/>
            <p:cNvSpPr/>
            <p:nvPr/>
          </p:nvSpPr>
          <p:spPr>
            <a:xfrm>
              <a:off x="5019375" y="3685100"/>
              <a:ext cx="62825" cy="33675"/>
            </a:xfrm>
            <a:custGeom>
              <a:rect b="b" l="l" r="r" t="t"/>
              <a:pathLst>
                <a:path extrusionOk="0" h="1347" w="2513">
                  <a:moveTo>
                    <a:pt x="155" y="1"/>
                  </a:moveTo>
                  <a:lnTo>
                    <a:pt x="0" y="406"/>
                  </a:lnTo>
                  <a:lnTo>
                    <a:pt x="2238" y="1346"/>
                  </a:lnTo>
                  <a:lnTo>
                    <a:pt x="2512" y="441"/>
                  </a:lnTo>
                  <a:lnTo>
                    <a:pt x="1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9"/>
            <p:cNvSpPr/>
            <p:nvPr/>
          </p:nvSpPr>
          <p:spPr>
            <a:xfrm>
              <a:off x="4988100" y="3745225"/>
              <a:ext cx="73250" cy="33375"/>
            </a:xfrm>
            <a:custGeom>
              <a:rect b="b" l="l" r="r" t="t"/>
              <a:pathLst>
                <a:path extrusionOk="0" h="1335" w="2930">
                  <a:moveTo>
                    <a:pt x="60" y="1"/>
                  </a:moveTo>
                  <a:lnTo>
                    <a:pt x="1" y="156"/>
                  </a:lnTo>
                  <a:lnTo>
                    <a:pt x="2870" y="1334"/>
                  </a:lnTo>
                  <a:lnTo>
                    <a:pt x="2930" y="1191"/>
                  </a:lnTo>
                  <a:lnTo>
                    <a:pt x="6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9"/>
            <p:cNvSpPr/>
            <p:nvPr/>
          </p:nvSpPr>
          <p:spPr>
            <a:xfrm>
              <a:off x="5137225" y="3729150"/>
              <a:ext cx="80700" cy="104225"/>
            </a:xfrm>
            <a:custGeom>
              <a:rect b="b" l="l" r="r" t="t"/>
              <a:pathLst>
                <a:path extrusionOk="0" h="4169" w="3228">
                  <a:moveTo>
                    <a:pt x="3109" y="1"/>
                  </a:moveTo>
                  <a:lnTo>
                    <a:pt x="1" y="108"/>
                  </a:lnTo>
                  <a:lnTo>
                    <a:pt x="108" y="3394"/>
                  </a:lnTo>
                  <a:cubicBezTo>
                    <a:pt x="132" y="3816"/>
                    <a:pt x="489" y="4168"/>
                    <a:pt x="920" y="4168"/>
                  </a:cubicBezTo>
                  <a:cubicBezTo>
                    <a:pt x="927" y="4168"/>
                    <a:pt x="934" y="4168"/>
                    <a:pt x="942" y="4168"/>
                  </a:cubicBezTo>
                  <a:lnTo>
                    <a:pt x="2442" y="4120"/>
                  </a:lnTo>
                  <a:cubicBezTo>
                    <a:pt x="2882" y="4109"/>
                    <a:pt x="3228" y="3739"/>
                    <a:pt x="3216" y="3287"/>
                  </a:cubicBezTo>
                  <a:lnTo>
                    <a:pt x="31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9"/>
            <p:cNvSpPr/>
            <p:nvPr/>
          </p:nvSpPr>
          <p:spPr>
            <a:xfrm>
              <a:off x="5146175" y="3708025"/>
              <a:ext cx="60750" cy="23250"/>
            </a:xfrm>
            <a:custGeom>
              <a:rect b="b" l="l" r="r" t="t"/>
              <a:pathLst>
                <a:path extrusionOk="0" h="930" w="2430">
                  <a:moveTo>
                    <a:pt x="72" y="1"/>
                  </a:moveTo>
                  <a:lnTo>
                    <a:pt x="0" y="929"/>
                  </a:lnTo>
                  <a:lnTo>
                    <a:pt x="2429" y="858"/>
                  </a:lnTo>
                  <a:lnTo>
                    <a:pt x="2429" y="429"/>
                  </a:lnTo>
                  <a:lnTo>
                    <a:pt x="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9"/>
            <p:cNvSpPr/>
            <p:nvPr/>
          </p:nvSpPr>
          <p:spPr>
            <a:xfrm>
              <a:off x="5139325" y="3786900"/>
              <a:ext cx="78000" cy="6575"/>
            </a:xfrm>
            <a:custGeom>
              <a:rect b="b" l="l" r="r" t="t"/>
              <a:pathLst>
                <a:path extrusionOk="0" h="263" w="3120">
                  <a:moveTo>
                    <a:pt x="3108" y="1"/>
                  </a:moveTo>
                  <a:lnTo>
                    <a:pt x="0" y="96"/>
                  </a:lnTo>
                  <a:lnTo>
                    <a:pt x="12" y="263"/>
                  </a:lnTo>
                  <a:lnTo>
                    <a:pt x="3120" y="155"/>
                  </a:lnTo>
                  <a:lnTo>
                    <a:pt x="310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9"/>
            <p:cNvSpPr/>
            <p:nvPr/>
          </p:nvSpPr>
          <p:spPr>
            <a:xfrm>
              <a:off x="5043775" y="3639875"/>
              <a:ext cx="166700" cy="38400"/>
            </a:xfrm>
            <a:custGeom>
              <a:rect b="b" l="l" r="r" t="t"/>
              <a:pathLst>
                <a:path extrusionOk="0" h="1536" w="6668">
                  <a:moveTo>
                    <a:pt x="0" y="0"/>
                  </a:moveTo>
                  <a:lnTo>
                    <a:pt x="0" y="310"/>
                  </a:lnTo>
                  <a:lnTo>
                    <a:pt x="6668" y="1536"/>
                  </a:lnTo>
                  <a:lnTo>
                    <a:pt x="6668" y="4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9"/>
            <p:cNvSpPr/>
            <p:nvPr/>
          </p:nvSpPr>
          <p:spPr>
            <a:xfrm>
              <a:off x="4829450" y="3967575"/>
              <a:ext cx="600400" cy="31575"/>
            </a:xfrm>
            <a:custGeom>
              <a:rect b="b" l="l" r="r" t="t"/>
              <a:pathLst>
                <a:path extrusionOk="0" h="1263" w="24016">
                  <a:moveTo>
                    <a:pt x="1" y="1"/>
                  </a:moveTo>
                  <a:lnTo>
                    <a:pt x="1" y="1263"/>
                  </a:lnTo>
                  <a:lnTo>
                    <a:pt x="24016" y="1263"/>
                  </a:lnTo>
                  <a:lnTo>
                    <a:pt x="240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9"/>
            <p:cNvSpPr/>
            <p:nvPr/>
          </p:nvSpPr>
          <p:spPr>
            <a:xfrm>
              <a:off x="4989900" y="3999125"/>
              <a:ext cx="280425" cy="61350"/>
            </a:xfrm>
            <a:custGeom>
              <a:rect b="b" l="l" r="r" t="t"/>
              <a:pathLst>
                <a:path extrusionOk="0" h="2454" w="11217">
                  <a:moveTo>
                    <a:pt x="0" y="1"/>
                  </a:moveTo>
                  <a:lnTo>
                    <a:pt x="0" y="2454"/>
                  </a:lnTo>
                  <a:lnTo>
                    <a:pt x="11216" y="2454"/>
                  </a:lnTo>
                  <a:lnTo>
                    <a:pt x="112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9"/>
            <p:cNvSpPr/>
            <p:nvPr/>
          </p:nvSpPr>
          <p:spPr>
            <a:xfrm>
              <a:off x="5241425" y="3338925"/>
              <a:ext cx="534000" cy="893900"/>
            </a:xfrm>
            <a:custGeom>
              <a:rect b="b" l="l" r="r" t="t"/>
              <a:pathLst>
                <a:path extrusionOk="0" h="35756" w="21360">
                  <a:moveTo>
                    <a:pt x="0" y="1"/>
                  </a:moveTo>
                  <a:lnTo>
                    <a:pt x="0" y="8240"/>
                  </a:lnTo>
                  <a:cubicBezTo>
                    <a:pt x="1750" y="8240"/>
                    <a:pt x="1679" y="10716"/>
                    <a:pt x="1679" y="10716"/>
                  </a:cubicBezTo>
                  <a:lnTo>
                    <a:pt x="9728" y="10716"/>
                  </a:lnTo>
                  <a:lnTo>
                    <a:pt x="14657" y="17586"/>
                  </a:lnTo>
                  <a:lnTo>
                    <a:pt x="14657" y="22694"/>
                  </a:lnTo>
                  <a:cubicBezTo>
                    <a:pt x="12268" y="26353"/>
                    <a:pt x="7853" y="26409"/>
                    <a:pt x="7585" y="26409"/>
                  </a:cubicBezTo>
                  <a:cubicBezTo>
                    <a:pt x="7577" y="26409"/>
                    <a:pt x="7573" y="26409"/>
                    <a:pt x="7573" y="26409"/>
                  </a:cubicBezTo>
                  <a:lnTo>
                    <a:pt x="1179" y="26409"/>
                  </a:lnTo>
                  <a:cubicBezTo>
                    <a:pt x="2762" y="26409"/>
                    <a:pt x="2631" y="28492"/>
                    <a:pt x="2631" y="28492"/>
                  </a:cubicBezTo>
                  <a:lnTo>
                    <a:pt x="2631" y="35755"/>
                  </a:lnTo>
                  <a:lnTo>
                    <a:pt x="8418" y="35755"/>
                  </a:lnTo>
                  <a:cubicBezTo>
                    <a:pt x="16193" y="35755"/>
                    <a:pt x="21360" y="27349"/>
                    <a:pt x="21360" y="27349"/>
                  </a:cubicBezTo>
                  <a:lnTo>
                    <a:pt x="21360" y="12419"/>
                  </a:lnTo>
                  <a:lnTo>
                    <a:pt x="116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9"/>
            <p:cNvSpPr/>
            <p:nvPr/>
          </p:nvSpPr>
          <p:spPr>
            <a:xfrm>
              <a:off x="5241425" y="3338925"/>
              <a:ext cx="34550" cy="206000"/>
            </a:xfrm>
            <a:custGeom>
              <a:rect b="b" l="l" r="r" t="t"/>
              <a:pathLst>
                <a:path extrusionOk="0" h="8240" w="1382">
                  <a:moveTo>
                    <a:pt x="0" y="1"/>
                  </a:moveTo>
                  <a:lnTo>
                    <a:pt x="0" y="8240"/>
                  </a:lnTo>
                  <a:lnTo>
                    <a:pt x="1381" y="1"/>
                  </a:lnTo>
                  <a:close/>
                </a:path>
              </a:pathLst>
            </a:custGeom>
            <a:solidFill>
              <a:srgbClr val="3C8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9"/>
            <p:cNvSpPr/>
            <p:nvPr/>
          </p:nvSpPr>
          <p:spPr>
            <a:xfrm>
              <a:off x="4928575" y="3951800"/>
              <a:ext cx="403350" cy="15800"/>
            </a:xfrm>
            <a:custGeom>
              <a:rect b="b" l="l" r="r" t="t"/>
              <a:pathLst>
                <a:path extrusionOk="0" h="632" w="16134">
                  <a:moveTo>
                    <a:pt x="310" y="1"/>
                  </a:moveTo>
                  <a:cubicBezTo>
                    <a:pt x="144" y="1"/>
                    <a:pt x="1" y="144"/>
                    <a:pt x="1" y="322"/>
                  </a:cubicBezTo>
                  <a:cubicBezTo>
                    <a:pt x="1" y="489"/>
                    <a:pt x="132" y="632"/>
                    <a:pt x="310" y="632"/>
                  </a:cubicBezTo>
                  <a:lnTo>
                    <a:pt x="15812" y="632"/>
                  </a:lnTo>
                  <a:cubicBezTo>
                    <a:pt x="15979" y="632"/>
                    <a:pt x="16134" y="489"/>
                    <a:pt x="16134" y="322"/>
                  </a:cubicBezTo>
                  <a:cubicBezTo>
                    <a:pt x="16134" y="156"/>
                    <a:pt x="15991" y="1"/>
                    <a:pt x="15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9"/>
            <p:cNvSpPr/>
            <p:nvPr/>
          </p:nvSpPr>
          <p:spPr>
            <a:xfrm>
              <a:off x="5361975" y="3261850"/>
              <a:ext cx="241125" cy="241125"/>
            </a:xfrm>
            <a:custGeom>
              <a:rect b="b" l="l" r="r" t="t"/>
              <a:pathLst>
                <a:path extrusionOk="0" h="9645" w="9645">
                  <a:moveTo>
                    <a:pt x="4822" y="0"/>
                  </a:moveTo>
                  <a:cubicBezTo>
                    <a:pt x="2155" y="0"/>
                    <a:pt x="0" y="2155"/>
                    <a:pt x="0" y="4822"/>
                  </a:cubicBezTo>
                  <a:cubicBezTo>
                    <a:pt x="0" y="7477"/>
                    <a:pt x="2155" y="9644"/>
                    <a:pt x="4822" y="9644"/>
                  </a:cubicBezTo>
                  <a:cubicBezTo>
                    <a:pt x="7477" y="9644"/>
                    <a:pt x="9644" y="7477"/>
                    <a:pt x="9644" y="4822"/>
                  </a:cubicBezTo>
                  <a:cubicBezTo>
                    <a:pt x="9644" y="2155"/>
                    <a:pt x="7477" y="0"/>
                    <a:pt x="48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9"/>
            <p:cNvSpPr/>
            <p:nvPr/>
          </p:nvSpPr>
          <p:spPr>
            <a:xfrm>
              <a:off x="5381625" y="3289825"/>
              <a:ext cx="202425" cy="185350"/>
            </a:xfrm>
            <a:custGeom>
              <a:rect b="b" l="l" r="r" t="t"/>
              <a:pathLst>
                <a:path extrusionOk="0" h="7414" w="8097">
                  <a:moveTo>
                    <a:pt x="4042" y="1"/>
                  </a:moveTo>
                  <a:cubicBezTo>
                    <a:pt x="2332" y="1"/>
                    <a:pt x="791" y="1191"/>
                    <a:pt x="429" y="2929"/>
                  </a:cubicBezTo>
                  <a:cubicBezTo>
                    <a:pt x="0" y="4929"/>
                    <a:pt x="1274" y="6906"/>
                    <a:pt x="3274" y="7335"/>
                  </a:cubicBezTo>
                  <a:cubicBezTo>
                    <a:pt x="3530" y="7388"/>
                    <a:pt x="3786" y="7413"/>
                    <a:pt x="4037" y="7413"/>
                  </a:cubicBezTo>
                  <a:cubicBezTo>
                    <a:pt x="5755" y="7413"/>
                    <a:pt x="7304" y="6221"/>
                    <a:pt x="7668" y="4477"/>
                  </a:cubicBezTo>
                  <a:cubicBezTo>
                    <a:pt x="8096" y="2477"/>
                    <a:pt x="6822" y="512"/>
                    <a:pt x="4822" y="84"/>
                  </a:cubicBezTo>
                  <a:cubicBezTo>
                    <a:pt x="4560" y="28"/>
                    <a:pt x="4299" y="1"/>
                    <a:pt x="4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9"/>
            <p:cNvSpPr/>
            <p:nvPr/>
          </p:nvSpPr>
          <p:spPr>
            <a:xfrm>
              <a:off x="5295300" y="3491225"/>
              <a:ext cx="167000" cy="148175"/>
            </a:xfrm>
            <a:custGeom>
              <a:rect b="b" l="l" r="r" t="t"/>
              <a:pathLst>
                <a:path extrusionOk="0" h="5927" w="6680">
                  <a:moveTo>
                    <a:pt x="3344" y="0"/>
                  </a:moveTo>
                  <a:cubicBezTo>
                    <a:pt x="3017" y="0"/>
                    <a:pt x="2684" y="55"/>
                    <a:pt x="2358" y="172"/>
                  </a:cubicBezTo>
                  <a:cubicBezTo>
                    <a:pt x="810" y="719"/>
                    <a:pt x="0" y="2410"/>
                    <a:pt x="548" y="3958"/>
                  </a:cubicBezTo>
                  <a:cubicBezTo>
                    <a:pt x="979" y="5168"/>
                    <a:pt x="2120" y="5927"/>
                    <a:pt x="3342" y="5927"/>
                  </a:cubicBezTo>
                  <a:cubicBezTo>
                    <a:pt x="3671" y="5927"/>
                    <a:pt x="4006" y="5872"/>
                    <a:pt x="4334" y="5756"/>
                  </a:cubicBezTo>
                  <a:cubicBezTo>
                    <a:pt x="5870" y="5208"/>
                    <a:pt x="6680" y="3517"/>
                    <a:pt x="6132" y="1969"/>
                  </a:cubicBezTo>
                  <a:cubicBezTo>
                    <a:pt x="5700" y="759"/>
                    <a:pt x="4560" y="0"/>
                    <a:pt x="33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9"/>
            <p:cNvSpPr/>
            <p:nvPr/>
          </p:nvSpPr>
          <p:spPr>
            <a:xfrm>
              <a:off x="5317625" y="3510775"/>
              <a:ext cx="122350" cy="108775"/>
            </a:xfrm>
            <a:custGeom>
              <a:rect b="b" l="l" r="r" t="t"/>
              <a:pathLst>
                <a:path extrusionOk="0" h="4351" w="4894">
                  <a:moveTo>
                    <a:pt x="2454" y="1"/>
                  </a:moveTo>
                  <a:cubicBezTo>
                    <a:pt x="2213" y="1"/>
                    <a:pt x="1967" y="42"/>
                    <a:pt x="1727" y="128"/>
                  </a:cubicBezTo>
                  <a:cubicBezTo>
                    <a:pt x="595" y="532"/>
                    <a:pt x="0" y="1771"/>
                    <a:pt x="393" y="2902"/>
                  </a:cubicBezTo>
                  <a:cubicBezTo>
                    <a:pt x="712" y="3792"/>
                    <a:pt x="1547" y="4350"/>
                    <a:pt x="2439" y="4350"/>
                  </a:cubicBezTo>
                  <a:cubicBezTo>
                    <a:pt x="2681" y="4350"/>
                    <a:pt x="2926" y="4310"/>
                    <a:pt x="3167" y="4223"/>
                  </a:cubicBezTo>
                  <a:cubicBezTo>
                    <a:pt x="4298" y="3819"/>
                    <a:pt x="4894" y="2580"/>
                    <a:pt x="4489" y="1449"/>
                  </a:cubicBezTo>
                  <a:cubicBezTo>
                    <a:pt x="4180" y="559"/>
                    <a:pt x="3347"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9"/>
            <p:cNvSpPr/>
            <p:nvPr/>
          </p:nvSpPr>
          <p:spPr>
            <a:xfrm>
              <a:off x="4804150" y="4290250"/>
              <a:ext cx="997475" cy="121750"/>
            </a:xfrm>
            <a:custGeom>
              <a:rect b="b" l="l" r="r" t="t"/>
              <a:pathLst>
                <a:path extrusionOk="0" h="4870" w="39899">
                  <a:moveTo>
                    <a:pt x="1" y="0"/>
                  </a:moveTo>
                  <a:lnTo>
                    <a:pt x="1" y="4870"/>
                  </a:lnTo>
                  <a:lnTo>
                    <a:pt x="39899" y="4870"/>
                  </a:lnTo>
                  <a:lnTo>
                    <a:pt x="398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9"/>
            <p:cNvSpPr/>
            <p:nvPr/>
          </p:nvSpPr>
          <p:spPr>
            <a:xfrm>
              <a:off x="4906850" y="4411975"/>
              <a:ext cx="183975" cy="39325"/>
            </a:xfrm>
            <a:custGeom>
              <a:rect b="b" l="l" r="r" t="t"/>
              <a:pathLst>
                <a:path extrusionOk="0" h="1573" w="7359">
                  <a:moveTo>
                    <a:pt x="786" y="1"/>
                  </a:moveTo>
                  <a:cubicBezTo>
                    <a:pt x="358" y="1"/>
                    <a:pt x="1" y="358"/>
                    <a:pt x="1" y="787"/>
                  </a:cubicBezTo>
                  <a:cubicBezTo>
                    <a:pt x="1" y="1215"/>
                    <a:pt x="358" y="1572"/>
                    <a:pt x="786" y="1572"/>
                  </a:cubicBezTo>
                  <a:lnTo>
                    <a:pt x="6561" y="1572"/>
                  </a:lnTo>
                  <a:cubicBezTo>
                    <a:pt x="7001" y="1572"/>
                    <a:pt x="7359" y="1215"/>
                    <a:pt x="7359" y="787"/>
                  </a:cubicBezTo>
                  <a:cubicBezTo>
                    <a:pt x="7359" y="358"/>
                    <a:pt x="7001" y="1"/>
                    <a:pt x="6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9"/>
            <p:cNvSpPr/>
            <p:nvPr/>
          </p:nvSpPr>
          <p:spPr>
            <a:xfrm>
              <a:off x="5515250" y="4411975"/>
              <a:ext cx="184275" cy="39325"/>
            </a:xfrm>
            <a:custGeom>
              <a:rect b="b" l="l" r="r" t="t"/>
              <a:pathLst>
                <a:path extrusionOk="0" h="1573" w="7371">
                  <a:moveTo>
                    <a:pt x="787" y="1"/>
                  </a:moveTo>
                  <a:cubicBezTo>
                    <a:pt x="358" y="1"/>
                    <a:pt x="1" y="358"/>
                    <a:pt x="1" y="787"/>
                  </a:cubicBezTo>
                  <a:cubicBezTo>
                    <a:pt x="1" y="1215"/>
                    <a:pt x="358" y="1572"/>
                    <a:pt x="787" y="1572"/>
                  </a:cubicBezTo>
                  <a:lnTo>
                    <a:pt x="6561" y="1572"/>
                  </a:lnTo>
                  <a:cubicBezTo>
                    <a:pt x="6990" y="1572"/>
                    <a:pt x="7347" y="1215"/>
                    <a:pt x="7347" y="787"/>
                  </a:cubicBezTo>
                  <a:cubicBezTo>
                    <a:pt x="7371" y="358"/>
                    <a:pt x="7014" y="1"/>
                    <a:pt x="6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9"/>
            <p:cNvSpPr/>
            <p:nvPr/>
          </p:nvSpPr>
          <p:spPr>
            <a:xfrm>
              <a:off x="5033800" y="2841900"/>
              <a:ext cx="183225" cy="76175"/>
            </a:xfrm>
            <a:custGeom>
              <a:rect b="b" l="l" r="r" t="t"/>
              <a:pathLst>
                <a:path extrusionOk="0" h="3047" w="7329">
                  <a:moveTo>
                    <a:pt x="1706" y="0"/>
                  </a:moveTo>
                  <a:cubicBezTo>
                    <a:pt x="718" y="0"/>
                    <a:pt x="1" y="700"/>
                    <a:pt x="733" y="3046"/>
                  </a:cubicBezTo>
                  <a:lnTo>
                    <a:pt x="6841" y="3046"/>
                  </a:lnTo>
                  <a:cubicBezTo>
                    <a:pt x="6841" y="3046"/>
                    <a:pt x="7329" y="2749"/>
                    <a:pt x="7329" y="1737"/>
                  </a:cubicBezTo>
                  <a:lnTo>
                    <a:pt x="7329" y="1737"/>
                  </a:lnTo>
                  <a:cubicBezTo>
                    <a:pt x="7329" y="1737"/>
                    <a:pt x="7290" y="1738"/>
                    <a:pt x="7220" y="1738"/>
                  </a:cubicBezTo>
                  <a:cubicBezTo>
                    <a:pt x="6769" y="1738"/>
                    <a:pt x="5030" y="1685"/>
                    <a:pt x="4031" y="891"/>
                  </a:cubicBezTo>
                  <a:cubicBezTo>
                    <a:pt x="3510" y="473"/>
                    <a:pt x="2517" y="0"/>
                    <a:pt x="17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9"/>
            <p:cNvSpPr/>
            <p:nvPr/>
          </p:nvSpPr>
          <p:spPr>
            <a:xfrm>
              <a:off x="5022925" y="3619325"/>
              <a:ext cx="206900" cy="21750"/>
            </a:xfrm>
            <a:custGeom>
              <a:rect b="b" l="l" r="r" t="t"/>
              <a:pathLst>
                <a:path extrusionOk="0" h="870" w="8276">
                  <a:moveTo>
                    <a:pt x="1" y="0"/>
                  </a:moveTo>
                  <a:lnTo>
                    <a:pt x="8276" y="870"/>
                  </a:lnTo>
                  <a:lnTo>
                    <a:pt x="8276" y="0"/>
                  </a:lnTo>
                  <a:close/>
                </a:path>
              </a:pathLst>
            </a:custGeom>
            <a:solidFill>
              <a:srgbClr val="0C3E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9"/>
            <p:cNvSpPr/>
            <p:nvPr/>
          </p:nvSpPr>
          <p:spPr>
            <a:xfrm>
              <a:off x="5226525" y="4049075"/>
              <a:ext cx="328650" cy="241200"/>
            </a:xfrm>
            <a:custGeom>
              <a:rect b="b" l="l" r="r" t="t"/>
              <a:pathLst>
                <a:path extrusionOk="0" h="9648" w="13146">
                  <a:moveTo>
                    <a:pt x="6585" y="0"/>
                  </a:moveTo>
                  <a:cubicBezTo>
                    <a:pt x="6076" y="0"/>
                    <a:pt x="5567" y="235"/>
                    <a:pt x="5240" y="706"/>
                  </a:cubicBezTo>
                  <a:lnTo>
                    <a:pt x="775" y="7052"/>
                  </a:lnTo>
                  <a:cubicBezTo>
                    <a:pt x="1" y="8147"/>
                    <a:pt x="787" y="9647"/>
                    <a:pt x="2108" y="9647"/>
                  </a:cubicBezTo>
                  <a:lnTo>
                    <a:pt x="11026" y="9647"/>
                  </a:lnTo>
                  <a:cubicBezTo>
                    <a:pt x="12348" y="9647"/>
                    <a:pt x="13145" y="8147"/>
                    <a:pt x="12395" y="7052"/>
                  </a:cubicBezTo>
                  <a:lnTo>
                    <a:pt x="7930" y="706"/>
                  </a:lnTo>
                  <a:cubicBezTo>
                    <a:pt x="7603" y="235"/>
                    <a:pt x="7094"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9"/>
            <p:cNvSpPr/>
            <p:nvPr/>
          </p:nvSpPr>
          <p:spPr>
            <a:xfrm>
              <a:off x="5366725" y="4065800"/>
              <a:ext cx="47650" cy="47650"/>
            </a:xfrm>
            <a:custGeom>
              <a:rect b="b" l="l" r="r" t="t"/>
              <a:pathLst>
                <a:path extrusionOk="0" h="1906" w="1906">
                  <a:moveTo>
                    <a:pt x="953" y="1"/>
                  </a:moveTo>
                  <a:cubicBezTo>
                    <a:pt x="429" y="1"/>
                    <a:pt x="1" y="429"/>
                    <a:pt x="1" y="953"/>
                  </a:cubicBezTo>
                  <a:cubicBezTo>
                    <a:pt x="1" y="1477"/>
                    <a:pt x="429" y="1906"/>
                    <a:pt x="953" y="1906"/>
                  </a:cubicBezTo>
                  <a:cubicBezTo>
                    <a:pt x="1477" y="1906"/>
                    <a:pt x="1906" y="1477"/>
                    <a:pt x="1906" y="953"/>
                  </a:cubicBezTo>
                  <a:cubicBezTo>
                    <a:pt x="1906" y="429"/>
                    <a:pt x="1489" y="1"/>
                    <a:pt x="9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9"/>
            <p:cNvSpPr/>
            <p:nvPr/>
          </p:nvSpPr>
          <p:spPr>
            <a:xfrm>
              <a:off x="5252425" y="4227425"/>
              <a:ext cx="47650" cy="47650"/>
            </a:xfrm>
            <a:custGeom>
              <a:rect b="b" l="l" r="r" t="t"/>
              <a:pathLst>
                <a:path extrusionOk="0" h="1906" w="1906">
                  <a:moveTo>
                    <a:pt x="953" y="1"/>
                  </a:moveTo>
                  <a:cubicBezTo>
                    <a:pt x="441" y="1"/>
                    <a:pt x="1" y="430"/>
                    <a:pt x="1" y="953"/>
                  </a:cubicBezTo>
                  <a:cubicBezTo>
                    <a:pt x="1" y="1465"/>
                    <a:pt x="441" y="1906"/>
                    <a:pt x="953" y="1906"/>
                  </a:cubicBezTo>
                  <a:cubicBezTo>
                    <a:pt x="1477" y="1906"/>
                    <a:pt x="1906" y="1465"/>
                    <a:pt x="1906" y="953"/>
                  </a:cubicBezTo>
                  <a:cubicBezTo>
                    <a:pt x="1906" y="430"/>
                    <a:pt x="1477" y="1"/>
                    <a:pt x="9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9"/>
            <p:cNvSpPr/>
            <p:nvPr/>
          </p:nvSpPr>
          <p:spPr>
            <a:xfrm>
              <a:off x="5479550" y="4227150"/>
              <a:ext cx="47650" cy="47925"/>
            </a:xfrm>
            <a:custGeom>
              <a:rect b="b" l="l" r="r" t="t"/>
              <a:pathLst>
                <a:path extrusionOk="0" h="1917" w="1906">
                  <a:moveTo>
                    <a:pt x="953" y="0"/>
                  </a:moveTo>
                  <a:cubicBezTo>
                    <a:pt x="429" y="0"/>
                    <a:pt x="0" y="429"/>
                    <a:pt x="0" y="964"/>
                  </a:cubicBezTo>
                  <a:cubicBezTo>
                    <a:pt x="0" y="1488"/>
                    <a:pt x="429" y="1917"/>
                    <a:pt x="953" y="1917"/>
                  </a:cubicBezTo>
                  <a:cubicBezTo>
                    <a:pt x="1477" y="1917"/>
                    <a:pt x="1905" y="1488"/>
                    <a:pt x="1905" y="964"/>
                  </a:cubicBezTo>
                  <a:cubicBezTo>
                    <a:pt x="1905" y="429"/>
                    <a:pt x="1477" y="0"/>
                    <a:pt x="9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49"/>
          <p:cNvGrpSpPr/>
          <p:nvPr/>
        </p:nvGrpSpPr>
        <p:grpSpPr>
          <a:xfrm>
            <a:off x="7211642" y="2527252"/>
            <a:ext cx="1109958" cy="806070"/>
            <a:chOff x="4685700" y="1626225"/>
            <a:chExt cx="215225" cy="156300"/>
          </a:xfrm>
        </p:grpSpPr>
        <p:sp>
          <p:nvSpPr>
            <p:cNvPr id="1600" name="Google Shape;1600;p49"/>
            <p:cNvSpPr/>
            <p:nvPr/>
          </p:nvSpPr>
          <p:spPr>
            <a:xfrm>
              <a:off x="4757725" y="1656575"/>
              <a:ext cx="15200" cy="27425"/>
            </a:xfrm>
            <a:custGeom>
              <a:rect b="b" l="l" r="r" t="t"/>
              <a:pathLst>
                <a:path extrusionOk="0" h="1097" w="608">
                  <a:moveTo>
                    <a:pt x="262" y="1"/>
                  </a:moveTo>
                  <a:cubicBezTo>
                    <a:pt x="191" y="84"/>
                    <a:pt x="96" y="120"/>
                    <a:pt x="1" y="144"/>
                  </a:cubicBezTo>
                  <a:lnTo>
                    <a:pt x="322" y="1096"/>
                  </a:lnTo>
                  <a:cubicBezTo>
                    <a:pt x="417" y="1049"/>
                    <a:pt x="501" y="1013"/>
                    <a:pt x="608" y="989"/>
                  </a:cubicBezTo>
                  <a:lnTo>
                    <a:pt x="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9"/>
            <p:cNvSpPr/>
            <p:nvPr/>
          </p:nvSpPr>
          <p:spPr>
            <a:xfrm>
              <a:off x="4736000" y="1717600"/>
              <a:ext cx="18775" cy="11050"/>
            </a:xfrm>
            <a:custGeom>
              <a:rect b="b" l="l" r="r" t="t"/>
              <a:pathLst>
                <a:path extrusionOk="0" h="442" w="751">
                  <a:moveTo>
                    <a:pt x="631" y="1"/>
                  </a:moveTo>
                  <a:lnTo>
                    <a:pt x="0" y="143"/>
                  </a:lnTo>
                  <a:cubicBezTo>
                    <a:pt x="36" y="239"/>
                    <a:pt x="48" y="334"/>
                    <a:pt x="48" y="441"/>
                  </a:cubicBezTo>
                  <a:lnTo>
                    <a:pt x="750" y="286"/>
                  </a:lnTo>
                  <a:cubicBezTo>
                    <a:pt x="691" y="215"/>
                    <a:pt x="643" y="108"/>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9"/>
            <p:cNvSpPr/>
            <p:nvPr/>
          </p:nvSpPr>
          <p:spPr>
            <a:xfrm>
              <a:off x="4799400" y="1726525"/>
              <a:ext cx="21450" cy="24750"/>
            </a:xfrm>
            <a:custGeom>
              <a:rect b="b" l="l" r="r" t="t"/>
              <a:pathLst>
                <a:path extrusionOk="0" h="990" w="858">
                  <a:moveTo>
                    <a:pt x="191" y="1"/>
                  </a:moveTo>
                  <a:cubicBezTo>
                    <a:pt x="131" y="96"/>
                    <a:pt x="72" y="167"/>
                    <a:pt x="0" y="227"/>
                  </a:cubicBezTo>
                  <a:lnTo>
                    <a:pt x="667" y="989"/>
                  </a:lnTo>
                  <a:cubicBezTo>
                    <a:pt x="715" y="894"/>
                    <a:pt x="786" y="810"/>
                    <a:pt x="858" y="751"/>
                  </a:cubicBezTo>
                  <a:lnTo>
                    <a:pt x="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9"/>
            <p:cNvSpPr/>
            <p:nvPr/>
          </p:nvSpPr>
          <p:spPr>
            <a:xfrm>
              <a:off x="4849100" y="1727125"/>
              <a:ext cx="24450" cy="24425"/>
            </a:xfrm>
            <a:custGeom>
              <a:rect b="b" l="l" r="r" t="t"/>
              <a:pathLst>
                <a:path extrusionOk="0" h="977" w="978">
                  <a:moveTo>
                    <a:pt x="763" y="1"/>
                  </a:moveTo>
                  <a:lnTo>
                    <a:pt x="1" y="739"/>
                  </a:lnTo>
                  <a:cubicBezTo>
                    <a:pt x="84" y="810"/>
                    <a:pt x="144" y="894"/>
                    <a:pt x="179" y="977"/>
                  </a:cubicBezTo>
                  <a:lnTo>
                    <a:pt x="977" y="203"/>
                  </a:lnTo>
                  <a:cubicBezTo>
                    <a:pt x="882" y="155"/>
                    <a:pt x="810" y="84"/>
                    <a:pt x="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9"/>
            <p:cNvSpPr/>
            <p:nvPr/>
          </p:nvSpPr>
          <p:spPr>
            <a:xfrm>
              <a:off x="4750575" y="1680100"/>
              <a:ext cx="58675" cy="59250"/>
            </a:xfrm>
            <a:custGeom>
              <a:rect b="b" l="l" r="r" t="t"/>
              <a:pathLst>
                <a:path extrusionOk="0" h="2370" w="2347">
                  <a:moveTo>
                    <a:pt x="1179" y="0"/>
                  </a:moveTo>
                  <a:cubicBezTo>
                    <a:pt x="1084" y="0"/>
                    <a:pt x="1001" y="12"/>
                    <a:pt x="906" y="36"/>
                  </a:cubicBezTo>
                  <a:cubicBezTo>
                    <a:pt x="810" y="48"/>
                    <a:pt x="715" y="96"/>
                    <a:pt x="632" y="131"/>
                  </a:cubicBezTo>
                  <a:cubicBezTo>
                    <a:pt x="251" y="334"/>
                    <a:pt x="1" y="727"/>
                    <a:pt x="1" y="1179"/>
                  </a:cubicBezTo>
                  <a:cubicBezTo>
                    <a:pt x="1" y="1298"/>
                    <a:pt x="13" y="1405"/>
                    <a:pt x="48" y="1501"/>
                  </a:cubicBezTo>
                  <a:cubicBezTo>
                    <a:pt x="72" y="1608"/>
                    <a:pt x="120" y="1703"/>
                    <a:pt x="167" y="1786"/>
                  </a:cubicBezTo>
                  <a:cubicBezTo>
                    <a:pt x="370" y="2132"/>
                    <a:pt x="739" y="2370"/>
                    <a:pt x="1179" y="2370"/>
                  </a:cubicBezTo>
                  <a:cubicBezTo>
                    <a:pt x="1477" y="2370"/>
                    <a:pt x="1739" y="2251"/>
                    <a:pt x="1953" y="2072"/>
                  </a:cubicBezTo>
                  <a:cubicBezTo>
                    <a:pt x="2025" y="2013"/>
                    <a:pt x="2084" y="1941"/>
                    <a:pt x="2144" y="1846"/>
                  </a:cubicBezTo>
                  <a:cubicBezTo>
                    <a:pt x="2275" y="1667"/>
                    <a:pt x="2346" y="1429"/>
                    <a:pt x="2346" y="1191"/>
                  </a:cubicBezTo>
                  <a:cubicBezTo>
                    <a:pt x="2346" y="536"/>
                    <a:pt x="1822" y="12"/>
                    <a:pt x="1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9"/>
            <p:cNvSpPr/>
            <p:nvPr/>
          </p:nvSpPr>
          <p:spPr>
            <a:xfrm>
              <a:off x="4737175" y="1626225"/>
              <a:ext cx="34275" cy="34250"/>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9"/>
            <p:cNvSpPr/>
            <p:nvPr/>
          </p:nvSpPr>
          <p:spPr>
            <a:xfrm>
              <a:off x="4813100" y="1739925"/>
              <a:ext cx="42575" cy="42600"/>
            </a:xfrm>
            <a:custGeom>
              <a:rect b="b" l="l" r="r" t="t"/>
              <a:pathLst>
                <a:path extrusionOk="0" h="1704" w="1703">
                  <a:moveTo>
                    <a:pt x="845" y="1"/>
                  </a:moveTo>
                  <a:cubicBezTo>
                    <a:pt x="643" y="1"/>
                    <a:pt x="441" y="84"/>
                    <a:pt x="298" y="203"/>
                  </a:cubicBezTo>
                  <a:cubicBezTo>
                    <a:pt x="226" y="274"/>
                    <a:pt x="143" y="346"/>
                    <a:pt x="107" y="441"/>
                  </a:cubicBezTo>
                  <a:cubicBezTo>
                    <a:pt x="48" y="572"/>
                    <a:pt x="0" y="703"/>
                    <a:pt x="0" y="858"/>
                  </a:cubicBezTo>
                  <a:cubicBezTo>
                    <a:pt x="0" y="1334"/>
                    <a:pt x="393" y="1703"/>
                    <a:pt x="845" y="1703"/>
                  </a:cubicBezTo>
                  <a:cubicBezTo>
                    <a:pt x="1322" y="1703"/>
                    <a:pt x="1703" y="1310"/>
                    <a:pt x="1703" y="858"/>
                  </a:cubicBezTo>
                  <a:cubicBezTo>
                    <a:pt x="1703" y="715"/>
                    <a:pt x="1667" y="584"/>
                    <a:pt x="1596" y="465"/>
                  </a:cubicBezTo>
                  <a:cubicBezTo>
                    <a:pt x="1548" y="382"/>
                    <a:pt x="1488" y="298"/>
                    <a:pt x="1417" y="227"/>
                  </a:cubicBezTo>
                  <a:cubicBezTo>
                    <a:pt x="1262" y="96"/>
                    <a:pt x="1072" y="1"/>
                    <a:pt x="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9"/>
            <p:cNvSpPr/>
            <p:nvPr/>
          </p:nvSpPr>
          <p:spPr>
            <a:xfrm>
              <a:off x="4864000" y="1698250"/>
              <a:ext cx="36925" cy="36650"/>
            </a:xfrm>
            <a:custGeom>
              <a:rect b="b" l="l" r="r" t="t"/>
              <a:pathLst>
                <a:path extrusionOk="0" h="1466" w="1477">
                  <a:moveTo>
                    <a:pt x="738" y="1"/>
                  </a:moveTo>
                  <a:cubicBezTo>
                    <a:pt x="333" y="1"/>
                    <a:pt x="0" y="334"/>
                    <a:pt x="0" y="739"/>
                  </a:cubicBezTo>
                  <a:cubicBezTo>
                    <a:pt x="0" y="882"/>
                    <a:pt x="48" y="1037"/>
                    <a:pt x="143" y="1156"/>
                  </a:cubicBezTo>
                  <a:cubicBezTo>
                    <a:pt x="202" y="1239"/>
                    <a:pt x="274" y="1310"/>
                    <a:pt x="357" y="1358"/>
                  </a:cubicBezTo>
                  <a:cubicBezTo>
                    <a:pt x="476" y="1418"/>
                    <a:pt x="607" y="1465"/>
                    <a:pt x="750" y="1465"/>
                  </a:cubicBezTo>
                  <a:cubicBezTo>
                    <a:pt x="1155" y="1465"/>
                    <a:pt x="1476" y="1132"/>
                    <a:pt x="1476" y="739"/>
                  </a:cubicBezTo>
                  <a:cubicBezTo>
                    <a:pt x="1476" y="334"/>
                    <a:pt x="1155" y="1"/>
                    <a:pt x="7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9"/>
            <p:cNvSpPr/>
            <p:nvPr/>
          </p:nvSpPr>
          <p:spPr>
            <a:xfrm>
              <a:off x="4685700" y="1703325"/>
              <a:ext cx="51500" cy="51200"/>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 name="Google Shape;1609;p49"/>
          <p:cNvGrpSpPr/>
          <p:nvPr/>
        </p:nvGrpSpPr>
        <p:grpSpPr>
          <a:xfrm>
            <a:off x="915839" y="1025024"/>
            <a:ext cx="870619" cy="695525"/>
            <a:chOff x="2027956" y="1873070"/>
            <a:chExt cx="1161755" cy="928109"/>
          </a:xfrm>
        </p:grpSpPr>
        <p:cxnSp>
          <p:nvCxnSpPr>
            <p:cNvPr id="1610" name="Google Shape;1610;p49"/>
            <p:cNvCxnSpPr/>
            <p:nvPr/>
          </p:nvCxnSpPr>
          <p:spPr>
            <a:xfrm flipH="1" rot="10800000">
              <a:off x="2168800" y="2090225"/>
              <a:ext cx="150600" cy="321000"/>
            </a:xfrm>
            <a:prstGeom prst="straightConnector1">
              <a:avLst/>
            </a:prstGeom>
            <a:noFill/>
            <a:ln cap="flat" cmpd="sng" w="38100">
              <a:solidFill>
                <a:schemeClr val="dk2"/>
              </a:solidFill>
              <a:prstDash val="solid"/>
              <a:round/>
              <a:headEnd len="med" w="med" type="none"/>
              <a:tailEnd len="med" w="med" type="none"/>
            </a:ln>
          </p:spPr>
        </p:cxnSp>
        <p:cxnSp>
          <p:nvCxnSpPr>
            <p:cNvPr id="1611" name="Google Shape;1611;p49"/>
            <p:cNvCxnSpPr/>
            <p:nvPr/>
          </p:nvCxnSpPr>
          <p:spPr>
            <a:xfrm>
              <a:off x="2443975" y="2037750"/>
              <a:ext cx="294900" cy="275100"/>
            </a:xfrm>
            <a:prstGeom prst="straightConnector1">
              <a:avLst/>
            </a:prstGeom>
            <a:noFill/>
            <a:ln cap="flat" cmpd="sng" w="38100">
              <a:solidFill>
                <a:schemeClr val="dk2"/>
              </a:solidFill>
              <a:prstDash val="solid"/>
              <a:round/>
              <a:headEnd len="med" w="med" type="none"/>
              <a:tailEnd len="med" w="med" type="none"/>
            </a:ln>
          </p:spPr>
        </p:cxnSp>
        <p:cxnSp>
          <p:nvCxnSpPr>
            <p:cNvPr id="1612" name="Google Shape;1612;p49"/>
            <p:cNvCxnSpPr/>
            <p:nvPr/>
          </p:nvCxnSpPr>
          <p:spPr>
            <a:xfrm flipH="1" rot="10800000">
              <a:off x="2706075" y="2142500"/>
              <a:ext cx="373500" cy="177000"/>
            </a:xfrm>
            <a:prstGeom prst="straightConnector1">
              <a:avLst/>
            </a:prstGeom>
            <a:noFill/>
            <a:ln cap="flat" cmpd="sng" w="38100">
              <a:solidFill>
                <a:schemeClr val="dk2"/>
              </a:solidFill>
              <a:prstDash val="solid"/>
              <a:round/>
              <a:headEnd len="med" w="med" type="none"/>
              <a:tailEnd len="med" w="med" type="none"/>
            </a:ln>
          </p:spPr>
        </p:cxnSp>
        <p:cxnSp>
          <p:nvCxnSpPr>
            <p:cNvPr id="1613" name="Google Shape;1613;p49"/>
            <p:cNvCxnSpPr/>
            <p:nvPr/>
          </p:nvCxnSpPr>
          <p:spPr>
            <a:xfrm>
              <a:off x="2725725" y="2299825"/>
              <a:ext cx="124500" cy="373500"/>
            </a:xfrm>
            <a:prstGeom prst="straightConnector1">
              <a:avLst/>
            </a:prstGeom>
            <a:noFill/>
            <a:ln cap="flat" cmpd="sng" w="38100">
              <a:solidFill>
                <a:schemeClr val="dk2"/>
              </a:solidFill>
              <a:prstDash val="solid"/>
              <a:round/>
              <a:headEnd len="med" w="med" type="none"/>
              <a:tailEnd len="med" w="med" type="none"/>
            </a:ln>
          </p:spPr>
        </p:cxnSp>
        <p:sp>
          <p:nvSpPr>
            <p:cNvPr id="1614" name="Google Shape;1614;p49"/>
            <p:cNvSpPr/>
            <p:nvPr/>
          </p:nvSpPr>
          <p:spPr>
            <a:xfrm>
              <a:off x="2217902" y="1873070"/>
              <a:ext cx="325863" cy="329057"/>
            </a:xfrm>
            <a:custGeom>
              <a:rect b="b" l="l" r="r" t="t"/>
              <a:pathLst>
                <a:path extrusionOk="0" h="2370" w="2347">
                  <a:moveTo>
                    <a:pt x="1179" y="0"/>
                  </a:moveTo>
                  <a:cubicBezTo>
                    <a:pt x="1084" y="0"/>
                    <a:pt x="1001" y="12"/>
                    <a:pt x="906" y="36"/>
                  </a:cubicBezTo>
                  <a:cubicBezTo>
                    <a:pt x="810" y="48"/>
                    <a:pt x="715" y="96"/>
                    <a:pt x="632" y="131"/>
                  </a:cubicBezTo>
                  <a:cubicBezTo>
                    <a:pt x="251" y="334"/>
                    <a:pt x="1" y="727"/>
                    <a:pt x="1" y="1179"/>
                  </a:cubicBezTo>
                  <a:cubicBezTo>
                    <a:pt x="1" y="1298"/>
                    <a:pt x="13" y="1405"/>
                    <a:pt x="48" y="1501"/>
                  </a:cubicBezTo>
                  <a:cubicBezTo>
                    <a:pt x="72" y="1608"/>
                    <a:pt x="120" y="1703"/>
                    <a:pt x="167" y="1786"/>
                  </a:cubicBezTo>
                  <a:cubicBezTo>
                    <a:pt x="370" y="2132"/>
                    <a:pt x="739" y="2370"/>
                    <a:pt x="1179" y="2370"/>
                  </a:cubicBezTo>
                  <a:cubicBezTo>
                    <a:pt x="1477" y="2370"/>
                    <a:pt x="1739" y="2251"/>
                    <a:pt x="1953" y="2072"/>
                  </a:cubicBezTo>
                  <a:cubicBezTo>
                    <a:pt x="2025" y="2013"/>
                    <a:pt x="2084" y="1941"/>
                    <a:pt x="2144" y="1846"/>
                  </a:cubicBezTo>
                  <a:cubicBezTo>
                    <a:pt x="2275" y="1667"/>
                    <a:pt x="2346" y="1429"/>
                    <a:pt x="2346" y="1191"/>
                  </a:cubicBezTo>
                  <a:cubicBezTo>
                    <a:pt x="2346" y="536"/>
                    <a:pt x="1822" y="12"/>
                    <a:pt x="11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9"/>
            <p:cNvSpPr/>
            <p:nvPr/>
          </p:nvSpPr>
          <p:spPr>
            <a:xfrm>
              <a:off x="2619332" y="2202114"/>
              <a:ext cx="190353" cy="190214"/>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9"/>
            <p:cNvSpPr/>
            <p:nvPr/>
          </p:nvSpPr>
          <p:spPr>
            <a:xfrm>
              <a:off x="2027956" y="2300605"/>
              <a:ext cx="286016" cy="284349"/>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9"/>
            <p:cNvSpPr/>
            <p:nvPr/>
          </p:nvSpPr>
          <p:spPr>
            <a:xfrm>
              <a:off x="2999357" y="2038314"/>
              <a:ext cx="190353" cy="190214"/>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9"/>
            <p:cNvSpPr/>
            <p:nvPr/>
          </p:nvSpPr>
          <p:spPr>
            <a:xfrm>
              <a:off x="2683181" y="2516830"/>
              <a:ext cx="286016" cy="284349"/>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9" name="Google Shape;1619;p49"/>
          <p:cNvSpPr/>
          <p:nvPr/>
        </p:nvSpPr>
        <p:spPr>
          <a:xfrm>
            <a:off x="7488213" y="954975"/>
            <a:ext cx="871572" cy="201971"/>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9"/>
          <p:cNvSpPr/>
          <p:nvPr/>
        </p:nvSpPr>
        <p:spPr>
          <a:xfrm>
            <a:off x="533596" y="4248469"/>
            <a:ext cx="686280" cy="13827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 name="Google Shape;1621;p49"/>
          <p:cNvGrpSpPr/>
          <p:nvPr/>
        </p:nvGrpSpPr>
        <p:grpSpPr>
          <a:xfrm>
            <a:off x="7966864" y="1664750"/>
            <a:ext cx="354724" cy="354724"/>
            <a:chOff x="292035" y="246950"/>
            <a:chExt cx="461700" cy="461700"/>
          </a:xfrm>
        </p:grpSpPr>
        <p:sp>
          <p:nvSpPr>
            <p:cNvPr id="1622" name="Google Shape;1622;p49"/>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9"/>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9"/>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9"/>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 name="Google Shape;1626;p49"/>
          <p:cNvGrpSpPr/>
          <p:nvPr/>
        </p:nvGrpSpPr>
        <p:grpSpPr>
          <a:xfrm>
            <a:off x="4233173" y="3087950"/>
            <a:ext cx="354724" cy="354724"/>
            <a:chOff x="292035" y="246950"/>
            <a:chExt cx="461700" cy="461700"/>
          </a:xfrm>
        </p:grpSpPr>
        <p:sp>
          <p:nvSpPr>
            <p:cNvPr id="1627" name="Google Shape;1627;p49"/>
            <p:cNvSpPr/>
            <p:nvPr/>
          </p:nvSpPr>
          <p:spPr>
            <a:xfrm>
              <a:off x="487635" y="246950"/>
              <a:ext cx="705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9"/>
            <p:cNvSpPr/>
            <p:nvPr/>
          </p:nvSpPr>
          <p:spPr>
            <a:xfrm rot="27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9"/>
            <p:cNvSpPr/>
            <p:nvPr/>
          </p:nvSpPr>
          <p:spPr>
            <a:xfrm rot="5400000">
              <a:off x="487485" y="247000"/>
              <a:ext cx="708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9"/>
            <p:cNvSpPr/>
            <p:nvPr/>
          </p:nvSpPr>
          <p:spPr>
            <a:xfrm rot="81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4" name="Shape 1634"/>
        <p:cNvGrpSpPr/>
        <p:nvPr/>
      </p:nvGrpSpPr>
      <p:grpSpPr>
        <a:xfrm>
          <a:off x="0" y="0"/>
          <a:ext cx="0" cy="0"/>
          <a:chOff x="0" y="0"/>
          <a:chExt cx="0" cy="0"/>
        </a:xfrm>
      </p:grpSpPr>
      <p:sp>
        <p:nvSpPr>
          <p:cNvPr id="1635" name="Google Shape;1635;p50"/>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1636" name="Google Shape;1636;p50"/>
          <p:cNvGrpSpPr/>
          <p:nvPr/>
        </p:nvGrpSpPr>
        <p:grpSpPr>
          <a:xfrm>
            <a:off x="3360534" y="1414344"/>
            <a:ext cx="5320930" cy="3112989"/>
            <a:chOff x="1397225" y="1410350"/>
            <a:chExt cx="4786300" cy="2774500"/>
          </a:xfrm>
        </p:grpSpPr>
        <p:grpSp>
          <p:nvGrpSpPr>
            <p:cNvPr id="1637" name="Google Shape;1637;p50"/>
            <p:cNvGrpSpPr/>
            <p:nvPr/>
          </p:nvGrpSpPr>
          <p:grpSpPr>
            <a:xfrm>
              <a:off x="4293400" y="2574725"/>
              <a:ext cx="84425" cy="80100"/>
              <a:chOff x="4293400" y="2574725"/>
              <a:chExt cx="84425" cy="80100"/>
            </a:xfrm>
          </p:grpSpPr>
          <p:sp>
            <p:nvSpPr>
              <p:cNvPr id="1638" name="Google Shape;1638;p50"/>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2"/>
              </a:solidFill>
              <a:ln>
                <a:noFill/>
              </a:ln>
            </p:spPr>
          </p:sp>
          <p:sp>
            <p:nvSpPr>
              <p:cNvPr id="1639" name="Google Shape;1639;p50"/>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 name="Google Shape;1640;p50"/>
            <p:cNvGrpSpPr/>
            <p:nvPr/>
          </p:nvGrpSpPr>
          <p:grpSpPr>
            <a:xfrm>
              <a:off x="4000175" y="1462675"/>
              <a:ext cx="1917275" cy="1140875"/>
              <a:chOff x="4000175" y="1462675"/>
              <a:chExt cx="1917275" cy="1140875"/>
            </a:xfrm>
          </p:grpSpPr>
          <p:sp>
            <p:nvSpPr>
              <p:cNvPr id="1641" name="Google Shape;1641;p50"/>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2"/>
              </a:solidFill>
              <a:ln>
                <a:noFill/>
              </a:ln>
            </p:spPr>
          </p:sp>
          <p:grpSp>
            <p:nvGrpSpPr>
              <p:cNvPr id="1642" name="Google Shape;1642;p50"/>
              <p:cNvGrpSpPr/>
              <p:nvPr/>
            </p:nvGrpSpPr>
            <p:grpSpPr>
              <a:xfrm>
                <a:off x="4000175" y="1462675"/>
                <a:ext cx="1917275" cy="1140875"/>
                <a:chOff x="4000175" y="1462675"/>
                <a:chExt cx="1917275" cy="1140875"/>
              </a:xfrm>
            </p:grpSpPr>
            <p:sp>
              <p:nvSpPr>
                <p:cNvPr id="1643" name="Google Shape;1643;p50"/>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2"/>
                </a:solidFill>
                <a:ln>
                  <a:noFill/>
                </a:ln>
              </p:spPr>
            </p:sp>
            <p:sp>
              <p:nvSpPr>
                <p:cNvPr id="1644" name="Google Shape;1644;p50"/>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0"/>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0"/>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0"/>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0"/>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9" name="Google Shape;1649;p50"/>
            <p:cNvGrpSpPr/>
            <p:nvPr/>
          </p:nvGrpSpPr>
          <p:grpSpPr>
            <a:xfrm>
              <a:off x="3960625" y="2587825"/>
              <a:ext cx="94050" cy="104125"/>
              <a:chOff x="3960625" y="2587825"/>
              <a:chExt cx="94050" cy="104125"/>
            </a:xfrm>
          </p:grpSpPr>
          <p:sp>
            <p:nvSpPr>
              <p:cNvPr id="1650" name="Google Shape;1650;p50"/>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2"/>
              </a:solidFill>
              <a:ln>
                <a:noFill/>
              </a:ln>
            </p:spPr>
          </p:sp>
          <p:sp>
            <p:nvSpPr>
              <p:cNvPr id="1651" name="Google Shape;1651;p50"/>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 name="Google Shape;1652;p50"/>
            <p:cNvGrpSpPr/>
            <p:nvPr/>
          </p:nvGrpSpPr>
          <p:grpSpPr>
            <a:xfrm>
              <a:off x="3765350" y="2500900"/>
              <a:ext cx="173600" cy="187925"/>
              <a:chOff x="3765350" y="2500900"/>
              <a:chExt cx="173600" cy="187925"/>
            </a:xfrm>
          </p:grpSpPr>
          <p:sp>
            <p:nvSpPr>
              <p:cNvPr id="1653" name="Google Shape;1653;p50"/>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2"/>
              </a:solidFill>
              <a:ln>
                <a:noFill/>
              </a:ln>
            </p:spPr>
          </p:sp>
          <p:sp>
            <p:nvSpPr>
              <p:cNvPr id="1654" name="Google Shape;1654;p50"/>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0"/>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0"/>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0"/>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0"/>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 name="Google Shape;1659;p50"/>
            <p:cNvGrpSpPr/>
            <p:nvPr/>
          </p:nvGrpSpPr>
          <p:grpSpPr>
            <a:xfrm>
              <a:off x="3750475" y="2481850"/>
              <a:ext cx="85125" cy="51800"/>
              <a:chOff x="3750475" y="2481850"/>
              <a:chExt cx="85125" cy="51800"/>
            </a:xfrm>
          </p:grpSpPr>
          <p:sp>
            <p:nvSpPr>
              <p:cNvPr id="1660" name="Google Shape;1660;p50"/>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0"/>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2"/>
              </a:solidFill>
              <a:ln>
                <a:noFill/>
              </a:ln>
            </p:spPr>
          </p:sp>
        </p:grpSp>
        <p:grpSp>
          <p:nvGrpSpPr>
            <p:cNvPr id="1662" name="Google Shape;1662;p50"/>
            <p:cNvGrpSpPr/>
            <p:nvPr/>
          </p:nvGrpSpPr>
          <p:grpSpPr>
            <a:xfrm>
              <a:off x="3627175" y="2432450"/>
              <a:ext cx="172100" cy="169075"/>
              <a:chOff x="3627175" y="2432450"/>
              <a:chExt cx="172100" cy="169075"/>
            </a:xfrm>
          </p:grpSpPr>
          <p:sp>
            <p:nvSpPr>
              <p:cNvPr id="1663" name="Google Shape;1663;p50"/>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0"/>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2"/>
              </a:solidFill>
              <a:ln>
                <a:noFill/>
              </a:ln>
            </p:spPr>
          </p:sp>
          <p:sp>
            <p:nvSpPr>
              <p:cNvPr id="1665" name="Google Shape;1665;p50"/>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2"/>
              </a:solidFill>
              <a:ln>
                <a:noFill/>
              </a:ln>
            </p:spPr>
          </p:sp>
        </p:grpSp>
        <p:grpSp>
          <p:nvGrpSpPr>
            <p:cNvPr id="1666" name="Google Shape;1666;p50"/>
            <p:cNvGrpSpPr/>
            <p:nvPr/>
          </p:nvGrpSpPr>
          <p:grpSpPr>
            <a:xfrm>
              <a:off x="3561536" y="2585450"/>
              <a:ext cx="61539" cy="99045"/>
              <a:chOff x="3561536" y="2585450"/>
              <a:chExt cx="61539" cy="99045"/>
            </a:xfrm>
          </p:grpSpPr>
          <p:sp>
            <p:nvSpPr>
              <p:cNvPr id="1667" name="Google Shape;1667;p50"/>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0"/>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2"/>
              </a:solidFill>
              <a:ln>
                <a:noFill/>
              </a:ln>
            </p:spPr>
          </p:sp>
        </p:grpSp>
        <p:grpSp>
          <p:nvGrpSpPr>
            <p:cNvPr id="1669" name="Google Shape;1669;p50"/>
            <p:cNvGrpSpPr/>
            <p:nvPr/>
          </p:nvGrpSpPr>
          <p:grpSpPr>
            <a:xfrm>
              <a:off x="3906325" y="1984500"/>
              <a:ext cx="156075" cy="262825"/>
              <a:chOff x="3906325" y="1984500"/>
              <a:chExt cx="156075" cy="262825"/>
            </a:xfrm>
          </p:grpSpPr>
          <p:sp>
            <p:nvSpPr>
              <p:cNvPr id="1670" name="Google Shape;1670;p50"/>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2"/>
              </a:solidFill>
              <a:ln>
                <a:noFill/>
              </a:ln>
            </p:spPr>
          </p:sp>
          <p:sp>
            <p:nvSpPr>
              <p:cNvPr id="1671" name="Google Shape;1671;p50"/>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 name="Google Shape;1672;p50"/>
            <p:cNvGrpSpPr/>
            <p:nvPr/>
          </p:nvGrpSpPr>
          <p:grpSpPr>
            <a:xfrm>
              <a:off x="1397225" y="1637375"/>
              <a:ext cx="1401575" cy="1228250"/>
              <a:chOff x="1397225" y="1637375"/>
              <a:chExt cx="1401575" cy="1228250"/>
            </a:xfrm>
          </p:grpSpPr>
          <p:sp>
            <p:nvSpPr>
              <p:cNvPr id="1673" name="Google Shape;1673;p50"/>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2"/>
              </a:solidFill>
              <a:ln>
                <a:noFill/>
              </a:ln>
            </p:spPr>
          </p:sp>
          <p:grpSp>
            <p:nvGrpSpPr>
              <p:cNvPr id="1674" name="Google Shape;1674;p50"/>
              <p:cNvGrpSpPr/>
              <p:nvPr/>
            </p:nvGrpSpPr>
            <p:grpSpPr>
              <a:xfrm>
                <a:off x="1397225" y="1637375"/>
                <a:ext cx="1398775" cy="1228250"/>
                <a:chOff x="1397225" y="1637375"/>
                <a:chExt cx="1398775" cy="1228250"/>
              </a:xfrm>
            </p:grpSpPr>
            <p:sp>
              <p:nvSpPr>
                <p:cNvPr id="1675" name="Google Shape;1675;p50"/>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0"/>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7" name="Google Shape;1677;p50"/>
            <p:cNvGrpSpPr/>
            <p:nvPr/>
          </p:nvGrpSpPr>
          <p:grpSpPr>
            <a:xfrm>
              <a:off x="2605700" y="3152850"/>
              <a:ext cx="594125" cy="616250"/>
              <a:chOff x="2605700" y="3152850"/>
              <a:chExt cx="594125" cy="616250"/>
            </a:xfrm>
          </p:grpSpPr>
          <p:sp>
            <p:nvSpPr>
              <p:cNvPr id="1678" name="Google Shape;1678;p50"/>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2"/>
              </a:solidFill>
              <a:ln>
                <a:noFill/>
              </a:ln>
            </p:spPr>
          </p:sp>
          <p:sp>
            <p:nvSpPr>
              <p:cNvPr id="1679" name="Google Shape;1679;p50"/>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 name="Google Shape;1680;p50"/>
            <p:cNvGrpSpPr/>
            <p:nvPr/>
          </p:nvGrpSpPr>
          <p:grpSpPr>
            <a:xfrm>
              <a:off x="2680375" y="3423800"/>
              <a:ext cx="182975" cy="761050"/>
              <a:chOff x="2680375" y="3423800"/>
              <a:chExt cx="182975" cy="761050"/>
            </a:xfrm>
          </p:grpSpPr>
          <p:sp>
            <p:nvSpPr>
              <p:cNvPr id="1681" name="Google Shape;1681;p50"/>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2"/>
              </a:solidFill>
              <a:ln>
                <a:noFill/>
              </a:ln>
            </p:spPr>
          </p:sp>
          <p:sp>
            <p:nvSpPr>
              <p:cNvPr id="1682" name="Google Shape;1682;p50"/>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 name="Google Shape;1683;p50"/>
            <p:cNvGrpSpPr/>
            <p:nvPr/>
          </p:nvGrpSpPr>
          <p:grpSpPr>
            <a:xfrm>
              <a:off x="3918000" y="3561900"/>
              <a:ext cx="236225" cy="207100"/>
              <a:chOff x="3918000" y="3561900"/>
              <a:chExt cx="236225" cy="207100"/>
            </a:xfrm>
          </p:grpSpPr>
          <p:sp>
            <p:nvSpPr>
              <p:cNvPr id="1684" name="Google Shape;1684;p50"/>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2"/>
              </a:solidFill>
              <a:ln>
                <a:noFill/>
              </a:ln>
            </p:spPr>
          </p:sp>
          <p:sp>
            <p:nvSpPr>
              <p:cNvPr id="1685" name="Google Shape;1685;p50"/>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6" name="Google Shape;1686;p50"/>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0"/>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0"/>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9" name="Google Shape;1689;p50"/>
            <p:cNvGrpSpPr/>
            <p:nvPr/>
          </p:nvGrpSpPr>
          <p:grpSpPr>
            <a:xfrm>
              <a:off x="1922950" y="1410350"/>
              <a:ext cx="1252825" cy="1162875"/>
              <a:chOff x="1922950" y="1410350"/>
              <a:chExt cx="1252825" cy="1162875"/>
            </a:xfrm>
          </p:grpSpPr>
          <p:sp>
            <p:nvSpPr>
              <p:cNvPr id="1690" name="Google Shape;1690;p50"/>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0"/>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0"/>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0"/>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0"/>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0"/>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0"/>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0"/>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0"/>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0"/>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0"/>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0"/>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0"/>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0"/>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0"/>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0"/>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6" name="Google Shape;1706;p50"/>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0"/>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0"/>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0"/>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0"/>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0"/>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0"/>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0"/>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0"/>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0"/>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0"/>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0"/>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0"/>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0"/>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0"/>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0"/>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0"/>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0"/>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0"/>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0"/>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0"/>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0"/>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8" name="Google Shape;1728;p50"/>
            <p:cNvGrpSpPr/>
            <p:nvPr/>
          </p:nvGrpSpPr>
          <p:grpSpPr>
            <a:xfrm>
              <a:off x="2711750" y="3572300"/>
              <a:ext cx="230725" cy="598425"/>
              <a:chOff x="2711750" y="3572300"/>
              <a:chExt cx="230725" cy="598425"/>
            </a:xfrm>
          </p:grpSpPr>
          <p:sp>
            <p:nvSpPr>
              <p:cNvPr id="1729" name="Google Shape;1729;p50"/>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0"/>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1" name="Google Shape;1731;p50"/>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2" name="Google Shape;1732;p50"/>
            <p:cNvGrpSpPr/>
            <p:nvPr/>
          </p:nvGrpSpPr>
          <p:grpSpPr>
            <a:xfrm>
              <a:off x="3781475" y="1624825"/>
              <a:ext cx="153300" cy="166375"/>
              <a:chOff x="3781475" y="1624825"/>
              <a:chExt cx="153300" cy="166375"/>
            </a:xfrm>
          </p:grpSpPr>
          <p:sp>
            <p:nvSpPr>
              <p:cNvPr id="1733" name="Google Shape;1733;p50"/>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0"/>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0"/>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0"/>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7" name="Google Shape;1737;p50"/>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0"/>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0"/>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0"/>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0"/>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0"/>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0"/>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4" name="Google Shape;1744;p50"/>
            <p:cNvGrpSpPr/>
            <p:nvPr/>
          </p:nvGrpSpPr>
          <p:grpSpPr>
            <a:xfrm>
              <a:off x="5068275" y="3161675"/>
              <a:ext cx="664875" cy="222850"/>
              <a:chOff x="5068275" y="3161675"/>
              <a:chExt cx="664875" cy="222850"/>
            </a:xfrm>
          </p:grpSpPr>
          <p:sp>
            <p:nvSpPr>
              <p:cNvPr id="1745" name="Google Shape;1745;p50"/>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0"/>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0"/>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0"/>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9" name="Google Shape;1749;p50"/>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0"/>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0"/>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0"/>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0"/>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0"/>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0"/>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0"/>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0"/>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0"/>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0"/>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0"/>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0"/>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0"/>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0"/>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0"/>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0"/>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0"/>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0"/>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0"/>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0"/>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0"/>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0"/>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0"/>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0"/>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0"/>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0"/>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0"/>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0"/>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8" name="Google Shape;1778;p50"/>
            <p:cNvGrpSpPr/>
            <p:nvPr/>
          </p:nvGrpSpPr>
          <p:grpSpPr>
            <a:xfrm>
              <a:off x="3586375" y="2281300"/>
              <a:ext cx="125025" cy="175275"/>
              <a:chOff x="3586375" y="2281300"/>
              <a:chExt cx="125025" cy="175275"/>
            </a:xfrm>
          </p:grpSpPr>
          <p:sp>
            <p:nvSpPr>
              <p:cNvPr id="1779" name="Google Shape;1779;p50"/>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0"/>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1" name="Google Shape;1781;p50"/>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2" name="Google Shape;1782;p50"/>
            <p:cNvGrpSpPr/>
            <p:nvPr/>
          </p:nvGrpSpPr>
          <p:grpSpPr>
            <a:xfrm>
              <a:off x="5298975" y="3412225"/>
              <a:ext cx="576450" cy="616225"/>
              <a:chOff x="5298975" y="3412225"/>
              <a:chExt cx="576450" cy="616225"/>
            </a:xfrm>
          </p:grpSpPr>
          <p:sp>
            <p:nvSpPr>
              <p:cNvPr id="1783" name="Google Shape;1783;p50"/>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0"/>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 name="Google Shape;1785;p50"/>
            <p:cNvGrpSpPr/>
            <p:nvPr/>
          </p:nvGrpSpPr>
          <p:grpSpPr>
            <a:xfrm>
              <a:off x="5952300" y="3852150"/>
              <a:ext cx="231225" cy="287200"/>
              <a:chOff x="5952300" y="3852150"/>
              <a:chExt cx="231225" cy="287200"/>
            </a:xfrm>
          </p:grpSpPr>
          <p:sp>
            <p:nvSpPr>
              <p:cNvPr id="1786" name="Google Shape;1786;p50"/>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0"/>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8" name="Google Shape;1788;p50"/>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0"/>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0"/>
            <p:cNvSpPr/>
            <p:nvPr/>
          </p:nvSpPr>
          <p:spPr>
            <a:xfrm>
              <a:off x="5150925" y="2903250"/>
              <a:ext cx="1600" cy="2125"/>
            </a:xfrm>
            <a:custGeom>
              <a:rect b="b" l="l" r="r" t="t"/>
              <a:pathLst>
                <a:path extrusionOk="0" h="85" w="64">
                  <a:moveTo>
                    <a:pt x="63" y="85"/>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0"/>
            <p:cNvSpPr/>
            <p:nvPr/>
          </p:nvSpPr>
          <p:spPr>
            <a:xfrm>
              <a:off x="5134200" y="2918425"/>
              <a:ext cx="2625" cy="2650"/>
            </a:xfrm>
            <a:custGeom>
              <a:rect b="b" l="l" r="r" t="t"/>
              <a:pathLst>
                <a:path extrusionOk="0" h="106" w="105">
                  <a:moveTo>
                    <a:pt x="0" y="105"/>
                  </a:moveTo>
                  <a:lnTo>
                    <a:pt x="105" y="1"/>
                  </a:lnTo>
                  <a:lnTo>
                    <a:pt x="10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0"/>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0"/>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0"/>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0"/>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6" name="Google Shape;1796;p50"/>
            <p:cNvGrpSpPr/>
            <p:nvPr/>
          </p:nvGrpSpPr>
          <p:grpSpPr>
            <a:xfrm>
              <a:off x="4842300" y="3099950"/>
              <a:ext cx="31425" cy="59650"/>
              <a:chOff x="4842300" y="3099950"/>
              <a:chExt cx="31425" cy="59650"/>
            </a:xfrm>
          </p:grpSpPr>
          <p:sp>
            <p:nvSpPr>
              <p:cNvPr id="1797" name="Google Shape;1797;p50"/>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0"/>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0"/>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0"/>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1" name="Google Shape;1801;p50"/>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0"/>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0"/>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0"/>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0"/>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0"/>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0"/>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0"/>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9" name="Google Shape;1809;p50"/>
            <p:cNvGrpSpPr/>
            <p:nvPr/>
          </p:nvGrpSpPr>
          <p:grpSpPr>
            <a:xfrm>
              <a:off x="3866750" y="2520350"/>
              <a:ext cx="78475" cy="60700"/>
              <a:chOff x="3866750" y="2520350"/>
              <a:chExt cx="78475" cy="60700"/>
            </a:xfrm>
          </p:grpSpPr>
          <p:sp>
            <p:nvSpPr>
              <p:cNvPr id="1810" name="Google Shape;1810;p50"/>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0"/>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0"/>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0"/>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4" name="Google Shape;1814;p50"/>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0"/>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0"/>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0"/>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0"/>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0"/>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0"/>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0"/>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0"/>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0"/>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0"/>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0"/>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0"/>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0"/>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0"/>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0"/>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0"/>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0"/>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0"/>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0"/>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0"/>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0"/>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0"/>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0"/>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0"/>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0"/>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0"/>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0"/>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0"/>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0"/>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0"/>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0"/>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0"/>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0"/>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0"/>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0"/>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0"/>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0"/>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0"/>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0"/>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0"/>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0"/>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6" name="Google Shape;1856;p50"/>
            <p:cNvGrpSpPr/>
            <p:nvPr/>
          </p:nvGrpSpPr>
          <p:grpSpPr>
            <a:xfrm>
              <a:off x="3450375" y="3038225"/>
              <a:ext cx="132875" cy="99400"/>
              <a:chOff x="3450375" y="3038225"/>
              <a:chExt cx="132875" cy="99400"/>
            </a:xfrm>
          </p:grpSpPr>
          <p:sp>
            <p:nvSpPr>
              <p:cNvPr id="1857" name="Google Shape;1857;p50"/>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0"/>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9" name="Google Shape;1859;p50"/>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0"/>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0"/>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0"/>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0"/>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0"/>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0"/>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0"/>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0"/>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0"/>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0"/>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0"/>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0"/>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0"/>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0"/>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0"/>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0"/>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0"/>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0"/>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0"/>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0"/>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0"/>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0"/>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0"/>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0"/>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0"/>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0"/>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0"/>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0"/>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0"/>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0"/>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0"/>
            <p:cNvSpPr/>
            <p:nvPr/>
          </p:nvSpPr>
          <p:spPr>
            <a:xfrm>
              <a:off x="4298825" y="2603000"/>
              <a:ext cx="2625" cy="2650"/>
            </a:xfrm>
            <a:custGeom>
              <a:rect b="b" l="l" r="r" t="t"/>
              <a:pathLst>
                <a:path extrusionOk="0" fill="none" h="106" w="105">
                  <a:moveTo>
                    <a:pt x="105" y="105"/>
                  </a:moveTo>
                  <a:lnTo>
                    <a:pt x="0" y="1"/>
                  </a:lnTo>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0"/>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0"/>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0"/>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4" name="Google Shape;1894;p50"/>
          <p:cNvSpPr txBox="1"/>
          <p:nvPr/>
        </p:nvSpPr>
        <p:spPr>
          <a:xfrm>
            <a:off x="1578000" y="1787363"/>
            <a:ext cx="1867200" cy="46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Nunito Black"/>
                <a:ea typeface="Nunito Black"/>
                <a:cs typeface="Nunito Black"/>
                <a:sym typeface="Nunito Black"/>
              </a:rPr>
              <a:t>MERCURY</a:t>
            </a:r>
            <a:endParaRPr sz="1800">
              <a:solidFill>
                <a:schemeClr val="dk2"/>
              </a:solidFill>
              <a:latin typeface="Nunito Black"/>
              <a:ea typeface="Nunito Black"/>
              <a:cs typeface="Nunito Black"/>
              <a:sym typeface="Nunito Black"/>
            </a:endParaRPr>
          </a:p>
        </p:txBody>
      </p:sp>
      <p:sp>
        <p:nvSpPr>
          <p:cNvPr id="1895" name="Google Shape;1895;p50"/>
          <p:cNvSpPr txBox="1"/>
          <p:nvPr/>
        </p:nvSpPr>
        <p:spPr>
          <a:xfrm>
            <a:off x="1579401" y="2169509"/>
            <a:ext cx="1867200" cy="677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600">
                <a:solidFill>
                  <a:schemeClr val="dk1"/>
                </a:solidFill>
                <a:latin typeface="Lato"/>
                <a:ea typeface="Lato"/>
                <a:cs typeface="Lato"/>
                <a:sym typeface="Lato"/>
              </a:rPr>
              <a:t>It is the closest planet to the Sun</a:t>
            </a:r>
            <a:endParaRPr sz="1600">
              <a:solidFill>
                <a:schemeClr val="dk1"/>
              </a:solidFill>
              <a:latin typeface="Lato"/>
              <a:ea typeface="Lato"/>
              <a:cs typeface="Lato"/>
              <a:sym typeface="Lato"/>
            </a:endParaRPr>
          </a:p>
        </p:txBody>
      </p:sp>
      <p:sp>
        <p:nvSpPr>
          <p:cNvPr id="1896" name="Google Shape;1896;p50"/>
          <p:cNvSpPr/>
          <p:nvPr/>
        </p:nvSpPr>
        <p:spPr>
          <a:xfrm flipH="1">
            <a:off x="713399" y="1941262"/>
            <a:ext cx="749700" cy="7497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Nunito Black"/>
                <a:ea typeface="Nunito Black"/>
                <a:cs typeface="Nunito Black"/>
                <a:sym typeface="Nunito Black"/>
              </a:rPr>
              <a:t>01</a:t>
            </a:r>
            <a:endParaRPr sz="2200">
              <a:solidFill>
                <a:schemeClr val="lt1"/>
              </a:solidFill>
              <a:latin typeface="Nunito Black"/>
              <a:ea typeface="Nunito Black"/>
              <a:cs typeface="Nunito Black"/>
              <a:sym typeface="Nunito Black"/>
            </a:endParaRPr>
          </a:p>
        </p:txBody>
      </p:sp>
      <p:sp>
        <p:nvSpPr>
          <p:cNvPr id="1897" name="Google Shape;1897;p50"/>
          <p:cNvSpPr txBox="1"/>
          <p:nvPr/>
        </p:nvSpPr>
        <p:spPr>
          <a:xfrm>
            <a:off x="1578000" y="2988090"/>
            <a:ext cx="1867200" cy="46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Nunito Black"/>
                <a:ea typeface="Nunito Black"/>
                <a:cs typeface="Nunito Black"/>
                <a:sym typeface="Nunito Black"/>
              </a:rPr>
              <a:t>VENUS</a:t>
            </a:r>
            <a:endParaRPr sz="1800">
              <a:solidFill>
                <a:schemeClr val="dk2"/>
              </a:solidFill>
              <a:latin typeface="Nunito Black"/>
              <a:ea typeface="Nunito Black"/>
              <a:cs typeface="Nunito Black"/>
              <a:sym typeface="Nunito Black"/>
            </a:endParaRPr>
          </a:p>
        </p:txBody>
      </p:sp>
      <p:sp>
        <p:nvSpPr>
          <p:cNvPr id="1898" name="Google Shape;1898;p50"/>
          <p:cNvSpPr txBox="1"/>
          <p:nvPr/>
        </p:nvSpPr>
        <p:spPr>
          <a:xfrm>
            <a:off x="1579401" y="3370236"/>
            <a:ext cx="1867200" cy="6771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sz="1600">
                <a:solidFill>
                  <a:schemeClr val="dk1"/>
                </a:solidFill>
                <a:latin typeface="Lato"/>
                <a:ea typeface="Lato"/>
                <a:cs typeface="Lato"/>
                <a:sym typeface="Lato"/>
              </a:rPr>
              <a:t>Venus has a beautiful name</a:t>
            </a:r>
            <a:endParaRPr sz="1600">
              <a:solidFill>
                <a:schemeClr val="dk1"/>
              </a:solidFill>
              <a:latin typeface="Lato"/>
              <a:ea typeface="Lato"/>
              <a:cs typeface="Lato"/>
              <a:sym typeface="Lato"/>
            </a:endParaRPr>
          </a:p>
        </p:txBody>
      </p:sp>
      <p:sp>
        <p:nvSpPr>
          <p:cNvPr id="1899" name="Google Shape;1899;p50"/>
          <p:cNvSpPr/>
          <p:nvPr/>
        </p:nvSpPr>
        <p:spPr>
          <a:xfrm flipH="1">
            <a:off x="713399" y="3141987"/>
            <a:ext cx="749700" cy="7497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Nunito Black"/>
                <a:ea typeface="Nunito Black"/>
                <a:cs typeface="Nunito Black"/>
                <a:sym typeface="Nunito Black"/>
              </a:rPr>
              <a:t>02</a:t>
            </a:r>
            <a:endParaRPr sz="2200">
              <a:solidFill>
                <a:schemeClr val="lt1"/>
              </a:solidFill>
              <a:latin typeface="Nunito Black"/>
              <a:ea typeface="Nunito Black"/>
              <a:cs typeface="Nunito Black"/>
              <a:sym typeface="Nunito Black"/>
            </a:endParaRPr>
          </a:p>
        </p:txBody>
      </p:sp>
      <p:sp>
        <p:nvSpPr>
          <p:cNvPr id="1900" name="Google Shape;1900;p50"/>
          <p:cNvSpPr/>
          <p:nvPr/>
        </p:nvSpPr>
        <p:spPr>
          <a:xfrm>
            <a:off x="4115798" y="2130764"/>
            <a:ext cx="159900" cy="15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0"/>
          <p:cNvSpPr/>
          <p:nvPr/>
        </p:nvSpPr>
        <p:spPr>
          <a:xfrm>
            <a:off x="4275624" y="2623467"/>
            <a:ext cx="159900" cy="15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0"/>
          <p:cNvSpPr/>
          <p:nvPr/>
        </p:nvSpPr>
        <p:spPr>
          <a:xfrm>
            <a:off x="4115798" y="3039493"/>
            <a:ext cx="159900" cy="15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0"/>
          <p:cNvSpPr/>
          <p:nvPr/>
        </p:nvSpPr>
        <p:spPr>
          <a:xfrm>
            <a:off x="4693479" y="3249265"/>
            <a:ext cx="159900" cy="15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0"/>
          <p:cNvSpPr/>
          <p:nvPr/>
        </p:nvSpPr>
        <p:spPr>
          <a:xfrm>
            <a:off x="4741267" y="3667167"/>
            <a:ext cx="159900" cy="15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0"/>
          <p:cNvSpPr/>
          <p:nvPr/>
        </p:nvSpPr>
        <p:spPr>
          <a:xfrm>
            <a:off x="5695204" y="2713768"/>
            <a:ext cx="159900" cy="15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0"/>
          <p:cNvSpPr/>
          <p:nvPr/>
        </p:nvSpPr>
        <p:spPr>
          <a:xfrm>
            <a:off x="5658343" y="2438059"/>
            <a:ext cx="159900" cy="15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0"/>
          <p:cNvSpPr/>
          <p:nvPr/>
        </p:nvSpPr>
        <p:spPr>
          <a:xfrm>
            <a:off x="5941040" y="2278233"/>
            <a:ext cx="159900" cy="15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0"/>
          <p:cNvSpPr/>
          <p:nvPr/>
        </p:nvSpPr>
        <p:spPr>
          <a:xfrm>
            <a:off x="5847116" y="2496000"/>
            <a:ext cx="159900" cy="15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0"/>
          <p:cNvSpPr/>
          <p:nvPr/>
        </p:nvSpPr>
        <p:spPr>
          <a:xfrm>
            <a:off x="5847116" y="3009596"/>
            <a:ext cx="159900" cy="15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0"/>
          <p:cNvSpPr/>
          <p:nvPr/>
        </p:nvSpPr>
        <p:spPr>
          <a:xfrm>
            <a:off x="6100866" y="3887420"/>
            <a:ext cx="159900" cy="15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0"/>
          <p:cNvSpPr/>
          <p:nvPr/>
        </p:nvSpPr>
        <p:spPr>
          <a:xfrm>
            <a:off x="6420400" y="2278233"/>
            <a:ext cx="159900" cy="15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0"/>
          <p:cNvSpPr/>
          <p:nvPr/>
        </p:nvSpPr>
        <p:spPr>
          <a:xfrm>
            <a:off x="6486220" y="2937656"/>
            <a:ext cx="159900" cy="15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0"/>
          <p:cNvSpPr/>
          <p:nvPr/>
        </p:nvSpPr>
        <p:spPr>
          <a:xfrm>
            <a:off x="7883055" y="2655826"/>
            <a:ext cx="159900" cy="15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0"/>
          <p:cNvSpPr/>
          <p:nvPr/>
        </p:nvSpPr>
        <p:spPr>
          <a:xfrm>
            <a:off x="7637220" y="2981903"/>
            <a:ext cx="159900" cy="15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0"/>
          <p:cNvSpPr/>
          <p:nvPr/>
        </p:nvSpPr>
        <p:spPr>
          <a:xfrm>
            <a:off x="7477394" y="3470995"/>
            <a:ext cx="159900" cy="159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0"/>
          <p:cNvSpPr/>
          <p:nvPr/>
        </p:nvSpPr>
        <p:spPr>
          <a:xfrm>
            <a:off x="7918158" y="3826993"/>
            <a:ext cx="159900" cy="1599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7" name="Google Shape;1917;p50"/>
          <p:cNvGrpSpPr/>
          <p:nvPr/>
        </p:nvGrpSpPr>
        <p:grpSpPr>
          <a:xfrm>
            <a:off x="7543114" y="691468"/>
            <a:ext cx="749668" cy="778096"/>
            <a:chOff x="-2691979" y="-1482390"/>
            <a:chExt cx="994914" cy="1032642"/>
          </a:xfrm>
        </p:grpSpPr>
        <p:sp>
          <p:nvSpPr>
            <p:cNvPr id="1918" name="Google Shape;1918;p50"/>
            <p:cNvSpPr/>
            <p:nvPr/>
          </p:nvSpPr>
          <p:spPr>
            <a:xfrm>
              <a:off x="-2294366" y="-1283270"/>
              <a:ext cx="473951" cy="464661"/>
            </a:xfrm>
            <a:custGeom>
              <a:rect b="b" l="l" r="r" t="t"/>
              <a:pathLst>
                <a:path extrusionOk="0" h="7402" w="7550">
                  <a:moveTo>
                    <a:pt x="3706" y="1"/>
                  </a:moveTo>
                  <a:cubicBezTo>
                    <a:pt x="3595" y="1"/>
                    <a:pt x="3483" y="6"/>
                    <a:pt x="3370" y="16"/>
                  </a:cubicBezTo>
                  <a:cubicBezTo>
                    <a:pt x="1966" y="159"/>
                    <a:pt x="834" y="1028"/>
                    <a:pt x="322" y="2243"/>
                  </a:cubicBezTo>
                  <a:cubicBezTo>
                    <a:pt x="203" y="2517"/>
                    <a:pt x="108" y="2814"/>
                    <a:pt x="61" y="3112"/>
                  </a:cubicBezTo>
                  <a:cubicBezTo>
                    <a:pt x="13" y="3410"/>
                    <a:pt x="1" y="3731"/>
                    <a:pt x="37" y="4041"/>
                  </a:cubicBezTo>
                  <a:cubicBezTo>
                    <a:pt x="84" y="4588"/>
                    <a:pt x="251" y="5112"/>
                    <a:pt x="513" y="5553"/>
                  </a:cubicBezTo>
                  <a:cubicBezTo>
                    <a:pt x="1162" y="6675"/>
                    <a:pt x="2361" y="7401"/>
                    <a:pt x="3704" y="7401"/>
                  </a:cubicBezTo>
                  <a:cubicBezTo>
                    <a:pt x="3814" y="7401"/>
                    <a:pt x="3925" y="7396"/>
                    <a:pt x="4037" y="7386"/>
                  </a:cubicBezTo>
                  <a:cubicBezTo>
                    <a:pt x="6061" y="7208"/>
                    <a:pt x="7550" y="5410"/>
                    <a:pt x="7371" y="3386"/>
                  </a:cubicBezTo>
                  <a:cubicBezTo>
                    <a:pt x="7288" y="2445"/>
                    <a:pt x="6847" y="1612"/>
                    <a:pt x="6192" y="1005"/>
                  </a:cubicBezTo>
                  <a:cubicBezTo>
                    <a:pt x="6014" y="826"/>
                    <a:pt x="5823" y="671"/>
                    <a:pt x="5609" y="552"/>
                  </a:cubicBezTo>
                  <a:cubicBezTo>
                    <a:pt x="5573" y="528"/>
                    <a:pt x="5537" y="493"/>
                    <a:pt x="5502" y="481"/>
                  </a:cubicBezTo>
                  <a:cubicBezTo>
                    <a:pt x="4963" y="176"/>
                    <a:pt x="4354" y="1"/>
                    <a:pt x="37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0"/>
            <p:cNvSpPr/>
            <p:nvPr/>
          </p:nvSpPr>
          <p:spPr>
            <a:xfrm>
              <a:off x="-2691979" y="-1356151"/>
              <a:ext cx="268426" cy="261395"/>
            </a:xfrm>
            <a:custGeom>
              <a:rect b="b" l="l" r="r" t="t"/>
              <a:pathLst>
                <a:path extrusionOk="0" h="4164" w="4276">
                  <a:moveTo>
                    <a:pt x="2107" y="1"/>
                  </a:moveTo>
                  <a:cubicBezTo>
                    <a:pt x="2040" y="1"/>
                    <a:pt x="1973" y="4"/>
                    <a:pt x="1906" y="11"/>
                  </a:cubicBezTo>
                  <a:cubicBezTo>
                    <a:pt x="918" y="94"/>
                    <a:pt x="144" y="868"/>
                    <a:pt x="25" y="1808"/>
                  </a:cubicBezTo>
                  <a:cubicBezTo>
                    <a:pt x="1" y="1951"/>
                    <a:pt x="1" y="2106"/>
                    <a:pt x="13" y="2273"/>
                  </a:cubicBezTo>
                  <a:cubicBezTo>
                    <a:pt x="114" y="3350"/>
                    <a:pt x="1019" y="4163"/>
                    <a:pt x="2080" y="4163"/>
                  </a:cubicBezTo>
                  <a:cubicBezTo>
                    <a:pt x="2144" y="4163"/>
                    <a:pt x="2209" y="4160"/>
                    <a:pt x="2275" y="4154"/>
                  </a:cubicBezTo>
                  <a:cubicBezTo>
                    <a:pt x="3418" y="4047"/>
                    <a:pt x="4275" y="3047"/>
                    <a:pt x="4168" y="1892"/>
                  </a:cubicBezTo>
                  <a:cubicBezTo>
                    <a:pt x="4156" y="1749"/>
                    <a:pt x="4120" y="1594"/>
                    <a:pt x="4073" y="1439"/>
                  </a:cubicBezTo>
                  <a:cubicBezTo>
                    <a:pt x="3796" y="586"/>
                    <a:pt x="3003" y="1"/>
                    <a:pt x="21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0"/>
            <p:cNvSpPr/>
            <p:nvPr/>
          </p:nvSpPr>
          <p:spPr>
            <a:xfrm>
              <a:off x="-1916903" y="-1482390"/>
              <a:ext cx="219838" cy="209606"/>
            </a:xfrm>
            <a:custGeom>
              <a:rect b="b" l="l" r="r" t="t"/>
              <a:pathLst>
                <a:path extrusionOk="0" h="3339" w="3502">
                  <a:moveTo>
                    <a:pt x="1767" y="1"/>
                  </a:moveTo>
                  <a:cubicBezTo>
                    <a:pt x="1711" y="1"/>
                    <a:pt x="1654" y="3"/>
                    <a:pt x="1596" y="9"/>
                  </a:cubicBezTo>
                  <a:cubicBezTo>
                    <a:pt x="691" y="93"/>
                    <a:pt x="1" y="902"/>
                    <a:pt x="96" y="1819"/>
                  </a:cubicBezTo>
                  <a:cubicBezTo>
                    <a:pt x="175" y="2685"/>
                    <a:pt x="901" y="3338"/>
                    <a:pt x="1753" y="3338"/>
                  </a:cubicBezTo>
                  <a:cubicBezTo>
                    <a:pt x="1804" y="3338"/>
                    <a:pt x="1855" y="3336"/>
                    <a:pt x="1906" y="3331"/>
                  </a:cubicBezTo>
                  <a:cubicBezTo>
                    <a:pt x="2822" y="3236"/>
                    <a:pt x="3501" y="2438"/>
                    <a:pt x="3418" y="1510"/>
                  </a:cubicBezTo>
                  <a:cubicBezTo>
                    <a:pt x="3328" y="661"/>
                    <a:pt x="2621" y="1"/>
                    <a:pt x="17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0"/>
            <p:cNvSpPr/>
            <p:nvPr/>
          </p:nvSpPr>
          <p:spPr>
            <a:xfrm>
              <a:off x="-2096249" y="-713780"/>
              <a:ext cx="272820" cy="264032"/>
            </a:xfrm>
            <a:custGeom>
              <a:rect b="b" l="l" r="r" t="t"/>
              <a:pathLst>
                <a:path extrusionOk="0" h="4206" w="4346">
                  <a:moveTo>
                    <a:pt x="2186" y="0"/>
                  </a:moveTo>
                  <a:cubicBezTo>
                    <a:pt x="2119" y="0"/>
                    <a:pt x="2053" y="6"/>
                    <a:pt x="1988" y="17"/>
                  </a:cubicBezTo>
                  <a:cubicBezTo>
                    <a:pt x="1655" y="41"/>
                    <a:pt x="1357" y="148"/>
                    <a:pt x="1107" y="291"/>
                  </a:cubicBezTo>
                  <a:cubicBezTo>
                    <a:pt x="417" y="696"/>
                    <a:pt x="0" y="1458"/>
                    <a:pt x="83" y="2291"/>
                  </a:cubicBezTo>
                  <a:cubicBezTo>
                    <a:pt x="173" y="3380"/>
                    <a:pt x="1100" y="4205"/>
                    <a:pt x="2164" y="4205"/>
                  </a:cubicBezTo>
                  <a:cubicBezTo>
                    <a:pt x="2228" y="4205"/>
                    <a:pt x="2293" y="4202"/>
                    <a:pt x="2358" y="4196"/>
                  </a:cubicBezTo>
                  <a:cubicBezTo>
                    <a:pt x="3501" y="4089"/>
                    <a:pt x="4346" y="3065"/>
                    <a:pt x="4251" y="1922"/>
                  </a:cubicBezTo>
                  <a:cubicBezTo>
                    <a:pt x="4155" y="910"/>
                    <a:pt x="3382" y="148"/>
                    <a:pt x="2429" y="29"/>
                  </a:cubicBezTo>
                  <a:cubicBezTo>
                    <a:pt x="2350" y="9"/>
                    <a:pt x="2268" y="0"/>
                    <a:pt x="21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0"/>
            <p:cNvSpPr/>
            <p:nvPr/>
          </p:nvSpPr>
          <p:spPr>
            <a:xfrm>
              <a:off x="-2070135" y="-946045"/>
              <a:ext cx="126366" cy="250535"/>
            </a:xfrm>
            <a:custGeom>
              <a:rect b="b" l="l" r="r" t="t"/>
              <a:pathLst>
                <a:path extrusionOk="0" h="3991" w="2013">
                  <a:moveTo>
                    <a:pt x="741" y="0"/>
                  </a:moveTo>
                  <a:cubicBezTo>
                    <a:pt x="725" y="0"/>
                    <a:pt x="708" y="1"/>
                    <a:pt x="691" y="2"/>
                  </a:cubicBezTo>
                  <a:cubicBezTo>
                    <a:pt x="656" y="2"/>
                    <a:pt x="644" y="26"/>
                    <a:pt x="620" y="26"/>
                  </a:cubicBezTo>
                  <a:cubicBezTo>
                    <a:pt x="239" y="97"/>
                    <a:pt x="1" y="443"/>
                    <a:pt x="84" y="812"/>
                  </a:cubicBezTo>
                  <a:lnTo>
                    <a:pt x="691" y="3991"/>
                  </a:lnTo>
                  <a:cubicBezTo>
                    <a:pt x="953" y="3848"/>
                    <a:pt x="1239" y="3741"/>
                    <a:pt x="1572" y="3717"/>
                  </a:cubicBezTo>
                  <a:cubicBezTo>
                    <a:pt x="1715" y="3717"/>
                    <a:pt x="1870" y="3717"/>
                    <a:pt x="2013" y="3729"/>
                  </a:cubicBezTo>
                  <a:lnTo>
                    <a:pt x="1418" y="562"/>
                  </a:lnTo>
                  <a:cubicBezTo>
                    <a:pt x="1350" y="222"/>
                    <a:pt x="1066" y="0"/>
                    <a:pt x="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0"/>
            <p:cNvSpPr/>
            <p:nvPr/>
          </p:nvSpPr>
          <p:spPr>
            <a:xfrm>
              <a:off x="-2498383" y="-1209008"/>
              <a:ext cx="224295" cy="123353"/>
            </a:xfrm>
            <a:custGeom>
              <a:rect b="b" l="l" r="r" t="t"/>
              <a:pathLst>
                <a:path extrusionOk="0" h="1965" w="3573">
                  <a:moveTo>
                    <a:pt x="477" y="0"/>
                  </a:moveTo>
                  <a:cubicBezTo>
                    <a:pt x="310" y="12"/>
                    <a:pt x="143" y="131"/>
                    <a:pt x="84" y="298"/>
                  </a:cubicBezTo>
                  <a:cubicBezTo>
                    <a:pt x="1" y="536"/>
                    <a:pt x="120" y="786"/>
                    <a:pt x="358" y="881"/>
                  </a:cubicBezTo>
                  <a:lnTo>
                    <a:pt x="3311" y="1965"/>
                  </a:lnTo>
                  <a:cubicBezTo>
                    <a:pt x="3358" y="1655"/>
                    <a:pt x="3453" y="1369"/>
                    <a:pt x="3572" y="1084"/>
                  </a:cubicBezTo>
                  <a:lnTo>
                    <a:pt x="667" y="24"/>
                  </a:lnTo>
                  <a:cubicBezTo>
                    <a:pt x="608" y="0"/>
                    <a:pt x="536" y="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0"/>
            <p:cNvSpPr/>
            <p:nvPr/>
          </p:nvSpPr>
          <p:spPr>
            <a:xfrm>
              <a:off x="-1948290" y="-1374795"/>
              <a:ext cx="143566" cy="155368"/>
            </a:xfrm>
            <a:custGeom>
              <a:rect b="b" l="l" r="r" t="t"/>
              <a:pathLst>
                <a:path extrusionOk="0" h="2475" w="2287">
                  <a:moveTo>
                    <a:pt x="1833" y="0"/>
                  </a:moveTo>
                  <a:cubicBezTo>
                    <a:pt x="1710" y="0"/>
                    <a:pt x="1588" y="52"/>
                    <a:pt x="1501" y="153"/>
                  </a:cubicBezTo>
                  <a:lnTo>
                    <a:pt x="1" y="1962"/>
                  </a:lnTo>
                  <a:cubicBezTo>
                    <a:pt x="251" y="2105"/>
                    <a:pt x="489" y="2284"/>
                    <a:pt x="703" y="2474"/>
                  </a:cubicBezTo>
                  <a:lnTo>
                    <a:pt x="2168" y="700"/>
                  </a:lnTo>
                  <a:cubicBezTo>
                    <a:pt x="2251" y="617"/>
                    <a:pt x="2287" y="498"/>
                    <a:pt x="2275" y="391"/>
                  </a:cubicBezTo>
                  <a:cubicBezTo>
                    <a:pt x="2263" y="272"/>
                    <a:pt x="2203" y="165"/>
                    <a:pt x="2108" y="93"/>
                  </a:cubicBezTo>
                  <a:cubicBezTo>
                    <a:pt x="2025" y="31"/>
                    <a:pt x="1929"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50"/>
          <p:cNvGrpSpPr/>
          <p:nvPr/>
        </p:nvGrpSpPr>
        <p:grpSpPr>
          <a:xfrm>
            <a:off x="3446587" y="3667130"/>
            <a:ext cx="964863" cy="860177"/>
            <a:chOff x="-721518" y="-2103969"/>
            <a:chExt cx="1441816" cy="1285381"/>
          </a:xfrm>
        </p:grpSpPr>
        <p:sp>
          <p:nvSpPr>
            <p:cNvPr id="1926" name="Google Shape;1926;p50"/>
            <p:cNvSpPr/>
            <p:nvPr/>
          </p:nvSpPr>
          <p:spPr>
            <a:xfrm>
              <a:off x="-223779" y="-1468880"/>
              <a:ext cx="63" cy="63"/>
            </a:xfrm>
            <a:custGeom>
              <a:rect b="b" l="l" r="r" t="t"/>
              <a:pathLst>
                <a:path extrusionOk="0" fill="none" h="1" w="1">
                  <a:moveTo>
                    <a:pt x="1" y="0"/>
                  </a:moveTo>
                  <a:close/>
                </a:path>
              </a:pathLst>
            </a:custGeom>
            <a:noFill/>
            <a:ln cap="rnd" cmpd="sng" w="11300">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0"/>
            <p:cNvSpPr/>
            <p:nvPr/>
          </p:nvSpPr>
          <p:spPr>
            <a:xfrm>
              <a:off x="-252906" y="-1495182"/>
              <a:ext cx="231012" cy="248715"/>
            </a:xfrm>
            <a:custGeom>
              <a:rect b="b" l="l" r="r" t="t"/>
              <a:pathLst>
                <a:path extrusionOk="0" h="3962" w="3680">
                  <a:moveTo>
                    <a:pt x="458" y="1"/>
                  </a:moveTo>
                  <a:cubicBezTo>
                    <a:pt x="358" y="1"/>
                    <a:pt x="258" y="37"/>
                    <a:pt x="179" y="110"/>
                  </a:cubicBezTo>
                  <a:cubicBezTo>
                    <a:pt x="13" y="252"/>
                    <a:pt x="1" y="526"/>
                    <a:pt x="155" y="681"/>
                  </a:cubicBezTo>
                  <a:lnTo>
                    <a:pt x="2918" y="3824"/>
                  </a:lnTo>
                  <a:cubicBezTo>
                    <a:pt x="2987" y="3913"/>
                    <a:pt x="3097" y="3961"/>
                    <a:pt x="3201" y="3961"/>
                  </a:cubicBezTo>
                  <a:cubicBezTo>
                    <a:pt x="3222" y="3961"/>
                    <a:pt x="3243" y="3959"/>
                    <a:pt x="3263" y="3955"/>
                  </a:cubicBezTo>
                  <a:cubicBezTo>
                    <a:pt x="3346" y="3955"/>
                    <a:pt x="3442" y="3932"/>
                    <a:pt x="3501" y="3860"/>
                  </a:cubicBezTo>
                  <a:cubicBezTo>
                    <a:pt x="3668" y="3705"/>
                    <a:pt x="3680" y="3443"/>
                    <a:pt x="3525" y="3277"/>
                  </a:cubicBezTo>
                  <a:lnTo>
                    <a:pt x="763" y="133"/>
                  </a:lnTo>
                  <a:cubicBezTo>
                    <a:pt x="681" y="45"/>
                    <a:pt x="569" y="1"/>
                    <a:pt x="4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0"/>
            <p:cNvSpPr/>
            <p:nvPr/>
          </p:nvSpPr>
          <p:spPr>
            <a:xfrm>
              <a:off x="10181" y="-1755885"/>
              <a:ext cx="212305" cy="278909"/>
            </a:xfrm>
            <a:custGeom>
              <a:rect b="b" l="l" r="r" t="t"/>
              <a:pathLst>
                <a:path extrusionOk="0" h="4443" w="3382">
                  <a:moveTo>
                    <a:pt x="476" y="1"/>
                  </a:moveTo>
                  <a:cubicBezTo>
                    <a:pt x="399" y="1"/>
                    <a:pt x="321" y="23"/>
                    <a:pt x="251" y="72"/>
                  </a:cubicBezTo>
                  <a:cubicBezTo>
                    <a:pt x="72" y="191"/>
                    <a:pt x="1" y="453"/>
                    <a:pt x="144" y="643"/>
                  </a:cubicBezTo>
                  <a:lnTo>
                    <a:pt x="2584" y="4263"/>
                  </a:lnTo>
                  <a:cubicBezTo>
                    <a:pt x="2662" y="4363"/>
                    <a:pt x="2792" y="4442"/>
                    <a:pt x="2926" y="4442"/>
                  </a:cubicBezTo>
                  <a:cubicBezTo>
                    <a:pt x="2935" y="4442"/>
                    <a:pt x="2944" y="4442"/>
                    <a:pt x="2953" y="4441"/>
                  </a:cubicBezTo>
                  <a:cubicBezTo>
                    <a:pt x="3025" y="4417"/>
                    <a:pt x="3108" y="4405"/>
                    <a:pt x="3144" y="4358"/>
                  </a:cubicBezTo>
                  <a:cubicBezTo>
                    <a:pt x="3322" y="4239"/>
                    <a:pt x="3382" y="3989"/>
                    <a:pt x="3251" y="3798"/>
                  </a:cubicBezTo>
                  <a:lnTo>
                    <a:pt x="810" y="179"/>
                  </a:lnTo>
                  <a:cubicBezTo>
                    <a:pt x="735" y="66"/>
                    <a:pt x="608" y="1"/>
                    <a:pt x="4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0"/>
            <p:cNvSpPr/>
            <p:nvPr/>
          </p:nvSpPr>
          <p:spPr>
            <a:xfrm>
              <a:off x="89403" y="-1896185"/>
              <a:ext cx="284810" cy="395294"/>
            </a:xfrm>
            <a:custGeom>
              <a:rect b="b" l="l" r="r" t="t"/>
              <a:pathLst>
                <a:path extrusionOk="0" h="6297" w="4537">
                  <a:moveTo>
                    <a:pt x="468" y="0"/>
                  </a:moveTo>
                  <a:cubicBezTo>
                    <a:pt x="387" y="0"/>
                    <a:pt x="304" y="23"/>
                    <a:pt x="227" y="68"/>
                  </a:cubicBezTo>
                  <a:cubicBezTo>
                    <a:pt x="36" y="187"/>
                    <a:pt x="1" y="437"/>
                    <a:pt x="108" y="628"/>
                  </a:cubicBezTo>
                  <a:lnTo>
                    <a:pt x="3751" y="6117"/>
                  </a:lnTo>
                  <a:cubicBezTo>
                    <a:pt x="3817" y="6227"/>
                    <a:pt x="3945" y="6297"/>
                    <a:pt x="4087" y="6297"/>
                  </a:cubicBezTo>
                  <a:cubicBezTo>
                    <a:pt x="4098" y="6297"/>
                    <a:pt x="4109" y="6296"/>
                    <a:pt x="4120" y="6295"/>
                  </a:cubicBezTo>
                  <a:cubicBezTo>
                    <a:pt x="4180" y="6283"/>
                    <a:pt x="4251" y="6271"/>
                    <a:pt x="4299" y="6224"/>
                  </a:cubicBezTo>
                  <a:cubicBezTo>
                    <a:pt x="4489" y="6105"/>
                    <a:pt x="4537" y="5855"/>
                    <a:pt x="4418" y="5664"/>
                  </a:cubicBezTo>
                  <a:lnTo>
                    <a:pt x="798" y="187"/>
                  </a:lnTo>
                  <a:cubicBezTo>
                    <a:pt x="724" y="62"/>
                    <a:pt x="600" y="0"/>
                    <a:pt x="4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0"/>
            <p:cNvSpPr/>
            <p:nvPr/>
          </p:nvSpPr>
          <p:spPr>
            <a:xfrm>
              <a:off x="-431500" y="-1439125"/>
              <a:ext cx="331138" cy="361145"/>
            </a:xfrm>
            <a:custGeom>
              <a:rect b="b" l="l" r="r" t="t"/>
              <a:pathLst>
                <a:path extrusionOk="0" h="5753" w="5275">
                  <a:moveTo>
                    <a:pt x="461" y="1"/>
                  </a:moveTo>
                  <a:cubicBezTo>
                    <a:pt x="360" y="1"/>
                    <a:pt x="257" y="36"/>
                    <a:pt x="179" y="110"/>
                  </a:cubicBezTo>
                  <a:cubicBezTo>
                    <a:pt x="12" y="252"/>
                    <a:pt x="0" y="526"/>
                    <a:pt x="155" y="681"/>
                  </a:cubicBezTo>
                  <a:lnTo>
                    <a:pt x="4513" y="5610"/>
                  </a:lnTo>
                  <a:cubicBezTo>
                    <a:pt x="4596" y="5703"/>
                    <a:pt x="4702" y="5753"/>
                    <a:pt x="4818" y="5753"/>
                  </a:cubicBezTo>
                  <a:cubicBezTo>
                    <a:pt x="4851" y="5753"/>
                    <a:pt x="4884" y="5749"/>
                    <a:pt x="4917" y="5741"/>
                  </a:cubicBezTo>
                  <a:cubicBezTo>
                    <a:pt x="4977" y="5729"/>
                    <a:pt x="5036" y="5682"/>
                    <a:pt x="5096" y="5646"/>
                  </a:cubicBezTo>
                  <a:cubicBezTo>
                    <a:pt x="5263" y="5491"/>
                    <a:pt x="5275" y="5229"/>
                    <a:pt x="5120" y="5063"/>
                  </a:cubicBezTo>
                  <a:lnTo>
                    <a:pt x="762" y="133"/>
                  </a:lnTo>
                  <a:cubicBezTo>
                    <a:pt x="687" y="45"/>
                    <a:pt x="575" y="1"/>
                    <a:pt x="4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0"/>
            <p:cNvSpPr/>
            <p:nvPr/>
          </p:nvSpPr>
          <p:spPr>
            <a:xfrm>
              <a:off x="-651273" y="-1213890"/>
              <a:ext cx="312494" cy="339676"/>
            </a:xfrm>
            <a:custGeom>
              <a:rect b="b" l="l" r="r" t="t"/>
              <a:pathLst>
                <a:path extrusionOk="0" h="5411" w="4978">
                  <a:moveTo>
                    <a:pt x="442" y="0"/>
                  </a:moveTo>
                  <a:cubicBezTo>
                    <a:pt x="352" y="0"/>
                    <a:pt x="263" y="34"/>
                    <a:pt x="191" y="105"/>
                  </a:cubicBezTo>
                  <a:cubicBezTo>
                    <a:pt x="24" y="248"/>
                    <a:pt x="1" y="486"/>
                    <a:pt x="155" y="653"/>
                  </a:cubicBezTo>
                  <a:lnTo>
                    <a:pt x="4251" y="5285"/>
                  </a:lnTo>
                  <a:cubicBezTo>
                    <a:pt x="4318" y="5371"/>
                    <a:pt x="4431" y="5411"/>
                    <a:pt x="4541" y="5411"/>
                  </a:cubicBezTo>
                  <a:cubicBezTo>
                    <a:pt x="4568" y="5411"/>
                    <a:pt x="4595" y="5408"/>
                    <a:pt x="4620" y="5404"/>
                  </a:cubicBezTo>
                  <a:cubicBezTo>
                    <a:pt x="4680" y="5392"/>
                    <a:pt x="4739" y="5356"/>
                    <a:pt x="4799" y="5308"/>
                  </a:cubicBezTo>
                  <a:cubicBezTo>
                    <a:pt x="4966" y="5166"/>
                    <a:pt x="4977" y="4927"/>
                    <a:pt x="4835" y="4761"/>
                  </a:cubicBezTo>
                  <a:lnTo>
                    <a:pt x="739" y="129"/>
                  </a:lnTo>
                  <a:cubicBezTo>
                    <a:pt x="655" y="46"/>
                    <a:pt x="548" y="0"/>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0"/>
            <p:cNvSpPr/>
            <p:nvPr/>
          </p:nvSpPr>
          <p:spPr>
            <a:xfrm>
              <a:off x="206038" y="-2009619"/>
              <a:ext cx="313938" cy="446707"/>
            </a:xfrm>
            <a:custGeom>
              <a:rect b="b" l="l" r="r" t="t"/>
              <a:pathLst>
                <a:path extrusionOk="0" h="7116" w="5001">
                  <a:moveTo>
                    <a:pt x="462" y="1"/>
                  </a:moveTo>
                  <a:cubicBezTo>
                    <a:pt x="386" y="1"/>
                    <a:pt x="308" y="22"/>
                    <a:pt x="238" y="66"/>
                  </a:cubicBezTo>
                  <a:cubicBezTo>
                    <a:pt x="36" y="185"/>
                    <a:pt x="0" y="447"/>
                    <a:pt x="119" y="637"/>
                  </a:cubicBezTo>
                  <a:lnTo>
                    <a:pt x="4191" y="6912"/>
                  </a:lnTo>
                  <a:cubicBezTo>
                    <a:pt x="4279" y="7044"/>
                    <a:pt x="4409" y="7115"/>
                    <a:pt x="4551" y="7115"/>
                  </a:cubicBezTo>
                  <a:cubicBezTo>
                    <a:pt x="4562" y="7115"/>
                    <a:pt x="4573" y="7115"/>
                    <a:pt x="4584" y="7114"/>
                  </a:cubicBezTo>
                  <a:cubicBezTo>
                    <a:pt x="4655" y="7114"/>
                    <a:pt x="4715" y="7078"/>
                    <a:pt x="4763" y="7031"/>
                  </a:cubicBezTo>
                  <a:cubicBezTo>
                    <a:pt x="4953" y="6912"/>
                    <a:pt x="5001" y="6662"/>
                    <a:pt x="4882" y="6471"/>
                  </a:cubicBezTo>
                  <a:lnTo>
                    <a:pt x="798" y="185"/>
                  </a:lnTo>
                  <a:cubicBezTo>
                    <a:pt x="722" y="64"/>
                    <a:pt x="594" y="1"/>
                    <a:pt x="4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0"/>
            <p:cNvSpPr/>
            <p:nvPr/>
          </p:nvSpPr>
          <p:spPr>
            <a:xfrm>
              <a:off x="-552592" y="-1338435"/>
              <a:ext cx="345325" cy="379287"/>
            </a:xfrm>
            <a:custGeom>
              <a:rect b="b" l="l" r="r" t="t"/>
              <a:pathLst>
                <a:path extrusionOk="0" h="6042" w="5501">
                  <a:moveTo>
                    <a:pt x="459" y="0"/>
                  </a:moveTo>
                  <a:cubicBezTo>
                    <a:pt x="366" y="0"/>
                    <a:pt x="271" y="30"/>
                    <a:pt x="191" y="89"/>
                  </a:cubicBezTo>
                  <a:cubicBezTo>
                    <a:pt x="24" y="232"/>
                    <a:pt x="0" y="470"/>
                    <a:pt x="131" y="625"/>
                  </a:cubicBezTo>
                  <a:lnTo>
                    <a:pt x="4751" y="5899"/>
                  </a:lnTo>
                  <a:cubicBezTo>
                    <a:pt x="4816" y="5992"/>
                    <a:pt x="4918" y="6042"/>
                    <a:pt x="5033" y="6042"/>
                  </a:cubicBezTo>
                  <a:cubicBezTo>
                    <a:pt x="5065" y="6042"/>
                    <a:pt x="5098" y="6038"/>
                    <a:pt x="5132" y="6030"/>
                  </a:cubicBezTo>
                  <a:cubicBezTo>
                    <a:pt x="5203" y="6018"/>
                    <a:pt x="5263" y="5983"/>
                    <a:pt x="5310" y="5947"/>
                  </a:cubicBezTo>
                  <a:cubicBezTo>
                    <a:pt x="5477" y="5804"/>
                    <a:pt x="5501" y="5566"/>
                    <a:pt x="5370" y="5411"/>
                  </a:cubicBezTo>
                  <a:lnTo>
                    <a:pt x="762" y="137"/>
                  </a:lnTo>
                  <a:cubicBezTo>
                    <a:pt x="684" y="45"/>
                    <a:pt x="573" y="0"/>
                    <a:pt x="4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0"/>
            <p:cNvSpPr/>
            <p:nvPr/>
          </p:nvSpPr>
          <p:spPr>
            <a:xfrm>
              <a:off x="339810" y="-2068125"/>
              <a:ext cx="287070" cy="402074"/>
            </a:xfrm>
            <a:custGeom>
              <a:rect b="b" l="l" r="r" t="t"/>
              <a:pathLst>
                <a:path extrusionOk="0" h="6405" w="4573">
                  <a:moveTo>
                    <a:pt x="474" y="0"/>
                  </a:moveTo>
                  <a:cubicBezTo>
                    <a:pt x="394" y="0"/>
                    <a:pt x="312" y="23"/>
                    <a:pt x="238" y="69"/>
                  </a:cubicBezTo>
                  <a:cubicBezTo>
                    <a:pt x="36" y="176"/>
                    <a:pt x="0" y="438"/>
                    <a:pt x="119" y="628"/>
                  </a:cubicBezTo>
                  <a:lnTo>
                    <a:pt x="3775" y="6224"/>
                  </a:lnTo>
                  <a:cubicBezTo>
                    <a:pt x="3852" y="6335"/>
                    <a:pt x="3991" y="6404"/>
                    <a:pt x="4124" y="6404"/>
                  </a:cubicBezTo>
                  <a:cubicBezTo>
                    <a:pt x="4135" y="6404"/>
                    <a:pt x="4145" y="6404"/>
                    <a:pt x="4156" y="6403"/>
                  </a:cubicBezTo>
                  <a:cubicBezTo>
                    <a:pt x="4227" y="6391"/>
                    <a:pt x="4298" y="6379"/>
                    <a:pt x="4346" y="6343"/>
                  </a:cubicBezTo>
                  <a:cubicBezTo>
                    <a:pt x="4537" y="6224"/>
                    <a:pt x="4572" y="5974"/>
                    <a:pt x="4453" y="5772"/>
                  </a:cubicBezTo>
                  <a:lnTo>
                    <a:pt x="798" y="176"/>
                  </a:lnTo>
                  <a:cubicBezTo>
                    <a:pt x="725" y="59"/>
                    <a:pt x="602" y="0"/>
                    <a:pt x="4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0"/>
            <p:cNvSpPr/>
            <p:nvPr/>
          </p:nvSpPr>
          <p:spPr>
            <a:xfrm>
              <a:off x="-721518" y="-1906669"/>
              <a:ext cx="1441816" cy="890024"/>
            </a:xfrm>
            <a:custGeom>
              <a:rect b="b" l="l" r="r" t="t"/>
              <a:pathLst>
                <a:path extrusionOk="0" h="14178" w="22968">
                  <a:moveTo>
                    <a:pt x="22502" y="0"/>
                  </a:moveTo>
                  <a:cubicBezTo>
                    <a:pt x="22325" y="0"/>
                    <a:pt x="22168" y="113"/>
                    <a:pt x="22110" y="295"/>
                  </a:cubicBezTo>
                  <a:cubicBezTo>
                    <a:pt x="21884" y="1009"/>
                    <a:pt x="21039" y="3390"/>
                    <a:pt x="19312" y="4581"/>
                  </a:cubicBezTo>
                  <a:cubicBezTo>
                    <a:pt x="17217" y="6022"/>
                    <a:pt x="14633" y="6034"/>
                    <a:pt x="12764" y="6034"/>
                  </a:cubicBezTo>
                  <a:lnTo>
                    <a:pt x="12061" y="6034"/>
                  </a:lnTo>
                  <a:cubicBezTo>
                    <a:pt x="11800" y="6045"/>
                    <a:pt x="11538" y="6045"/>
                    <a:pt x="11276" y="6045"/>
                  </a:cubicBezTo>
                  <a:cubicBezTo>
                    <a:pt x="8942" y="6069"/>
                    <a:pt x="6549" y="6081"/>
                    <a:pt x="3691" y="8058"/>
                  </a:cubicBezTo>
                  <a:cubicBezTo>
                    <a:pt x="1679" y="9463"/>
                    <a:pt x="798" y="11582"/>
                    <a:pt x="72" y="13642"/>
                  </a:cubicBezTo>
                  <a:cubicBezTo>
                    <a:pt x="0" y="13844"/>
                    <a:pt x="119" y="14082"/>
                    <a:pt x="322" y="14166"/>
                  </a:cubicBezTo>
                  <a:cubicBezTo>
                    <a:pt x="381" y="14177"/>
                    <a:pt x="441" y="14177"/>
                    <a:pt x="500" y="14177"/>
                  </a:cubicBezTo>
                  <a:cubicBezTo>
                    <a:pt x="655" y="14177"/>
                    <a:pt x="798" y="14070"/>
                    <a:pt x="846" y="13927"/>
                  </a:cubicBezTo>
                  <a:cubicBezTo>
                    <a:pt x="1524" y="11987"/>
                    <a:pt x="2346" y="9998"/>
                    <a:pt x="4144" y="8748"/>
                  </a:cubicBezTo>
                  <a:cubicBezTo>
                    <a:pt x="6799" y="6915"/>
                    <a:pt x="9073" y="6903"/>
                    <a:pt x="11276" y="6879"/>
                  </a:cubicBezTo>
                  <a:cubicBezTo>
                    <a:pt x="11526" y="6867"/>
                    <a:pt x="11800" y="6867"/>
                    <a:pt x="12061" y="6867"/>
                  </a:cubicBezTo>
                  <a:lnTo>
                    <a:pt x="12752" y="6867"/>
                  </a:lnTo>
                  <a:cubicBezTo>
                    <a:pt x="14740" y="6867"/>
                    <a:pt x="17455" y="6855"/>
                    <a:pt x="19777" y="5260"/>
                  </a:cubicBezTo>
                  <a:cubicBezTo>
                    <a:pt x="21717" y="3926"/>
                    <a:pt x="22658" y="1319"/>
                    <a:pt x="22896" y="545"/>
                  </a:cubicBezTo>
                  <a:cubicBezTo>
                    <a:pt x="22968" y="319"/>
                    <a:pt x="22849" y="92"/>
                    <a:pt x="22634" y="21"/>
                  </a:cubicBezTo>
                  <a:cubicBezTo>
                    <a:pt x="22590" y="7"/>
                    <a:pt x="22546" y="0"/>
                    <a:pt x="225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0"/>
            <p:cNvSpPr/>
            <p:nvPr/>
          </p:nvSpPr>
          <p:spPr>
            <a:xfrm>
              <a:off x="-552592" y="-2103969"/>
              <a:ext cx="1103208" cy="1285381"/>
            </a:xfrm>
            <a:custGeom>
              <a:rect b="b" l="l" r="r" t="t"/>
              <a:pathLst>
                <a:path extrusionOk="0" h="20476" w="17574">
                  <a:moveTo>
                    <a:pt x="17133" y="0"/>
                  </a:moveTo>
                  <a:cubicBezTo>
                    <a:pt x="17105" y="0"/>
                    <a:pt x="17078" y="3"/>
                    <a:pt x="17050" y="9"/>
                  </a:cubicBezTo>
                  <a:cubicBezTo>
                    <a:pt x="15205" y="354"/>
                    <a:pt x="12692" y="807"/>
                    <a:pt x="10966" y="2700"/>
                  </a:cubicBezTo>
                  <a:cubicBezTo>
                    <a:pt x="8966" y="4878"/>
                    <a:pt x="8370" y="7307"/>
                    <a:pt x="8037" y="10736"/>
                  </a:cubicBezTo>
                  <a:cubicBezTo>
                    <a:pt x="7846" y="12570"/>
                    <a:pt x="7323" y="15284"/>
                    <a:pt x="4882" y="17499"/>
                  </a:cubicBezTo>
                  <a:cubicBezTo>
                    <a:pt x="3453" y="18809"/>
                    <a:pt x="1560" y="19475"/>
                    <a:pt x="369" y="19642"/>
                  </a:cubicBezTo>
                  <a:cubicBezTo>
                    <a:pt x="143" y="19666"/>
                    <a:pt x="0" y="19880"/>
                    <a:pt x="24" y="20107"/>
                  </a:cubicBezTo>
                  <a:cubicBezTo>
                    <a:pt x="58" y="20313"/>
                    <a:pt x="248" y="20464"/>
                    <a:pt x="453" y="20464"/>
                  </a:cubicBezTo>
                  <a:cubicBezTo>
                    <a:pt x="461" y="20464"/>
                    <a:pt x="469" y="20464"/>
                    <a:pt x="476" y="20464"/>
                  </a:cubicBezTo>
                  <a:cubicBezTo>
                    <a:pt x="488" y="20464"/>
                    <a:pt x="500" y="20464"/>
                    <a:pt x="476" y="20476"/>
                  </a:cubicBezTo>
                  <a:cubicBezTo>
                    <a:pt x="1786" y="20285"/>
                    <a:pt x="3858" y="19547"/>
                    <a:pt x="5429" y="18118"/>
                  </a:cubicBezTo>
                  <a:cubicBezTo>
                    <a:pt x="8085" y="15713"/>
                    <a:pt x="8656" y="12808"/>
                    <a:pt x="8858" y="10832"/>
                  </a:cubicBezTo>
                  <a:cubicBezTo>
                    <a:pt x="9180" y="7557"/>
                    <a:pt x="9728" y="5271"/>
                    <a:pt x="11573" y="3247"/>
                  </a:cubicBezTo>
                  <a:cubicBezTo>
                    <a:pt x="13109" y="1557"/>
                    <a:pt x="15383" y="1140"/>
                    <a:pt x="17205" y="807"/>
                  </a:cubicBezTo>
                  <a:cubicBezTo>
                    <a:pt x="17431" y="771"/>
                    <a:pt x="17574" y="556"/>
                    <a:pt x="17526" y="330"/>
                  </a:cubicBezTo>
                  <a:cubicBezTo>
                    <a:pt x="17495" y="142"/>
                    <a:pt x="17326" y="0"/>
                    <a:pt x="17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7" name="Google Shape;1937;p50"/>
          <p:cNvSpPr/>
          <p:nvPr/>
        </p:nvSpPr>
        <p:spPr>
          <a:xfrm>
            <a:off x="6580295" y="4259741"/>
            <a:ext cx="628870" cy="12672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0"/>
          <p:cNvSpPr/>
          <p:nvPr/>
        </p:nvSpPr>
        <p:spPr>
          <a:xfrm>
            <a:off x="720299" y="751927"/>
            <a:ext cx="893876" cy="207156"/>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0"/>
          <p:cNvSpPr/>
          <p:nvPr/>
        </p:nvSpPr>
        <p:spPr>
          <a:xfrm>
            <a:off x="1797620" y="1342841"/>
            <a:ext cx="628870" cy="12672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0"/>
          <p:cNvSpPr/>
          <p:nvPr/>
        </p:nvSpPr>
        <p:spPr>
          <a:xfrm>
            <a:off x="990400" y="4293928"/>
            <a:ext cx="546801" cy="126728"/>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1" name="Google Shape;1941;p50"/>
          <p:cNvGrpSpPr/>
          <p:nvPr/>
        </p:nvGrpSpPr>
        <p:grpSpPr>
          <a:xfrm>
            <a:off x="3227620" y="1342869"/>
            <a:ext cx="303014" cy="303014"/>
            <a:chOff x="292035" y="246950"/>
            <a:chExt cx="461700" cy="461700"/>
          </a:xfrm>
        </p:grpSpPr>
        <p:sp>
          <p:nvSpPr>
            <p:cNvPr id="1942" name="Google Shape;1942;p50"/>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0"/>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0"/>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0"/>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6" name="Shape 626"/>
        <p:cNvGrpSpPr/>
        <p:nvPr/>
      </p:nvGrpSpPr>
      <p:grpSpPr>
        <a:xfrm>
          <a:off x="0" y="0"/>
          <a:ext cx="0" cy="0"/>
          <a:chOff x="0" y="0"/>
          <a:chExt cx="0" cy="0"/>
        </a:xfrm>
      </p:grpSpPr>
      <p:sp>
        <p:nvSpPr>
          <p:cNvPr id="627" name="Google Shape;627;p33"/>
          <p:cNvSpPr txBox="1"/>
          <p:nvPr>
            <p:ph type="title"/>
          </p:nvPr>
        </p:nvSpPr>
        <p:spPr>
          <a:xfrm>
            <a:off x="713100" y="4523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628" name="Google Shape;628;p33"/>
          <p:cNvSpPr txBox="1"/>
          <p:nvPr>
            <p:ph idx="1" type="body"/>
          </p:nvPr>
        </p:nvSpPr>
        <p:spPr>
          <a:xfrm>
            <a:off x="713100" y="1147950"/>
            <a:ext cx="7717800" cy="352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b="1" lang="en"/>
              <a:t> </a:t>
            </a:r>
            <a:r>
              <a:rPr lang="en"/>
              <a:t>template:</a:t>
            </a:r>
            <a:endParaRPr/>
          </a:p>
          <a:p>
            <a:pPr indent="-304800" lvl="0" marL="457200" rtl="0" algn="l">
              <a:spcBef>
                <a:spcPts val="300"/>
              </a:spcBef>
              <a:spcAft>
                <a:spcPts val="0"/>
              </a:spcAft>
              <a:buSzPts val="1200"/>
              <a:buChar char="●"/>
            </a:pPr>
            <a:r>
              <a:rPr lang="en"/>
              <a:t>A slide structure based on a multi-purpose presentation for education,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4800" lvl="0" marL="457200" rtl="0" algn="l">
              <a:spcBef>
                <a:spcPts val="300"/>
              </a:spcBef>
              <a:spcAft>
                <a:spcPts val="0"/>
              </a:spcAft>
              <a:buSzPts val="1200"/>
              <a:buChar char="●"/>
            </a:pPr>
            <a:r>
              <a:rPr lang="en"/>
              <a:t>An assortment of graphics resources that are suitable for use in the presentation can be found in the </a:t>
            </a:r>
            <a:r>
              <a:rPr b="1" lang="en"/>
              <a:t>a</a:t>
            </a:r>
            <a:r>
              <a:rPr b="1" lang="en">
                <a:solidFill>
                  <a:schemeClr val="hlink"/>
                </a:solidFill>
                <a:uFill>
                  <a:noFill/>
                </a:uFill>
                <a:hlinkClick action="ppaction://hlinksldjump" r:id="rId6"/>
              </a:rPr>
              <a:t>lternative resources</a:t>
            </a:r>
            <a:r>
              <a:rPr lang="en"/>
              <a:t> slide.</a:t>
            </a:r>
            <a:endParaRPr/>
          </a:p>
          <a:p>
            <a:pPr indent="-304800" lvl="0" marL="457200" rtl="0" algn="l">
              <a:spcBef>
                <a:spcPts val="300"/>
              </a:spcBef>
              <a:spcAft>
                <a:spcPts val="0"/>
              </a:spcAft>
              <a:buSzPts val="1200"/>
              <a:buChar char="●"/>
            </a:pPr>
            <a:r>
              <a:rPr lang="en"/>
              <a:t>A </a:t>
            </a:r>
            <a:r>
              <a:rPr b="1" lang="en">
                <a:solidFill>
                  <a:schemeClr val="hlink"/>
                </a:solidFill>
                <a:uFill>
                  <a:noFill/>
                </a:uFill>
                <a:hlinkClick action="ppaction://hlinksldjump" r:id="rId7"/>
              </a:rPr>
              <a:t>thanks</a:t>
            </a:r>
            <a:r>
              <a:rPr lang="en">
                <a:solidFill>
                  <a:schemeClr val="hlink"/>
                </a:solidFill>
                <a:uFill>
                  <a:noFill/>
                </a:uFill>
                <a:hlinkClick action="ppaction://hlinksldjump" r:id="rId8"/>
              </a:rPr>
              <a:t> </a:t>
            </a:r>
            <a:r>
              <a:rPr b="1" lang="en">
                <a:solidFill>
                  <a:schemeClr val="hlink"/>
                </a:solidFill>
                <a:uFill>
                  <a:noFill/>
                </a:uFill>
                <a:hlinkClick action="ppaction://hlinksldjump" r:id="rId9"/>
              </a:rPr>
              <a:t>slide</a:t>
            </a:r>
            <a:r>
              <a:rPr lang="en"/>
              <a:t>, which you must keep so that proper credits for our design are given.</a:t>
            </a:r>
            <a:endParaRPr/>
          </a:p>
          <a:p>
            <a:pPr indent="-304800" lvl="0" marL="457200" rtl="0" algn="l">
              <a:spcBef>
                <a:spcPts val="300"/>
              </a:spcBef>
              <a:spcAft>
                <a:spcPts val="0"/>
              </a:spcAft>
              <a:buSzPts val="1200"/>
              <a:buChar char="●"/>
            </a:pPr>
            <a:r>
              <a:rPr lang="en"/>
              <a:t>A </a:t>
            </a:r>
            <a:r>
              <a:rPr b="1" lang="en">
                <a:solidFill>
                  <a:schemeClr val="hlink"/>
                </a:solidFill>
                <a:uFill>
                  <a:noFill/>
                </a:uFill>
                <a:hlinkClick action="ppaction://hlinksldjump" r:id="rId10"/>
              </a:rPr>
              <a:t>resources</a:t>
            </a:r>
            <a:r>
              <a:rPr lang="en">
                <a:solidFill>
                  <a:schemeClr val="hlink"/>
                </a:solidFill>
                <a:uFill>
                  <a:noFill/>
                </a:uFill>
                <a:hlinkClick action="ppaction://hlinksldjump" r:id="rId11"/>
              </a:rPr>
              <a:t> </a:t>
            </a:r>
            <a:r>
              <a:rPr b="1" lang="en"/>
              <a:t>slide</a:t>
            </a:r>
            <a:r>
              <a:rPr lang="en"/>
              <a:t>, where you’ll find links to all the elements used in the template.</a:t>
            </a:r>
            <a:endParaRPr/>
          </a:p>
          <a:p>
            <a:pPr indent="-304800" lvl="0" marL="457200" rtl="0" algn="l">
              <a:spcBef>
                <a:spcPts val="300"/>
              </a:spcBef>
              <a:spcAft>
                <a:spcPts val="0"/>
              </a:spcAft>
              <a:buSzPts val="1200"/>
              <a:buChar char="●"/>
            </a:pPr>
            <a:r>
              <a:rPr b="1" lang="en">
                <a:solidFill>
                  <a:schemeClr val="hlink"/>
                </a:solidFill>
                <a:uFill>
                  <a:noFill/>
                </a:uFill>
                <a:hlinkClick action="ppaction://hlinksldjump" r:id="rId12"/>
              </a:rPr>
              <a:t>Instructions for use</a:t>
            </a:r>
            <a:r>
              <a:rPr lang="en"/>
              <a:t>.</a:t>
            </a:r>
            <a:endParaRPr/>
          </a:p>
          <a:p>
            <a:pPr indent="-304800" lvl="0" marL="457200" rtl="0" algn="l">
              <a:spcBef>
                <a:spcPts val="300"/>
              </a:spcBef>
              <a:spcAft>
                <a:spcPts val="0"/>
              </a:spcAft>
              <a:buSzPts val="1200"/>
              <a:buChar char="●"/>
            </a:pPr>
            <a:r>
              <a:rPr lang="en"/>
              <a:t>Final slides with: </a:t>
            </a:r>
            <a:endParaRPr/>
          </a:p>
          <a:p>
            <a:pPr indent="-304800" lvl="0" marL="914400" rtl="0" algn="l">
              <a:spcBef>
                <a:spcPts val="300"/>
              </a:spcBef>
              <a:spcAft>
                <a:spcPts val="0"/>
              </a:spcAft>
              <a:buSzPts val="1200"/>
              <a:buChar char="●"/>
            </a:pPr>
            <a:r>
              <a:rPr lang="en"/>
              <a:t>The</a:t>
            </a:r>
            <a:r>
              <a:rPr lang="en">
                <a:solidFill>
                  <a:schemeClr val="hlink"/>
                </a:solidFill>
                <a:uFill>
                  <a:noFill/>
                </a:uFill>
                <a:hlinkClick action="ppaction://hlinksldjump" r:id="rId13"/>
              </a:rPr>
              <a:t> </a:t>
            </a:r>
            <a:r>
              <a:rPr b="1" lang="en">
                <a:solidFill>
                  <a:schemeClr val="hlink"/>
                </a:solidFill>
                <a:uFill>
                  <a:noFill/>
                </a:uFill>
                <a:hlinkClick action="ppaction://hlinksldjump" r:id="rId14"/>
              </a:rPr>
              <a:t>fonts and colors</a:t>
            </a:r>
            <a:r>
              <a:rPr lang="en"/>
              <a:t> used in the template.</a:t>
            </a:r>
            <a:endParaRPr/>
          </a:p>
          <a:p>
            <a:pPr indent="-304800" lvl="0" marL="914400" rtl="0" algn="l">
              <a:spcBef>
                <a:spcPts val="300"/>
              </a:spcBef>
              <a:spcAft>
                <a:spcPts val="0"/>
              </a:spcAft>
              <a:buSzPts val="1200"/>
              <a:buChar char="●"/>
            </a:pPr>
            <a:r>
              <a:rPr lang="en"/>
              <a:t>A </a:t>
            </a:r>
            <a:r>
              <a:rPr b="1" lang="en"/>
              <a:t>selection of</a:t>
            </a:r>
            <a:r>
              <a:rPr lang="en"/>
              <a:t> </a:t>
            </a:r>
            <a:r>
              <a:rPr b="1" lang="en">
                <a:solidFill>
                  <a:schemeClr val="hlink"/>
                </a:solidFill>
                <a:uFill>
                  <a:noFill/>
                </a:uFill>
                <a:hlinkClick action="ppaction://hlinksldjump" r:id="rId15"/>
              </a:rPr>
              <a:t>illustrations</a:t>
            </a:r>
            <a:r>
              <a:rPr lang="en"/>
              <a:t>. You can also customize and animate them as you wish with the online editor. Visit </a:t>
            </a:r>
            <a:r>
              <a:rPr b="1" lang="en">
                <a:uFill>
                  <a:noFill/>
                </a:uFill>
                <a:hlinkClick r:id="rId16"/>
              </a:rPr>
              <a:t>Storyset</a:t>
            </a:r>
            <a:r>
              <a:rPr lang="en"/>
              <a:t> to find more. </a:t>
            </a:r>
            <a:endParaRPr/>
          </a:p>
          <a:p>
            <a:pPr indent="-304800" lvl="0" marL="914400" rtl="0" algn="l">
              <a:spcBef>
                <a:spcPts val="300"/>
              </a:spcBef>
              <a:spcAft>
                <a:spcPts val="0"/>
              </a:spcAft>
              <a:buSzPts val="1200"/>
              <a:buChar char="●"/>
            </a:pPr>
            <a:r>
              <a:rPr lang="en"/>
              <a:t>More</a:t>
            </a:r>
            <a:r>
              <a:rPr lang="en">
                <a:solidFill>
                  <a:schemeClr val="hlink"/>
                </a:solidFill>
                <a:uFill>
                  <a:noFill/>
                </a:uFill>
                <a:hlinkClick action="ppaction://hlinksldjump" r:id="rId17"/>
              </a:rPr>
              <a:t> </a:t>
            </a:r>
            <a:r>
              <a:rPr b="1" lang="en">
                <a:solidFill>
                  <a:schemeClr val="hlink"/>
                </a:solidFill>
                <a:uFill>
                  <a:noFill/>
                </a:uFill>
                <a:hlinkClick action="ppaction://hlinksldjump" r:id="rId18"/>
              </a:rPr>
              <a:t>infographic resources</a:t>
            </a:r>
            <a:r>
              <a:rPr lang="en"/>
              <a:t>, whose size and color can be edited. </a:t>
            </a:r>
            <a:endParaRPr/>
          </a:p>
          <a:p>
            <a:pPr indent="-304800" lvl="0" marL="914400" rtl="0" algn="l">
              <a:spcBef>
                <a:spcPts val="300"/>
              </a:spcBef>
              <a:spcAft>
                <a:spcPts val="0"/>
              </a:spcAft>
              <a:buSzPts val="1200"/>
              <a:buChar char="●"/>
            </a:pPr>
            <a:r>
              <a:rPr lang="en"/>
              <a:t>Sets of </a:t>
            </a:r>
            <a:r>
              <a:rPr b="1" lang="en">
                <a:solidFill>
                  <a:schemeClr val="hlink"/>
                </a:solidFill>
                <a:uFill>
                  <a:noFill/>
                </a:uFill>
                <a:hlinkClick action="ppaction://hlinksldjump" r:id="rId19"/>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300"/>
              </a:spcBef>
              <a:spcAft>
                <a:spcPts val="300"/>
              </a:spcAft>
              <a:buNone/>
            </a:pPr>
            <a:r>
              <a:rPr lang="en"/>
              <a:t>You can delete this slide when you’re done editing the presentation.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9" name="Shape 1949"/>
        <p:cNvGrpSpPr/>
        <p:nvPr/>
      </p:nvGrpSpPr>
      <p:grpSpPr>
        <a:xfrm>
          <a:off x="0" y="0"/>
          <a:ext cx="0" cy="0"/>
          <a:chOff x="0" y="0"/>
          <a:chExt cx="0" cy="0"/>
        </a:xfrm>
      </p:grpSpPr>
      <p:sp>
        <p:nvSpPr>
          <p:cNvPr id="1950" name="Google Shape;1950;p51"/>
          <p:cNvSpPr/>
          <p:nvPr/>
        </p:nvSpPr>
        <p:spPr>
          <a:xfrm>
            <a:off x="6165400" y="1183350"/>
            <a:ext cx="1662514" cy="923401"/>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1"/>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TIMELINE ALWAYS WORKS WELL</a:t>
            </a:r>
            <a:endParaRPr/>
          </a:p>
        </p:txBody>
      </p:sp>
      <p:sp>
        <p:nvSpPr>
          <p:cNvPr id="1952" name="Google Shape;1952;p51"/>
          <p:cNvSpPr txBox="1"/>
          <p:nvPr/>
        </p:nvSpPr>
        <p:spPr>
          <a:xfrm>
            <a:off x="716850" y="326000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004632"/>
                </a:solidFill>
                <a:latin typeface="Nunito Black"/>
                <a:ea typeface="Nunito Black"/>
                <a:cs typeface="Nunito Black"/>
                <a:sym typeface="Nunito Black"/>
              </a:rPr>
              <a:t>MARS</a:t>
            </a:r>
            <a:endParaRPr sz="1800">
              <a:solidFill>
                <a:srgbClr val="004632"/>
              </a:solidFill>
              <a:latin typeface="Nunito Black"/>
              <a:ea typeface="Nunito Black"/>
              <a:cs typeface="Nunito Black"/>
              <a:sym typeface="Nunito Black"/>
            </a:endParaRPr>
          </a:p>
        </p:txBody>
      </p:sp>
      <p:sp>
        <p:nvSpPr>
          <p:cNvPr id="1953" name="Google Shape;1953;p51"/>
          <p:cNvSpPr txBox="1"/>
          <p:nvPr/>
        </p:nvSpPr>
        <p:spPr>
          <a:xfrm>
            <a:off x="716850" y="3649202"/>
            <a:ext cx="1698300" cy="923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rgbClr val="161616"/>
                </a:solidFill>
                <a:latin typeface="Lato"/>
                <a:ea typeface="Lato"/>
                <a:cs typeface="Lato"/>
                <a:sym typeface="Lato"/>
              </a:rPr>
              <a:t>Despite being red, Mars is a cold place</a:t>
            </a:r>
            <a:endParaRPr sz="1600">
              <a:solidFill>
                <a:srgbClr val="161616"/>
              </a:solidFill>
              <a:latin typeface="Lato"/>
              <a:ea typeface="Lato"/>
              <a:cs typeface="Lato"/>
              <a:sym typeface="Lato"/>
            </a:endParaRPr>
          </a:p>
        </p:txBody>
      </p:sp>
      <p:sp>
        <p:nvSpPr>
          <p:cNvPr id="1954" name="Google Shape;1954;p51"/>
          <p:cNvSpPr txBox="1"/>
          <p:nvPr/>
        </p:nvSpPr>
        <p:spPr>
          <a:xfrm>
            <a:off x="2720150" y="326000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004632"/>
                </a:solidFill>
                <a:latin typeface="Nunito Black"/>
                <a:ea typeface="Nunito Black"/>
                <a:cs typeface="Nunito Black"/>
                <a:sym typeface="Nunito Black"/>
              </a:rPr>
              <a:t>MERCURY</a:t>
            </a:r>
            <a:endParaRPr sz="1800">
              <a:solidFill>
                <a:srgbClr val="004632"/>
              </a:solidFill>
              <a:latin typeface="Nunito Black"/>
              <a:ea typeface="Nunito Black"/>
              <a:cs typeface="Nunito Black"/>
              <a:sym typeface="Nunito Black"/>
            </a:endParaRPr>
          </a:p>
        </p:txBody>
      </p:sp>
      <p:sp>
        <p:nvSpPr>
          <p:cNvPr id="1955" name="Google Shape;1955;p51"/>
          <p:cNvSpPr txBox="1"/>
          <p:nvPr/>
        </p:nvSpPr>
        <p:spPr>
          <a:xfrm>
            <a:off x="2720150" y="3649202"/>
            <a:ext cx="1698300" cy="923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rgbClr val="161616"/>
                </a:solidFill>
                <a:latin typeface="Lato"/>
                <a:ea typeface="Lato"/>
                <a:cs typeface="Lato"/>
                <a:sym typeface="Lato"/>
              </a:rPr>
              <a:t>Mercury is the closest planet to the Sun</a:t>
            </a:r>
            <a:endParaRPr sz="1600">
              <a:solidFill>
                <a:srgbClr val="161616"/>
              </a:solidFill>
              <a:latin typeface="Lato"/>
              <a:ea typeface="Lato"/>
              <a:cs typeface="Lato"/>
              <a:sym typeface="Lato"/>
            </a:endParaRPr>
          </a:p>
        </p:txBody>
      </p:sp>
      <p:sp>
        <p:nvSpPr>
          <p:cNvPr id="1956" name="Google Shape;1956;p51"/>
          <p:cNvSpPr txBox="1"/>
          <p:nvPr/>
        </p:nvSpPr>
        <p:spPr>
          <a:xfrm>
            <a:off x="4723450" y="326000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004632"/>
                </a:solidFill>
                <a:latin typeface="Nunito Black"/>
                <a:ea typeface="Nunito Black"/>
                <a:cs typeface="Nunito Black"/>
                <a:sym typeface="Nunito Black"/>
              </a:rPr>
              <a:t>SATURN</a:t>
            </a:r>
            <a:endParaRPr sz="1800">
              <a:solidFill>
                <a:srgbClr val="004632"/>
              </a:solidFill>
              <a:latin typeface="Nunito Black"/>
              <a:ea typeface="Nunito Black"/>
              <a:cs typeface="Nunito Black"/>
              <a:sym typeface="Nunito Black"/>
            </a:endParaRPr>
          </a:p>
        </p:txBody>
      </p:sp>
      <p:sp>
        <p:nvSpPr>
          <p:cNvPr id="1957" name="Google Shape;1957;p51"/>
          <p:cNvSpPr txBox="1"/>
          <p:nvPr/>
        </p:nvSpPr>
        <p:spPr>
          <a:xfrm>
            <a:off x="4723450" y="3649202"/>
            <a:ext cx="1698300" cy="923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rgbClr val="161616"/>
                </a:solidFill>
                <a:latin typeface="Lato"/>
                <a:ea typeface="Lato"/>
                <a:cs typeface="Lato"/>
                <a:sym typeface="Lato"/>
              </a:rPr>
              <a:t>Saturn is the ringed one and a gas giant</a:t>
            </a:r>
            <a:endParaRPr sz="1600">
              <a:solidFill>
                <a:srgbClr val="161616"/>
              </a:solidFill>
              <a:latin typeface="Lato"/>
              <a:ea typeface="Lato"/>
              <a:cs typeface="Lato"/>
              <a:sym typeface="Lato"/>
            </a:endParaRPr>
          </a:p>
        </p:txBody>
      </p:sp>
      <p:sp>
        <p:nvSpPr>
          <p:cNvPr id="1958" name="Google Shape;1958;p51"/>
          <p:cNvSpPr txBox="1"/>
          <p:nvPr/>
        </p:nvSpPr>
        <p:spPr>
          <a:xfrm>
            <a:off x="6726750" y="3260000"/>
            <a:ext cx="16983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rgbClr val="004632"/>
                </a:solidFill>
                <a:latin typeface="Nunito Black"/>
                <a:ea typeface="Nunito Black"/>
                <a:cs typeface="Nunito Black"/>
                <a:sym typeface="Nunito Black"/>
              </a:rPr>
              <a:t>VENUS</a:t>
            </a:r>
            <a:endParaRPr sz="1800">
              <a:solidFill>
                <a:srgbClr val="004632"/>
              </a:solidFill>
              <a:latin typeface="Nunito Black"/>
              <a:ea typeface="Nunito Black"/>
              <a:cs typeface="Nunito Black"/>
              <a:sym typeface="Nunito Black"/>
            </a:endParaRPr>
          </a:p>
        </p:txBody>
      </p:sp>
      <p:sp>
        <p:nvSpPr>
          <p:cNvPr id="1959" name="Google Shape;1959;p51"/>
          <p:cNvSpPr txBox="1"/>
          <p:nvPr/>
        </p:nvSpPr>
        <p:spPr>
          <a:xfrm>
            <a:off x="6726750" y="3649202"/>
            <a:ext cx="1698300" cy="9234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rgbClr val="161616"/>
                </a:solidFill>
                <a:latin typeface="Lato"/>
                <a:ea typeface="Lato"/>
                <a:cs typeface="Lato"/>
                <a:sym typeface="Lato"/>
              </a:rPr>
              <a:t>Venus has a beautiful name, but is hot</a:t>
            </a:r>
            <a:endParaRPr sz="1600">
              <a:solidFill>
                <a:srgbClr val="161616"/>
              </a:solidFill>
              <a:latin typeface="Lato"/>
              <a:ea typeface="Lato"/>
              <a:cs typeface="Lato"/>
              <a:sym typeface="Lato"/>
            </a:endParaRPr>
          </a:p>
        </p:txBody>
      </p:sp>
      <p:sp>
        <p:nvSpPr>
          <p:cNvPr id="1960" name="Google Shape;1960;p51"/>
          <p:cNvSpPr/>
          <p:nvPr/>
        </p:nvSpPr>
        <p:spPr>
          <a:xfrm flipH="1">
            <a:off x="983026" y="1808475"/>
            <a:ext cx="1166100" cy="1166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1"/>
          <p:cNvSpPr/>
          <p:nvPr/>
        </p:nvSpPr>
        <p:spPr>
          <a:xfrm flipH="1">
            <a:off x="2986301" y="1808475"/>
            <a:ext cx="1166100" cy="1166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1"/>
          <p:cNvSpPr/>
          <p:nvPr/>
        </p:nvSpPr>
        <p:spPr>
          <a:xfrm flipH="1">
            <a:off x="4989576" y="1808475"/>
            <a:ext cx="1166100" cy="1166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1"/>
          <p:cNvSpPr/>
          <p:nvPr/>
        </p:nvSpPr>
        <p:spPr>
          <a:xfrm flipH="1">
            <a:off x="6992851" y="1808475"/>
            <a:ext cx="1166100" cy="11664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1"/>
          <p:cNvSpPr txBox="1"/>
          <p:nvPr/>
        </p:nvSpPr>
        <p:spPr>
          <a:xfrm>
            <a:off x="6983100" y="2192475"/>
            <a:ext cx="11856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004632"/>
                </a:solidFill>
                <a:latin typeface="Nunito Black"/>
                <a:ea typeface="Nunito Black"/>
                <a:cs typeface="Nunito Black"/>
                <a:sym typeface="Nunito Black"/>
              </a:rPr>
              <a:t>2023</a:t>
            </a:r>
            <a:endParaRPr sz="2000">
              <a:solidFill>
                <a:srgbClr val="004632"/>
              </a:solidFill>
              <a:latin typeface="Nunito Black"/>
              <a:ea typeface="Nunito Black"/>
              <a:cs typeface="Nunito Black"/>
              <a:sym typeface="Nunito Black"/>
            </a:endParaRPr>
          </a:p>
        </p:txBody>
      </p:sp>
      <p:sp>
        <p:nvSpPr>
          <p:cNvPr id="1965" name="Google Shape;1965;p51"/>
          <p:cNvSpPr txBox="1"/>
          <p:nvPr/>
        </p:nvSpPr>
        <p:spPr>
          <a:xfrm>
            <a:off x="973300" y="2192475"/>
            <a:ext cx="11856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004632"/>
                </a:solidFill>
                <a:latin typeface="Nunito Black"/>
                <a:ea typeface="Nunito Black"/>
                <a:cs typeface="Nunito Black"/>
                <a:sym typeface="Nunito Black"/>
              </a:rPr>
              <a:t>2015</a:t>
            </a:r>
            <a:endParaRPr sz="2000">
              <a:solidFill>
                <a:srgbClr val="004632"/>
              </a:solidFill>
              <a:latin typeface="Nunito Black"/>
              <a:ea typeface="Nunito Black"/>
              <a:cs typeface="Nunito Black"/>
              <a:sym typeface="Nunito Black"/>
            </a:endParaRPr>
          </a:p>
        </p:txBody>
      </p:sp>
      <p:sp>
        <p:nvSpPr>
          <p:cNvPr id="1966" name="Google Shape;1966;p51"/>
          <p:cNvSpPr txBox="1"/>
          <p:nvPr/>
        </p:nvSpPr>
        <p:spPr>
          <a:xfrm>
            <a:off x="2976525" y="2192475"/>
            <a:ext cx="11856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004632"/>
                </a:solidFill>
                <a:latin typeface="Nunito Black"/>
                <a:ea typeface="Nunito Black"/>
                <a:cs typeface="Nunito Black"/>
                <a:sym typeface="Nunito Black"/>
              </a:rPr>
              <a:t>2017</a:t>
            </a:r>
            <a:endParaRPr sz="2000">
              <a:solidFill>
                <a:srgbClr val="004632"/>
              </a:solidFill>
              <a:latin typeface="Nunito Black"/>
              <a:ea typeface="Nunito Black"/>
              <a:cs typeface="Nunito Black"/>
              <a:sym typeface="Nunito Black"/>
            </a:endParaRPr>
          </a:p>
        </p:txBody>
      </p:sp>
      <p:sp>
        <p:nvSpPr>
          <p:cNvPr id="1967" name="Google Shape;1967;p51"/>
          <p:cNvSpPr txBox="1"/>
          <p:nvPr/>
        </p:nvSpPr>
        <p:spPr>
          <a:xfrm>
            <a:off x="4979800" y="2192475"/>
            <a:ext cx="1185600" cy="40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004632"/>
                </a:solidFill>
                <a:latin typeface="Nunito Black"/>
                <a:ea typeface="Nunito Black"/>
                <a:cs typeface="Nunito Black"/>
                <a:sym typeface="Nunito Black"/>
              </a:rPr>
              <a:t>2020</a:t>
            </a:r>
            <a:endParaRPr sz="2000">
              <a:solidFill>
                <a:srgbClr val="004632"/>
              </a:solidFill>
              <a:latin typeface="Nunito Black"/>
              <a:ea typeface="Nunito Black"/>
              <a:cs typeface="Nunito Black"/>
              <a:sym typeface="Nunito Black"/>
            </a:endParaRPr>
          </a:p>
        </p:txBody>
      </p:sp>
      <p:cxnSp>
        <p:nvCxnSpPr>
          <p:cNvPr id="1968" name="Google Shape;1968;p51"/>
          <p:cNvCxnSpPr>
            <a:stCxn id="1965" idx="1"/>
          </p:cNvCxnSpPr>
          <p:nvPr/>
        </p:nvCxnSpPr>
        <p:spPr>
          <a:xfrm rot="10800000">
            <a:off x="-7100" y="2393625"/>
            <a:ext cx="980400" cy="0"/>
          </a:xfrm>
          <a:prstGeom prst="straightConnector1">
            <a:avLst/>
          </a:prstGeom>
          <a:noFill/>
          <a:ln cap="flat" cmpd="sng" w="9525">
            <a:solidFill>
              <a:schemeClr val="accent4"/>
            </a:solidFill>
            <a:prstDash val="solid"/>
            <a:round/>
            <a:headEnd len="med" w="med" type="none"/>
            <a:tailEnd len="med" w="med" type="none"/>
          </a:ln>
        </p:spPr>
      </p:cxnSp>
      <p:cxnSp>
        <p:nvCxnSpPr>
          <p:cNvPr id="1969" name="Google Shape;1969;p51"/>
          <p:cNvCxnSpPr>
            <a:stCxn id="1965" idx="3"/>
            <a:endCxn id="1966" idx="1"/>
          </p:cNvCxnSpPr>
          <p:nvPr/>
        </p:nvCxnSpPr>
        <p:spPr>
          <a:xfrm>
            <a:off x="2158900" y="2393625"/>
            <a:ext cx="817500" cy="0"/>
          </a:xfrm>
          <a:prstGeom prst="straightConnector1">
            <a:avLst/>
          </a:prstGeom>
          <a:noFill/>
          <a:ln cap="flat" cmpd="sng" w="9525">
            <a:solidFill>
              <a:schemeClr val="accent4"/>
            </a:solidFill>
            <a:prstDash val="solid"/>
            <a:round/>
            <a:headEnd len="med" w="med" type="none"/>
            <a:tailEnd len="med" w="med" type="none"/>
          </a:ln>
        </p:spPr>
      </p:cxnSp>
      <p:cxnSp>
        <p:nvCxnSpPr>
          <p:cNvPr id="1970" name="Google Shape;1970;p51"/>
          <p:cNvCxnSpPr>
            <a:stCxn id="1966" idx="3"/>
            <a:endCxn id="1967" idx="1"/>
          </p:cNvCxnSpPr>
          <p:nvPr/>
        </p:nvCxnSpPr>
        <p:spPr>
          <a:xfrm>
            <a:off x="4162125" y="2393625"/>
            <a:ext cx="817800" cy="0"/>
          </a:xfrm>
          <a:prstGeom prst="straightConnector1">
            <a:avLst/>
          </a:prstGeom>
          <a:noFill/>
          <a:ln cap="flat" cmpd="sng" w="9525">
            <a:solidFill>
              <a:schemeClr val="accent4"/>
            </a:solidFill>
            <a:prstDash val="solid"/>
            <a:round/>
            <a:headEnd len="med" w="med" type="none"/>
            <a:tailEnd len="med" w="med" type="none"/>
          </a:ln>
        </p:spPr>
      </p:cxnSp>
      <p:cxnSp>
        <p:nvCxnSpPr>
          <p:cNvPr id="1971" name="Google Shape;1971;p51"/>
          <p:cNvCxnSpPr>
            <a:stCxn id="1967" idx="3"/>
            <a:endCxn id="1964" idx="1"/>
          </p:cNvCxnSpPr>
          <p:nvPr/>
        </p:nvCxnSpPr>
        <p:spPr>
          <a:xfrm>
            <a:off x="6165400" y="2393625"/>
            <a:ext cx="817800" cy="0"/>
          </a:xfrm>
          <a:prstGeom prst="straightConnector1">
            <a:avLst/>
          </a:prstGeom>
          <a:noFill/>
          <a:ln cap="flat" cmpd="sng" w="9525">
            <a:solidFill>
              <a:schemeClr val="accent4"/>
            </a:solidFill>
            <a:prstDash val="solid"/>
            <a:round/>
            <a:headEnd len="med" w="med" type="none"/>
            <a:tailEnd len="med" w="med" type="none"/>
          </a:ln>
        </p:spPr>
      </p:cxnSp>
      <p:cxnSp>
        <p:nvCxnSpPr>
          <p:cNvPr id="1972" name="Google Shape;1972;p51"/>
          <p:cNvCxnSpPr>
            <a:stCxn id="1964" idx="3"/>
          </p:cNvCxnSpPr>
          <p:nvPr/>
        </p:nvCxnSpPr>
        <p:spPr>
          <a:xfrm>
            <a:off x="8168700" y="2393625"/>
            <a:ext cx="975300" cy="0"/>
          </a:xfrm>
          <a:prstGeom prst="straightConnector1">
            <a:avLst/>
          </a:prstGeom>
          <a:noFill/>
          <a:ln cap="flat" cmpd="sng" w="9525">
            <a:solidFill>
              <a:schemeClr val="accent4"/>
            </a:solidFill>
            <a:prstDash val="solid"/>
            <a:round/>
            <a:headEnd len="med" w="med" type="none"/>
            <a:tailEnd len="med" w="med" type="none"/>
          </a:ln>
        </p:spPr>
      </p:cxnSp>
      <p:grpSp>
        <p:nvGrpSpPr>
          <p:cNvPr id="1973" name="Google Shape;1973;p51"/>
          <p:cNvGrpSpPr/>
          <p:nvPr/>
        </p:nvGrpSpPr>
        <p:grpSpPr>
          <a:xfrm rot="-1552944">
            <a:off x="590654" y="2652361"/>
            <a:ext cx="393563" cy="564757"/>
            <a:chOff x="2147657" y="2322315"/>
            <a:chExt cx="480964" cy="690175"/>
          </a:xfrm>
        </p:grpSpPr>
        <p:sp>
          <p:nvSpPr>
            <p:cNvPr id="1974" name="Google Shape;1974;p51"/>
            <p:cNvSpPr/>
            <p:nvPr/>
          </p:nvSpPr>
          <p:spPr>
            <a:xfrm>
              <a:off x="2335668" y="2322315"/>
              <a:ext cx="292953" cy="424506"/>
            </a:xfrm>
            <a:custGeom>
              <a:rect b="b" l="l" r="r" t="t"/>
              <a:pathLst>
                <a:path extrusionOk="0" h="7609" w="5251">
                  <a:moveTo>
                    <a:pt x="5084" y="0"/>
                  </a:moveTo>
                  <a:cubicBezTo>
                    <a:pt x="5072" y="12"/>
                    <a:pt x="5048" y="12"/>
                    <a:pt x="5025" y="12"/>
                  </a:cubicBezTo>
                  <a:cubicBezTo>
                    <a:pt x="4465" y="107"/>
                    <a:pt x="3882" y="357"/>
                    <a:pt x="3322" y="726"/>
                  </a:cubicBezTo>
                  <a:lnTo>
                    <a:pt x="3179" y="822"/>
                  </a:lnTo>
                  <a:cubicBezTo>
                    <a:pt x="2810" y="1084"/>
                    <a:pt x="2441" y="1393"/>
                    <a:pt x="2096" y="1774"/>
                  </a:cubicBezTo>
                  <a:lnTo>
                    <a:pt x="1965" y="1905"/>
                  </a:lnTo>
                  <a:cubicBezTo>
                    <a:pt x="1691" y="2191"/>
                    <a:pt x="1441" y="2512"/>
                    <a:pt x="1215" y="2870"/>
                  </a:cubicBezTo>
                  <a:cubicBezTo>
                    <a:pt x="1143" y="2977"/>
                    <a:pt x="1072" y="3096"/>
                    <a:pt x="1012" y="3215"/>
                  </a:cubicBezTo>
                  <a:lnTo>
                    <a:pt x="893" y="3429"/>
                  </a:lnTo>
                  <a:cubicBezTo>
                    <a:pt x="607" y="3941"/>
                    <a:pt x="393" y="4465"/>
                    <a:pt x="250" y="4989"/>
                  </a:cubicBezTo>
                  <a:lnTo>
                    <a:pt x="179" y="5310"/>
                  </a:lnTo>
                  <a:cubicBezTo>
                    <a:pt x="0" y="6120"/>
                    <a:pt x="0" y="6858"/>
                    <a:pt x="143" y="7513"/>
                  </a:cubicBezTo>
                  <a:lnTo>
                    <a:pt x="179" y="7608"/>
                  </a:lnTo>
                  <a:cubicBezTo>
                    <a:pt x="203" y="7608"/>
                    <a:pt x="250" y="7596"/>
                    <a:pt x="286" y="7596"/>
                  </a:cubicBezTo>
                  <a:cubicBezTo>
                    <a:pt x="1203" y="7418"/>
                    <a:pt x="2179" y="6846"/>
                    <a:pt x="3048" y="5989"/>
                  </a:cubicBezTo>
                  <a:cubicBezTo>
                    <a:pt x="3108" y="5929"/>
                    <a:pt x="3167" y="5846"/>
                    <a:pt x="3227" y="5787"/>
                  </a:cubicBezTo>
                  <a:cubicBezTo>
                    <a:pt x="3524" y="5477"/>
                    <a:pt x="3810" y="5108"/>
                    <a:pt x="4060" y="4715"/>
                  </a:cubicBezTo>
                  <a:cubicBezTo>
                    <a:pt x="4072" y="4691"/>
                    <a:pt x="4084" y="4667"/>
                    <a:pt x="4108" y="4644"/>
                  </a:cubicBezTo>
                  <a:cubicBezTo>
                    <a:pt x="4132" y="4584"/>
                    <a:pt x="4179" y="4525"/>
                    <a:pt x="4203" y="4465"/>
                  </a:cubicBezTo>
                  <a:cubicBezTo>
                    <a:pt x="4477" y="4024"/>
                    <a:pt x="4703" y="3548"/>
                    <a:pt x="4858" y="3084"/>
                  </a:cubicBezTo>
                  <a:lnTo>
                    <a:pt x="4929" y="2917"/>
                  </a:lnTo>
                  <a:cubicBezTo>
                    <a:pt x="5084" y="2429"/>
                    <a:pt x="5179" y="1953"/>
                    <a:pt x="5227" y="1488"/>
                  </a:cubicBezTo>
                  <a:lnTo>
                    <a:pt x="5239" y="1346"/>
                  </a:lnTo>
                  <a:cubicBezTo>
                    <a:pt x="5251" y="929"/>
                    <a:pt x="5227" y="536"/>
                    <a:pt x="5167" y="179"/>
                  </a:cubicBezTo>
                  <a:cubicBezTo>
                    <a:pt x="5167" y="167"/>
                    <a:pt x="5144" y="131"/>
                    <a:pt x="5144" y="119"/>
                  </a:cubicBezTo>
                  <a:cubicBezTo>
                    <a:pt x="5132" y="72"/>
                    <a:pt x="5132" y="48"/>
                    <a:pt x="5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1"/>
            <p:cNvSpPr/>
            <p:nvPr/>
          </p:nvSpPr>
          <p:spPr>
            <a:xfrm>
              <a:off x="2342977" y="2322315"/>
              <a:ext cx="284306" cy="424506"/>
            </a:xfrm>
            <a:custGeom>
              <a:rect b="b" l="l" r="r" t="t"/>
              <a:pathLst>
                <a:path extrusionOk="0" h="7609" w="5096">
                  <a:moveTo>
                    <a:pt x="4941" y="0"/>
                  </a:moveTo>
                  <a:cubicBezTo>
                    <a:pt x="4929" y="0"/>
                    <a:pt x="4894" y="0"/>
                    <a:pt x="4882" y="12"/>
                  </a:cubicBezTo>
                  <a:lnTo>
                    <a:pt x="3762" y="1715"/>
                  </a:lnTo>
                  <a:lnTo>
                    <a:pt x="3358" y="2322"/>
                  </a:lnTo>
                  <a:lnTo>
                    <a:pt x="3167" y="726"/>
                  </a:lnTo>
                  <a:lnTo>
                    <a:pt x="3036" y="822"/>
                  </a:lnTo>
                  <a:lnTo>
                    <a:pt x="3239" y="2500"/>
                  </a:lnTo>
                  <a:lnTo>
                    <a:pt x="2310" y="3941"/>
                  </a:lnTo>
                  <a:lnTo>
                    <a:pt x="1953" y="1762"/>
                  </a:lnTo>
                  <a:lnTo>
                    <a:pt x="1810" y="1893"/>
                  </a:lnTo>
                  <a:lnTo>
                    <a:pt x="2191" y="4120"/>
                  </a:lnTo>
                  <a:lnTo>
                    <a:pt x="1298" y="5513"/>
                  </a:lnTo>
                  <a:lnTo>
                    <a:pt x="881" y="3215"/>
                  </a:lnTo>
                  <a:lnTo>
                    <a:pt x="762" y="3429"/>
                  </a:lnTo>
                  <a:lnTo>
                    <a:pt x="1179" y="5703"/>
                  </a:lnTo>
                  <a:lnTo>
                    <a:pt x="524" y="6715"/>
                  </a:lnTo>
                  <a:lnTo>
                    <a:pt x="119" y="4977"/>
                  </a:lnTo>
                  <a:lnTo>
                    <a:pt x="48" y="5298"/>
                  </a:lnTo>
                  <a:lnTo>
                    <a:pt x="405" y="6894"/>
                  </a:lnTo>
                  <a:lnTo>
                    <a:pt x="0" y="7501"/>
                  </a:lnTo>
                  <a:lnTo>
                    <a:pt x="24" y="7608"/>
                  </a:lnTo>
                  <a:cubicBezTo>
                    <a:pt x="60" y="7608"/>
                    <a:pt x="83" y="7596"/>
                    <a:pt x="131" y="7596"/>
                  </a:cubicBezTo>
                  <a:lnTo>
                    <a:pt x="905" y="6406"/>
                  </a:lnTo>
                  <a:lnTo>
                    <a:pt x="2905" y="5989"/>
                  </a:lnTo>
                  <a:lnTo>
                    <a:pt x="3084" y="5787"/>
                  </a:lnTo>
                  <a:lnTo>
                    <a:pt x="3084" y="5787"/>
                  </a:lnTo>
                  <a:lnTo>
                    <a:pt x="1012" y="6227"/>
                  </a:lnTo>
                  <a:lnTo>
                    <a:pt x="1738" y="5108"/>
                  </a:lnTo>
                  <a:lnTo>
                    <a:pt x="3965" y="4644"/>
                  </a:lnTo>
                  <a:cubicBezTo>
                    <a:pt x="4001" y="4584"/>
                    <a:pt x="4036" y="4525"/>
                    <a:pt x="4060" y="4465"/>
                  </a:cubicBezTo>
                  <a:lnTo>
                    <a:pt x="4060" y="4465"/>
                  </a:lnTo>
                  <a:lnTo>
                    <a:pt x="1846" y="4929"/>
                  </a:lnTo>
                  <a:lnTo>
                    <a:pt x="2798" y="3465"/>
                  </a:lnTo>
                  <a:lnTo>
                    <a:pt x="4715" y="3096"/>
                  </a:lnTo>
                  <a:lnTo>
                    <a:pt x="4774" y="2929"/>
                  </a:lnTo>
                  <a:lnTo>
                    <a:pt x="2917" y="3310"/>
                  </a:lnTo>
                  <a:lnTo>
                    <a:pt x="3882" y="1798"/>
                  </a:lnTo>
                  <a:lnTo>
                    <a:pt x="3989" y="1655"/>
                  </a:lnTo>
                  <a:lnTo>
                    <a:pt x="5072" y="1524"/>
                  </a:lnTo>
                  <a:lnTo>
                    <a:pt x="5096" y="1369"/>
                  </a:lnTo>
                  <a:lnTo>
                    <a:pt x="5096" y="1369"/>
                  </a:lnTo>
                  <a:lnTo>
                    <a:pt x="4120" y="1477"/>
                  </a:lnTo>
                  <a:lnTo>
                    <a:pt x="5001" y="119"/>
                  </a:lnTo>
                  <a:cubicBezTo>
                    <a:pt x="4989" y="72"/>
                    <a:pt x="4989" y="48"/>
                    <a:pt x="4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1"/>
            <p:cNvSpPr/>
            <p:nvPr/>
          </p:nvSpPr>
          <p:spPr>
            <a:xfrm>
              <a:off x="2147657" y="2472389"/>
              <a:ext cx="202016" cy="274431"/>
            </a:xfrm>
            <a:custGeom>
              <a:rect b="b" l="l" r="r" t="t"/>
              <a:pathLst>
                <a:path extrusionOk="0" h="4919" w="3621">
                  <a:moveTo>
                    <a:pt x="227" y="1"/>
                  </a:moveTo>
                  <a:cubicBezTo>
                    <a:pt x="215" y="37"/>
                    <a:pt x="203" y="84"/>
                    <a:pt x="203" y="108"/>
                  </a:cubicBezTo>
                  <a:cubicBezTo>
                    <a:pt x="1" y="942"/>
                    <a:pt x="239" y="2049"/>
                    <a:pt x="894" y="3061"/>
                  </a:cubicBezTo>
                  <a:cubicBezTo>
                    <a:pt x="1156" y="3454"/>
                    <a:pt x="1453" y="3799"/>
                    <a:pt x="1775" y="4085"/>
                  </a:cubicBezTo>
                  <a:lnTo>
                    <a:pt x="2001" y="4263"/>
                  </a:lnTo>
                  <a:cubicBezTo>
                    <a:pt x="2430" y="4609"/>
                    <a:pt x="2882" y="4811"/>
                    <a:pt x="3311" y="4906"/>
                  </a:cubicBezTo>
                  <a:cubicBezTo>
                    <a:pt x="3358" y="4906"/>
                    <a:pt x="3382" y="4918"/>
                    <a:pt x="3418" y="4918"/>
                  </a:cubicBezTo>
                  <a:lnTo>
                    <a:pt x="3418" y="4906"/>
                  </a:lnTo>
                  <a:cubicBezTo>
                    <a:pt x="3418" y="4871"/>
                    <a:pt x="3430" y="4835"/>
                    <a:pt x="3430" y="4811"/>
                  </a:cubicBezTo>
                  <a:cubicBezTo>
                    <a:pt x="3620" y="3978"/>
                    <a:pt x="3382" y="2882"/>
                    <a:pt x="2739" y="1870"/>
                  </a:cubicBezTo>
                  <a:cubicBezTo>
                    <a:pt x="2072" y="858"/>
                    <a:pt x="1167" y="180"/>
                    <a:pt x="322" y="25"/>
                  </a:cubicBezTo>
                  <a:cubicBezTo>
                    <a:pt x="286" y="25"/>
                    <a:pt x="263" y="1"/>
                    <a:pt x="2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1"/>
            <p:cNvSpPr/>
            <p:nvPr/>
          </p:nvSpPr>
          <p:spPr>
            <a:xfrm>
              <a:off x="2156305" y="2471106"/>
              <a:ext cx="184051" cy="275045"/>
            </a:xfrm>
            <a:custGeom>
              <a:rect b="b" l="l" r="r" t="t"/>
              <a:pathLst>
                <a:path extrusionOk="0" h="4930" w="3299">
                  <a:moveTo>
                    <a:pt x="84" y="0"/>
                  </a:moveTo>
                  <a:cubicBezTo>
                    <a:pt x="72" y="24"/>
                    <a:pt x="72" y="72"/>
                    <a:pt x="60" y="107"/>
                  </a:cubicBezTo>
                  <a:lnTo>
                    <a:pt x="679" y="1060"/>
                  </a:lnTo>
                  <a:lnTo>
                    <a:pt x="0" y="857"/>
                  </a:lnTo>
                  <a:lnTo>
                    <a:pt x="0" y="857"/>
                  </a:lnTo>
                  <a:lnTo>
                    <a:pt x="12" y="1024"/>
                  </a:lnTo>
                  <a:lnTo>
                    <a:pt x="798" y="1250"/>
                  </a:lnTo>
                  <a:lnTo>
                    <a:pt x="1513" y="2346"/>
                  </a:lnTo>
                  <a:lnTo>
                    <a:pt x="262" y="2084"/>
                  </a:lnTo>
                  <a:lnTo>
                    <a:pt x="322" y="2250"/>
                  </a:lnTo>
                  <a:lnTo>
                    <a:pt x="1632" y="2524"/>
                  </a:lnTo>
                  <a:lnTo>
                    <a:pt x="2227" y="3453"/>
                  </a:lnTo>
                  <a:lnTo>
                    <a:pt x="798" y="3120"/>
                  </a:lnTo>
                  <a:lnTo>
                    <a:pt x="798" y="3120"/>
                  </a:lnTo>
                  <a:lnTo>
                    <a:pt x="929" y="3298"/>
                  </a:lnTo>
                  <a:lnTo>
                    <a:pt x="2346" y="3632"/>
                  </a:lnTo>
                  <a:lnTo>
                    <a:pt x="2751" y="4251"/>
                  </a:lnTo>
                  <a:lnTo>
                    <a:pt x="1655" y="4084"/>
                  </a:lnTo>
                  <a:lnTo>
                    <a:pt x="1870" y="4263"/>
                  </a:lnTo>
                  <a:lnTo>
                    <a:pt x="2858" y="4417"/>
                  </a:lnTo>
                  <a:lnTo>
                    <a:pt x="3167" y="4906"/>
                  </a:lnTo>
                  <a:cubicBezTo>
                    <a:pt x="3203" y="4906"/>
                    <a:pt x="3227" y="4929"/>
                    <a:pt x="3275" y="4929"/>
                  </a:cubicBezTo>
                  <a:cubicBezTo>
                    <a:pt x="3287" y="4894"/>
                    <a:pt x="3287" y="4870"/>
                    <a:pt x="3298" y="4822"/>
                  </a:cubicBezTo>
                  <a:lnTo>
                    <a:pt x="2882" y="4227"/>
                  </a:lnTo>
                  <a:lnTo>
                    <a:pt x="3025" y="2727"/>
                  </a:lnTo>
                  <a:lnTo>
                    <a:pt x="2906" y="2441"/>
                  </a:lnTo>
                  <a:lnTo>
                    <a:pt x="2751" y="4013"/>
                  </a:lnTo>
                  <a:lnTo>
                    <a:pt x="2191" y="3143"/>
                  </a:lnTo>
                  <a:lnTo>
                    <a:pt x="2322" y="1500"/>
                  </a:lnTo>
                  <a:lnTo>
                    <a:pt x="2191" y="1334"/>
                  </a:lnTo>
                  <a:lnTo>
                    <a:pt x="2072" y="2929"/>
                  </a:lnTo>
                  <a:lnTo>
                    <a:pt x="1322" y="1798"/>
                  </a:lnTo>
                  <a:lnTo>
                    <a:pt x="1298" y="524"/>
                  </a:lnTo>
                  <a:lnTo>
                    <a:pt x="1143" y="417"/>
                  </a:lnTo>
                  <a:lnTo>
                    <a:pt x="1179" y="1548"/>
                  </a:lnTo>
                  <a:lnTo>
                    <a:pt x="179" y="12"/>
                  </a:lnTo>
                  <a:cubicBezTo>
                    <a:pt x="143" y="0"/>
                    <a:pt x="119" y="0"/>
                    <a:pt x="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1"/>
            <p:cNvSpPr/>
            <p:nvPr/>
          </p:nvSpPr>
          <p:spPr>
            <a:xfrm>
              <a:off x="2193516" y="2727459"/>
              <a:ext cx="324865" cy="285031"/>
            </a:xfrm>
            <a:custGeom>
              <a:rect b="b" l="l" r="r" t="t"/>
              <a:pathLst>
                <a:path extrusionOk="0" h="5109" w="5823">
                  <a:moveTo>
                    <a:pt x="143" y="1"/>
                  </a:moveTo>
                  <a:cubicBezTo>
                    <a:pt x="60" y="1"/>
                    <a:pt x="0" y="72"/>
                    <a:pt x="12" y="156"/>
                  </a:cubicBezTo>
                  <a:lnTo>
                    <a:pt x="857" y="5002"/>
                  </a:lnTo>
                  <a:cubicBezTo>
                    <a:pt x="881" y="5061"/>
                    <a:pt x="941" y="5109"/>
                    <a:pt x="1000" y="5109"/>
                  </a:cubicBezTo>
                  <a:lnTo>
                    <a:pt x="4822" y="5109"/>
                  </a:lnTo>
                  <a:cubicBezTo>
                    <a:pt x="4894" y="5109"/>
                    <a:pt x="4941" y="5061"/>
                    <a:pt x="4953" y="5002"/>
                  </a:cubicBezTo>
                  <a:lnTo>
                    <a:pt x="5810" y="156"/>
                  </a:lnTo>
                  <a:cubicBezTo>
                    <a:pt x="5822" y="72"/>
                    <a:pt x="5763" y="1"/>
                    <a:pt x="56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 name="Google Shape;1979;p51"/>
          <p:cNvGrpSpPr/>
          <p:nvPr/>
        </p:nvGrpSpPr>
        <p:grpSpPr>
          <a:xfrm>
            <a:off x="4393614" y="1531962"/>
            <a:ext cx="354724" cy="354724"/>
            <a:chOff x="292035" y="246950"/>
            <a:chExt cx="461700" cy="461700"/>
          </a:xfrm>
        </p:grpSpPr>
        <p:sp>
          <p:nvSpPr>
            <p:cNvPr id="1980" name="Google Shape;1980;p51"/>
            <p:cNvSpPr/>
            <p:nvPr/>
          </p:nvSpPr>
          <p:spPr>
            <a:xfrm>
              <a:off x="487635" y="246950"/>
              <a:ext cx="705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1"/>
            <p:cNvSpPr/>
            <p:nvPr/>
          </p:nvSpPr>
          <p:spPr>
            <a:xfrm rot="27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1"/>
            <p:cNvSpPr/>
            <p:nvPr/>
          </p:nvSpPr>
          <p:spPr>
            <a:xfrm rot="5400000">
              <a:off x="487485" y="247000"/>
              <a:ext cx="708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1"/>
            <p:cNvSpPr/>
            <p:nvPr/>
          </p:nvSpPr>
          <p:spPr>
            <a:xfrm rot="81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51"/>
          <p:cNvGrpSpPr/>
          <p:nvPr/>
        </p:nvGrpSpPr>
        <p:grpSpPr>
          <a:xfrm rot="680209">
            <a:off x="3900373" y="2587998"/>
            <a:ext cx="954331" cy="477642"/>
            <a:chOff x="2198175" y="2977875"/>
            <a:chExt cx="600700" cy="300650"/>
          </a:xfrm>
        </p:grpSpPr>
        <p:sp>
          <p:nvSpPr>
            <p:cNvPr id="1985" name="Google Shape;1985;p51"/>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1"/>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1"/>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1"/>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1"/>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1"/>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1"/>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1"/>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1"/>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1"/>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1"/>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6" name="Google Shape;1996;p51"/>
          <p:cNvSpPr/>
          <p:nvPr/>
        </p:nvSpPr>
        <p:spPr>
          <a:xfrm>
            <a:off x="1658423" y="1331989"/>
            <a:ext cx="857702" cy="774766"/>
          </a:xfrm>
          <a:custGeom>
            <a:rect b="b" l="l" r="r" t="t"/>
            <a:pathLst>
              <a:path extrusionOk="0" h="5550" w="6144">
                <a:moveTo>
                  <a:pt x="4239" y="358"/>
                </a:moveTo>
                <a:cubicBezTo>
                  <a:pt x="4263" y="501"/>
                  <a:pt x="4382" y="608"/>
                  <a:pt x="4536" y="608"/>
                </a:cubicBezTo>
                <a:cubicBezTo>
                  <a:pt x="4560" y="608"/>
                  <a:pt x="4596" y="608"/>
                  <a:pt x="4620" y="596"/>
                </a:cubicBezTo>
                <a:lnTo>
                  <a:pt x="5727" y="2501"/>
                </a:lnTo>
                <a:cubicBezTo>
                  <a:pt x="5620" y="2549"/>
                  <a:pt x="5560" y="2644"/>
                  <a:pt x="5560" y="2763"/>
                </a:cubicBezTo>
                <a:cubicBezTo>
                  <a:pt x="5560" y="2882"/>
                  <a:pt x="5632" y="2989"/>
                  <a:pt x="5727" y="3037"/>
                </a:cubicBezTo>
                <a:lnTo>
                  <a:pt x="4584" y="4990"/>
                </a:lnTo>
                <a:cubicBezTo>
                  <a:pt x="4560" y="4990"/>
                  <a:pt x="4536" y="4966"/>
                  <a:pt x="4501" y="4966"/>
                </a:cubicBezTo>
                <a:cubicBezTo>
                  <a:pt x="4370" y="4966"/>
                  <a:pt x="4251" y="5061"/>
                  <a:pt x="4227" y="5180"/>
                </a:cubicBezTo>
                <a:lnTo>
                  <a:pt x="1953" y="5180"/>
                </a:lnTo>
                <a:cubicBezTo>
                  <a:pt x="1917" y="5061"/>
                  <a:pt x="1810" y="4966"/>
                  <a:pt x="1679" y="4966"/>
                </a:cubicBezTo>
                <a:cubicBezTo>
                  <a:pt x="1631" y="4966"/>
                  <a:pt x="1596" y="4990"/>
                  <a:pt x="1572" y="4990"/>
                </a:cubicBezTo>
                <a:lnTo>
                  <a:pt x="429" y="3013"/>
                </a:lnTo>
                <a:cubicBezTo>
                  <a:pt x="512" y="2954"/>
                  <a:pt x="572" y="2858"/>
                  <a:pt x="572" y="2751"/>
                </a:cubicBezTo>
                <a:cubicBezTo>
                  <a:pt x="572" y="2644"/>
                  <a:pt x="512" y="2561"/>
                  <a:pt x="441" y="2501"/>
                </a:cubicBezTo>
                <a:lnTo>
                  <a:pt x="1560" y="584"/>
                </a:lnTo>
                <a:cubicBezTo>
                  <a:pt x="1596" y="596"/>
                  <a:pt x="1643" y="608"/>
                  <a:pt x="1691" y="608"/>
                </a:cubicBezTo>
                <a:cubicBezTo>
                  <a:pt x="1834" y="608"/>
                  <a:pt x="1977" y="501"/>
                  <a:pt x="1989" y="358"/>
                </a:cubicBezTo>
                <a:close/>
                <a:moveTo>
                  <a:pt x="1691" y="1"/>
                </a:moveTo>
                <a:cubicBezTo>
                  <a:pt x="1524" y="1"/>
                  <a:pt x="1393" y="132"/>
                  <a:pt x="1393" y="299"/>
                </a:cubicBezTo>
                <a:cubicBezTo>
                  <a:pt x="1393" y="394"/>
                  <a:pt x="1429" y="465"/>
                  <a:pt x="1488" y="525"/>
                </a:cubicBezTo>
                <a:lnTo>
                  <a:pt x="369" y="2454"/>
                </a:lnTo>
                <a:cubicBezTo>
                  <a:pt x="334" y="2454"/>
                  <a:pt x="322" y="2442"/>
                  <a:pt x="298" y="2442"/>
                </a:cubicBezTo>
                <a:cubicBezTo>
                  <a:pt x="131" y="2442"/>
                  <a:pt x="0" y="2573"/>
                  <a:pt x="0" y="2739"/>
                </a:cubicBezTo>
                <a:cubicBezTo>
                  <a:pt x="0" y="2906"/>
                  <a:pt x="131" y="3037"/>
                  <a:pt x="298" y="3037"/>
                </a:cubicBezTo>
                <a:cubicBezTo>
                  <a:pt x="322" y="3037"/>
                  <a:pt x="334" y="3037"/>
                  <a:pt x="369" y="3025"/>
                </a:cubicBezTo>
                <a:lnTo>
                  <a:pt x="1512" y="5013"/>
                </a:lnTo>
                <a:cubicBezTo>
                  <a:pt x="1441" y="5073"/>
                  <a:pt x="1393" y="5144"/>
                  <a:pt x="1393" y="5252"/>
                </a:cubicBezTo>
                <a:cubicBezTo>
                  <a:pt x="1393" y="5418"/>
                  <a:pt x="1524" y="5549"/>
                  <a:pt x="1691" y="5549"/>
                </a:cubicBezTo>
                <a:cubicBezTo>
                  <a:pt x="1858" y="5549"/>
                  <a:pt x="1989" y="5418"/>
                  <a:pt x="1989" y="5252"/>
                </a:cubicBezTo>
                <a:lnTo>
                  <a:pt x="4227" y="5252"/>
                </a:lnTo>
                <a:cubicBezTo>
                  <a:pt x="4227" y="5418"/>
                  <a:pt x="4358" y="5549"/>
                  <a:pt x="4525" y="5549"/>
                </a:cubicBezTo>
                <a:cubicBezTo>
                  <a:pt x="4679" y="5549"/>
                  <a:pt x="4822" y="5418"/>
                  <a:pt x="4822" y="5252"/>
                </a:cubicBezTo>
                <a:cubicBezTo>
                  <a:pt x="4822" y="5144"/>
                  <a:pt x="4763" y="5049"/>
                  <a:pt x="4667" y="5001"/>
                </a:cubicBezTo>
                <a:lnTo>
                  <a:pt x="5799" y="3049"/>
                </a:lnTo>
                <a:lnTo>
                  <a:pt x="5846" y="3049"/>
                </a:lnTo>
                <a:cubicBezTo>
                  <a:pt x="6013" y="3049"/>
                  <a:pt x="6144" y="2918"/>
                  <a:pt x="6144" y="2751"/>
                </a:cubicBezTo>
                <a:cubicBezTo>
                  <a:pt x="6144" y="2608"/>
                  <a:pt x="6013" y="2477"/>
                  <a:pt x="5846" y="2477"/>
                </a:cubicBezTo>
                <a:lnTo>
                  <a:pt x="5810" y="2477"/>
                </a:lnTo>
                <a:lnTo>
                  <a:pt x="4703" y="549"/>
                </a:lnTo>
                <a:cubicBezTo>
                  <a:pt x="4775" y="489"/>
                  <a:pt x="4834" y="406"/>
                  <a:pt x="4834" y="299"/>
                </a:cubicBezTo>
                <a:cubicBezTo>
                  <a:pt x="4834" y="132"/>
                  <a:pt x="4703" y="1"/>
                  <a:pt x="4536" y="1"/>
                </a:cubicBezTo>
                <a:cubicBezTo>
                  <a:pt x="4382" y="1"/>
                  <a:pt x="4251" y="108"/>
                  <a:pt x="4239" y="251"/>
                </a:cubicBezTo>
                <a:lnTo>
                  <a:pt x="1989" y="251"/>
                </a:lnTo>
                <a:cubicBezTo>
                  <a:pt x="1965" y="108"/>
                  <a:pt x="1846" y="1"/>
                  <a:pt x="16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1"/>
          <p:cNvSpPr/>
          <p:nvPr/>
        </p:nvSpPr>
        <p:spPr>
          <a:xfrm>
            <a:off x="3062101" y="1392771"/>
            <a:ext cx="600618" cy="139182"/>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1"/>
          <p:cNvSpPr/>
          <p:nvPr/>
        </p:nvSpPr>
        <p:spPr>
          <a:xfrm>
            <a:off x="6224545" y="2800816"/>
            <a:ext cx="628870" cy="12672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1"/>
          <p:cNvSpPr/>
          <p:nvPr/>
        </p:nvSpPr>
        <p:spPr>
          <a:xfrm>
            <a:off x="687098" y="1702003"/>
            <a:ext cx="400640" cy="80727"/>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1"/>
          <p:cNvSpPr/>
          <p:nvPr/>
        </p:nvSpPr>
        <p:spPr>
          <a:xfrm>
            <a:off x="8054225" y="1598626"/>
            <a:ext cx="400676" cy="92832"/>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04" name="Shape 2004"/>
        <p:cNvGrpSpPr/>
        <p:nvPr/>
      </p:nvGrpSpPr>
      <p:grpSpPr>
        <a:xfrm>
          <a:off x="0" y="0"/>
          <a:ext cx="0" cy="0"/>
          <a:chOff x="0" y="0"/>
          <a:chExt cx="0" cy="0"/>
        </a:xfrm>
      </p:grpSpPr>
      <p:sp>
        <p:nvSpPr>
          <p:cNvPr id="2005" name="Google Shape;2005;p52"/>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A GRAPH TO SHOW YOUR DATA</a:t>
            </a:r>
            <a:endParaRPr/>
          </a:p>
        </p:txBody>
      </p:sp>
      <p:sp>
        <p:nvSpPr>
          <p:cNvPr id="2006" name="Google Shape;2006;p52"/>
          <p:cNvSpPr/>
          <p:nvPr/>
        </p:nvSpPr>
        <p:spPr>
          <a:xfrm>
            <a:off x="5698538" y="3004975"/>
            <a:ext cx="313200" cy="3270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2"/>
          <p:cNvSpPr/>
          <p:nvPr/>
        </p:nvSpPr>
        <p:spPr>
          <a:xfrm>
            <a:off x="5698538" y="1729675"/>
            <a:ext cx="313200" cy="3270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2"/>
          <p:cNvSpPr txBox="1"/>
          <p:nvPr/>
        </p:nvSpPr>
        <p:spPr>
          <a:xfrm>
            <a:off x="6148913" y="1622425"/>
            <a:ext cx="2324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Nunito Black"/>
                <a:ea typeface="Nunito Black"/>
                <a:cs typeface="Nunito Black"/>
                <a:sym typeface="Nunito Black"/>
              </a:rPr>
              <a:t>MERCURY</a:t>
            </a:r>
            <a:endParaRPr sz="1800">
              <a:solidFill>
                <a:schemeClr val="dk2"/>
              </a:solidFill>
              <a:latin typeface="Nunito Black"/>
              <a:ea typeface="Nunito Black"/>
              <a:cs typeface="Nunito Black"/>
              <a:sym typeface="Nunito Black"/>
            </a:endParaRPr>
          </a:p>
        </p:txBody>
      </p:sp>
      <p:sp>
        <p:nvSpPr>
          <p:cNvPr id="2009" name="Google Shape;2009;p52"/>
          <p:cNvSpPr txBox="1"/>
          <p:nvPr/>
        </p:nvSpPr>
        <p:spPr>
          <a:xfrm>
            <a:off x="6148913" y="2014500"/>
            <a:ext cx="23241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Lato"/>
                <a:ea typeface="Lato"/>
                <a:cs typeface="Lato"/>
                <a:sym typeface="Lato"/>
              </a:rPr>
              <a:t>Mercury is the closest planet to Sun</a:t>
            </a:r>
            <a:endParaRPr sz="1600">
              <a:solidFill>
                <a:schemeClr val="dk1"/>
              </a:solidFill>
              <a:latin typeface="Lato"/>
              <a:ea typeface="Lato"/>
              <a:cs typeface="Lato"/>
              <a:sym typeface="Lato"/>
            </a:endParaRPr>
          </a:p>
        </p:txBody>
      </p:sp>
      <p:sp>
        <p:nvSpPr>
          <p:cNvPr id="2010" name="Google Shape;2010;p52"/>
          <p:cNvSpPr txBox="1"/>
          <p:nvPr/>
        </p:nvSpPr>
        <p:spPr>
          <a:xfrm>
            <a:off x="6148913" y="2896825"/>
            <a:ext cx="23241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Nunito Black"/>
                <a:ea typeface="Nunito Black"/>
                <a:cs typeface="Nunito Black"/>
                <a:sym typeface="Nunito Black"/>
              </a:rPr>
              <a:t>VENUS</a:t>
            </a:r>
            <a:endParaRPr sz="1800">
              <a:solidFill>
                <a:schemeClr val="dk2"/>
              </a:solidFill>
              <a:latin typeface="Nunito Black"/>
              <a:ea typeface="Nunito Black"/>
              <a:cs typeface="Nunito Black"/>
              <a:sym typeface="Nunito Black"/>
            </a:endParaRPr>
          </a:p>
        </p:txBody>
      </p:sp>
      <p:sp>
        <p:nvSpPr>
          <p:cNvPr id="2011" name="Google Shape;2011;p52"/>
          <p:cNvSpPr txBox="1"/>
          <p:nvPr/>
        </p:nvSpPr>
        <p:spPr>
          <a:xfrm>
            <a:off x="6148913" y="3288900"/>
            <a:ext cx="2324100" cy="65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Lato"/>
                <a:ea typeface="Lato"/>
                <a:cs typeface="Lato"/>
                <a:sym typeface="Lato"/>
              </a:rPr>
              <a:t>Venus has a beautiful name, </a:t>
            </a:r>
            <a:r>
              <a:rPr lang="en" sz="1600">
                <a:solidFill>
                  <a:schemeClr val="dk1"/>
                </a:solidFill>
                <a:latin typeface="Lato"/>
                <a:ea typeface="Lato"/>
                <a:cs typeface="Lato"/>
                <a:sym typeface="Lato"/>
              </a:rPr>
              <a:t>but is hot</a:t>
            </a:r>
            <a:endParaRPr sz="1600">
              <a:solidFill>
                <a:schemeClr val="dk1"/>
              </a:solidFill>
              <a:latin typeface="Lato"/>
              <a:ea typeface="Lato"/>
              <a:cs typeface="Lato"/>
              <a:sym typeface="Lato"/>
            </a:endParaRPr>
          </a:p>
        </p:txBody>
      </p:sp>
      <p:sp>
        <p:nvSpPr>
          <p:cNvPr id="2012" name="Google Shape;2012;p52"/>
          <p:cNvSpPr txBox="1"/>
          <p:nvPr/>
        </p:nvSpPr>
        <p:spPr>
          <a:xfrm>
            <a:off x="854088" y="3974725"/>
            <a:ext cx="4485600" cy="5541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200">
                <a:solidFill>
                  <a:srgbClr val="161616"/>
                </a:solidFill>
                <a:latin typeface="Lato"/>
                <a:ea typeface="Lato"/>
                <a:cs typeface="Lato"/>
                <a:sym typeface="Lato"/>
              </a:rPr>
              <a:t>Follow the link in the graph to modify its data and then paste the new one here. </a:t>
            </a:r>
            <a:r>
              <a:rPr b="1" lang="en" sz="1200">
                <a:solidFill>
                  <a:srgbClr val="161616"/>
                </a:solidFill>
                <a:latin typeface="Lato"/>
                <a:ea typeface="Lato"/>
                <a:cs typeface="Lato"/>
                <a:sym typeface="Lato"/>
              </a:rPr>
              <a:t>For more info, </a:t>
            </a:r>
            <a:r>
              <a:rPr b="1" lang="en" sz="1200">
                <a:solidFill>
                  <a:srgbClr val="161616"/>
                </a:solidFill>
                <a:uFill>
                  <a:noFill/>
                </a:uFill>
                <a:latin typeface="Lato"/>
                <a:ea typeface="Lato"/>
                <a:cs typeface="Lato"/>
                <a:sym typeface="Lato"/>
                <a:hlinkClick r:id="rId3">
                  <a:extLst>
                    <a:ext uri="{A12FA001-AC4F-418D-AE19-62706E023703}">
                      <ahyp:hlinkClr val="tx"/>
                    </a:ext>
                  </a:extLst>
                </a:hlinkClick>
              </a:rPr>
              <a:t>click here</a:t>
            </a:r>
            <a:endParaRPr sz="1200">
              <a:solidFill>
                <a:srgbClr val="161616"/>
              </a:solidFill>
              <a:latin typeface="Lato"/>
              <a:ea typeface="Lato"/>
              <a:cs typeface="Lato"/>
              <a:sym typeface="Lato"/>
            </a:endParaRPr>
          </a:p>
        </p:txBody>
      </p:sp>
      <p:pic>
        <p:nvPicPr>
          <p:cNvPr id="2013" name="Google Shape;2013;p52" title="Gráfico">
            <a:hlinkClick r:id="rId4"/>
          </p:cNvPr>
          <p:cNvPicPr preferRelativeResize="0"/>
          <p:nvPr/>
        </p:nvPicPr>
        <p:blipFill>
          <a:blip r:embed="rId5">
            <a:alphaModFix/>
          </a:blip>
          <a:stretch>
            <a:fillRect/>
          </a:stretch>
        </p:blipFill>
        <p:spPr>
          <a:xfrm>
            <a:off x="670988" y="1650380"/>
            <a:ext cx="4727450" cy="2259720"/>
          </a:xfrm>
          <a:prstGeom prst="rect">
            <a:avLst/>
          </a:prstGeom>
          <a:noFill/>
          <a:ln>
            <a:noFill/>
          </a:ln>
        </p:spPr>
      </p:pic>
      <p:sp>
        <p:nvSpPr>
          <p:cNvPr id="2014" name="Google Shape;2014;p52"/>
          <p:cNvSpPr/>
          <p:nvPr/>
        </p:nvSpPr>
        <p:spPr>
          <a:xfrm>
            <a:off x="7894634" y="4106851"/>
            <a:ext cx="634015" cy="572704"/>
          </a:xfrm>
          <a:custGeom>
            <a:rect b="b" l="l" r="r" t="t"/>
            <a:pathLst>
              <a:path extrusionOk="0" h="5550" w="6144">
                <a:moveTo>
                  <a:pt x="4239" y="358"/>
                </a:moveTo>
                <a:cubicBezTo>
                  <a:pt x="4263" y="501"/>
                  <a:pt x="4382" y="608"/>
                  <a:pt x="4536" y="608"/>
                </a:cubicBezTo>
                <a:cubicBezTo>
                  <a:pt x="4560" y="608"/>
                  <a:pt x="4596" y="608"/>
                  <a:pt x="4620" y="596"/>
                </a:cubicBezTo>
                <a:lnTo>
                  <a:pt x="5727" y="2501"/>
                </a:lnTo>
                <a:cubicBezTo>
                  <a:pt x="5620" y="2549"/>
                  <a:pt x="5560" y="2644"/>
                  <a:pt x="5560" y="2763"/>
                </a:cubicBezTo>
                <a:cubicBezTo>
                  <a:pt x="5560" y="2882"/>
                  <a:pt x="5632" y="2989"/>
                  <a:pt x="5727" y="3037"/>
                </a:cubicBezTo>
                <a:lnTo>
                  <a:pt x="4584" y="4990"/>
                </a:lnTo>
                <a:cubicBezTo>
                  <a:pt x="4560" y="4990"/>
                  <a:pt x="4536" y="4966"/>
                  <a:pt x="4501" y="4966"/>
                </a:cubicBezTo>
                <a:cubicBezTo>
                  <a:pt x="4370" y="4966"/>
                  <a:pt x="4251" y="5061"/>
                  <a:pt x="4227" y="5180"/>
                </a:cubicBezTo>
                <a:lnTo>
                  <a:pt x="1953" y="5180"/>
                </a:lnTo>
                <a:cubicBezTo>
                  <a:pt x="1917" y="5061"/>
                  <a:pt x="1810" y="4966"/>
                  <a:pt x="1679" y="4966"/>
                </a:cubicBezTo>
                <a:cubicBezTo>
                  <a:pt x="1631" y="4966"/>
                  <a:pt x="1596" y="4990"/>
                  <a:pt x="1572" y="4990"/>
                </a:cubicBezTo>
                <a:lnTo>
                  <a:pt x="429" y="3013"/>
                </a:lnTo>
                <a:cubicBezTo>
                  <a:pt x="512" y="2954"/>
                  <a:pt x="572" y="2858"/>
                  <a:pt x="572" y="2751"/>
                </a:cubicBezTo>
                <a:cubicBezTo>
                  <a:pt x="572" y="2644"/>
                  <a:pt x="512" y="2561"/>
                  <a:pt x="441" y="2501"/>
                </a:cubicBezTo>
                <a:lnTo>
                  <a:pt x="1560" y="584"/>
                </a:lnTo>
                <a:cubicBezTo>
                  <a:pt x="1596" y="596"/>
                  <a:pt x="1643" y="608"/>
                  <a:pt x="1691" y="608"/>
                </a:cubicBezTo>
                <a:cubicBezTo>
                  <a:pt x="1834" y="608"/>
                  <a:pt x="1977" y="501"/>
                  <a:pt x="1989" y="358"/>
                </a:cubicBezTo>
                <a:close/>
                <a:moveTo>
                  <a:pt x="1691" y="1"/>
                </a:moveTo>
                <a:cubicBezTo>
                  <a:pt x="1524" y="1"/>
                  <a:pt x="1393" y="132"/>
                  <a:pt x="1393" y="299"/>
                </a:cubicBezTo>
                <a:cubicBezTo>
                  <a:pt x="1393" y="394"/>
                  <a:pt x="1429" y="465"/>
                  <a:pt x="1488" y="525"/>
                </a:cubicBezTo>
                <a:lnTo>
                  <a:pt x="369" y="2454"/>
                </a:lnTo>
                <a:cubicBezTo>
                  <a:pt x="334" y="2454"/>
                  <a:pt x="322" y="2442"/>
                  <a:pt x="298" y="2442"/>
                </a:cubicBezTo>
                <a:cubicBezTo>
                  <a:pt x="131" y="2442"/>
                  <a:pt x="0" y="2573"/>
                  <a:pt x="0" y="2739"/>
                </a:cubicBezTo>
                <a:cubicBezTo>
                  <a:pt x="0" y="2906"/>
                  <a:pt x="131" y="3037"/>
                  <a:pt x="298" y="3037"/>
                </a:cubicBezTo>
                <a:cubicBezTo>
                  <a:pt x="322" y="3037"/>
                  <a:pt x="334" y="3037"/>
                  <a:pt x="369" y="3025"/>
                </a:cubicBezTo>
                <a:lnTo>
                  <a:pt x="1512" y="5013"/>
                </a:lnTo>
                <a:cubicBezTo>
                  <a:pt x="1441" y="5073"/>
                  <a:pt x="1393" y="5144"/>
                  <a:pt x="1393" y="5252"/>
                </a:cubicBezTo>
                <a:cubicBezTo>
                  <a:pt x="1393" y="5418"/>
                  <a:pt x="1524" y="5549"/>
                  <a:pt x="1691" y="5549"/>
                </a:cubicBezTo>
                <a:cubicBezTo>
                  <a:pt x="1858" y="5549"/>
                  <a:pt x="1989" y="5418"/>
                  <a:pt x="1989" y="5252"/>
                </a:cubicBezTo>
                <a:lnTo>
                  <a:pt x="4227" y="5252"/>
                </a:lnTo>
                <a:cubicBezTo>
                  <a:pt x="4227" y="5418"/>
                  <a:pt x="4358" y="5549"/>
                  <a:pt x="4525" y="5549"/>
                </a:cubicBezTo>
                <a:cubicBezTo>
                  <a:pt x="4679" y="5549"/>
                  <a:pt x="4822" y="5418"/>
                  <a:pt x="4822" y="5252"/>
                </a:cubicBezTo>
                <a:cubicBezTo>
                  <a:pt x="4822" y="5144"/>
                  <a:pt x="4763" y="5049"/>
                  <a:pt x="4667" y="5001"/>
                </a:cubicBezTo>
                <a:lnTo>
                  <a:pt x="5799" y="3049"/>
                </a:lnTo>
                <a:lnTo>
                  <a:pt x="5846" y="3049"/>
                </a:lnTo>
                <a:cubicBezTo>
                  <a:pt x="6013" y="3049"/>
                  <a:pt x="6144" y="2918"/>
                  <a:pt x="6144" y="2751"/>
                </a:cubicBezTo>
                <a:cubicBezTo>
                  <a:pt x="6144" y="2608"/>
                  <a:pt x="6013" y="2477"/>
                  <a:pt x="5846" y="2477"/>
                </a:cubicBezTo>
                <a:lnTo>
                  <a:pt x="5810" y="2477"/>
                </a:lnTo>
                <a:lnTo>
                  <a:pt x="4703" y="549"/>
                </a:lnTo>
                <a:cubicBezTo>
                  <a:pt x="4775" y="489"/>
                  <a:pt x="4834" y="406"/>
                  <a:pt x="4834" y="299"/>
                </a:cubicBezTo>
                <a:cubicBezTo>
                  <a:pt x="4834" y="132"/>
                  <a:pt x="4703" y="1"/>
                  <a:pt x="4536" y="1"/>
                </a:cubicBezTo>
                <a:cubicBezTo>
                  <a:pt x="4382" y="1"/>
                  <a:pt x="4251" y="108"/>
                  <a:pt x="4239" y="251"/>
                </a:cubicBezTo>
                <a:lnTo>
                  <a:pt x="1989" y="251"/>
                </a:lnTo>
                <a:cubicBezTo>
                  <a:pt x="1965" y="108"/>
                  <a:pt x="1846" y="1"/>
                  <a:pt x="16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2"/>
          <p:cNvSpPr/>
          <p:nvPr/>
        </p:nvSpPr>
        <p:spPr>
          <a:xfrm>
            <a:off x="1424051" y="1137221"/>
            <a:ext cx="600618" cy="139182"/>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2"/>
          <p:cNvSpPr/>
          <p:nvPr/>
        </p:nvSpPr>
        <p:spPr>
          <a:xfrm>
            <a:off x="850898" y="1392777"/>
            <a:ext cx="400640" cy="80727"/>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2"/>
          <p:cNvSpPr/>
          <p:nvPr/>
        </p:nvSpPr>
        <p:spPr>
          <a:xfrm>
            <a:off x="5826764" y="4280271"/>
            <a:ext cx="600618" cy="139182"/>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2"/>
          <p:cNvSpPr/>
          <p:nvPr/>
        </p:nvSpPr>
        <p:spPr>
          <a:xfrm>
            <a:off x="6911623" y="4171228"/>
            <a:ext cx="400640" cy="80727"/>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19" name="Google Shape;2019;p52"/>
          <p:cNvGrpSpPr/>
          <p:nvPr/>
        </p:nvGrpSpPr>
        <p:grpSpPr>
          <a:xfrm>
            <a:off x="5656158" y="1250856"/>
            <a:ext cx="1103233" cy="145733"/>
            <a:chOff x="213125" y="197550"/>
            <a:chExt cx="1737375" cy="229500"/>
          </a:xfrm>
        </p:grpSpPr>
        <p:cxnSp>
          <p:nvCxnSpPr>
            <p:cNvPr id="2020" name="Google Shape;2020;p52"/>
            <p:cNvCxnSpPr/>
            <p:nvPr/>
          </p:nvCxnSpPr>
          <p:spPr>
            <a:xfrm flipH="1">
              <a:off x="213125"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21" name="Google Shape;2021;p52"/>
            <p:cNvCxnSpPr/>
            <p:nvPr/>
          </p:nvCxnSpPr>
          <p:spPr>
            <a:xfrm flipH="1">
              <a:off x="359014"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22" name="Google Shape;2022;p52"/>
            <p:cNvCxnSpPr/>
            <p:nvPr/>
          </p:nvCxnSpPr>
          <p:spPr>
            <a:xfrm flipH="1">
              <a:off x="504902"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23" name="Google Shape;2023;p52"/>
            <p:cNvCxnSpPr/>
            <p:nvPr/>
          </p:nvCxnSpPr>
          <p:spPr>
            <a:xfrm flipH="1">
              <a:off x="650791"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24" name="Google Shape;2024;p52"/>
            <p:cNvCxnSpPr/>
            <p:nvPr/>
          </p:nvCxnSpPr>
          <p:spPr>
            <a:xfrm flipH="1">
              <a:off x="796680"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25" name="Google Shape;2025;p52"/>
            <p:cNvCxnSpPr/>
            <p:nvPr/>
          </p:nvCxnSpPr>
          <p:spPr>
            <a:xfrm flipH="1">
              <a:off x="942568"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26" name="Google Shape;2026;p52"/>
            <p:cNvCxnSpPr/>
            <p:nvPr/>
          </p:nvCxnSpPr>
          <p:spPr>
            <a:xfrm flipH="1">
              <a:off x="1088457"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27" name="Google Shape;2027;p52"/>
            <p:cNvCxnSpPr/>
            <p:nvPr/>
          </p:nvCxnSpPr>
          <p:spPr>
            <a:xfrm flipH="1">
              <a:off x="1234345"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28" name="Google Shape;2028;p52"/>
            <p:cNvCxnSpPr/>
            <p:nvPr/>
          </p:nvCxnSpPr>
          <p:spPr>
            <a:xfrm flipH="1">
              <a:off x="1380234"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29" name="Google Shape;2029;p52"/>
            <p:cNvCxnSpPr/>
            <p:nvPr/>
          </p:nvCxnSpPr>
          <p:spPr>
            <a:xfrm flipH="1">
              <a:off x="1526123"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30" name="Google Shape;2030;p52"/>
            <p:cNvCxnSpPr/>
            <p:nvPr/>
          </p:nvCxnSpPr>
          <p:spPr>
            <a:xfrm flipH="1">
              <a:off x="1672011"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031" name="Google Shape;2031;p52"/>
            <p:cNvCxnSpPr/>
            <p:nvPr/>
          </p:nvCxnSpPr>
          <p:spPr>
            <a:xfrm flipH="1">
              <a:off x="1817900" y="197550"/>
              <a:ext cx="132600" cy="229500"/>
            </a:xfrm>
            <a:prstGeom prst="straightConnector1">
              <a:avLst/>
            </a:prstGeom>
            <a:noFill/>
            <a:ln cap="flat" cmpd="sng" w="19050">
              <a:solidFill>
                <a:schemeClr val="accent2"/>
              </a:solidFill>
              <a:prstDash val="solid"/>
              <a:round/>
              <a:headEnd len="med" w="med" type="none"/>
              <a:tailEnd len="med" w="med" type="none"/>
            </a:ln>
          </p:spPr>
        </p:cxnSp>
      </p:grpSp>
      <p:grpSp>
        <p:nvGrpSpPr>
          <p:cNvPr id="2032" name="Google Shape;2032;p52"/>
          <p:cNvGrpSpPr/>
          <p:nvPr/>
        </p:nvGrpSpPr>
        <p:grpSpPr>
          <a:xfrm>
            <a:off x="4666995" y="1897958"/>
            <a:ext cx="274388" cy="274388"/>
            <a:chOff x="292035" y="246950"/>
            <a:chExt cx="461700" cy="461700"/>
          </a:xfrm>
        </p:grpSpPr>
        <p:sp>
          <p:nvSpPr>
            <p:cNvPr id="2033" name="Google Shape;2033;p52"/>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2"/>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2"/>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2"/>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0" name="Shape 2040"/>
        <p:cNvGrpSpPr/>
        <p:nvPr/>
      </p:nvGrpSpPr>
      <p:grpSpPr>
        <a:xfrm>
          <a:off x="0" y="0"/>
          <a:ext cx="0" cy="0"/>
          <a:chOff x="0" y="0"/>
          <a:chExt cx="0" cy="0"/>
        </a:xfrm>
      </p:grpSpPr>
      <p:sp>
        <p:nvSpPr>
          <p:cNvPr id="2041" name="Google Shape;2041;p53"/>
          <p:cNvSpPr/>
          <p:nvPr/>
        </p:nvSpPr>
        <p:spPr>
          <a:xfrm>
            <a:off x="2455175" y="1573375"/>
            <a:ext cx="402300" cy="755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3"/>
          <p:cNvSpPr/>
          <p:nvPr/>
        </p:nvSpPr>
        <p:spPr>
          <a:xfrm>
            <a:off x="2455175" y="3210275"/>
            <a:ext cx="402300" cy="755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3"/>
          <p:cNvSpPr/>
          <p:nvPr/>
        </p:nvSpPr>
        <p:spPr>
          <a:xfrm>
            <a:off x="6286525" y="1573375"/>
            <a:ext cx="402300" cy="755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3"/>
          <p:cNvSpPr/>
          <p:nvPr/>
        </p:nvSpPr>
        <p:spPr>
          <a:xfrm>
            <a:off x="6286525" y="3210275"/>
            <a:ext cx="402300" cy="755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3"/>
          <p:cNvSpPr/>
          <p:nvPr/>
        </p:nvSpPr>
        <p:spPr>
          <a:xfrm>
            <a:off x="3300875" y="2391775"/>
            <a:ext cx="402300" cy="755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3"/>
          <p:cNvSpPr/>
          <p:nvPr/>
        </p:nvSpPr>
        <p:spPr>
          <a:xfrm>
            <a:off x="5440825" y="2391775"/>
            <a:ext cx="402300" cy="755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3"/>
          <p:cNvSpPr/>
          <p:nvPr/>
        </p:nvSpPr>
        <p:spPr>
          <a:xfrm>
            <a:off x="3517200" y="1714525"/>
            <a:ext cx="2109600" cy="2109600"/>
          </a:xfrm>
          <a:prstGeom prst="ellipse">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3"/>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IS SCIENCE?</a:t>
            </a:r>
            <a:endParaRPr/>
          </a:p>
        </p:txBody>
      </p:sp>
      <p:grpSp>
        <p:nvGrpSpPr>
          <p:cNvPr id="2049" name="Google Shape;2049;p53"/>
          <p:cNvGrpSpPr/>
          <p:nvPr/>
        </p:nvGrpSpPr>
        <p:grpSpPr>
          <a:xfrm>
            <a:off x="3838813" y="2217060"/>
            <a:ext cx="1466374" cy="1104541"/>
            <a:chOff x="1348829" y="3192346"/>
            <a:chExt cx="993748" cy="748537"/>
          </a:xfrm>
        </p:grpSpPr>
        <p:sp>
          <p:nvSpPr>
            <p:cNvPr id="2050" name="Google Shape;2050;p53"/>
            <p:cNvSpPr/>
            <p:nvPr/>
          </p:nvSpPr>
          <p:spPr>
            <a:xfrm>
              <a:off x="1600875" y="3896557"/>
              <a:ext cx="488887" cy="44326"/>
            </a:xfrm>
            <a:custGeom>
              <a:rect b="b" l="l" r="r" t="t"/>
              <a:pathLst>
                <a:path extrusionOk="0" h="691" w="7621">
                  <a:moveTo>
                    <a:pt x="1" y="0"/>
                  </a:moveTo>
                  <a:lnTo>
                    <a:pt x="1" y="691"/>
                  </a:lnTo>
                  <a:lnTo>
                    <a:pt x="7621" y="691"/>
                  </a:lnTo>
                  <a:lnTo>
                    <a:pt x="762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3"/>
            <p:cNvSpPr/>
            <p:nvPr/>
          </p:nvSpPr>
          <p:spPr>
            <a:xfrm>
              <a:off x="1719295" y="3784235"/>
              <a:ext cx="251340" cy="112386"/>
            </a:xfrm>
            <a:custGeom>
              <a:rect b="b" l="l" r="r" t="t"/>
              <a:pathLst>
                <a:path extrusionOk="0" h="1752" w="3918">
                  <a:moveTo>
                    <a:pt x="0" y="1"/>
                  </a:moveTo>
                  <a:lnTo>
                    <a:pt x="0" y="1751"/>
                  </a:lnTo>
                  <a:lnTo>
                    <a:pt x="3918" y="1751"/>
                  </a:lnTo>
                  <a:lnTo>
                    <a:pt x="39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3"/>
            <p:cNvSpPr/>
            <p:nvPr/>
          </p:nvSpPr>
          <p:spPr>
            <a:xfrm>
              <a:off x="1348829" y="3192346"/>
              <a:ext cx="993748" cy="635509"/>
            </a:xfrm>
            <a:custGeom>
              <a:rect b="b" l="l" r="r" t="t"/>
              <a:pathLst>
                <a:path extrusionOk="0" h="9907" w="15491">
                  <a:moveTo>
                    <a:pt x="596" y="1"/>
                  </a:moveTo>
                  <a:cubicBezTo>
                    <a:pt x="275" y="1"/>
                    <a:pt x="1" y="251"/>
                    <a:pt x="1" y="584"/>
                  </a:cubicBezTo>
                  <a:lnTo>
                    <a:pt x="1" y="9311"/>
                  </a:lnTo>
                  <a:cubicBezTo>
                    <a:pt x="1" y="9645"/>
                    <a:pt x="275" y="9907"/>
                    <a:pt x="596" y="9907"/>
                  </a:cubicBezTo>
                  <a:lnTo>
                    <a:pt x="14896" y="9907"/>
                  </a:lnTo>
                  <a:cubicBezTo>
                    <a:pt x="15229" y="9907"/>
                    <a:pt x="15491" y="9645"/>
                    <a:pt x="15491" y="9311"/>
                  </a:cubicBezTo>
                  <a:lnTo>
                    <a:pt x="15491" y="584"/>
                  </a:lnTo>
                  <a:cubicBezTo>
                    <a:pt x="15491" y="263"/>
                    <a:pt x="15229" y="1"/>
                    <a:pt x="14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3"/>
            <p:cNvSpPr/>
            <p:nvPr/>
          </p:nvSpPr>
          <p:spPr>
            <a:xfrm>
              <a:off x="1825464" y="3773586"/>
              <a:ext cx="39773" cy="40541"/>
            </a:xfrm>
            <a:custGeom>
              <a:rect b="b" l="l" r="r" t="t"/>
              <a:pathLst>
                <a:path extrusionOk="0" h="632" w="620">
                  <a:moveTo>
                    <a:pt x="310" y="0"/>
                  </a:moveTo>
                  <a:cubicBezTo>
                    <a:pt x="143" y="0"/>
                    <a:pt x="0" y="143"/>
                    <a:pt x="0" y="310"/>
                  </a:cubicBezTo>
                  <a:cubicBezTo>
                    <a:pt x="0" y="488"/>
                    <a:pt x="143" y="631"/>
                    <a:pt x="310" y="631"/>
                  </a:cubicBezTo>
                  <a:cubicBezTo>
                    <a:pt x="477" y="631"/>
                    <a:pt x="620" y="488"/>
                    <a:pt x="620" y="310"/>
                  </a:cubicBezTo>
                  <a:cubicBezTo>
                    <a:pt x="620" y="143"/>
                    <a:pt x="477" y="0"/>
                    <a:pt x="3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3"/>
            <p:cNvSpPr/>
            <p:nvPr/>
          </p:nvSpPr>
          <p:spPr>
            <a:xfrm>
              <a:off x="1391617" y="3234362"/>
              <a:ext cx="907466" cy="519402"/>
            </a:xfrm>
            <a:custGeom>
              <a:rect b="b" l="l" r="r" t="t"/>
              <a:pathLst>
                <a:path extrusionOk="0" h="8097" w="14146">
                  <a:moveTo>
                    <a:pt x="144" y="1"/>
                  </a:moveTo>
                  <a:cubicBezTo>
                    <a:pt x="60" y="1"/>
                    <a:pt x="1" y="60"/>
                    <a:pt x="1" y="131"/>
                  </a:cubicBezTo>
                  <a:lnTo>
                    <a:pt x="1" y="7978"/>
                  </a:lnTo>
                  <a:cubicBezTo>
                    <a:pt x="1" y="8037"/>
                    <a:pt x="60" y="8097"/>
                    <a:pt x="144" y="8097"/>
                  </a:cubicBezTo>
                  <a:lnTo>
                    <a:pt x="14014" y="8097"/>
                  </a:lnTo>
                  <a:cubicBezTo>
                    <a:pt x="14086" y="8097"/>
                    <a:pt x="14145" y="8049"/>
                    <a:pt x="14145" y="7978"/>
                  </a:cubicBezTo>
                  <a:lnTo>
                    <a:pt x="14145" y="131"/>
                  </a:lnTo>
                  <a:cubicBezTo>
                    <a:pt x="14145" y="72"/>
                    <a:pt x="14086" y="12"/>
                    <a:pt x="140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3"/>
            <p:cNvSpPr/>
            <p:nvPr/>
          </p:nvSpPr>
          <p:spPr>
            <a:xfrm>
              <a:off x="1393157" y="3234362"/>
              <a:ext cx="905926" cy="64212"/>
            </a:xfrm>
            <a:custGeom>
              <a:rect b="b" l="l" r="r" t="t"/>
              <a:pathLst>
                <a:path extrusionOk="0" h="1001" w="14122">
                  <a:moveTo>
                    <a:pt x="131" y="1"/>
                  </a:moveTo>
                  <a:cubicBezTo>
                    <a:pt x="60" y="1"/>
                    <a:pt x="0" y="60"/>
                    <a:pt x="0" y="131"/>
                  </a:cubicBezTo>
                  <a:lnTo>
                    <a:pt x="0" y="1001"/>
                  </a:lnTo>
                  <a:lnTo>
                    <a:pt x="14121" y="1001"/>
                  </a:lnTo>
                  <a:lnTo>
                    <a:pt x="14121" y="131"/>
                  </a:lnTo>
                  <a:cubicBezTo>
                    <a:pt x="14121" y="72"/>
                    <a:pt x="14062" y="12"/>
                    <a:pt x="1400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3"/>
            <p:cNvSpPr/>
            <p:nvPr/>
          </p:nvSpPr>
          <p:spPr>
            <a:xfrm>
              <a:off x="2227235" y="3251939"/>
              <a:ext cx="29060" cy="29059"/>
            </a:xfrm>
            <a:custGeom>
              <a:rect b="b" l="l" r="r" t="t"/>
              <a:pathLst>
                <a:path extrusionOk="0" h="453" w="453">
                  <a:moveTo>
                    <a:pt x="226" y="0"/>
                  </a:moveTo>
                  <a:cubicBezTo>
                    <a:pt x="95" y="0"/>
                    <a:pt x="0" y="108"/>
                    <a:pt x="0" y="227"/>
                  </a:cubicBezTo>
                  <a:cubicBezTo>
                    <a:pt x="0" y="358"/>
                    <a:pt x="95" y="453"/>
                    <a:pt x="226" y="453"/>
                  </a:cubicBezTo>
                  <a:cubicBezTo>
                    <a:pt x="345" y="453"/>
                    <a:pt x="453" y="358"/>
                    <a:pt x="453" y="227"/>
                  </a:cubicBezTo>
                  <a:cubicBezTo>
                    <a:pt x="453" y="108"/>
                    <a:pt x="345" y="0"/>
                    <a:pt x="2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3"/>
            <p:cNvSpPr/>
            <p:nvPr/>
          </p:nvSpPr>
          <p:spPr>
            <a:xfrm>
              <a:off x="2171425" y="3251939"/>
              <a:ext cx="29124" cy="29059"/>
            </a:xfrm>
            <a:custGeom>
              <a:rect b="b" l="l" r="r" t="t"/>
              <a:pathLst>
                <a:path extrusionOk="0" h="453" w="454">
                  <a:moveTo>
                    <a:pt x="227" y="0"/>
                  </a:moveTo>
                  <a:cubicBezTo>
                    <a:pt x="108" y="0"/>
                    <a:pt x="1" y="108"/>
                    <a:pt x="1" y="227"/>
                  </a:cubicBezTo>
                  <a:cubicBezTo>
                    <a:pt x="1" y="358"/>
                    <a:pt x="108" y="453"/>
                    <a:pt x="227" y="453"/>
                  </a:cubicBezTo>
                  <a:cubicBezTo>
                    <a:pt x="358" y="453"/>
                    <a:pt x="453" y="358"/>
                    <a:pt x="453" y="227"/>
                  </a:cubicBezTo>
                  <a:cubicBezTo>
                    <a:pt x="453" y="108"/>
                    <a:pt x="358" y="0"/>
                    <a:pt x="2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3"/>
            <p:cNvSpPr/>
            <p:nvPr/>
          </p:nvSpPr>
          <p:spPr>
            <a:xfrm>
              <a:off x="2114909" y="3251939"/>
              <a:ext cx="28354" cy="29059"/>
            </a:xfrm>
            <a:custGeom>
              <a:rect b="b" l="l" r="r" t="t"/>
              <a:pathLst>
                <a:path extrusionOk="0" h="453" w="442">
                  <a:moveTo>
                    <a:pt x="215" y="0"/>
                  </a:moveTo>
                  <a:cubicBezTo>
                    <a:pt x="96" y="0"/>
                    <a:pt x="1" y="108"/>
                    <a:pt x="1" y="227"/>
                  </a:cubicBezTo>
                  <a:cubicBezTo>
                    <a:pt x="1" y="358"/>
                    <a:pt x="96" y="453"/>
                    <a:pt x="215" y="453"/>
                  </a:cubicBezTo>
                  <a:cubicBezTo>
                    <a:pt x="346" y="453"/>
                    <a:pt x="441" y="358"/>
                    <a:pt x="441" y="227"/>
                  </a:cubicBezTo>
                  <a:cubicBezTo>
                    <a:pt x="441" y="108"/>
                    <a:pt x="346" y="0"/>
                    <a:pt x="2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3"/>
            <p:cNvSpPr/>
            <p:nvPr/>
          </p:nvSpPr>
          <p:spPr>
            <a:xfrm>
              <a:off x="1965247" y="3316086"/>
              <a:ext cx="322354" cy="423951"/>
            </a:xfrm>
            <a:custGeom>
              <a:rect b="b" l="l" r="r" t="t"/>
              <a:pathLst>
                <a:path extrusionOk="0" h="6609" w="5025">
                  <a:moveTo>
                    <a:pt x="0" y="0"/>
                  </a:moveTo>
                  <a:lnTo>
                    <a:pt x="0" y="6608"/>
                  </a:lnTo>
                  <a:lnTo>
                    <a:pt x="5025" y="6608"/>
                  </a:lnTo>
                  <a:lnTo>
                    <a:pt x="502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3"/>
            <p:cNvSpPr/>
            <p:nvPr/>
          </p:nvSpPr>
          <p:spPr>
            <a:xfrm>
              <a:off x="2032476" y="3342066"/>
              <a:ext cx="226129" cy="14561"/>
            </a:xfrm>
            <a:custGeom>
              <a:rect b="b" l="l" r="r" t="t"/>
              <a:pathLst>
                <a:path extrusionOk="0" h="227" w="3525">
                  <a:moveTo>
                    <a:pt x="0" y="0"/>
                  </a:moveTo>
                  <a:lnTo>
                    <a:pt x="0" y="227"/>
                  </a:lnTo>
                  <a:lnTo>
                    <a:pt x="3524" y="227"/>
                  </a:lnTo>
                  <a:lnTo>
                    <a:pt x="352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3"/>
            <p:cNvSpPr/>
            <p:nvPr/>
          </p:nvSpPr>
          <p:spPr>
            <a:xfrm>
              <a:off x="1987378" y="3397810"/>
              <a:ext cx="270456" cy="13792"/>
            </a:xfrm>
            <a:custGeom>
              <a:rect b="b" l="l" r="r" t="t"/>
              <a:pathLst>
                <a:path extrusionOk="0" h="215" w="4216">
                  <a:moveTo>
                    <a:pt x="1" y="0"/>
                  </a:moveTo>
                  <a:lnTo>
                    <a:pt x="1" y="215"/>
                  </a:lnTo>
                  <a:lnTo>
                    <a:pt x="4215" y="215"/>
                  </a:lnTo>
                  <a:lnTo>
                    <a:pt x="42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3"/>
            <p:cNvSpPr/>
            <p:nvPr/>
          </p:nvSpPr>
          <p:spPr>
            <a:xfrm>
              <a:off x="1987378" y="3453554"/>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3"/>
            <p:cNvSpPr/>
            <p:nvPr/>
          </p:nvSpPr>
          <p:spPr>
            <a:xfrm>
              <a:off x="1987378" y="3516162"/>
              <a:ext cx="270456" cy="13856"/>
            </a:xfrm>
            <a:custGeom>
              <a:rect b="b" l="l" r="r" t="t"/>
              <a:pathLst>
                <a:path extrusionOk="0" h="216" w="4216">
                  <a:moveTo>
                    <a:pt x="1" y="1"/>
                  </a:moveTo>
                  <a:lnTo>
                    <a:pt x="1" y="215"/>
                  </a:lnTo>
                  <a:lnTo>
                    <a:pt x="4215" y="215"/>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3"/>
            <p:cNvSpPr/>
            <p:nvPr/>
          </p:nvSpPr>
          <p:spPr>
            <a:xfrm>
              <a:off x="1987378" y="3574216"/>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3"/>
            <p:cNvSpPr/>
            <p:nvPr/>
          </p:nvSpPr>
          <p:spPr>
            <a:xfrm>
              <a:off x="1987378" y="3633039"/>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3"/>
            <p:cNvSpPr/>
            <p:nvPr/>
          </p:nvSpPr>
          <p:spPr>
            <a:xfrm>
              <a:off x="1987378" y="3688783"/>
              <a:ext cx="270456" cy="14561"/>
            </a:xfrm>
            <a:custGeom>
              <a:rect b="b" l="l" r="r" t="t"/>
              <a:pathLst>
                <a:path extrusionOk="0" h="227" w="4216">
                  <a:moveTo>
                    <a:pt x="1" y="1"/>
                  </a:moveTo>
                  <a:lnTo>
                    <a:pt x="1" y="227"/>
                  </a:lnTo>
                  <a:lnTo>
                    <a:pt x="4215" y="227"/>
                  </a:lnTo>
                  <a:lnTo>
                    <a:pt x="42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3"/>
            <p:cNvSpPr/>
            <p:nvPr/>
          </p:nvSpPr>
          <p:spPr>
            <a:xfrm>
              <a:off x="1492461" y="3365737"/>
              <a:ext cx="324663" cy="324650"/>
            </a:xfrm>
            <a:custGeom>
              <a:rect b="b" l="l" r="r" t="t"/>
              <a:pathLst>
                <a:path extrusionOk="0" h="5061" w="5061">
                  <a:moveTo>
                    <a:pt x="2524" y="0"/>
                  </a:moveTo>
                  <a:cubicBezTo>
                    <a:pt x="1131" y="0"/>
                    <a:pt x="0" y="1131"/>
                    <a:pt x="0" y="2536"/>
                  </a:cubicBezTo>
                  <a:cubicBezTo>
                    <a:pt x="0" y="3929"/>
                    <a:pt x="1131" y="5061"/>
                    <a:pt x="2524" y="5061"/>
                  </a:cubicBezTo>
                  <a:cubicBezTo>
                    <a:pt x="3917" y="5061"/>
                    <a:pt x="5060" y="3929"/>
                    <a:pt x="5060" y="2536"/>
                  </a:cubicBezTo>
                  <a:cubicBezTo>
                    <a:pt x="5060" y="1131"/>
                    <a:pt x="3917" y="0"/>
                    <a:pt x="25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3"/>
            <p:cNvSpPr/>
            <p:nvPr/>
          </p:nvSpPr>
          <p:spPr>
            <a:xfrm>
              <a:off x="1510038" y="3384083"/>
              <a:ext cx="288739" cy="287958"/>
            </a:xfrm>
            <a:custGeom>
              <a:rect b="b" l="l" r="r" t="t"/>
              <a:pathLst>
                <a:path extrusionOk="0" h="4489" w="4501">
                  <a:moveTo>
                    <a:pt x="2250" y="0"/>
                  </a:moveTo>
                  <a:cubicBezTo>
                    <a:pt x="1012" y="0"/>
                    <a:pt x="0" y="1012"/>
                    <a:pt x="0" y="2250"/>
                  </a:cubicBezTo>
                  <a:cubicBezTo>
                    <a:pt x="0" y="3489"/>
                    <a:pt x="1012" y="4489"/>
                    <a:pt x="2250" y="4489"/>
                  </a:cubicBezTo>
                  <a:cubicBezTo>
                    <a:pt x="3489" y="4489"/>
                    <a:pt x="4501" y="3489"/>
                    <a:pt x="4501" y="2250"/>
                  </a:cubicBezTo>
                  <a:cubicBezTo>
                    <a:pt x="4501" y="1012"/>
                    <a:pt x="3489" y="0"/>
                    <a:pt x="22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9" name="Google Shape;2069;p53"/>
          <p:cNvSpPr txBox="1"/>
          <p:nvPr/>
        </p:nvSpPr>
        <p:spPr>
          <a:xfrm>
            <a:off x="672900" y="1411569"/>
            <a:ext cx="2184600" cy="402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dk2"/>
                </a:solidFill>
                <a:latin typeface="Nunito Black"/>
                <a:ea typeface="Nunito Black"/>
                <a:cs typeface="Nunito Black"/>
                <a:sym typeface="Nunito Black"/>
              </a:rPr>
              <a:t>MARS</a:t>
            </a:r>
            <a:endParaRPr sz="1800">
              <a:solidFill>
                <a:schemeClr val="dk2"/>
              </a:solidFill>
              <a:latin typeface="Nunito Black"/>
              <a:ea typeface="Nunito Black"/>
              <a:cs typeface="Nunito Black"/>
              <a:sym typeface="Nunito Black"/>
            </a:endParaRPr>
          </a:p>
        </p:txBody>
      </p:sp>
      <p:sp>
        <p:nvSpPr>
          <p:cNvPr id="2070" name="Google Shape;2070;p53"/>
          <p:cNvSpPr txBox="1"/>
          <p:nvPr/>
        </p:nvSpPr>
        <p:spPr>
          <a:xfrm>
            <a:off x="672900" y="1800194"/>
            <a:ext cx="2184600" cy="672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Lato"/>
                <a:ea typeface="Lato"/>
                <a:cs typeface="Lato"/>
                <a:sym typeface="Lato"/>
              </a:rPr>
              <a:t>Despite being red, Mars is a cold place</a:t>
            </a:r>
            <a:endParaRPr sz="1600">
              <a:solidFill>
                <a:schemeClr val="dk1"/>
              </a:solidFill>
              <a:latin typeface="Lato"/>
              <a:ea typeface="Lato"/>
              <a:cs typeface="Lato"/>
              <a:sym typeface="Lato"/>
            </a:endParaRPr>
          </a:p>
        </p:txBody>
      </p:sp>
      <p:sp>
        <p:nvSpPr>
          <p:cNvPr id="2071" name="Google Shape;2071;p53"/>
          <p:cNvSpPr txBox="1"/>
          <p:nvPr/>
        </p:nvSpPr>
        <p:spPr>
          <a:xfrm>
            <a:off x="6286550" y="1411544"/>
            <a:ext cx="21846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Nunito Black"/>
                <a:ea typeface="Nunito Black"/>
                <a:cs typeface="Nunito Black"/>
                <a:sym typeface="Nunito Black"/>
              </a:rPr>
              <a:t>SATURN</a:t>
            </a:r>
            <a:endParaRPr sz="1800">
              <a:solidFill>
                <a:schemeClr val="dk2"/>
              </a:solidFill>
              <a:latin typeface="Nunito Black"/>
              <a:ea typeface="Nunito Black"/>
              <a:cs typeface="Nunito Black"/>
              <a:sym typeface="Nunito Black"/>
            </a:endParaRPr>
          </a:p>
        </p:txBody>
      </p:sp>
      <p:sp>
        <p:nvSpPr>
          <p:cNvPr id="2072" name="Google Shape;2072;p53"/>
          <p:cNvSpPr txBox="1"/>
          <p:nvPr/>
        </p:nvSpPr>
        <p:spPr>
          <a:xfrm>
            <a:off x="6286550" y="1800194"/>
            <a:ext cx="2184600" cy="67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Lato"/>
                <a:ea typeface="Lato"/>
                <a:cs typeface="Lato"/>
                <a:sym typeface="Lato"/>
              </a:rPr>
              <a:t>Saturn is the ringed one and a gas giant</a:t>
            </a:r>
            <a:endParaRPr sz="1600">
              <a:solidFill>
                <a:schemeClr val="dk1"/>
              </a:solidFill>
              <a:latin typeface="Lato"/>
              <a:ea typeface="Lato"/>
              <a:cs typeface="Lato"/>
              <a:sym typeface="Lato"/>
            </a:endParaRPr>
          </a:p>
        </p:txBody>
      </p:sp>
      <p:sp>
        <p:nvSpPr>
          <p:cNvPr id="2073" name="Google Shape;2073;p53"/>
          <p:cNvSpPr txBox="1"/>
          <p:nvPr/>
        </p:nvSpPr>
        <p:spPr>
          <a:xfrm>
            <a:off x="672900" y="3046170"/>
            <a:ext cx="2184600" cy="402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800">
                <a:solidFill>
                  <a:schemeClr val="dk2"/>
                </a:solidFill>
                <a:latin typeface="Nunito Black"/>
                <a:ea typeface="Nunito Black"/>
                <a:cs typeface="Nunito Black"/>
                <a:sym typeface="Nunito Black"/>
              </a:rPr>
              <a:t>MERCURY</a:t>
            </a:r>
            <a:endParaRPr sz="1800">
              <a:solidFill>
                <a:schemeClr val="dk2"/>
              </a:solidFill>
              <a:latin typeface="Nunito Black"/>
              <a:ea typeface="Nunito Black"/>
              <a:cs typeface="Nunito Black"/>
              <a:sym typeface="Nunito Black"/>
            </a:endParaRPr>
          </a:p>
        </p:txBody>
      </p:sp>
      <p:sp>
        <p:nvSpPr>
          <p:cNvPr id="2074" name="Google Shape;2074;p53"/>
          <p:cNvSpPr txBox="1"/>
          <p:nvPr/>
        </p:nvSpPr>
        <p:spPr>
          <a:xfrm>
            <a:off x="672900" y="3435736"/>
            <a:ext cx="2184600" cy="672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600">
                <a:solidFill>
                  <a:schemeClr val="dk1"/>
                </a:solidFill>
                <a:latin typeface="Lato"/>
                <a:ea typeface="Lato"/>
                <a:cs typeface="Lato"/>
                <a:sym typeface="Lato"/>
              </a:rPr>
              <a:t>Mercury is the closest planet to the Sun</a:t>
            </a:r>
            <a:endParaRPr sz="1600">
              <a:solidFill>
                <a:schemeClr val="dk1"/>
              </a:solidFill>
              <a:latin typeface="Lato"/>
              <a:ea typeface="Lato"/>
              <a:cs typeface="Lato"/>
              <a:sym typeface="Lato"/>
            </a:endParaRPr>
          </a:p>
        </p:txBody>
      </p:sp>
      <p:sp>
        <p:nvSpPr>
          <p:cNvPr id="2075" name="Google Shape;2075;p53"/>
          <p:cNvSpPr txBox="1"/>
          <p:nvPr/>
        </p:nvSpPr>
        <p:spPr>
          <a:xfrm>
            <a:off x="6286550" y="3046167"/>
            <a:ext cx="2184600" cy="40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Nunito Black"/>
                <a:ea typeface="Nunito Black"/>
                <a:cs typeface="Nunito Black"/>
                <a:sym typeface="Nunito Black"/>
              </a:rPr>
              <a:t>VENUS</a:t>
            </a:r>
            <a:endParaRPr sz="1800">
              <a:solidFill>
                <a:schemeClr val="dk2"/>
              </a:solidFill>
              <a:latin typeface="Nunito Black"/>
              <a:ea typeface="Nunito Black"/>
              <a:cs typeface="Nunito Black"/>
              <a:sym typeface="Nunito Black"/>
            </a:endParaRPr>
          </a:p>
        </p:txBody>
      </p:sp>
      <p:sp>
        <p:nvSpPr>
          <p:cNvPr id="2076" name="Google Shape;2076;p53"/>
          <p:cNvSpPr txBox="1"/>
          <p:nvPr/>
        </p:nvSpPr>
        <p:spPr>
          <a:xfrm>
            <a:off x="6286550" y="3435736"/>
            <a:ext cx="2184600" cy="672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Lato"/>
                <a:ea typeface="Lato"/>
                <a:cs typeface="Lato"/>
                <a:sym typeface="Lato"/>
              </a:rPr>
              <a:t>Venus has a beautiful name, </a:t>
            </a:r>
            <a:r>
              <a:rPr lang="en" sz="1600">
                <a:solidFill>
                  <a:schemeClr val="dk1"/>
                </a:solidFill>
                <a:latin typeface="Lato"/>
                <a:ea typeface="Lato"/>
                <a:cs typeface="Lato"/>
                <a:sym typeface="Lato"/>
              </a:rPr>
              <a:t>but is hot</a:t>
            </a:r>
            <a:endParaRPr sz="1600">
              <a:solidFill>
                <a:schemeClr val="dk1"/>
              </a:solidFill>
              <a:latin typeface="Lato"/>
              <a:ea typeface="Lato"/>
              <a:cs typeface="Lato"/>
              <a:sym typeface="Lato"/>
            </a:endParaRPr>
          </a:p>
        </p:txBody>
      </p:sp>
      <p:grpSp>
        <p:nvGrpSpPr>
          <p:cNvPr id="2077" name="Google Shape;2077;p53"/>
          <p:cNvGrpSpPr/>
          <p:nvPr/>
        </p:nvGrpSpPr>
        <p:grpSpPr>
          <a:xfrm>
            <a:off x="4714106" y="1563762"/>
            <a:ext cx="963046" cy="699380"/>
            <a:chOff x="4685700" y="1626225"/>
            <a:chExt cx="215225" cy="156300"/>
          </a:xfrm>
        </p:grpSpPr>
        <p:sp>
          <p:nvSpPr>
            <p:cNvPr id="2078" name="Google Shape;2078;p53"/>
            <p:cNvSpPr/>
            <p:nvPr/>
          </p:nvSpPr>
          <p:spPr>
            <a:xfrm>
              <a:off x="4757725" y="1656575"/>
              <a:ext cx="15200" cy="27425"/>
            </a:xfrm>
            <a:custGeom>
              <a:rect b="b" l="l" r="r" t="t"/>
              <a:pathLst>
                <a:path extrusionOk="0" h="1097" w="608">
                  <a:moveTo>
                    <a:pt x="262" y="1"/>
                  </a:moveTo>
                  <a:cubicBezTo>
                    <a:pt x="191" y="84"/>
                    <a:pt x="96" y="120"/>
                    <a:pt x="1" y="144"/>
                  </a:cubicBezTo>
                  <a:lnTo>
                    <a:pt x="322" y="1096"/>
                  </a:lnTo>
                  <a:cubicBezTo>
                    <a:pt x="417" y="1049"/>
                    <a:pt x="501" y="1013"/>
                    <a:pt x="608" y="989"/>
                  </a:cubicBezTo>
                  <a:lnTo>
                    <a:pt x="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3"/>
            <p:cNvSpPr/>
            <p:nvPr/>
          </p:nvSpPr>
          <p:spPr>
            <a:xfrm>
              <a:off x="4736000" y="1717600"/>
              <a:ext cx="18775" cy="11050"/>
            </a:xfrm>
            <a:custGeom>
              <a:rect b="b" l="l" r="r" t="t"/>
              <a:pathLst>
                <a:path extrusionOk="0" h="442" w="751">
                  <a:moveTo>
                    <a:pt x="631" y="1"/>
                  </a:moveTo>
                  <a:lnTo>
                    <a:pt x="0" y="143"/>
                  </a:lnTo>
                  <a:cubicBezTo>
                    <a:pt x="36" y="239"/>
                    <a:pt x="48" y="334"/>
                    <a:pt x="48" y="441"/>
                  </a:cubicBezTo>
                  <a:lnTo>
                    <a:pt x="750" y="286"/>
                  </a:lnTo>
                  <a:cubicBezTo>
                    <a:pt x="691" y="215"/>
                    <a:pt x="643" y="108"/>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3"/>
            <p:cNvSpPr/>
            <p:nvPr/>
          </p:nvSpPr>
          <p:spPr>
            <a:xfrm>
              <a:off x="4799400" y="1726525"/>
              <a:ext cx="21450" cy="24750"/>
            </a:xfrm>
            <a:custGeom>
              <a:rect b="b" l="l" r="r" t="t"/>
              <a:pathLst>
                <a:path extrusionOk="0" h="990" w="858">
                  <a:moveTo>
                    <a:pt x="191" y="1"/>
                  </a:moveTo>
                  <a:cubicBezTo>
                    <a:pt x="131" y="96"/>
                    <a:pt x="72" y="167"/>
                    <a:pt x="0" y="227"/>
                  </a:cubicBezTo>
                  <a:lnTo>
                    <a:pt x="667" y="989"/>
                  </a:lnTo>
                  <a:cubicBezTo>
                    <a:pt x="715" y="894"/>
                    <a:pt x="786" y="810"/>
                    <a:pt x="858" y="751"/>
                  </a:cubicBezTo>
                  <a:lnTo>
                    <a:pt x="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3"/>
            <p:cNvSpPr/>
            <p:nvPr/>
          </p:nvSpPr>
          <p:spPr>
            <a:xfrm>
              <a:off x="4849100" y="1727125"/>
              <a:ext cx="24450" cy="24425"/>
            </a:xfrm>
            <a:custGeom>
              <a:rect b="b" l="l" r="r" t="t"/>
              <a:pathLst>
                <a:path extrusionOk="0" h="977" w="978">
                  <a:moveTo>
                    <a:pt x="763" y="1"/>
                  </a:moveTo>
                  <a:lnTo>
                    <a:pt x="1" y="739"/>
                  </a:lnTo>
                  <a:cubicBezTo>
                    <a:pt x="84" y="810"/>
                    <a:pt x="144" y="894"/>
                    <a:pt x="179" y="977"/>
                  </a:cubicBezTo>
                  <a:lnTo>
                    <a:pt x="977" y="203"/>
                  </a:lnTo>
                  <a:cubicBezTo>
                    <a:pt x="882" y="155"/>
                    <a:pt x="810" y="84"/>
                    <a:pt x="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3"/>
            <p:cNvSpPr/>
            <p:nvPr/>
          </p:nvSpPr>
          <p:spPr>
            <a:xfrm>
              <a:off x="4750575" y="1680100"/>
              <a:ext cx="58675" cy="59250"/>
            </a:xfrm>
            <a:custGeom>
              <a:rect b="b" l="l" r="r" t="t"/>
              <a:pathLst>
                <a:path extrusionOk="0" h="2370" w="2347">
                  <a:moveTo>
                    <a:pt x="1179" y="0"/>
                  </a:moveTo>
                  <a:cubicBezTo>
                    <a:pt x="1084" y="0"/>
                    <a:pt x="1001" y="12"/>
                    <a:pt x="906" y="36"/>
                  </a:cubicBezTo>
                  <a:cubicBezTo>
                    <a:pt x="810" y="48"/>
                    <a:pt x="715" y="96"/>
                    <a:pt x="632" y="131"/>
                  </a:cubicBezTo>
                  <a:cubicBezTo>
                    <a:pt x="251" y="334"/>
                    <a:pt x="1" y="727"/>
                    <a:pt x="1" y="1179"/>
                  </a:cubicBezTo>
                  <a:cubicBezTo>
                    <a:pt x="1" y="1298"/>
                    <a:pt x="13" y="1405"/>
                    <a:pt x="48" y="1501"/>
                  </a:cubicBezTo>
                  <a:cubicBezTo>
                    <a:pt x="72" y="1608"/>
                    <a:pt x="120" y="1703"/>
                    <a:pt x="167" y="1786"/>
                  </a:cubicBezTo>
                  <a:cubicBezTo>
                    <a:pt x="370" y="2132"/>
                    <a:pt x="739" y="2370"/>
                    <a:pt x="1179" y="2370"/>
                  </a:cubicBezTo>
                  <a:cubicBezTo>
                    <a:pt x="1477" y="2370"/>
                    <a:pt x="1739" y="2251"/>
                    <a:pt x="1953" y="2072"/>
                  </a:cubicBezTo>
                  <a:cubicBezTo>
                    <a:pt x="2025" y="2013"/>
                    <a:pt x="2084" y="1941"/>
                    <a:pt x="2144" y="1846"/>
                  </a:cubicBezTo>
                  <a:cubicBezTo>
                    <a:pt x="2275" y="1667"/>
                    <a:pt x="2346" y="1429"/>
                    <a:pt x="2346" y="1191"/>
                  </a:cubicBezTo>
                  <a:cubicBezTo>
                    <a:pt x="2346" y="536"/>
                    <a:pt x="1822" y="12"/>
                    <a:pt x="1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3"/>
            <p:cNvSpPr/>
            <p:nvPr/>
          </p:nvSpPr>
          <p:spPr>
            <a:xfrm>
              <a:off x="4737175" y="1626225"/>
              <a:ext cx="34275" cy="34250"/>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3"/>
            <p:cNvSpPr/>
            <p:nvPr/>
          </p:nvSpPr>
          <p:spPr>
            <a:xfrm>
              <a:off x="4813100" y="1739925"/>
              <a:ext cx="42575" cy="42600"/>
            </a:xfrm>
            <a:custGeom>
              <a:rect b="b" l="l" r="r" t="t"/>
              <a:pathLst>
                <a:path extrusionOk="0" h="1704" w="1703">
                  <a:moveTo>
                    <a:pt x="845" y="1"/>
                  </a:moveTo>
                  <a:cubicBezTo>
                    <a:pt x="643" y="1"/>
                    <a:pt x="441" y="84"/>
                    <a:pt x="298" y="203"/>
                  </a:cubicBezTo>
                  <a:cubicBezTo>
                    <a:pt x="226" y="274"/>
                    <a:pt x="143" y="346"/>
                    <a:pt x="107" y="441"/>
                  </a:cubicBezTo>
                  <a:cubicBezTo>
                    <a:pt x="48" y="572"/>
                    <a:pt x="0" y="703"/>
                    <a:pt x="0" y="858"/>
                  </a:cubicBezTo>
                  <a:cubicBezTo>
                    <a:pt x="0" y="1334"/>
                    <a:pt x="393" y="1703"/>
                    <a:pt x="845" y="1703"/>
                  </a:cubicBezTo>
                  <a:cubicBezTo>
                    <a:pt x="1322" y="1703"/>
                    <a:pt x="1703" y="1310"/>
                    <a:pt x="1703" y="858"/>
                  </a:cubicBezTo>
                  <a:cubicBezTo>
                    <a:pt x="1703" y="715"/>
                    <a:pt x="1667" y="584"/>
                    <a:pt x="1596" y="465"/>
                  </a:cubicBezTo>
                  <a:cubicBezTo>
                    <a:pt x="1548" y="382"/>
                    <a:pt x="1488" y="298"/>
                    <a:pt x="1417" y="227"/>
                  </a:cubicBezTo>
                  <a:cubicBezTo>
                    <a:pt x="1262" y="96"/>
                    <a:pt x="1072" y="1"/>
                    <a:pt x="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3"/>
            <p:cNvSpPr/>
            <p:nvPr/>
          </p:nvSpPr>
          <p:spPr>
            <a:xfrm>
              <a:off x="4864000" y="1698250"/>
              <a:ext cx="36925" cy="36650"/>
            </a:xfrm>
            <a:custGeom>
              <a:rect b="b" l="l" r="r" t="t"/>
              <a:pathLst>
                <a:path extrusionOk="0" h="1466" w="1477">
                  <a:moveTo>
                    <a:pt x="738" y="1"/>
                  </a:moveTo>
                  <a:cubicBezTo>
                    <a:pt x="333" y="1"/>
                    <a:pt x="0" y="334"/>
                    <a:pt x="0" y="739"/>
                  </a:cubicBezTo>
                  <a:cubicBezTo>
                    <a:pt x="0" y="882"/>
                    <a:pt x="48" y="1037"/>
                    <a:pt x="143" y="1156"/>
                  </a:cubicBezTo>
                  <a:cubicBezTo>
                    <a:pt x="202" y="1239"/>
                    <a:pt x="274" y="1310"/>
                    <a:pt x="357" y="1358"/>
                  </a:cubicBezTo>
                  <a:cubicBezTo>
                    <a:pt x="476" y="1418"/>
                    <a:pt x="607" y="1465"/>
                    <a:pt x="750" y="1465"/>
                  </a:cubicBezTo>
                  <a:cubicBezTo>
                    <a:pt x="1155" y="1465"/>
                    <a:pt x="1476" y="1132"/>
                    <a:pt x="1476" y="739"/>
                  </a:cubicBezTo>
                  <a:cubicBezTo>
                    <a:pt x="1476" y="334"/>
                    <a:pt x="1155" y="1"/>
                    <a:pt x="7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3"/>
            <p:cNvSpPr/>
            <p:nvPr/>
          </p:nvSpPr>
          <p:spPr>
            <a:xfrm>
              <a:off x="4685700" y="1703325"/>
              <a:ext cx="51500" cy="51200"/>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 name="Google Shape;2087;p53"/>
          <p:cNvGrpSpPr/>
          <p:nvPr/>
        </p:nvGrpSpPr>
        <p:grpSpPr>
          <a:xfrm rot="680209">
            <a:off x="3794523" y="3566623"/>
            <a:ext cx="954331" cy="477642"/>
            <a:chOff x="2198175" y="2977875"/>
            <a:chExt cx="600700" cy="300650"/>
          </a:xfrm>
        </p:grpSpPr>
        <p:sp>
          <p:nvSpPr>
            <p:cNvPr id="2088" name="Google Shape;2088;p53"/>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3"/>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3"/>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3"/>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3"/>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3"/>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3"/>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3"/>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3"/>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3"/>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3"/>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9" name="Google Shape;2099;p53"/>
          <p:cNvSpPr/>
          <p:nvPr/>
        </p:nvSpPr>
        <p:spPr>
          <a:xfrm>
            <a:off x="3517200" y="1361775"/>
            <a:ext cx="871572" cy="201971"/>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3"/>
          <p:cNvSpPr/>
          <p:nvPr/>
        </p:nvSpPr>
        <p:spPr>
          <a:xfrm>
            <a:off x="4990871" y="3381657"/>
            <a:ext cx="686280" cy="13827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01" name="Google Shape;2101;p53"/>
          <p:cNvCxnSpPr>
            <a:stCxn id="2041" idx="3"/>
            <a:endCxn id="2045" idx="1"/>
          </p:cNvCxnSpPr>
          <p:nvPr/>
        </p:nvCxnSpPr>
        <p:spPr>
          <a:xfrm>
            <a:off x="2857475" y="1950925"/>
            <a:ext cx="443400" cy="818400"/>
          </a:xfrm>
          <a:prstGeom prst="bentConnector3">
            <a:avLst>
              <a:gd fmla="val 50000" name="adj1"/>
            </a:avLst>
          </a:prstGeom>
          <a:noFill/>
          <a:ln cap="flat" cmpd="sng" w="9525">
            <a:solidFill>
              <a:schemeClr val="dk2"/>
            </a:solidFill>
            <a:prstDash val="solid"/>
            <a:round/>
            <a:headEnd len="med" w="med" type="none"/>
            <a:tailEnd len="med" w="med" type="none"/>
          </a:ln>
        </p:spPr>
      </p:cxnSp>
      <p:cxnSp>
        <p:nvCxnSpPr>
          <p:cNvPr id="2102" name="Google Shape;2102;p53"/>
          <p:cNvCxnSpPr>
            <a:stCxn id="2042" idx="3"/>
            <a:endCxn id="2045" idx="1"/>
          </p:cNvCxnSpPr>
          <p:nvPr/>
        </p:nvCxnSpPr>
        <p:spPr>
          <a:xfrm flipH="1" rot="10800000">
            <a:off x="2857475" y="2769425"/>
            <a:ext cx="443400" cy="818400"/>
          </a:xfrm>
          <a:prstGeom prst="bentConnector3">
            <a:avLst>
              <a:gd fmla="val 50000" name="adj1"/>
            </a:avLst>
          </a:prstGeom>
          <a:noFill/>
          <a:ln cap="flat" cmpd="sng" w="9525">
            <a:solidFill>
              <a:schemeClr val="dk2"/>
            </a:solidFill>
            <a:prstDash val="solid"/>
            <a:round/>
            <a:headEnd len="med" w="med" type="none"/>
            <a:tailEnd len="med" w="med" type="none"/>
          </a:ln>
        </p:spPr>
      </p:cxnSp>
      <p:cxnSp>
        <p:nvCxnSpPr>
          <p:cNvPr id="2103" name="Google Shape;2103;p53"/>
          <p:cNvCxnSpPr>
            <a:stCxn id="2043" idx="1"/>
            <a:endCxn id="2046" idx="3"/>
          </p:cNvCxnSpPr>
          <p:nvPr/>
        </p:nvCxnSpPr>
        <p:spPr>
          <a:xfrm flipH="1">
            <a:off x="5843125" y="1950925"/>
            <a:ext cx="443400" cy="818400"/>
          </a:xfrm>
          <a:prstGeom prst="bentConnector3">
            <a:avLst>
              <a:gd fmla="val 50000" name="adj1"/>
            </a:avLst>
          </a:prstGeom>
          <a:noFill/>
          <a:ln cap="flat" cmpd="sng" w="9525">
            <a:solidFill>
              <a:schemeClr val="dk2"/>
            </a:solidFill>
            <a:prstDash val="solid"/>
            <a:round/>
            <a:headEnd len="med" w="med" type="none"/>
            <a:tailEnd len="med" w="med" type="none"/>
          </a:ln>
        </p:spPr>
      </p:cxnSp>
      <p:cxnSp>
        <p:nvCxnSpPr>
          <p:cNvPr id="2104" name="Google Shape;2104;p53"/>
          <p:cNvCxnSpPr>
            <a:stCxn id="2044" idx="1"/>
            <a:endCxn id="2046" idx="3"/>
          </p:cNvCxnSpPr>
          <p:nvPr/>
        </p:nvCxnSpPr>
        <p:spPr>
          <a:xfrm rot="10800000">
            <a:off x="5843125" y="2769425"/>
            <a:ext cx="443400" cy="818400"/>
          </a:xfrm>
          <a:prstGeom prst="bentConnector3">
            <a:avLst>
              <a:gd fmla="val 50000" name="adj1"/>
            </a:avLst>
          </a:prstGeom>
          <a:noFill/>
          <a:ln cap="flat" cmpd="sng" w="9525">
            <a:solidFill>
              <a:schemeClr val="dk2"/>
            </a:solidFill>
            <a:prstDash val="solid"/>
            <a:round/>
            <a:headEnd len="med" w="med" type="none"/>
            <a:tailEnd len="med" w="med" type="none"/>
          </a:ln>
        </p:spPr>
      </p:cxnSp>
      <p:grpSp>
        <p:nvGrpSpPr>
          <p:cNvPr id="2105" name="Google Shape;2105;p53"/>
          <p:cNvGrpSpPr/>
          <p:nvPr/>
        </p:nvGrpSpPr>
        <p:grpSpPr>
          <a:xfrm>
            <a:off x="3959876" y="1655287"/>
            <a:ext cx="295627" cy="295627"/>
            <a:chOff x="292035" y="246950"/>
            <a:chExt cx="461700" cy="461700"/>
          </a:xfrm>
        </p:grpSpPr>
        <p:sp>
          <p:nvSpPr>
            <p:cNvPr id="2106" name="Google Shape;2106;p53"/>
            <p:cNvSpPr/>
            <p:nvPr/>
          </p:nvSpPr>
          <p:spPr>
            <a:xfrm>
              <a:off x="487635" y="246950"/>
              <a:ext cx="705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3"/>
            <p:cNvSpPr/>
            <p:nvPr/>
          </p:nvSpPr>
          <p:spPr>
            <a:xfrm rot="27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3"/>
            <p:cNvSpPr/>
            <p:nvPr/>
          </p:nvSpPr>
          <p:spPr>
            <a:xfrm rot="5400000">
              <a:off x="487485" y="247000"/>
              <a:ext cx="708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3"/>
            <p:cNvSpPr/>
            <p:nvPr/>
          </p:nvSpPr>
          <p:spPr>
            <a:xfrm rot="81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3" name="Shape 2113"/>
        <p:cNvGrpSpPr/>
        <p:nvPr/>
      </p:nvGrpSpPr>
      <p:grpSpPr>
        <a:xfrm>
          <a:off x="0" y="0"/>
          <a:ext cx="0" cy="0"/>
          <a:chOff x="0" y="0"/>
          <a:chExt cx="0" cy="0"/>
        </a:xfrm>
      </p:grpSpPr>
      <p:sp>
        <p:nvSpPr>
          <p:cNvPr id="2114" name="Google Shape;2114;p54"/>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IS A TABLE</a:t>
            </a:r>
            <a:endParaRPr/>
          </a:p>
        </p:txBody>
      </p:sp>
      <p:graphicFrame>
        <p:nvGraphicFramePr>
          <p:cNvPr id="2115" name="Google Shape;2115;p54"/>
          <p:cNvGraphicFramePr/>
          <p:nvPr/>
        </p:nvGraphicFramePr>
        <p:xfrm>
          <a:off x="910225" y="1497575"/>
          <a:ext cx="3000000" cy="3000000"/>
        </p:xfrm>
        <a:graphic>
          <a:graphicData uri="http://schemas.openxmlformats.org/drawingml/2006/table">
            <a:tbl>
              <a:tblPr>
                <a:noFill/>
                <a:tableStyleId>{79445A9E-C48B-4107-9484-602EA87A2CC2}</a:tableStyleId>
              </a:tblPr>
              <a:tblGrid>
                <a:gridCol w="1709275"/>
                <a:gridCol w="1871400"/>
                <a:gridCol w="1871400"/>
                <a:gridCol w="1871400"/>
              </a:tblGrid>
              <a:tr h="662025">
                <a:tc>
                  <a:txBody>
                    <a:bodyPr/>
                    <a:lstStyle/>
                    <a:p>
                      <a:pPr indent="0" lvl="0" marL="0" rtl="0" algn="ctr">
                        <a:spcBef>
                          <a:spcPts val="0"/>
                        </a:spcBef>
                        <a:spcAft>
                          <a:spcPts val="0"/>
                        </a:spcAft>
                        <a:buNone/>
                      </a:pPr>
                      <a:r>
                        <a:t/>
                      </a:r>
                      <a:endParaRPr>
                        <a:solidFill>
                          <a:schemeClr val="lt1"/>
                        </a:solidFill>
                        <a:latin typeface="Nunito Black"/>
                        <a:ea typeface="Nunito Black"/>
                        <a:cs typeface="Nunito Black"/>
                        <a:sym typeface="Nunito Black"/>
                      </a:endParaRPr>
                    </a:p>
                  </a:txBody>
                  <a:tcPr marT="91425" marB="91425" marR="91425" marL="91425">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800">
                          <a:solidFill>
                            <a:schemeClr val="lt1"/>
                          </a:solidFill>
                          <a:latin typeface="Nunito Black"/>
                          <a:ea typeface="Nunito Black"/>
                          <a:cs typeface="Nunito Black"/>
                          <a:sym typeface="Nunito Black"/>
                        </a:rPr>
                        <a:t>MASS </a:t>
                      </a:r>
                      <a:endParaRPr sz="1800">
                        <a:solidFill>
                          <a:schemeClr val="lt1"/>
                        </a:solidFill>
                        <a:latin typeface="Nunito Black"/>
                        <a:ea typeface="Nunito Black"/>
                        <a:cs typeface="Nunito Black"/>
                        <a:sym typeface="Nunito Black"/>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800">
                          <a:solidFill>
                            <a:schemeClr val="lt1"/>
                          </a:solidFill>
                          <a:latin typeface="Nunito Black"/>
                          <a:ea typeface="Nunito Black"/>
                          <a:cs typeface="Nunito Black"/>
                          <a:sym typeface="Nunito Black"/>
                        </a:rPr>
                        <a:t>DIAMETER </a:t>
                      </a:r>
                      <a:endParaRPr sz="1800">
                        <a:solidFill>
                          <a:schemeClr val="lt1"/>
                        </a:solidFill>
                        <a:latin typeface="Nunito Black"/>
                        <a:ea typeface="Nunito Black"/>
                        <a:cs typeface="Nunito Black"/>
                        <a:sym typeface="Nunito Black"/>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800">
                          <a:solidFill>
                            <a:schemeClr val="lt1"/>
                          </a:solidFill>
                          <a:latin typeface="Nunito Black"/>
                          <a:ea typeface="Nunito Black"/>
                          <a:cs typeface="Nunito Black"/>
                          <a:sym typeface="Nunito Black"/>
                        </a:rPr>
                        <a:t>SURFACE GRAVITY </a:t>
                      </a:r>
                      <a:endParaRPr sz="1800">
                        <a:solidFill>
                          <a:schemeClr val="lt1"/>
                        </a:solidFill>
                        <a:latin typeface="Nunito Black"/>
                        <a:ea typeface="Nunito Black"/>
                        <a:cs typeface="Nunito Black"/>
                        <a:sym typeface="Nunito Black"/>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accent3"/>
                    </a:solidFill>
                  </a:tcPr>
                </a:tc>
              </a:tr>
              <a:tr h="635275">
                <a:tc>
                  <a:txBody>
                    <a:bodyPr/>
                    <a:lstStyle/>
                    <a:p>
                      <a:pPr indent="0" lvl="0" marL="0" rtl="0" algn="ctr">
                        <a:spcBef>
                          <a:spcPts val="0"/>
                        </a:spcBef>
                        <a:spcAft>
                          <a:spcPts val="0"/>
                        </a:spcAft>
                        <a:buClr>
                          <a:srgbClr val="000000"/>
                        </a:buClr>
                        <a:buSzPts val="1100"/>
                        <a:buFont typeface="Arial"/>
                        <a:buNone/>
                      </a:pPr>
                      <a:r>
                        <a:rPr lang="en" sz="1600">
                          <a:solidFill>
                            <a:schemeClr val="lt1"/>
                          </a:solidFill>
                          <a:latin typeface="Nunito Black"/>
                          <a:ea typeface="Nunito Black"/>
                          <a:cs typeface="Nunito Black"/>
                          <a:sym typeface="Nunito Black"/>
                        </a:rPr>
                        <a:t>MERCURY</a:t>
                      </a:r>
                      <a:endParaRPr sz="1600">
                        <a:solidFill>
                          <a:schemeClr val="lt1"/>
                        </a:solidFill>
                        <a:latin typeface="Nunito Black"/>
                        <a:ea typeface="Nunito Black"/>
                        <a:cs typeface="Nunito Black"/>
                        <a:sym typeface="Nunito Black"/>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0.06</a:t>
                      </a:r>
                      <a:endParaRPr>
                        <a:solidFill>
                          <a:schemeClr val="dk1"/>
                        </a:solidFill>
                        <a:latin typeface="Lato"/>
                        <a:ea typeface="Lato"/>
                        <a:cs typeface="Lato"/>
                        <a:sym typeface="Lato"/>
                      </a:endParaRPr>
                    </a:p>
                  </a:txBody>
                  <a:tcPr marT="68575" marB="6857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0.38</a:t>
                      </a:r>
                      <a:endParaRPr>
                        <a:solidFill>
                          <a:schemeClr val="dk1"/>
                        </a:solidFill>
                        <a:latin typeface="Lato"/>
                        <a:ea typeface="Lato"/>
                        <a:cs typeface="Lato"/>
                        <a:sym typeface="Lato"/>
                      </a:endParaRPr>
                    </a:p>
                  </a:txBody>
                  <a:tcPr marT="68575" marB="6857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0.38</a:t>
                      </a:r>
                      <a:endParaRPr>
                        <a:solidFill>
                          <a:schemeClr val="dk1"/>
                        </a:solidFill>
                        <a:latin typeface="Lato"/>
                        <a:ea typeface="Lato"/>
                        <a:cs typeface="Lato"/>
                        <a:sym typeface="Lato"/>
                      </a:endParaRPr>
                    </a:p>
                  </a:txBody>
                  <a:tcPr marT="68575" marB="6857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lt1"/>
                    </a:solidFill>
                  </a:tcPr>
                </a:tc>
              </a:tr>
              <a:tr h="635275">
                <a:tc>
                  <a:txBody>
                    <a:bodyPr/>
                    <a:lstStyle/>
                    <a:p>
                      <a:pPr indent="0" lvl="0" marL="0" rtl="0" algn="ctr">
                        <a:spcBef>
                          <a:spcPts val="0"/>
                        </a:spcBef>
                        <a:spcAft>
                          <a:spcPts val="0"/>
                        </a:spcAft>
                        <a:buClr>
                          <a:srgbClr val="000000"/>
                        </a:buClr>
                        <a:buSzPts val="1100"/>
                        <a:buFont typeface="Arial"/>
                        <a:buNone/>
                      </a:pPr>
                      <a:r>
                        <a:rPr lang="en" sz="1600">
                          <a:solidFill>
                            <a:schemeClr val="lt1"/>
                          </a:solidFill>
                          <a:latin typeface="Nunito Black"/>
                          <a:ea typeface="Nunito Black"/>
                          <a:cs typeface="Nunito Black"/>
                          <a:sym typeface="Nunito Black"/>
                        </a:rPr>
                        <a:t>MARS</a:t>
                      </a:r>
                      <a:endParaRPr sz="1600">
                        <a:solidFill>
                          <a:schemeClr val="lt1"/>
                        </a:solidFill>
                        <a:latin typeface="Nunito Black"/>
                        <a:ea typeface="Nunito Black"/>
                        <a:cs typeface="Nunito Black"/>
                        <a:sym typeface="Nunito Black"/>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0.11</a:t>
                      </a:r>
                      <a:endParaRPr>
                        <a:solidFill>
                          <a:schemeClr val="dk1"/>
                        </a:solidFill>
                        <a:latin typeface="Lato"/>
                        <a:ea typeface="Lato"/>
                        <a:cs typeface="Lato"/>
                        <a:sym typeface="Lato"/>
                      </a:endParaRPr>
                    </a:p>
                  </a:txBody>
                  <a:tcPr marT="68575" marB="6857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0.53</a:t>
                      </a:r>
                      <a:endParaRPr>
                        <a:solidFill>
                          <a:schemeClr val="dk1"/>
                        </a:solidFill>
                        <a:latin typeface="Lato"/>
                        <a:ea typeface="Lato"/>
                        <a:cs typeface="Lato"/>
                        <a:sym typeface="Lato"/>
                      </a:endParaRPr>
                    </a:p>
                  </a:txBody>
                  <a:tcPr marT="68575" marB="6857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0.38</a:t>
                      </a:r>
                      <a:endParaRPr>
                        <a:solidFill>
                          <a:schemeClr val="dk1"/>
                        </a:solidFill>
                        <a:latin typeface="Lato"/>
                        <a:ea typeface="Lato"/>
                        <a:cs typeface="Lato"/>
                        <a:sym typeface="Lato"/>
                      </a:endParaRPr>
                    </a:p>
                  </a:txBody>
                  <a:tcPr marT="68575" marB="6857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lt1"/>
                    </a:solidFill>
                  </a:tcPr>
                </a:tc>
              </a:tr>
              <a:tr h="635275">
                <a:tc>
                  <a:txBody>
                    <a:bodyPr/>
                    <a:lstStyle/>
                    <a:p>
                      <a:pPr indent="0" lvl="0" marL="0" rtl="0" algn="ctr">
                        <a:spcBef>
                          <a:spcPts val="0"/>
                        </a:spcBef>
                        <a:spcAft>
                          <a:spcPts val="0"/>
                        </a:spcAft>
                        <a:buClr>
                          <a:srgbClr val="000000"/>
                        </a:buClr>
                        <a:buSzPts val="1100"/>
                        <a:buFont typeface="Arial"/>
                        <a:buNone/>
                      </a:pPr>
                      <a:r>
                        <a:rPr lang="en" sz="1600">
                          <a:solidFill>
                            <a:schemeClr val="lt1"/>
                          </a:solidFill>
                          <a:latin typeface="Nunito Black"/>
                          <a:ea typeface="Nunito Black"/>
                          <a:cs typeface="Nunito Black"/>
                          <a:sym typeface="Nunito Black"/>
                        </a:rPr>
                        <a:t>SATURN</a:t>
                      </a:r>
                      <a:endParaRPr sz="1600">
                        <a:solidFill>
                          <a:schemeClr val="lt1"/>
                        </a:solidFill>
                        <a:latin typeface="Nunito Black"/>
                        <a:ea typeface="Nunito Black"/>
                        <a:cs typeface="Nunito Black"/>
                        <a:sym typeface="Nunito Black"/>
                      </a:endParaRPr>
                    </a:p>
                  </a:txBody>
                  <a:tcPr marT="91425" marB="9142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95.2</a:t>
                      </a:r>
                      <a:endParaRPr>
                        <a:solidFill>
                          <a:schemeClr val="dk1"/>
                        </a:solidFill>
                        <a:latin typeface="Lato"/>
                        <a:ea typeface="Lato"/>
                        <a:cs typeface="Lato"/>
                        <a:sym typeface="Lato"/>
                      </a:endParaRPr>
                    </a:p>
                  </a:txBody>
                  <a:tcPr marT="68575" marB="6857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9.4</a:t>
                      </a:r>
                      <a:endParaRPr>
                        <a:solidFill>
                          <a:schemeClr val="dk1"/>
                        </a:solidFill>
                        <a:latin typeface="Lato"/>
                        <a:ea typeface="Lato"/>
                        <a:cs typeface="Lato"/>
                        <a:sym typeface="Lato"/>
                      </a:endParaRPr>
                    </a:p>
                  </a:txBody>
                  <a:tcPr marT="68575" marB="6857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lt1"/>
                    </a:solidFill>
                  </a:tcPr>
                </a:tc>
                <a:tc>
                  <a:txBody>
                    <a:bodyPr/>
                    <a:lstStyle/>
                    <a:p>
                      <a:pPr indent="0" lvl="0" marL="0" rtl="0" algn="ctr">
                        <a:spcBef>
                          <a:spcPts val="0"/>
                        </a:spcBef>
                        <a:spcAft>
                          <a:spcPts val="0"/>
                        </a:spcAft>
                        <a:buNone/>
                      </a:pPr>
                      <a:r>
                        <a:rPr lang="en">
                          <a:solidFill>
                            <a:schemeClr val="dk1"/>
                          </a:solidFill>
                          <a:latin typeface="Lato"/>
                          <a:ea typeface="Lato"/>
                          <a:cs typeface="Lato"/>
                          <a:sym typeface="Lato"/>
                        </a:rPr>
                        <a:t>1.16</a:t>
                      </a:r>
                      <a:endParaRPr>
                        <a:solidFill>
                          <a:schemeClr val="dk1"/>
                        </a:solidFill>
                        <a:latin typeface="Lato"/>
                        <a:ea typeface="Lato"/>
                        <a:cs typeface="Lato"/>
                        <a:sym typeface="Lato"/>
                      </a:endParaRPr>
                    </a:p>
                  </a:txBody>
                  <a:tcPr marT="68575" marB="68575" marR="91425" marL="91425" anchor="ctr">
                    <a:lnL cap="flat" cmpd="sng" w="9525">
                      <a:solidFill>
                        <a:schemeClr val="accent2">
                          <a:alpha val="0"/>
                        </a:schemeClr>
                      </a:solidFill>
                      <a:prstDash val="solid"/>
                      <a:round/>
                      <a:headEnd len="sm" w="sm" type="none"/>
                      <a:tailEnd len="sm" w="sm" type="none"/>
                    </a:lnL>
                    <a:lnR cap="flat" cmpd="sng" w="9525">
                      <a:solidFill>
                        <a:schemeClr val="accent2">
                          <a:alpha val="0"/>
                        </a:schemeClr>
                      </a:solidFill>
                      <a:prstDash val="solid"/>
                      <a:round/>
                      <a:headEnd len="sm" w="sm" type="none"/>
                      <a:tailEnd len="sm" w="sm" type="none"/>
                    </a:lnR>
                    <a:lnT cap="flat" cmpd="sng" w="9525">
                      <a:solidFill>
                        <a:schemeClr val="accent2">
                          <a:alpha val="0"/>
                        </a:schemeClr>
                      </a:solidFill>
                      <a:prstDash val="solid"/>
                      <a:round/>
                      <a:headEnd len="sm" w="sm" type="none"/>
                      <a:tailEnd len="sm" w="sm" type="none"/>
                    </a:lnT>
                    <a:lnB cap="flat" cmpd="sng" w="9525">
                      <a:solidFill>
                        <a:schemeClr val="accent2">
                          <a:alpha val="0"/>
                        </a:schemeClr>
                      </a:solidFill>
                      <a:prstDash val="solid"/>
                      <a:round/>
                      <a:headEnd len="sm" w="sm" type="none"/>
                      <a:tailEnd len="sm" w="sm" type="none"/>
                    </a:lnB>
                    <a:solidFill>
                      <a:schemeClr val="lt1"/>
                    </a:solidFill>
                  </a:tcPr>
                </a:tc>
              </a:tr>
            </a:tbl>
          </a:graphicData>
        </a:graphic>
      </p:graphicFrame>
      <p:grpSp>
        <p:nvGrpSpPr>
          <p:cNvPr id="2116" name="Google Shape;2116;p54"/>
          <p:cNvGrpSpPr/>
          <p:nvPr/>
        </p:nvGrpSpPr>
        <p:grpSpPr>
          <a:xfrm flipH="1">
            <a:off x="720306" y="1660125"/>
            <a:ext cx="934259" cy="572521"/>
            <a:chOff x="7020722" y="3595000"/>
            <a:chExt cx="2002699" cy="1227270"/>
          </a:xfrm>
        </p:grpSpPr>
        <p:sp>
          <p:nvSpPr>
            <p:cNvPr id="2117" name="Google Shape;2117;p54"/>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54"/>
          <p:cNvGrpSpPr/>
          <p:nvPr/>
        </p:nvGrpSpPr>
        <p:grpSpPr>
          <a:xfrm flipH="1">
            <a:off x="1296379" y="1835173"/>
            <a:ext cx="1185299" cy="397606"/>
            <a:chOff x="2004700" y="3926200"/>
            <a:chExt cx="1044500" cy="350375"/>
          </a:xfrm>
        </p:grpSpPr>
        <p:sp>
          <p:nvSpPr>
            <p:cNvPr id="2121" name="Google Shape;2121;p54"/>
            <p:cNvSpPr/>
            <p:nvPr/>
          </p:nvSpPr>
          <p:spPr>
            <a:xfrm>
              <a:off x="2192525" y="4158675"/>
              <a:ext cx="597425" cy="117600"/>
            </a:xfrm>
            <a:custGeom>
              <a:rect b="b" l="l" r="r" t="t"/>
              <a:pathLst>
                <a:path extrusionOk="0" h="4704" w="23897">
                  <a:moveTo>
                    <a:pt x="0" y="1"/>
                  </a:moveTo>
                  <a:lnTo>
                    <a:pt x="0" y="4704"/>
                  </a:lnTo>
                  <a:lnTo>
                    <a:pt x="23896" y="4704"/>
                  </a:lnTo>
                  <a:lnTo>
                    <a:pt x="238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2524125" y="4158975"/>
              <a:ext cx="525075" cy="117600"/>
            </a:xfrm>
            <a:custGeom>
              <a:rect b="b" l="l" r="r" t="t"/>
              <a:pathLst>
                <a:path extrusionOk="0" h="4704" w="21003">
                  <a:moveTo>
                    <a:pt x="0" y="0"/>
                  </a:moveTo>
                  <a:lnTo>
                    <a:pt x="0" y="4703"/>
                  </a:lnTo>
                  <a:lnTo>
                    <a:pt x="18645" y="4703"/>
                  </a:lnTo>
                  <a:cubicBezTo>
                    <a:pt x="19943" y="4703"/>
                    <a:pt x="21003" y="3644"/>
                    <a:pt x="21003" y="2346"/>
                  </a:cubicBezTo>
                  <a:cubicBezTo>
                    <a:pt x="21003" y="1048"/>
                    <a:pt x="19943" y="0"/>
                    <a:pt x="186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2524400" y="4187550"/>
              <a:ext cx="471525" cy="60150"/>
            </a:xfrm>
            <a:custGeom>
              <a:rect b="b" l="l" r="r" t="t"/>
              <a:pathLst>
                <a:path extrusionOk="0" h="2406" w="18861">
                  <a:moveTo>
                    <a:pt x="1" y="0"/>
                  </a:moveTo>
                  <a:lnTo>
                    <a:pt x="1" y="2406"/>
                  </a:lnTo>
                  <a:lnTo>
                    <a:pt x="18860" y="2406"/>
                  </a:lnTo>
                  <a:lnTo>
                    <a:pt x="188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2192225" y="4187550"/>
              <a:ext cx="331900" cy="60150"/>
            </a:xfrm>
            <a:custGeom>
              <a:rect b="b" l="l" r="r" t="t"/>
              <a:pathLst>
                <a:path extrusionOk="0" h="2406" w="13276">
                  <a:moveTo>
                    <a:pt x="1" y="0"/>
                  </a:moveTo>
                  <a:lnTo>
                    <a:pt x="1" y="2406"/>
                  </a:lnTo>
                  <a:lnTo>
                    <a:pt x="13276" y="2406"/>
                  </a:lnTo>
                  <a:lnTo>
                    <a:pt x="132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2263675" y="4041100"/>
              <a:ext cx="597700" cy="117600"/>
            </a:xfrm>
            <a:custGeom>
              <a:rect b="b" l="l" r="r" t="t"/>
              <a:pathLst>
                <a:path extrusionOk="0" h="4704" w="23908">
                  <a:moveTo>
                    <a:pt x="0" y="1"/>
                  </a:moveTo>
                  <a:lnTo>
                    <a:pt x="0" y="4704"/>
                  </a:lnTo>
                  <a:lnTo>
                    <a:pt x="23908" y="4704"/>
                  </a:lnTo>
                  <a:lnTo>
                    <a:pt x="2390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2004700" y="4041400"/>
              <a:ext cx="525100" cy="117600"/>
            </a:xfrm>
            <a:custGeom>
              <a:rect b="b" l="l" r="r" t="t"/>
              <a:pathLst>
                <a:path extrusionOk="0" h="4704" w="21004">
                  <a:moveTo>
                    <a:pt x="2358" y="1"/>
                  </a:moveTo>
                  <a:cubicBezTo>
                    <a:pt x="1060" y="1"/>
                    <a:pt x="1" y="1048"/>
                    <a:pt x="1" y="2346"/>
                  </a:cubicBezTo>
                  <a:cubicBezTo>
                    <a:pt x="1" y="3644"/>
                    <a:pt x="1060" y="4703"/>
                    <a:pt x="2358" y="4703"/>
                  </a:cubicBezTo>
                  <a:lnTo>
                    <a:pt x="21003" y="4703"/>
                  </a:lnTo>
                  <a:lnTo>
                    <a:pt x="210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2057975" y="4070275"/>
              <a:ext cx="471525" cy="60450"/>
            </a:xfrm>
            <a:custGeom>
              <a:rect b="b" l="l" r="r" t="t"/>
              <a:pathLst>
                <a:path extrusionOk="0" h="2418" w="18861">
                  <a:moveTo>
                    <a:pt x="1" y="0"/>
                  </a:moveTo>
                  <a:lnTo>
                    <a:pt x="1" y="2417"/>
                  </a:lnTo>
                  <a:lnTo>
                    <a:pt x="18860" y="2417"/>
                  </a:lnTo>
                  <a:lnTo>
                    <a:pt x="188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2529775" y="4070275"/>
              <a:ext cx="331900" cy="60450"/>
            </a:xfrm>
            <a:custGeom>
              <a:rect b="b" l="l" r="r" t="t"/>
              <a:pathLst>
                <a:path extrusionOk="0" h="2418" w="13276">
                  <a:moveTo>
                    <a:pt x="0" y="0"/>
                  </a:moveTo>
                  <a:lnTo>
                    <a:pt x="0" y="2417"/>
                  </a:lnTo>
                  <a:lnTo>
                    <a:pt x="13276" y="2417"/>
                  </a:lnTo>
                  <a:lnTo>
                    <a:pt x="1327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2228250" y="4076525"/>
              <a:ext cx="49125" cy="47650"/>
            </a:xfrm>
            <a:custGeom>
              <a:rect b="b" l="l" r="r" t="t"/>
              <a:pathLst>
                <a:path extrusionOk="0" h="1906" w="1965">
                  <a:moveTo>
                    <a:pt x="0" y="0"/>
                  </a:moveTo>
                  <a:lnTo>
                    <a:pt x="0" y="1905"/>
                  </a:lnTo>
                  <a:lnTo>
                    <a:pt x="988" y="1524"/>
                  </a:lnTo>
                  <a:lnTo>
                    <a:pt x="1965" y="1905"/>
                  </a:lnTo>
                  <a:lnTo>
                    <a:pt x="196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2428875" y="3926200"/>
              <a:ext cx="597400" cy="117600"/>
            </a:xfrm>
            <a:custGeom>
              <a:rect b="b" l="l" r="r" t="t"/>
              <a:pathLst>
                <a:path extrusionOk="0" h="4704" w="23896">
                  <a:moveTo>
                    <a:pt x="0" y="1"/>
                  </a:moveTo>
                  <a:lnTo>
                    <a:pt x="0" y="4704"/>
                  </a:lnTo>
                  <a:lnTo>
                    <a:pt x="23896" y="4704"/>
                  </a:lnTo>
                  <a:lnTo>
                    <a:pt x="23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2169600" y="3926200"/>
              <a:ext cx="525100" cy="117600"/>
            </a:xfrm>
            <a:custGeom>
              <a:rect b="b" l="l" r="r" t="t"/>
              <a:pathLst>
                <a:path extrusionOk="0" h="4704" w="21004">
                  <a:moveTo>
                    <a:pt x="2346" y="1"/>
                  </a:moveTo>
                  <a:cubicBezTo>
                    <a:pt x="1048" y="1"/>
                    <a:pt x="1" y="1060"/>
                    <a:pt x="1" y="2358"/>
                  </a:cubicBezTo>
                  <a:cubicBezTo>
                    <a:pt x="1" y="3656"/>
                    <a:pt x="1060" y="4704"/>
                    <a:pt x="2346" y="4704"/>
                  </a:cubicBezTo>
                  <a:lnTo>
                    <a:pt x="21003" y="4704"/>
                  </a:lnTo>
                  <a:lnTo>
                    <a:pt x="210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2223175" y="3955375"/>
              <a:ext cx="471225" cy="60150"/>
            </a:xfrm>
            <a:custGeom>
              <a:rect b="b" l="l" r="r" t="t"/>
              <a:pathLst>
                <a:path extrusionOk="0" h="2406" w="18849">
                  <a:moveTo>
                    <a:pt x="1" y="1"/>
                  </a:moveTo>
                  <a:lnTo>
                    <a:pt x="1" y="2406"/>
                  </a:lnTo>
                  <a:lnTo>
                    <a:pt x="18848" y="2406"/>
                  </a:lnTo>
                  <a:lnTo>
                    <a:pt x="188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2694675" y="3955375"/>
              <a:ext cx="331900" cy="60150"/>
            </a:xfrm>
            <a:custGeom>
              <a:rect b="b" l="l" r="r" t="t"/>
              <a:pathLst>
                <a:path extrusionOk="0" h="2406" w="13276">
                  <a:moveTo>
                    <a:pt x="0" y="1"/>
                  </a:moveTo>
                  <a:lnTo>
                    <a:pt x="0" y="2406"/>
                  </a:lnTo>
                  <a:lnTo>
                    <a:pt x="13276" y="2406"/>
                  </a:lnTo>
                  <a:lnTo>
                    <a:pt x="13276" y="1"/>
                  </a:ln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2393450" y="3961625"/>
              <a:ext cx="49125" cy="47350"/>
            </a:xfrm>
            <a:custGeom>
              <a:rect b="b" l="l" r="r" t="t"/>
              <a:pathLst>
                <a:path extrusionOk="0" h="1894" w="1965">
                  <a:moveTo>
                    <a:pt x="0" y="1"/>
                  </a:moveTo>
                  <a:lnTo>
                    <a:pt x="0" y="1894"/>
                  </a:lnTo>
                  <a:lnTo>
                    <a:pt x="988" y="1501"/>
                  </a:lnTo>
                  <a:lnTo>
                    <a:pt x="1965" y="1894"/>
                  </a:lnTo>
                  <a:lnTo>
                    <a:pt x="196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 name="Google Shape;2135;p54"/>
          <p:cNvGrpSpPr/>
          <p:nvPr/>
        </p:nvGrpSpPr>
        <p:grpSpPr>
          <a:xfrm>
            <a:off x="2250132" y="1321860"/>
            <a:ext cx="397616" cy="397616"/>
            <a:chOff x="292035" y="246950"/>
            <a:chExt cx="461700" cy="461700"/>
          </a:xfrm>
        </p:grpSpPr>
        <p:sp>
          <p:nvSpPr>
            <p:cNvPr id="2136" name="Google Shape;2136;p54"/>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43" name="Shape 2143"/>
        <p:cNvGrpSpPr/>
        <p:nvPr/>
      </p:nvGrpSpPr>
      <p:grpSpPr>
        <a:xfrm>
          <a:off x="0" y="0"/>
          <a:ext cx="0" cy="0"/>
          <a:chOff x="0" y="0"/>
          <a:chExt cx="0" cy="0"/>
        </a:xfrm>
      </p:grpSpPr>
      <p:sp>
        <p:nvSpPr>
          <p:cNvPr id="2144" name="Google Shape;2144;p55"/>
          <p:cNvSpPr/>
          <p:nvPr/>
        </p:nvSpPr>
        <p:spPr>
          <a:xfrm>
            <a:off x="4084675" y="1206500"/>
            <a:ext cx="4262100" cy="339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5"/>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OTHER GRAPH</a:t>
            </a:r>
            <a:endParaRPr/>
          </a:p>
        </p:txBody>
      </p:sp>
      <p:sp>
        <p:nvSpPr>
          <p:cNvPr id="2146" name="Google Shape;2146;p55"/>
          <p:cNvSpPr txBox="1"/>
          <p:nvPr/>
        </p:nvSpPr>
        <p:spPr>
          <a:xfrm>
            <a:off x="1189376" y="1479188"/>
            <a:ext cx="22398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Nunito Black"/>
                <a:ea typeface="Nunito Black"/>
                <a:cs typeface="Nunito Black"/>
                <a:sym typeface="Nunito Black"/>
              </a:rPr>
              <a:t>20/100</a:t>
            </a:r>
            <a:endParaRPr sz="1800">
              <a:solidFill>
                <a:schemeClr val="dk2"/>
              </a:solidFill>
              <a:latin typeface="Nunito Black"/>
              <a:ea typeface="Nunito Black"/>
              <a:cs typeface="Nunito Black"/>
              <a:sym typeface="Nunito Black"/>
            </a:endParaRPr>
          </a:p>
        </p:txBody>
      </p:sp>
      <p:sp>
        <p:nvSpPr>
          <p:cNvPr id="2147" name="Google Shape;2147;p55"/>
          <p:cNvSpPr txBox="1"/>
          <p:nvPr/>
        </p:nvSpPr>
        <p:spPr>
          <a:xfrm>
            <a:off x="1189387" y="2166850"/>
            <a:ext cx="2373600" cy="65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Lato"/>
                <a:ea typeface="Lato"/>
                <a:cs typeface="Lato"/>
                <a:sym typeface="Lato"/>
              </a:rPr>
              <a:t>Neptune is the farthest planet from the Sun</a:t>
            </a:r>
            <a:endParaRPr sz="1600">
              <a:solidFill>
                <a:schemeClr val="dk1"/>
              </a:solidFill>
              <a:latin typeface="Lato"/>
              <a:ea typeface="Lato"/>
              <a:cs typeface="Lato"/>
              <a:sym typeface="Lato"/>
            </a:endParaRPr>
          </a:p>
        </p:txBody>
      </p:sp>
      <p:sp>
        <p:nvSpPr>
          <p:cNvPr id="2148" name="Google Shape;2148;p55"/>
          <p:cNvSpPr/>
          <p:nvPr/>
        </p:nvSpPr>
        <p:spPr>
          <a:xfrm>
            <a:off x="720309" y="1590657"/>
            <a:ext cx="320400" cy="3204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5"/>
          <p:cNvSpPr txBox="1"/>
          <p:nvPr/>
        </p:nvSpPr>
        <p:spPr>
          <a:xfrm>
            <a:off x="1189376" y="1766488"/>
            <a:ext cx="22398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Nunito Black"/>
                <a:ea typeface="Nunito Black"/>
                <a:cs typeface="Nunito Black"/>
                <a:sym typeface="Nunito Black"/>
              </a:rPr>
              <a:t>NEPTUNE</a:t>
            </a:r>
            <a:endParaRPr sz="1800">
              <a:solidFill>
                <a:schemeClr val="dk2"/>
              </a:solidFill>
              <a:latin typeface="Nunito Black"/>
              <a:ea typeface="Nunito Black"/>
              <a:cs typeface="Nunito Black"/>
              <a:sym typeface="Nunito Black"/>
            </a:endParaRPr>
          </a:p>
        </p:txBody>
      </p:sp>
      <p:sp>
        <p:nvSpPr>
          <p:cNvPr id="2150" name="Google Shape;2150;p55"/>
          <p:cNvSpPr txBox="1"/>
          <p:nvPr/>
        </p:nvSpPr>
        <p:spPr>
          <a:xfrm>
            <a:off x="1189376" y="3062900"/>
            <a:ext cx="22398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Nunito Black"/>
                <a:ea typeface="Nunito Black"/>
                <a:cs typeface="Nunito Black"/>
                <a:sym typeface="Nunito Black"/>
              </a:rPr>
              <a:t>80/100</a:t>
            </a:r>
            <a:endParaRPr sz="1800">
              <a:solidFill>
                <a:schemeClr val="dk2"/>
              </a:solidFill>
              <a:latin typeface="Nunito Black"/>
              <a:ea typeface="Nunito Black"/>
              <a:cs typeface="Nunito Black"/>
              <a:sym typeface="Nunito Black"/>
            </a:endParaRPr>
          </a:p>
        </p:txBody>
      </p:sp>
      <p:sp>
        <p:nvSpPr>
          <p:cNvPr id="2151" name="Google Shape;2151;p55"/>
          <p:cNvSpPr txBox="1"/>
          <p:nvPr/>
        </p:nvSpPr>
        <p:spPr>
          <a:xfrm>
            <a:off x="1189387" y="3750550"/>
            <a:ext cx="2373600" cy="6552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Lato"/>
                <a:ea typeface="Lato"/>
                <a:cs typeface="Lato"/>
                <a:sym typeface="Lato"/>
              </a:rPr>
              <a:t>Mercury is the closest planet to the Sun</a:t>
            </a:r>
            <a:endParaRPr sz="1600">
              <a:solidFill>
                <a:schemeClr val="dk1"/>
              </a:solidFill>
              <a:latin typeface="Lato"/>
              <a:ea typeface="Lato"/>
              <a:cs typeface="Lato"/>
              <a:sym typeface="Lato"/>
            </a:endParaRPr>
          </a:p>
        </p:txBody>
      </p:sp>
      <p:sp>
        <p:nvSpPr>
          <p:cNvPr id="2152" name="Google Shape;2152;p55"/>
          <p:cNvSpPr/>
          <p:nvPr/>
        </p:nvSpPr>
        <p:spPr>
          <a:xfrm>
            <a:off x="720309" y="3174370"/>
            <a:ext cx="320400" cy="320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5"/>
          <p:cNvSpPr txBox="1"/>
          <p:nvPr/>
        </p:nvSpPr>
        <p:spPr>
          <a:xfrm>
            <a:off x="1189376" y="3350200"/>
            <a:ext cx="2239800" cy="41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800">
                <a:solidFill>
                  <a:schemeClr val="dk2"/>
                </a:solidFill>
                <a:latin typeface="Nunito Black"/>
                <a:ea typeface="Nunito Black"/>
                <a:cs typeface="Nunito Black"/>
                <a:sym typeface="Nunito Black"/>
              </a:rPr>
              <a:t>MERCURY</a:t>
            </a:r>
            <a:endParaRPr sz="1800">
              <a:solidFill>
                <a:schemeClr val="dk2"/>
              </a:solidFill>
              <a:latin typeface="Nunito Black"/>
              <a:ea typeface="Nunito Black"/>
              <a:cs typeface="Nunito Black"/>
              <a:sym typeface="Nunito Black"/>
            </a:endParaRPr>
          </a:p>
        </p:txBody>
      </p:sp>
      <p:sp>
        <p:nvSpPr>
          <p:cNvPr id="2154" name="Google Shape;2154;p55"/>
          <p:cNvSpPr txBox="1"/>
          <p:nvPr/>
        </p:nvSpPr>
        <p:spPr>
          <a:xfrm>
            <a:off x="4264800" y="3943350"/>
            <a:ext cx="3901800" cy="5541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200">
                <a:solidFill>
                  <a:schemeClr val="dk1"/>
                </a:solidFill>
                <a:latin typeface="Lato"/>
                <a:ea typeface="Lato"/>
                <a:cs typeface="Lato"/>
                <a:sym typeface="Lato"/>
              </a:rPr>
              <a:t>Follow the link in the graph to modify its data and then paste the new one here. </a:t>
            </a:r>
            <a:r>
              <a:rPr b="1" lang="en" sz="1200">
                <a:solidFill>
                  <a:schemeClr val="dk1"/>
                </a:solidFill>
                <a:latin typeface="Lato"/>
                <a:ea typeface="Lato"/>
                <a:cs typeface="Lato"/>
                <a:sym typeface="Lato"/>
              </a:rPr>
              <a:t>For more info, </a:t>
            </a:r>
            <a:r>
              <a:rPr b="1" lang="en" sz="1200">
                <a:solidFill>
                  <a:schemeClr val="dk1"/>
                </a:solidFill>
                <a:uFill>
                  <a:noFill/>
                </a:uFill>
                <a:latin typeface="Lato"/>
                <a:ea typeface="Lato"/>
                <a:cs typeface="Lato"/>
                <a:sym typeface="Lato"/>
                <a:hlinkClick r:id="rId3">
                  <a:extLst>
                    <a:ext uri="{A12FA001-AC4F-418D-AE19-62706E023703}">
                      <ahyp:hlinkClr val="tx"/>
                    </a:ext>
                  </a:extLst>
                </a:hlinkClick>
              </a:rPr>
              <a:t>click here</a:t>
            </a:r>
            <a:endParaRPr sz="1200">
              <a:solidFill>
                <a:schemeClr val="dk1"/>
              </a:solidFill>
              <a:latin typeface="Lato"/>
              <a:ea typeface="Lato"/>
              <a:cs typeface="Lato"/>
              <a:sym typeface="Lato"/>
            </a:endParaRPr>
          </a:p>
        </p:txBody>
      </p:sp>
      <p:sp>
        <p:nvSpPr>
          <p:cNvPr id="2155" name="Google Shape;2155;p55"/>
          <p:cNvSpPr/>
          <p:nvPr/>
        </p:nvSpPr>
        <p:spPr>
          <a:xfrm>
            <a:off x="2767027" y="1294771"/>
            <a:ext cx="871716" cy="202004"/>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5"/>
          <p:cNvSpPr/>
          <p:nvPr/>
        </p:nvSpPr>
        <p:spPr>
          <a:xfrm>
            <a:off x="478770" y="4405741"/>
            <a:ext cx="628870" cy="12672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7" name="Google Shape;2157;p55"/>
          <p:cNvGrpSpPr/>
          <p:nvPr/>
        </p:nvGrpSpPr>
        <p:grpSpPr>
          <a:xfrm>
            <a:off x="8101513" y="979443"/>
            <a:ext cx="463454" cy="463454"/>
            <a:chOff x="292035" y="246950"/>
            <a:chExt cx="461700" cy="461700"/>
          </a:xfrm>
        </p:grpSpPr>
        <p:sp>
          <p:nvSpPr>
            <p:cNvPr id="2158" name="Google Shape;2158;p55"/>
            <p:cNvSpPr/>
            <p:nvPr/>
          </p:nvSpPr>
          <p:spPr>
            <a:xfrm>
              <a:off x="487635" y="246950"/>
              <a:ext cx="705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5"/>
            <p:cNvSpPr/>
            <p:nvPr/>
          </p:nvSpPr>
          <p:spPr>
            <a:xfrm rot="27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5"/>
            <p:cNvSpPr/>
            <p:nvPr/>
          </p:nvSpPr>
          <p:spPr>
            <a:xfrm rot="5400000">
              <a:off x="487485" y="247000"/>
              <a:ext cx="708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5"/>
            <p:cNvSpPr/>
            <p:nvPr/>
          </p:nvSpPr>
          <p:spPr>
            <a:xfrm rot="81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2" name="Google Shape;2162;p55"/>
          <p:cNvSpPr/>
          <p:nvPr/>
        </p:nvSpPr>
        <p:spPr>
          <a:xfrm>
            <a:off x="3717536" y="2975789"/>
            <a:ext cx="857702" cy="774766"/>
          </a:xfrm>
          <a:custGeom>
            <a:rect b="b" l="l" r="r" t="t"/>
            <a:pathLst>
              <a:path extrusionOk="0" h="5550" w="6144">
                <a:moveTo>
                  <a:pt x="4239" y="358"/>
                </a:moveTo>
                <a:cubicBezTo>
                  <a:pt x="4263" y="501"/>
                  <a:pt x="4382" y="608"/>
                  <a:pt x="4536" y="608"/>
                </a:cubicBezTo>
                <a:cubicBezTo>
                  <a:pt x="4560" y="608"/>
                  <a:pt x="4596" y="608"/>
                  <a:pt x="4620" y="596"/>
                </a:cubicBezTo>
                <a:lnTo>
                  <a:pt x="5727" y="2501"/>
                </a:lnTo>
                <a:cubicBezTo>
                  <a:pt x="5620" y="2549"/>
                  <a:pt x="5560" y="2644"/>
                  <a:pt x="5560" y="2763"/>
                </a:cubicBezTo>
                <a:cubicBezTo>
                  <a:pt x="5560" y="2882"/>
                  <a:pt x="5632" y="2989"/>
                  <a:pt x="5727" y="3037"/>
                </a:cubicBezTo>
                <a:lnTo>
                  <a:pt x="4584" y="4990"/>
                </a:lnTo>
                <a:cubicBezTo>
                  <a:pt x="4560" y="4990"/>
                  <a:pt x="4536" y="4966"/>
                  <a:pt x="4501" y="4966"/>
                </a:cubicBezTo>
                <a:cubicBezTo>
                  <a:pt x="4370" y="4966"/>
                  <a:pt x="4251" y="5061"/>
                  <a:pt x="4227" y="5180"/>
                </a:cubicBezTo>
                <a:lnTo>
                  <a:pt x="1953" y="5180"/>
                </a:lnTo>
                <a:cubicBezTo>
                  <a:pt x="1917" y="5061"/>
                  <a:pt x="1810" y="4966"/>
                  <a:pt x="1679" y="4966"/>
                </a:cubicBezTo>
                <a:cubicBezTo>
                  <a:pt x="1631" y="4966"/>
                  <a:pt x="1596" y="4990"/>
                  <a:pt x="1572" y="4990"/>
                </a:cubicBezTo>
                <a:lnTo>
                  <a:pt x="429" y="3013"/>
                </a:lnTo>
                <a:cubicBezTo>
                  <a:pt x="512" y="2954"/>
                  <a:pt x="572" y="2858"/>
                  <a:pt x="572" y="2751"/>
                </a:cubicBezTo>
                <a:cubicBezTo>
                  <a:pt x="572" y="2644"/>
                  <a:pt x="512" y="2561"/>
                  <a:pt x="441" y="2501"/>
                </a:cubicBezTo>
                <a:lnTo>
                  <a:pt x="1560" y="584"/>
                </a:lnTo>
                <a:cubicBezTo>
                  <a:pt x="1596" y="596"/>
                  <a:pt x="1643" y="608"/>
                  <a:pt x="1691" y="608"/>
                </a:cubicBezTo>
                <a:cubicBezTo>
                  <a:pt x="1834" y="608"/>
                  <a:pt x="1977" y="501"/>
                  <a:pt x="1989" y="358"/>
                </a:cubicBezTo>
                <a:close/>
                <a:moveTo>
                  <a:pt x="1691" y="1"/>
                </a:moveTo>
                <a:cubicBezTo>
                  <a:pt x="1524" y="1"/>
                  <a:pt x="1393" y="132"/>
                  <a:pt x="1393" y="299"/>
                </a:cubicBezTo>
                <a:cubicBezTo>
                  <a:pt x="1393" y="394"/>
                  <a:pt x="1429" y="465"/>
                  <a:pt x="1488" y="525"/>
                </a:cubicBezTo>
                <a:lnTo>
                  <a:pt x="369" y="2454"/>
                </a:lnTo>
                <a:cubicBezTo>
                  <a:pt x="334" y="2454"/>
                  <a:pt x="322" y="2442"/>
                  <a:pt x="298" y="2442"/>
                </a:cubicBezTo>
                <a:cubicBezTo>
                  <a:pt x="131" y="2442"/>
                  <a:pt x="0" y="2573"/>
                  <a:pt x="0" y="2739"/>
                </a:cubicBezTo>
                <a:cubicBezTo>
                  <a:pt x="0" y="2906"/>
                  <a:pt x="131" y="3037"/>
                  <a:pt x="298" y="3037"/>
                </a:cubicBezTo>
                <a:cubicBezTo>
                  <a:pt x="322" y="3037"/>
                  <a:pt x="334" y="3037"/>
                  <a:pt x="369" y="3025"/>
                </a:cubicBezTo>
                <a:lnTo>
                  <a:pt x="1512" y="5013"/>
                </a:lnTo>
                <a:cubicBezTo>
                  <a:pt x="1441" y="5073"/>
                  <a:pt x="1393" y="5144"/>
                  <a:pt x="1393" y="5252"/>
                </a:cubicBezTo>
                <a:cubicBezTo>
                  <a:pt x="1393" y="5418"/>
                  <a:pt x="1524" y="5549"/>
                  <a:pt x="1691" y="5549"/>
                </a:cubicBezTo>
                <a:cubicBezTo>
                  <a:pt x="1858" y="5549"/>
                  <a:pt x="1989" y="5418"/>
                  <a:pt x="1989" y="5252"/>
                </a:cubicBezTo>
                <a:lnTo>
                  <a:pt x="4227" y="5252"/>
                </a:lnTo>
                <a:cubicBezTo>
                  <a:pt x="4227" y="5418"/>
                  <a:pt x="4358" y="5549"/>
                  <a:pt x="4525" y="5549"/>
                </a:cubicBezTo>
                <a:cubicBezTo>
                  <a:pt x="4679" y="5549"/>
                  <a:pt x="4822" y="5418"/>
                  <a:pt x="4822" y="5252"/>
                </a:cubicBezTo>
                <a:cubicBezTo>
                  <a:pt x="4822" y="5144"/>
                  <a:pt x="4763" y="5049"/>
                  <a:pt x="4667" y="5001"/>
                </a:cubicBezTo>
                <a:lnTo>
                  <a:pt x="5799" y="3049"/>
                </a:lnTo>
                <a:lnTo>
                  <a:pt x="5846" y="3049"/>
                </a:lnTo>
                <a:cubicBezTo>
                  <a:pt x="6013" y="3049"/>
                  <a:pt x="6144" y="2918"/>
                  <a:pt x="6144" y="2751"/>
                </a:cubicBezTo>
                <a:cubicBezTo>
                  <a:pt x="6144" y="2608"/>
                  <a:pt x="6013" y="2477"/>
                  <a:pt x="5846" y="2477"/>
                </a:cubicBezTo>
                <a:lnTo>
                  <a:pt x="5810" y="2477"/>
                </a:lnTo>
                <a:lnTo>
                  <a:pt x="4703" y="549"/>
                </a:lnTo>
                <a:cubicBezTo>
                  <a:pt x="4775" y="489"/>
                  <a:pt x="4834" y="406"/>
                  <a:pt x="4834" y="299"/>
                </a:cubicBezTo>
                <a:cubicBezTo>
                  <a:pt x="4834" y="132"/>
                  <a:pt x="4703" y="1"/>
                  <a:pt x="4536" y="1"/>
                </a:cubicBezTo>
                <a:cubicBezTo>
                  <a:pt x="4382" y="1"/>
                  <a:pt x="4251" y="108"/>
                  <a:pt x="4239" y="251"/>
                </a:cubicBezTo>
                <a:lnTo>
                  <a:pt x="1989" y="251"/>
                </a:lnTo>
                <a:cubicBezTo>
                  <a:pt x="1965" y="108"/>
                  <a:pt x="1846" y="1"/>
                  <a:pt x="169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5"/>
          <p:cNvSpPr/>
          <p:nvPr/>
        </p:nvSpPr>
        <p:spPr>
          <a:xfrm>
            <a:off x="6578149" y="1590649"/>
            <a:ext cx="2050336" cy="1138801"/>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64" name="Google Shape;2164;p55" title="Chart">
            <a:hlinkClick r:id="rId4"/>
          </p:cNvPr>
          <p:cNvPicPr preferRelativeResize="0"/>
          <p:nvPr/>
        </p:nvPicPr>
        <p:blipFill>
          <a:blip r:embed="rId5">
            <a:alphaModFix/>
          </a:blip>
          <a:stretch>
            <a:fillRect/>
          </a:stretch>
        </p:blipFill>
        <p:spPr>
          <a:xfrm>
            <a:off x="4729800" y="1313056"/>
            <a:ext cx="2971800" cy="2693792"/>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68" name="Shape 2168"/>
        <p:cNvGrpSpPr/>
        <p:nvPr/>
      </p:nvGrpSpPr>
      <p:grpSpPr>
        <a:xfrm>
          <a:off x="0" y="0"/>
          <a:ext cx="0" cy="0"/>
          <a:chOff x="0" y="0"/>
          <a:chExt cx="0" cy="0"/>
        </a:xfrm>
      </p:grpSpPr>
      <p:grpSp>
        <p:nvGrpSpPr>
          <p:cNvPr id="2169" name="Google Shape;2169;p56"/>
          <p:cNvGrpSpPr/>
          <p:nvPr/>
        </p:nvGrpSpPr>
        <p:grpSpPr>
          <a:xfrm>
            <a:off x="2442144" y="2872128"/>
            <a:ext cx="627446" cy="384504"/>
            <a:chOff x="7020722" y="3595000"/>
            <a:chExt cx="2002699" cy="1227270"/>
          </a:xfrm>
        </p:grpSpPr>
        <p:sp>
          <p:nvSpPr>
            <p:cNvPr id="2170" name="Google Shape;2170;p56"/>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3" name="Google Shape;2173;p56"/>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MORE PERCENTAGES</a:t>
            </a:r>
            <a:endParaRPr/>
          </a:p>
        </p:txBody>
      </p:sp>
      <p:sp>
        <p:nvSpPr>
          <p:cNvPr id="2174" name="Google Shape;2174;p56"/>
          <p:cNvSpPr/>
          <p:nvPr/>
        </p:nvSpPr>
        <p:spPr>
          <a:xfrm>
            <a:off x="6946350" y="1442081"/>
            <a:ext cx="564300" cy="1814700"/>
          </a:xfrm>
          <a:prstGeom prst="rect">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6946350" y="1865406"/>
            <a:ext cx="564300" cy="13914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txBox="1"/>
          <p:nvPr/>
        </p:nvSpPr>
        <p:spPr>
          <a:xfrm>
            <a:off x="713100" y="3404946"/>
            <a:ext cx="24048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Nunito Black"/>
                <a:ea typeface="Nunito Black"/>
                <a:cs typeface="Nunito Black"/>
                <a:sym typeface="Nunito Black"/>
              </a:rPr>
              <a:t>MERCURY</a:t>
            </a:r>
            <a:endParaRPr sz="1800">
              <a:solidFill>
                <a:schemeClr val="dk2"/>
              </a:solidFill>
              <a:latin typeface="Nunito Black"/>
              <a:ea typeface="Nunito Black"/>
              <a:cs typeface="Nunito Black"/>
              <a:sym typeface="Nunito Black"/>
            </a:endParaRPr>
          </a:p>
        </p:txBody>
      </p:sp>
      <p:sp>
        <p:nvSpPr>
          <p:cNvPr id="2177" name="Google Shape;2177;p56"/>
          <p:cNvSpPr txBox="1"/>
          <p:nvPr/>
        </p:nvSpPr>
        <p:spPr>
          <a:xfrm>
            <a:off x="713100" y="3794149"/>
            <a:ext cx="2404800" cy="6771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chemeClr val="dk1"/>
                </a:solidFill>
                <a:latin typeface="Lato"/>
                <a:ea typeface="Lato"/>
                <a:cs typeface="Lato"/>
                <a:sym typeface="Lato"/>
              </a:rPr>
              <a:t>Mercury is the closest planet to the Sun</a:t>
            </a:r>
            <a:endParaRPr sz="1600">
              <a:solidFill>
                <a:schemeClr val="dk1"/>
              </a:solidFill>
              <a:latin typeface="Lato"/>
              <a:ea typeface="Lato"/>
              <a:cs typeface="Lato"/>
              <a:sym typeface="Lato"/>
            </a:endParaRPr>
          </a:p>
        </p:txBody>
      </p:sp>
      <p:sp>
        <p:nvSpPr>
          <p:cNvPr id="2178" name="Google Shape;2178;p56"/>
          <p:cNvSpPr txBox="1"/>
          <p:nvPr/>
        </p:nvSpPr>
        <p:spPr>
          <a:xfrm>
            <a:off x="3369600" y="3404946"/>
            <a:ext cx="24048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Nunito Black"/>
                <a:ea typeface="Nunito Black"/>
                <a:cs typeface="Nunito Black"/>
                <a:sym typeface="Nunito Black"/>
              </a:rPr>
              <a:t>VENUS</a:t>
            </a:r>
            <a:endParaRPr sz="1800">
              <a:solidFill>
                <a:schemeClr val="dk2"/>
              </a:solidFill>
              <a:latin typeface="Nunito Black"/>
              <a:ea typeface="Nunito Black"/>
              <a:cs typeface="Nunito Black"/>
              <a:sym typeface="Nunito Black"/>
            </a:endParaRPr>
          </a:p>
        </p:txBody>
      </p:sp>
      <p:sp>
        <p:nvSpPr>
          <p:cNvPr id="2179" name="Google Shape;2179;p56"/>
          <p:cNvSpPr txBox="1"/>
          <p:nvPr/>
        </p:nvSpPr>
        <p:spPr>
          <a:xfrm>
            <a:off x="3369600" y="3794149"/>
            <a:ext cx="2404800" cy="6771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chemeClr val="dk1"/>
                </a:solidFill>
                <a:latin typeface="Lato"/>
                <a:ea typeface="Lato"/>
                <a:cs typeface="Lato"/>
                <a:sym typeface="Lato"/>
              </a:rPr>
              <a:t>Venus has a beautiful name, but is very hot</a:t>
            </a:r>
            <a:endParaRPr sz="1600">
              <a:solidFill>
                <a:schemeClr val="dk1"/>
              </a:solidFill>
              <a:latin typeface="Lato"/>
              <a:ea typeface="Lato"/>
              <a:cs typeface="Lato"/>
              <a:sym typeface="Lato"/>
            </a:endParaRPr>
          </a:p>
        </p:txBody>
      </p:sp>
      <p:sp>
        <p:nvSpPr>
          <p:cNvPr id="2180" name="Google Shape;2180;p56"/>
          <p:cNvSpPr txBox="1"/>
          <p:nvPr/>
        </p:nvSpPr>
        <p:spPr>
          <a:xfrm>
            <a:off x="6026100" y="3404946"/>
            <a:ext cx="2404800" cy="402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800">
                <a:solidFill>
                  <a:schemeClr val="dk2"/>
                </a:solidFill>
                <a:latin typeface="Nunito Black"/>
                <a:ea typeface="Nunito Black"/>
                <a:cs typeface="Nunito Black"/>
                <a:sym typeface="Nunito Black"/>
              </a:rPr>
              <a:t>MARS</a:t>
            </a:r>
            <a:endParaRPr sz="1800">
              <a:solidFill>
                <a:schemeClr val="dk2"/>
              </a:solidFill>
              <a:latin typeface="Nunito Black"/>
              <a:ea typeface="Nunito Black"/>
              <a:cs typeface="Nunito Black"/>
              <a:sym typeface="Nunito Black"/>
            </a:endParaRPr>
          </a:p>
        </p:txBody>
      </p:sp>
      <p:sp>
        <p:nvSpPr>
          <p:cNvPr id="2181" name="Google Shape;2181;p56"/>
          <p:cNvSpPr txBox="1"/>
          <p:nvPr/>
        </p:nvSpPr>
        <p:spPr>
          <a:xfrm>
            <a:off x="6026100" y="3794149"/>
            <a:ext cx="2404800" cy="6771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600">
                <a:solidFill>
                  <a:schemeClr val="dk1"/>
                </a:solidFill>
                <a:latin typeface="Lato"/>
                <a:ea typeface="Lato"/>
                <a:cs typeface="Lato"/>
                <a:sym typeface="Lato"/>
              </a:rPr>
              <a:t>Despite being red, Mars is a very cold place</a:t>
            </a:r>
            <a:endParaRPr sz="1600">
              <a:solidFill>
                <a:schemeClr val="dk1"/>
              </a:solidFill>
              <a:latin typeface="Lato"/>
              <a:ea typeface="Lato"/>
              <a:cs typeface="Lato"/>
              <a:sym typeface="Lato"/>
            </a:endParaRPr>
          </a:p>
        </p:txBody>
      </p:sp>
      <p:sp>
        <p:nvSpPr>
          <p:cNvPr id="2182" name="Google Shape;2182;p56"/>
          <p:cNvSpPr/>
          <p:nvPr/>
        </p:nvSpPr>
        <p:spPr>
          <a:xfrm>
            <a:off x="1633350" y="1442081"/>
            <a:ext cx="564300" cy="1814700"/>
          </a:xfrm>
          <a:prstGeom prst="rect">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4289850" y="1442081"/>
            <a:ext cx="564300" cy="1814700"/>
          </a:xfrm>
          <a:prstGeom prst="rect">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1633350" y="2112175"/>
            <a:ext cx="564300" cy="11445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5" name="Google Shape;2185;p56"/>
          <p:cNvGrpSpPr/>
          <p:nvPr/>
        </p:nvGrpSpPr>
        <p:grpSpPr>
          <a:xfrm>
            <a:off x="2350040" y="1899588"/>
            <a:ext cx="749799" cy="425151"/>
            <a:chOff x="2302576" y="1897610"/>
            <a:chExt cx="709499" cy="402300"/>
          </a:xfrm>
        </p:grpSpPr>
        <p:sp>
          <p:nvSpPr>
            <p:cNvPr id="2186" name="Google Shape;2186;p56"/>
            <p:cNvSpPr txBox="1"/>
            <p:nvPr/>
          </p:nvSpPr>
          <p:spPr>
            <a:xfrm>
              <a:off x="2402775" y="1897610"/>
              <a:ext cx="609300" cy="402300"/>
            </a:xfrm>
            <a:prstGeom prst="rect">
              <a:avLst/>
            </a:prstGeom>
            <a:solidFill>
              <a:schemeClr val="lt1"/>
            </a:solidFill>
            <a:ln>
              <a:noFill/>
            </a:ln>
          </p:spPr>
          <p:txBody>
            <a:bodyPr anchorCtr="0" anchor="ctr" bIns="0" lIns="91425" spcFirstLastPara="1" rIns="91425" wrap="square" tIns="0">
              <a:noAutofit/>
            </a:bodyPr>
            <a:lstStyle/>
            <a:p>
              <a:pPr indent="0" lvl="0" marL="0" rtl="0" algn="r">
                <a:spcBef>
                  <a:spcPts val="0"/>
                </a:spcBef>
                <a:spcAft>
                  <a:spcPts val="0"/>
                </a:spcAft>
                <a:buNone/>
              </a:pPr>
              <a:r>
                <a:rPr lang="en" sz="1600">
                  <a:solidFill>
                    <a:schemeClr val="dk2"/>
                  </a:solidFill>
                  <a:latin typeface="Nunito Black"/>
                  <a:ea typeface="Nunito Black"/>
                  <a:cs typeface="Nunito Black"/>
                  <a:sym typeface="Nunito Black"/>
                </a:rPr>
                <a:t>56%</a:t>
              </a:r>
              <a:endParaRPr sz="1600">
                <a:solidFill>
                  <a:schemeClr val="dk2"/>
                </a:solidFill>
                <a:latin typeface="Nunito Black"/>
                <a:ea typeface="Nunito Black"/>
                <a:cs typeface="Nunito Black"/>
                <a:sym typeface="Nunito Black"/>
              </a:endParaRPr>
            </a:p>
          </p:txBody>
        </p:sp>
        <p:sp>
          <p:nvSpPr>
            <p:cNvPr id="2187" name="Google Shape;2187;p56"/>
            <p:cNvSpPr/>
            <p:nvPr/>
          </p:nvSpPr>
          <p:spPr>
            <a:xfrm rot="-5400000">
              <a:off x="2276026" y="2044172"/>
              <a:ext cx="162300" cy="109200"/>
            </a:xfrm>
            <a:prstGeom prst="triangle">
              <a:avLst>
                <a:gd fmla="val 50000" name="adj"/>
              </a:avLst>
            </a:prstGeom>
            <a:solidFill>
              <a:schemeClr val="lt1"/>
            </a:solidFill>
            <a:ln>
              <a:noFill/>
            </a:ln>
          </p:spPr>
          <p:txBody>
            <a:bodyPr anchorCtr="0" anchor="ctr" bIns="0" lIns="91425" spcFirstLastPara="1" rIns="91425" wrap="square" tIns="0">
              <a:noAutofit/>
            </a:bodyPr>
            <a:lstStyle/>
            <a:p>
              <a:pPr indent="0" lvl="0" marL="0" rtl="0" algn="r">
                <a:spcBef>
                  <a:spcPts val="0"/>
                </a:spcBef>
                <a:spcAft>
                  <a:spcPts val="0"/>
                </a:spcAft>
                <a:buNone/>
              </a:pPr>
              <a:r>
                <a:t/>
              </a:r>
              <a:endParaRPr>
                <a:solidFill>
                  <a:schemeClr val="dk2"/>
                </a:solidFill>
                <a:latin typeface="Nunito Black"/>
                <a:ea typeface="Nunito Black"/>
                <a:cs typeface="Nunito Black"/>
                <a:sym typeface="Nunito Black"/>
              </a:endParaRPr>
            </a:p>
          </p:txBody>
        </p:sp>
      </p:grpSp>
      <p:sp>
        <p:nvSpPr>
          <p:cNvPr id="2188" name="Google Shape;2188;p56"/>
          <p:cNvSpPr/>
          <p:nvPr/>
        </p:nvSpPr>
        <p:spPr>
          <a:xfrm>
            <a:off x="4289850" y="2662706"/>
            <a:ext cx="564300" cy="5940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9" name="Google Shape;2189;p56"/>
          <p:cNvGrpSpPr/>
          <p:nvPr/>
        </p:nvGrpSpPr>
        <p:grpSpPr>
          <a:xfrm>
            <a:off x="5006543" y="2453382"/>
            <a:ext cx="749799" cy="425151"/>
            <a:chOff x="2302576" y="1913625"/>
            <a:chExt cx="709499" cy="402300"/>
          </a:xfrm>
        </p:grpSpPr>
        <p:sp>
          <p:nvSpPr>
            <p:cNvPr id="2190" name="Google Shape;2190;p56"/>
            <p:cNvSpPr txBox="1"/>
            <p:nvPr/>
          </p:nvSpPr>
          <p:spPr>
            <a:xfrm>
              <a:off x="2402775" y="1913625"/>
              <a:ext cx="609300" cy="402300"/>
            </a:xfrm>
            <a:prstGeom prst="rect">
              <a:avLst/>
            </a:prstGeom>
            <a:solidFill>
              <a:schemeClr val="lt1"/>
            </a:solidFill>
            <a:ln>
              <a:noFill/>
            </a:ln>
          </p:spPr>
          <p:txBody>
            <a:bodyPr anchorCtr="0" anchor="ctr" bIns="0" lIns="91425" spcFirstLastPara="1" rIns="91425" wrap="square" tIns="0">
              <a:noAutofit/>
            </a:bodyPr>
            <a:lstStyle/>
            <a:p>
              <a:pPr indent="0" lvl="0" marL="0" rtl="0" algn="r">
                <a:spcBef>
                  <a:spcPts val="0"/>
                </a:spcBef>
                <a:spcAft>
                  <a:spcPts val="0"/>
                </a:spcAft>
                <a:buNone/>
              </a:pPr>
              <a:r>
                <a:rPr lang="en" sz="1600">
                  <a:solidFill>
                    <a:schemeClr val="dk2"/>
                  </a:solidFill>
                  <a:latin typeface="Nunito Black"/>
                  <a:ea typeface="Nunito Black"/>
                  <a:cs typeface="Nunito Black"/>
                  <a:sym typeface="Nunito Black"/>
                </a:rPr>
                <a:t>33%</a:t>
              </a:r>
              <a:endParaRPr sz="1600">
                <a:solidFill>
                  <a:schemeClr val="dk2"/>
                </a:solidFill>
                <a:latin typeface="Nunito Black"/>
                <a:ea typeface="Nunito Black"/>
                <a:cs typeface="Nunito Black"/>
                <a:sym typeface="Nunito Black"/>
              </a:endParaRPr>
            </a:p>
          </p:txBody>
        </p:sp>
        <p:sp>
          <p:nvSpPr>
            <p:cNvPr id="2191" name="Google Shape;2191;p56"/>
            <p:cNvSpPr/>
            <p:nvPr/>
          </p:nvSpPr>
          <p:spPr>
            <a:xfrm rot="-5400000">
              <a:off x="2276026" y="2060175"/>
              <a:ext cx="162300" cy="109200"/>
            </a:xfrm>
            <a:prstGeom prst="triangle">
              <a:avLst>
                <a:gd fmla="val 50000" name="adj"/>
              </a:avLst>
            </a:prstGeom>
            <a:solidFill>
              <a:schemeClr val="lt1"/>
            </a:solidFill>
            <a:ln>
              <a:noFill/>
            </a:ln>
          </p:spPr>
          <p:txBody>
            <a:bodyPr anchorCtr="0" anchor="ctr" bIns="0" lIns="91425" spcFirstLastPara="1" rIns="91425" wrap="square" tIns="0">
              <a:noAutofit/>
            </a:bodyPr>
            <a:lstStyle/>
            <a:p>
              <a:pPr indent="0" lvl="0" marL="0" rtl="0" algn="r">
                <a:spcBef>
                  <a:spcPts val="0"/>
                </a:spcBef>
                <a:spcAft>
                  <a:spcPts val="0"/>
                </a:spcAft>
                <a:buNone/>
              </a:pPr>
              <a:r>
                <a:t/>
              </a:r>
              <a:endParaRPr>
                <a:solidFill>
                  <a:schemeClr val="dk2"/>
                </a:solidFill>
                <a:latin typeface="Nunito Black"/>
                <a:ea typeface="Nunito Black"/>
                <a:cs typeface="Nunito Black"/>
                <a:sym typeface="Nunito Black"/>
              </a:endParaRPr>
            </a:p>
          </p:txBody>
        </p:sp>
      </p:grpSp>
      <p:grpSp>
        <p:nvGrpSpPr>
          <p:cNvPr id="2192" name="Google Shape;2192;p56"/>
          <p:cNvGrpSpPr/>
          <p:nvPr/>
        </p:nvGrpSpPr>
        <p:grpSpPr>
          <a:xfrm>
            <a:off x="7663048" y="1671395"/>
            <a:ext cx="749799" cy="425151"/>
            <a:chOff x="2302576" y="1913625"/>
            <a:chExt cx="709499" cy="402300"/>
          </a:xfrm>
        </p:grpSpPr>
        <p:sp>
          <p:nvSpPr>
            <p:cNvPr id="2193" name="Google Shape;2193;p56"/>
            <p:cNvSpPr txBox="1"/>
            <p:nvPr/>
          </p:nvSpPr>
          <p:spPr>
            <a:xfrm>
              <a:off x="2402775" y="1913625"/>
              <a:ext cx="609300" cy="402300"/>
            </a:xfrm>
            <a:prstGeom prst="rect">
              <a:avLst/>
            </a:prstGeom>
            <a:solidFill>
              <a:schemeClr val="lt1"/>
            </a:solidFill>
            <a:ln>
              <a:noFill/>
            </a:ln>
          </p:spPr>
          <p:txBody>
            <a:bodyPr anchorCtr="0" anchor="ctr" bIns="0" lIns="91425" spcFirstLastPara="1" rIns="91425" wrap="square" tIns="0">
              <a:noAutofit/>
            </a:bodyPr>
            <a:lstStyle/>
            <a:p>
              <a:pPr indent="0" lvl="0" marL="0" rtl="0" algn="r">
                <a:spcBef>
                  <a:spcPts val="0"/>
                </a:spcBef>
                <a:spcAft>
                  <a:spcPts val="0"/>
                </a:spcAft>
                <a:buNone/>
              </a:pPr>
              <a:r>
                <a:rPr lang="en" sz="1600">
                  <a:solidFill>
                    <a:schemeClr val="dk2"/>
                  </a:solidFill>
                  <a:latin typeface="Nunito Black"/>
                  <a:ea typeface="Nunito Black"/>
                  <a:cs typeface="Nunito Black"/>
                  <a:sym typeface="Nunito Black"/>
                </a:rPr>
                <a:t>75%</a:t>
              </a:r>
              <a:endParaRPr sz="1600">
                <a:solidFill>
                  <a:schemeClr val="dk2"/>
                </a:solidFill>
                <a:latin typeface="Nunito Black"/>
                <a:ea typeface="Nunito Black"/>
                <a:cs typeface="Nunito Black"/>
                <a:sym typeface="Nunito Black"/>
              </a:endParaRPr>
            </a:p>
          </p:txBody>
        </p:sp>
        <p:sp>
          <p:nvSpPr>
            <p:cNvPr id="2194" name="Google Shape;2194;p56"/>
            <p:cNvSpPr/>
            <p:nvPr/>
          </p:nvSpPr>
          <p:spPr>
            <a:xfrm rot="-5400000">
              <a:off x="2276026" y="2060175"/>
              <a:ext cx="162300" cy="109200"/>
            </a:xfrm>
            <a:prstGeom prst="triangle">
              <a:avLst>
                <a:gd fmla="val 50000" name="adj"/>
              </a:avLst>
            </a:prstGeom>
            <a:solidFill>
              <a:schemeClr val="lt1"/>
            </a:solidFill>
            <a:ln>
              <a:noFill/>
            </a:ln>
          </p:spPr>
          <p:txBody>
            <a:bodyPr anchorCtr="0" anchor="ctr" bIns="0" lIns="91425" spcFirstLastPara="1" rIns="91425" wrap="square" tIns="0">
              <a:noAutofit/>
            </a:bodyPr>
            <a:lstStyle/>
            <a:p>
              <a:pPr indent="0" lvl="0" marL="0" rtl="0" algn="r">
                <a:spcBef>
                  <a:spcPts val="0"/>
                </a:spcBef>
                <a:spcAft>
                  <a:spcPts val="0"/>
                </a:spcAft>
                <a:buNone/>
              </a:pPr>
              <a:r>
                <a:t/>
              </a:r>
              <a:endParaRPr sz="1600">
                <a:solidFill>
                  <a:schemeClr val="dk2"/>
                </a:solidFill>
                <a:latin typeface="Nunito Black"/>
                <a:ea typeface="Nunito Black"/>
                <a:cs typeface="Nunito Black"/>
                <a:sym typeface="Nunito Black"/>
              </a:endParaRPr>
            </a:p>
          </p:txBody>
        </p:sp>
      </p:grpSp>
      <p:cxnSp>
        <p:nvCxnSpPr>
          <p:cNvPr id="2195" name="Google Shape;2195;p56"/>
          <p:cNvCxnSpPr/>
          <p:nvPr/>
        </p:nvCxnSpPr>
        <p:spPr>
          <a:xfrm>
            <a:off x="733775" y="3256775"/>
            <a:ext cx="7697700" cy="0"/>
          </a:xfrm>
          <a:prstGeom prst="straightConnector1">
            <a:avLst/>
          </a:prstGeom>
          <a:noFill/>
          <a:ln cap="flat" cmpd="sng" w="19050">
            <a:solidFill>
              <a:schemeClr val="dk2"/>
            </a:solidFill>
            <a:prstDash val="solid"/>
            <a:round/>
            <a:headEnd len="med" w="med" type="none"/>
            <a:tailEnd len="med" w="med" type="none"/>
          </a:ln>
        </p:spPr>
      </p:cxnSp>
      <p:grpSp>
        <p:nvGrpSpPr>
          <p:cNvPr id="2196" name="Google Shape;2196;p56"/>
          <p:cNvGrpSpPr/>
          <p:nvPr/>
        </p:nvGrpSpPr>
        <p:grpSpPr>
          <a:xfrm>
            <a:off x="6691923" y="1996254"/>
            <a:ext cx="448408" cy="1255159"/>
            <a:chOff x="2516975" y="3644450"/>
            <a:chExt cx="260475" cy="729150"/>
          </a:xfrm>
        </p:grpSpPr>
        <p:sp>
          <p:nvSpPr>
            <p:cNvPr id="2197" name="Google Shape;2197;p56"/>
            <p:cNvSpPr/>
            <p:nvPr/>
          </p:nvSpPr>
          <p:spPr>
            <a:xfrm>
              <a:off x="2685150" y="3736650"/>
              <a:ext cx="30675" cy="44500"/>
            </a:xfrm>
            <a:custGeom>
              <a:rect b="b" l="l" r="r" t="t"/>
              <a:pathLst>
                <a:path extrusionOk="0" h="1780" w="1227">
                  <a:moveTo>
                    <a:pt x="792" y="1"/>
                  </a:moveTo>
                  <a:cubicBezTo>
                    <a:pt x="539" y="1"/>
                    <a:pt x="273" y="307"/>
                    <a:pt x="143" y="761"/>
                  </a:cubicBezTo>
                  <a:lnTo>
                    <a:pt x="143" y="772"/>
                  </a:lnTo>
                  <a:cubicBezTo>
                    <a:pt x="0" y="1237"/>
                    <a:pt x="96" y="1665"/>
                    <a:pt x="346" y="1749"/>
                  </a:cubicBezTo>
                  <a:cubicBezTo>
                    <a:pt x="357" y="1749"/>
                    <a:pt x="357" y="1749"/>
                    <a:pt x="381" y="1773"/>
                  </a:cubicBezTo>
                  <a:cubicBezTo>
                    <a:pt x="401" y="1777"/>
                    <a:pt x="421" y="1779"/>
                    <a:pt x="441" y="1779"/>
                  </a:cubicBezTo>
                  <a:cubicBezTo>
                    <a:pt x="680" y="1779"/>
                    <a:pt x="964" y="1462"/>
                    <a:pt x="1096" y="1022"/>
                  </a:cubicBezTo>
                  <a:cubicBezTo>
                    <a:pt x="1227" y="546"/>
                    <a:pt x="1131" y="82"/>
                    <a:pt x="869" y="10"/>
                  </a:cubicBezTo>
                  <a:cubicBezTo>
                    <a:pt x="844" y="4"/>
                    <a:pt x="818" y="1"/>
                    <a:pt x="792"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2640200" y="3774925"/>
              <a:ext cx="65500" cy="81050"/>
            </a:xfrm>
            <a:custGeom>
              <a:rect b="b" l="l" r="r" t="t"/>
              <a:pathLst>
                <a:path extrusionOk="0" h="3242" w="2620">
                  <a:moveTo>
                    <a:pt x="1130" y="1"/>
                  </a:moveTo>
                  <a:cubicBezTo>
                    <a:pt x="610" y="1"/>
                    <a:pt x="0" y="233"/>
                    <a:pt x="227" y="1075"/>
                  </a:cubicBezTo>
                  <a:cubicBezTo>
                    <a:pt x="227" y="1075"/>
                    <a:pt x="310" y="1170"/>
                    <a:pt x="405" y="1349"/>
                  </a:cubicBezTo>
                  <a:lnTo>
                    <a:pt x="179" y="3242"/>
                  </a:lnTo>
                  <a:lnTo>
                    <a:pt x="2620" y="3242"/>
                  </a:lnTo>
                  <a:lnTo>
                    <a:pt x="1977" y="2028"/>
                  </a:lnTo>
                  <a:cubicBezTo>
                    <a:pt x="2084" y="1885"/>
                    <a:pt x="2132" y="1706"/>
                    <a:pt x="2048" y="1504"/>
                  </a:cubicBezTo>
                  <a:cubicBezTo>
                    <a:pt x="2013" y="1349"/>
                    <a:pt x="1965" y="1218"/>
                    <a:pt x="1917" y="1099"/>
                  </a:cubicBezTo>
                  <a:cubicBezTo>
                    <a:pt x="1834" y="813"/>
                    <a:pt x="1774" y="634"/>
                    <a:pt x="1751" y="504"/>
                  </a:cubicBezTo>
                  <a:cubicBezTo>
                    <a:pt x="1739" y="384"/>
                    <a:pt x="1751" y="301"/>
                    <a:pt x="1774" y="206"/>
                  </a:cubicBezTo>
                  <a:cubicBezTo>
                    <a:pt x="1799" y="109"/>
                    <a:pt x="1486" y="1"/>
                    <a:pt x="1130"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2612825" y="3698850"/>
              <a:ext cx="87825" cy="103350"/>
            </a:xfrm>
            <a:custGeom>
              <a:rect b="b" l="l" r="r" t="t"/>
              <a:pathLst>
                <a:path extrusionOk="0" h="4134" w="3513">
                  <a:moveTo>
                    <a:pt x="1945" y="0"/>
                  </a:moveTo>
                  <a:cubicBezTo>
                    <a:pt x="1874" y="0"/>
                    <a:pt x="1802" y="7"/>
                    <a:pt x="1726" y="22"/>
                  </a:cubicBezTo>
                  <a:cubicBezTo>
                    <a:pt x="595" y="225"/>
                    <a:pt x="0" y="618"/>
                    <a:pt x="214" y="1594"/>
                  </a:cubicBezTo>
                  <a:cubicBezTo>
                    <a:pt x="214" y="1594"/>
                    <a:pt x="369" y="2177"/>
                    <a:pt x="322" y="2654"/>
                  </a:cubicBezTo>
                  <a:cubicBezTo>
                    <a:pt x="274" y="3130"/>
                    <a:pt x="810" y="3880"/>
                    <a:pt x="1262" y="4082"/>
                  </a:cubicBezTo>
                  <a:cubicBezTo>
                    <a:pt x="1340" y="4118"/>
                    <a:pt x="1429" y="4134"/>
                    <a:pt x="1526" y="4134"/>
                  </a:cubicBezTo>
                  <a:cubicBezTo>
                    <a:pt x="2012" y="4134"/>
                    <a:pt x="2685" y="3737"/>
                    <a:pt x="2953" y="3439"/>
                  </a:cubicBezTo>
                  <a:cubicBezTo>
                    <a:pt x="3286" y="3082"/>
                    <a:pt x="3512" y="2189"/>
                    <a:pt x="3512" y="1796"/>
                  </a:cubicBezTo>
                  <a:cubicBezTo>
                    <a:pt x="3512" y="1418"/>
                    <a:pt x="2951" y="0"/>
                    <a:pt x="1945"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2601200" y="3644450"/>
              <a:ext cx="113425" cy="132050"/>
            </a:xfrm>
            <a:custGeom>
              <a:rect b="b" l="l" r="r" t="t"/>
              <a:pathLst>
                <a:path extrusionOk="0" h="5282" w="4537">
                  <a:moveTo>
                    <a:pt x="4516" y="4008"/>
                  </a:moveTo>
                  <a:cubicBezTo>
                    <a:pt x="4519" y="4022"/>
                    <a:pt x="4522" y="4030"/>
                    <a:pt x="4525" y="4032"/>
                  </a:cubicBezTo>
                  <a:cubicBezTo>
                    <a:pt x="4523" y="4024"/>
                    <a:pt x="4520" y="4016"/>
                    <a:pt x="4516" y="4008"/>
                  </a:cubicBezTo>
                  <a:close/>
                  <a:moveTo>
                    <a:pt x="2759" y="0"/>
                  </a:moveTo>
                  <a:cubicBezTo>
                    <a:pt x="2259" y="0"/>
                    <a:pt x="1856" y="198"/>
                    <a:pt x="1751" y="531"/>
                  </a:cubicBezTo>
                  <a:cubicBezTo>
                    <a:pt x="1680" y="770"/>
                    <a:pt x="1787" y="1031"/>
                    <a:pt x="2013" y="1258"/>
                  </a:cubicBezTo>
                  <a:cubicBezTo>
                    <a:pt x="525" y="1508"/>
                    <a:pt x="1" y="2722"/>
                    <a:pt x="72" y="3687"/>
                  </a:cubicBezTo>
                  <a:cubicBezTo>
                    <a:pt x="130" y="4559"/>
                    <a:pt x="465" y="4644"/>
                    <a:pt x="594" y="4644"/>
                  </a:cubicBezTo>
                  <a:cubicBezTo>
                    <a:pt x="625" y="4644"/>
                    <a:pt x="644" y="4639"/>
                    <a:pt x="644" y="4639"/>
                  </a:cubicBezTo>
                  <a:cubicBezTo>
                    <a:pt x="644" y="4639"/>
                    <a:pt x="322" y="4127"/>
                    <a:pt x="382" y="3687"/>
                  </a:cubicBezTo>
                  <a:lnTo>
                    <a:pt x="382" y="3687"/>
                  </a:lnTo>
                  <a:cubicBezTo>
                    <a:pt x="382" y="3687"/>
                    <a:pt x="441" y="3770"/>
                    <a:pt x="525" y="3806"/>
                  </a:cubicBezTo>
                  <a:lnTo>
                    <a:pt x="798" y="4651"/>
                  </a:lnTo>
                  <a:cubicBezTo>
                    <a:pt x="798" y="4651"/>
                    <a:pt x="798" y="4210"/>
                    <a:pt x="691" y="3770"/>
                  </a:cubicBezTo>
                  <a:cubicBezTo>
                    <a:pt x="739" y="3710"/>
                    <a:pt x="894" y="3401"/>
                    <a:pt x="894" y="3163"/>
                  </a:cubicBezTo>
                  <a:cubicBezTo>
                    <a:pt x="894" y="3163"/>
                    <a:pt x="1310" y="3639"/>
                    <a:pt x="2061" y="3698"/>
                  </a:cubicBezTo>
                  <a:cubicBezTo>
                    <a:pt x="2061" y="3698"/>
                    <a:pt x="1846" y="3460"/>
                    <a:pt x="1846" y="3270"/>
                  </a:cubicBezTo>
                  <a:lnTo>
                    <a:pt x="1846" y="3270"/>
                  </a:lnTo>
                  <a:cubicBezTo>
                    <a:pt x="1846" y="3270"/>
                    <a:pt x="2632" y="3806"/>
                    <a:pt x="3442" y="3865"/>
                  </a:cubicBezTo>
                  <a:cubicBezTo>
                    <a:pt x="3442" y="3865"/>
                    <a:pt x="3168" y="3496"/>
                    <a:pt x="3192" y="3282"/>
                  </a:cubicBezTo>
                  <a:lnTo>
                    <a:pt x="3192" y="3282"/>
                  </a:lnTo>
                  <a:cubicBezTo>
                    <a:pt x="3192" y="3282"/>
                    <a:pt x="3549" y="3746"/>
                    <a:pt x="3870" y="3865"/>
                  </a:cubicBezTo>
                  <a:cubicBezTo>
                    <a:pt x="3870" y="3865"/>
                    <a:pt x="3846" y="5008"/>
                    <a:pt x="3692" y="5282"/>
                  </a:cubicBezTo>
                  <a:cubicBezTo>
                    <a:pt x="3692" y="5282"/>
                    <a:pt x="4311" y="4520"/>
                    <a:pt x="4263" y="3710"/>
                  </a:cubicBezTo>
                  <a:lnTo>
                    <a:pt x="4263" y="3710"/>
                  </a:lnTo>
                  <a:cubicBezTo>
                    <a:pt x="4263" y="3710"/>
                    <a:pt x="4461" y="3887"/>
                    <a:pt x="4516" y="4008"/>
                  </a:cubicBezTo>
                  <a:lnTo>
                    <a:pt x="4516" y="4008"/>
                  </a:lnTo>
                  <a:cubicBezTo>
                    <a:pt x="4476" y="3816"/>
                    <a:pt x="4442" y="2546"/>
                    <a:pt x="3811" y="1782"/>
                  </a:cubicBezTo>
                  <a:cubicBezTo>
                    <a:pt x="4120" y="1710"/>
                    <a:pt x="4347" y="1532"/>
                    <a:pt x="4406" y="1293"/>
                  </a:cubicBezTo>
                  <a:cubicBezTo>
                    <a:pt x="4537" y="829"/>
                    <a:pt x="4049" y="293"/>
                    <a:pt x="3323" y="79"/>
                  </a:cubicBezTo>
                  <a:cubicBezTo>
                    <a:pt x="3128" y="26"/>
                    <a:pt x="2937" y="0"/>
                    <a:pt x="27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2706575" y="4285475"/>
              <a:ext cx="38725" cy="72950"/>
            </a:xfrm>
            <a:custGeom>
              <a:rect b="b" l="l" r="r" t="t"/>
              <a:pathLst>
                <a:path extrusionOk="0" h="2918" w="1549">
                  <a:moveTo>
                    <a:pt x="1405" y="1"/>
                  </a:moveTo>
                  <a:lnTo>
                    <a:pt x="1" y="394"/>
                  </a:lnTo>
                  <a:lnTo>
                    <a:pt x="322" y="2048"/>
                  </a:lnTo>
                  <a:lnTo>
                    <a:pt x="572" y="2918"/>
                  </a:lnTo>
                  <a:lnTo>
                    <a:pt x="1167" y="2918"/>
                  </a:lnTo>
                  <a:lnTo>
                    <a:pt x="1548" y="2048"/>
                  </a:lnTo>
                  <a:lnTo>
                    <a:pt x="1405"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2656575" y="4336950"/>
              <a:ext cx="102700" cy="36650"/>
            </a:xfrm>
            <a:custGeom>
              <a:rect b="b" l="l" r="r" t="t"/>
              <a:pathLst>
                <a:path extrusionOk="0" h="1466" w="4108">
                  <a:moveTo>
                    <a:pt x="3553" y="0"/>
                  </a:moveTo>
                  <a:cubicBezTo>
                    <a:pt x="3550" y="0"/>
                    <a:pt x="3548" y="1"/>
                    <a:pt x="3548" y="1"/>
                  </a:cubicBezTo>
                  <a:cubicBezTo>
                    <a:pt x="3310" y="259"/>
                    <a:pt x="3096" y="345"/>
                    <a:pt x="2916" y="345"/>
                  </a:cubicBezTo>
                  <a:cubicBezTo>
                    <a:pt x="2556" y="345"/>
                    <a:pt x="2334" y="1"/>
                    <a:pt x="2334" y="1"/>
                  </a:cubicBezTo>
                  <a:lnTo>
                    <a:pt x="2001" y="1"/>
                  </a:lnTo>
                  <a:cubicBezTo>
                    <a:pt x="1739" y="287"/>
                    <a:pt x="810" y="478"/>
                    <a:pt x="405" y="621"/>
                  </a:cubicBezTo>
                  <a:cubicBezTo>
                    <a:pt x="0" y="751"/>
                    <a:pt x="155" y="1466"/>
                    <a:pt x="155" y="1466"/>
                  </a:cubicBezTo>
                  <a:lnTo>
                    <a:pt x="4108" y="1466"/>
                  </a:lnTo>
                  <a:cubicBezTo>
                    <a:pt x="4108" y="133"/>
                    <a:pt x="3605" y="0"/>
                    <a:pt x="3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2605375" y="4285475"/>
              <a:ext cx="38725" cy="72950"/>
            </a:xfrm>
            <a:custGeom>
              <a:rect b="b" l="l" r="r" t="t"/>
              <a:pathLst>
                <a:path extrusionOk="0" h="2918" w="1549">
                  <a:moveTo>
                    <a:pt x="131" y="1"/>
                  </a:moveTo>
                  <a:lnTo>
                    <a:pt x="0" y="2048"/>
                  </a:lnTo>
                  <a:lnTo>
                    <a:pt x="370" y="2918"/>
                  </a:lnTo>
                  <a:lnTo>
                    <a:pt x="965" y="2918"/>
                  </a:lnTo>
                  <a:lnTo>
                    <a:pt x="1215" y="2048"/>
                  </a:lnTo>
                  <a:lnTo>
                    <a:pt x="1548" y="394"/>
                  </a:lnTo>
                  <a:lnTo>
                    <a:pt x="131"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2547325" y="4336950"/>
              <a:ext cx="102725" cy="36650"/>
            </a:xfrm>
            <a:custGeom>
              <a:rect b="b" l="l" r="r" t="t"/>
              <a:pathLst>
                <a:path extrusionOk="0" h="1466" w="4109">
                  <a:moveTo>
                    <a:pt x="3541" y="0"/>
                  </a:moveTo>
                  <a:cubicBezTo>
                    <a:pt x="3538" y="0"/>
                    <a:pt x="3537" y="1"/>
                    <a:pt x="3537" y="1"/>
                  </a:cubicBezTo>
                  <a:cubicBezTo>
                    <a:pt x="3299" y="259"/>
                    <a:pt x="3086" y="345"/>
                    <a:pt x="2908" y="345"/>
                  </a:cubicBezTo>
                  <a:cubicBezTo>
                    <a:pt x="2551" y="345"/>
                    <a:pt x="2334" y="1"/>
                    <a:pt x="2334" y="1"/>
                  </a:cubicBezTo>
                  <a:lnTo>
                    <a:pt x="1989" y="1"/>
                  </a:lnTo>
                  <a:cubicBezTo>
                    <a:pt x="1739" y="287"/>
                    <a:pt x="798" y="478"/>
                    <a:pt x="394" y="621"/>
                  </a:cubicBezTo>
                  <a:cubicBezTo>
                    <a:pt x="1" y="751"/>
                    <a:pt x="144" y="1466"/>
                    <a:pt x="144" y="1466"/>
                  </a:cubicBezTo>
                  <a:lnTo>
                    <a:pt x="4108" y="1466"/>
                  </a:lnTo>
                  <a:cubicBezTo>
                    <a:pt x="4108" y="133"/>
                    <a:pt x="3594" y="0"/>
                    <a:pt x="3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2589900" y="4031575"/>
              <a:ext cx="166400" cy="293525"/>
            </a:xfrm>
            <a:custGeom>
              <a:rect b="b" l="l" r="r" t="t"/>
              <a:pathLst>
                <a:path extrusionOk="0" h="11741" w="6656">
                  <a:moveTo>
                    <a:pt x="1048" y="1"/>
                  </a:moveTo>
                  <a:lnTo>
                    <a:pt x="0" y="11288"/>
                  </a:lnTo>
                  <a:lnTo>
                    <a:pt x="2596" y="11526"/>
                  </a:lnTo>
                  <a:lnTo>
                    <a:pt x="3536" y="3203"/>
                  </a:lnTo>
                  <a:lnTo>
                    <a:pt x="3858" y="11740"/>
                  </a:lnTo>
                  <a:lnTo>
                    <a:pt x="6656" y="11526"/>
                  </a:lnTo>
                  <a:lnTo>
                    <a:pt x="60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2616100" y="3825000"/>
              <a:ext cx="68475" cy="206600"/>
            </a:xfrm>
            <a:custGeom>
              <a:rect b="b" l="l" r="r" t="t"/>
              <a:pathLst>
                <a:path extrusionOk="0" h="8264" w="2739">
                  <a:moveTo>
                    <a:pt x="2738" y="1"/>
                  </a:moveTo>
                  <a:cubicBezTo>
                    <a:pt x="2330" y="222"/>
                    <a:pt x="1982" y="286"/>
                    <a:pt x="1716" y="286"/>
                  </a:cubicBezTo>
                  <a:cubicBezTo>
                    <a:pt x="1353" y="286"/>
                    <a:pt x="1143" y="167"/>
                    <a:pt x="1143" y="167"/>
                  </a:cubicBezTo>
                  <a:lnTo>
                    <a:pt x="0" y="8264"/>
                  </a:lnTo>
                  <a:lnTo>
                    <a:pt x="2738" y="8264"/>
                  </a:lnTo>
                  <a:lnTo>
                    <a:pt x="27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2659250" y="3798800"/>
              <a:ext cx="118200" cy="340250"/>
            </a:xfrm>
            <a:custGeom>
              <a:rect b="b" l="l" r="r" t="t"/>
              <a:pathLst>
                <a:path extrusionOk="0" h="13610" w="4728">
                  <a:moveTo>
                    <a:pt x="1132" y="1"/>
                  </a:moveTo>
                  <a:lnTo>
                    <a:pt x="0" y="1704"/>
                  </a:lnTo>
                  <a:lnTo>
                    <a:pt x="179" y="13491"/>
                  </a:lnTo>
                  <a:lnTo>
                    <a:pt x="3894" y="13610"/>
                  </a:lnTo>
                  <a:lnTo>
                    <a:pt x="3215" y="7049"/>
                  </a:lnTo>
                  <a:lnTo>
                    <a:pt x="3215" y="7049"/>
                  </a:lnTo>
                  <a:cubicBezTo>
                    <a:pt x="3215" y="7049"/>
                    <a:pt x="3245" y="7053"/>
                    <a:pt x="3295" y="7053"/>
                  </a:cubicBezTo>
                  <a:cubicBezTo>
                    <a:pt x="3507" y="7053"/>
                    <a:pt x="4086" y="6991"/>
                    <a:pt x="4394" y="6347"/>
                  </a:cubicBezTo>
                  <a:cubicBezTo>
                    <a:pt x="4727" y="5549"/>
                    <a:pt x="2810" y="1025"/>
                    <a:pt x="2810" y="1025"/>
                  </a:cubicBezTo>
                  <a:lnTo>
                    <a:pt x="11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2540175" y="3808325"/>
              <a:ext cx="114625" cy="326275"/>
            </a:xfrm>
            <a:custGeom>
              <a:rect b="b" l="l" r="r" t="t"/>
              <a:pathLst>
                <a:path extrusionOk="0" h="13051" w="4585">
                  <a:moveTo>
                    <a:pt x="4406" y="1"/>
                  </a:moveTo>
                  <a:lnTo>
                    <a:pt x="3085" y="953"/>
                  </a:lnTo>
                  <a:lnTo>
                    <a:pt x="2406" y="3549"/>
                  </a:lnTo>
                  <a:lnTo>
                    <a:pt x="1037" y="2120"/>
                  </a:lnTo>
                  <a:lnTo>
                    <a:pt x="1" y="2847"/>
                  </a:lnTo>
                  <a:lnTo>
                    <a:pt x="2382" y="6597"/>
                  </a:lnTo>
                  <a:lnTo>
                    <a:pt x="1680" y="12895"/>
                  </a:lnTo>
                  <a:lnTo>
                    <a:pt x="3882" y="13050"/>
                  </a:lnTo>
                  <a:lnTo>
                    <a:pt x="4585" y="1311"/>
                  </a:lnTo>
                  <a:lnTo>
                    <a:pt x="44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2660725" y="3955375"/>
              <a:ext cx="78625" cy="28900"/>
            </a:xfrm>
            <a:custGeom>
              <a:rect b="b" l="l" r="r" t="t"/>
              <a:pathLst>
                <a:path extrusionOk="0" h="1156" w="3145">
                  <a:moveTo>
                    <a:pt x="1" y="1"/>
                  </a:moveTo>
                  <a:lnTo>
                    <a:pt x="1" y="608"/>
                  </a:lnTo>
                  <a:lnTo>
                    <a:pt x="1192" y="1156"/>
                  </a:lnTo>
                  <a:lnTo>
                    <a:pt x="1561" y="703"/>
                  </a:lnTo>
                  <a:lnTo>
                    <a:pt x="3144" y="78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2711350" y="3852975"/>
              <a:ext cx="28000" cy="74150"/>
            </a:xfrm>
            <a:custGeom>
              <a:rect b="b" l="l" r="r" t="t"/>
              <a:pathLst>
                <a:path extrusionOk="0" h="2966" w="1120">
                  <a:moveTo>
                    <a:pt x="405" y="1"/>
                  </a:moveTo>
                  <a:lnTo>
                    <a:pt x="762" y="2608"/>
                  </a:lnTo>
                  <a:lnTo>
                    <a:pt x="762" y="2608"/>
                  </a:lnTo>
                  <a:lnTo>
                    <a:pt x="262" y="2454"/>
                  </a:lnTo>
                  <a:lnTo>
                    <a:pt x="476" y="1299"/>
                  </a:lnTo>
                  <a:lnTo>
                    <a:pt x="0" y="2632"/>
                  </a:lnTo>
                  <a:lnTo>
                    <a:pt x="1119" y="2966"/>
                  </a:lnTo>
                  <a:lnTo>
                    <a:pt x="4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2623225" y="3953600"/>
              <a:ext cx="24150" cy="12525"/>
            </a:xfrm>
            <a:custGeom>
              <a:rect b="b" l="l" r="r" t="t"/>
              <a:pathLst>
                <a:path extrusionOk="0" h="501" w="966">
                  <a:moveTo>
                    <a:pt x="37" y="0"/>
                  </a:moveTo>
                  <a:lnTo>
                    <a:pt x="1" y="119"/>
                  </a:lnTo>
                  <a:lnTo>
                    <a:pt x="965" y="500"/>
                  </a:lnTo>
                  <a:lnTo>
                    <a:pt x="965" y="334"/>
                  </a:lnTo>
                  <a:lnTo>
                    <a:pt x="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2593475" y="3842875"/>
              <a:ext cx="29775" cy="130375"/>
            </a:xfrm>
            <a:custGeom>
              <a:rect b="b" l="l" r="r" t="t"/>
              <a:pathLst>
                <a:path extrusionOk="0" h="5215" w="1191">
                  <a:moveTo>
                    <a:pt x="1191" y="0"/>
                  </a:moveTo>
                  <a:lnTo>
                    <a:pt x="0" y="4822"/>
                  </a:lnTo>
                  <a:lnTo>
                    <a:pt x="250" y="5215"/>
                  </a:lnTo>
                  <a:lnTo>
                    <a:pt x="11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2658950" y="3798800"/>
              <a:ext cx="28300" cy="42300"/>
            </a:xfrm>
            <a:custGeom>
              <a:rect b="b" l="l" r="r" t="t"/>
              <a:pathLst>
                <a:path extrusionOk="0" h="1692" w="1132">
                  <a:moveTo>
                    <a:pt x="1132" y="1"/>
                  </a:moveTo>
                  <a:lnTo>
                    <a:pt x="965" y="1263"/>
                  </a:lnTo>
                  <a:lnTo>
                    <a:pt x="465" y="1263"/>
                  </a:lnTo>
                  <a:lnTo>
                    <a:pt x="655" y="1608"/>
                  </a:lnTo>
                  <a:lnTo>
                    <a:pt x="1" y="1692"/>
                  </a:lnTo>
                  <a:lnTo>
                    <a:pt x="1" y="1692"/>
                  </a:lnTo>
                  <a:lnTo>
                    <a:pt x="858" y="1668"/>
                  </a:lnTo>
                  <a:lnTo>
                    <a:pt x="655" y="1382"/>
                  </a:lnTo>
                  <a:lnTo>
                    <a:pt x="1096" y="1370"/>
                  </a:lnTo>
                  <a:lnTo>
                    <a:pt x="11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2638700" y="3808325"/>
              <a:ext cx="16100" cy="32775"/>
            </a:xfrm>
            <a:custGeom>
              <a:rect b="b" l="l" r="r" t="t"/>
              <a:pathLst>
                <a:path extrusionOk="0" h="1311" w="644">
                  <a:moveTo>
                    <a:pt x="465" y="1"/>
                  </a:moveTo>
                  <a:lnTo>
                    <a:pt x="1" y="894"/>
                  </a:lnTo>
                  <a:lnTo>
                    <a:pt x="227" y="1001"/>
                  </a:lnTo>
                  <a:cubicBezTo>
                    <a:pt x="227" y="1001"/>
                    <a:pt x="108" y="1180"/>
                    <a:pt x="72" y="1180"/>
                  </a:cubicBezTo>
                  <a:cubicBezTo>
                    <a:pt x="49" y="1180"/>
                    <a:pt x="644" y="1311"/>
                    <a:pt x="644" y="1311"/>
                  </a:cubicBezTo>
                  <a:lnTo>
                    <a:pt x="239" y="1180"/>
                  </a:lnTo>
                  <a:lnTo>
                    <a:pt x="430" y="953"/>
                  </a:lnTo>
                  <a:lnTo>
                    <a:pt x="156" y="894"/>
                  </a:lnTo>
                  <a:lnTo>
                    <a:pt x="4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2620250" y="3860125"/>
              <a:ext cx="103025" cy="117300"/>
            </a:xfrm>
            <a:custGeom>
              <a:rect b="b" l="l" r="r" t="t"/>
              <a:pathLst>
                <a:path extrusionOk="0" h="4692" w="4121">
                  <a:moveTo>
                    <a:pt x="1322" y="1"/>
                  </a:moveTo>
                  <a:lnTo>
                    <a:pt x="1" y="3692"/>
                  </a:lnTo>
                  <a:lnTo>
                    <a:pt x="2811" y="4692"/>
                  </a:lnTo>
                  <a:lnTo>
                    <a:pt x="3001" y="4156"/>
                  </a:lnTo>
                  <a:lnTo>
                    <a:pt x="2834" y="4108"/>
                  </a:lnTo>
                  <a:lnTo>
                    <a:pt x="1620" y="3811"/>
                  </a:lnTo>
                  <a:lnTo>
                    <a:pt x="1632" y="1977"/>
                  </a:lnTo>
                  <a:lnTo>
                    <a:pt x="3477" y="2322"/>
                  </a:lnTo>
                  <a:lnTo>
                    <a:pt x="3644" y="2346"/>
                  </a:lnTo>
                  <a:lnTo>
                    <a:pt x="4120" y="1013"/>
                  </a:lnTo>
                  <a:lnTo>
                    <a:pt x="13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2625625" y="3865200"/>
              <a:ext cx="92275" cy="105375"/>
            </a:xfrm>
            <a:custGeom>
              <a:rect b="b" l="l" r="r" t="t"/>
              <a:pathLst>
                <a:path extrusionOk="0" h="4215" w="3691">
                  <a:moveTo>
                    <a:pt x="1179" y="0"/>
                  </a:moveTo>
                  <a:lnTo>
                    <a:pt x="0" y="3322"/>
                  </a:lnTo>
                  <a:lnTo>
                    <a:pt x="2524" y="4215"/>
                  </a:lnTo>
                  <a:lnTo>
                    <a:pt x="2619" y="3905"/>
                  </a:lnTo>
                  <a:lnTo>
                    <a:pt x="1405" y="3608"/>
                  </a:lnTo>
                  <a:lnTo>
                    <a:pt x="1417" y="1774"/>
                  </a:lnTo>
                  <a:lnTo>
                    <a:pt x="3262" y="2119"/>
                  </a:lnTo>
                  <a:lnTo>
                    <a:pt x="3691" y="917"/>
                  </a:lnTo>
                  <a:lnTo>
                    <a:pt x="11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2669375" y="3864900"/>
              <a:ext cx="33950" cy="19375"/>
            </a:xfrm>
            <a:custGeom>
              <a:rect b="b" l="l" r="r" t="t"/>
              <a:pathLst>
                <a:path extrusionOk="0" h="775" w="1358">
                  <a:moveTo>
                    <a:pt x="119" y="0"/>
                  </a:moveTo>
                  <a:lnTo>
                    <a:pt x="0" y="333"/>
                  </a:lnTo>
                  <a:lnTo>
                    <a:pt x="1239" y="774"/>
                  </a:lnTo>
                  <a:lnTo>
                    <a:pt x="1358" y="441"/>
                  </a:lnTo>
                  <a:lnTo>
                    <a:pt x="1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2516975" y="3830075"/>
              <a:ext cx="46150" cy="45850"/>
            </a:xfrm>
            <a:custGeom>
              <a:rect b="b" l="l" r="r" t="t"/>
              <a:pathLst>
                <a:path extrusionOk="0" h="1834" w="1846">
                  <a:moveTo>
                    <a:pt x="929" y="0"/>
                  </a:moveTo>
                  <a:cubicBezTo>
                    <a:pt x="417" y="0"/>
                    <a:pt x="0" y="405"/>
                    <a:pt x="0" y="917"/>
                  </a:cubicBezTo>
                  <a:cubicBezTo>
                    <a:pt x="0" y="1429"/>
                    <a:pt x="417" y="1834"/>
                    <a:pt x="929" y="1834"/>
                  </a:cubicBezTo>
                  <a:cubicBezTo>
                    <a:pt x="1441" y="1834"/>
                    <a:pt x="1846" y="1429"/>
                    <a:pt x="1846" y="917"/>
                  </a:cubicBezTo>
                  <a:cubicBezTo>
                    <a:pt x="1846" y="405"/>
                    <a:pt x="1441" y="0"/>
                    <a:pt x="929"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2627100" y="3906550"/>
              <a:ext cx="46175" cy="46175"/>
            </a:xfrm>
            <a:custGeom>
              <a:rect b="b" l="l" r="r" t="t"/>
              <a:pathLst>
                <a:path extrusionOk="0" h="1847" w="1847">
                  <a:moveTo>
                    <a:pt x="929" y="1"/>
                  </a:moveTo>
                  <a:cubicBezTo>
                    <a:pt x="417" y="1"/>
                    <a:pt x="1" y="418"/>
                    <a:pt x="1" y="918"/>
                  </a:cubicBezTo>
                  <a:cubicBezTo>
                    <a:pt x="1" y="1430"/>
                    <a:pt x="417" y="1846"/>
                    <a:pt x="929" y="1846"/>
                  </a:cubicBezTo>
                  <a:cubicBezTo>
                    <a:pt x="1441" y="1846"/>
                    <a:pt x="1846" y="1430"/>
                    <a:pt x="1846" y="918"/>
                  </a:cubicBezTo>
                  <a:cubicBezTo>
                    <a:pt x="1846" y="418"/>
                    <a:pt x="1441" y="1"/>
                    <a:pt x="929"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56"/>
          <p:cNvGrpSpPr/>
          <p:nvPr/>
        </p:nvGrpSpPr>
        <p:grpSpPr>
          <a:xfrm flipH="1">
            <a:off x="1005873" y="2001736"/>
            <a:ext cx="627468" cy="1255201"/>
            <a:chOff x="5543250" y="3380975"/>
            <a:chExt cx="535200" cy="1070625"/>
          </a:xfrm>
        </p:grpSpPr>
        <p:sp>
          <p:nvSpPr>
            <p:cNvPr id="2221" name="Google Shape;2221;p56"/>
            <p:cNvSpPr/>
            <p:nvPr/>
          </p:nvSpPr>
          <p:spPr>
            <a:xfrm>
              <a:off x="5910850" y="3479150"/>
              <a:ext cx="50925" cy="58825"/>
            </a:xfrm>
            <a:custGeom>
              <a:rect b="b" l="l" r="r" t="t"/>
              <a:pathLst>
                <a:path extrusionOk="0" h="2353" w="2037">
                  <a:moveTo>
                    <a:pt x="1481" y="1"/>
                  </a:moveTo>
                  <a:cubicBezTo>
                    <a:pt x="1290" y="1"/>
                    <a:pt x="1062" y="102"/>
                    <a:pt x="846" y="285"/>
                  </a:cubicBezTo>
                  <a:cubicBezTo>
                    <a:pt x="679" y="416"/>
                    <a:pt x="524" y="583"/>
                    <a:pt x="417" y="785"/>
                  </a:cubicBezTo>
                  <a:cubicBezTo>
                    <a:pt x="393" y="785"/>
                    <a:pt x="393" y="797"/>
                    <a:pt x="393" y="797"/>
                  </a:cubicBezTo>
                  <a:cubicBezTo>
                    <a:pt x="36" y="1393"/>
                    <a:pt x="0" y="2036"/>
                    <a:pt x="298" y="2262"/>
                  </a:cubicBezTo>
                  <a:cubicBezTo>
                    <a:pt x="310" y="2274"/>
                    <a:pt x="310" y="2286"/>
                    <a:pt x="322" y="2286"/>
                  </a:cubicBezTo>
                  <a:cubicBezTo>
                    <a:pt x="369" y="2321"/>
                    <a:pt x="417" y="2333"/>
                    <a:pt x="477" y="2345"/>
                  </a:cubicBezTo>
                  <a:cubicBezTo>
                    <a:pt x="502" y="2350"/>
                    <a:pt x="529" y="2352"/>
                    <a:pt x="556" y="2352"/>
                  </a:cubicBezTo>
                  <a:cubicBezTo>
                    <a:pt x="875" y="2352"/>
                    <a:pt x="1313" y="2041"/>
                    <a:pt x="1620" y="1547"/>
                  </a:cubicBezTo>
                  <a:cubicBezTo>
                    <a:pt x="2001" y="940"/>
                    <a:pt x="2036" y="262"/>
                    <a:pt x="1703" y="59"/>
                  </a:cubicBezTo>
                  <a:cubicBezTo>
                    <a:pt x="1638" y="20"/>
                    <a:pt x="1563" y="1"/>
                    <a:pt x="1481"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5841800" y="3539825"/>
              <a:ext cx="80975" cy="214075"/>
            </a:xfrm>
            <a:custGeom>
              <a:rect b="b" l="l" r="r" t="t"/>
              <a:pathLst>
                <a:path extrusionOk="0" h="8563" w="3239">
                  <a:moveTo>
                    <a:pt x="1771" y="0"/>
                  </a:moveTo>
                  <a:cubicBezTo>
                    <a:pt x="1021" y="0"/>
                    <a:pt x="147" y="336"/>
                    <a:pt x="464" y="1549"/>
                  </a:cubicBezTo>
                  <a:cubicBezTo>
                    <a:pt x="464" y="1549"/>
                    <a:pt x="524" y="1609"/>
                    <a:pt x="595" y="1728"/>
                  </a:cubicBezTo>
                  <a:cubicBezTo>
                    <a:pt x="595" y="1728"/>
                    <a:pt x="393" y="3573"/>
                    <a:pt x="202" y="3847"/>
                  </a:cubicBezTo>
                  <a:cubicBezTo>
                    <a:pt x="0" y="4133"/>
                    <a:pt x="95" y="7919"/>
                    <a:pt x="83" y="7931"/>
                  </a:cubicBezTo>
                  <a:lnTo>
                    <a:pt x="691" y="8562"/>
                  </a:lnTo>
                  <a:lnTo>
                    <a:pt x="2250" y="7395"/>
                  </a:lnTo>
                  <a:lnTo>
                    <a:pt x="3000" y="6312"/>
                  </a:lnTo>
                  <a:lnTo>
                    <a:pt x="3239" y="2895"/>
                  </a:lnTo>
                  <a:lnTo>
                    <a:pt x="3120" y="2764"/>
                  </a:lnTo>
                  <a:cubicBezTo>
                    <a:pt x="3191" y="2597"/>
                    <a:pt x="3203" y="2395"/>
                    <a:pt x="3131" y="2168"/>
                  </a:cubicBezTo>
                  <a:cubicBezTo>
                    <a:pt x="3060" y="1942"/>
                    <a:pt x="3000" y="1752"/>
                    <a:pt x="2941" y="1585"/>
                  </a:cubicBezTo>
                  <a:cubicBezTo>
                    <a:pt x="2798" y="1168"/>
                    <a:pt x="2727" y="918"/>
                    <a:pt x="2703" y="728"/>
                  </a:cubicBezTo>
                  <a:cubicBezTo>
                    <a:pt x="2667" y="549"/>
                    <a:pt x="2679" y="430"/>
                    <a:pt x="2715" y="299"/>
                  </a:cubicBezTo>
                  <a:cubicBezTo>
                    <a:pt x="2744" y="159"/>
                    <a:pt x="2287" y="0"/>
                    <a:pt x="1771"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5805475" y="3429050"/>
              <a:ext cx="128300" cy="150175"/>
            </a:xfrm>
            <a:custGeom>
              <a:rect b="b" l="l" r="r" t="t"/>
              <a:pathLst>
                <a:path extrusionOk="0" h="6007" w="5132">
                  <a:moveTo>
                    <a:pt x="2840" y="1"/>
                  </a:moveTo>
                  <a:cubicBezTo>
                    <a:pt x="2745" y="1"/>
                    <a:pt x="2648" y="9"/>
                    <a:pt x="2548" y="27"/>
                  </a:cubicBezTo>
                  <a:cubicBezTo>
                    <a:pt x="858" y="349"/>
                    <a:pt x="1" y="920"/>
                    <a:pt x="322" y="2349"/>
                  </a:cubicBezTo>
                  <a:cubicBezTo>
                    <a:pt x="322" y="2349"/>
                    <a:pt x="548" y="3182"/>
                    <a:pt x="477" y="3861"/>
                  </a:cubicBezTo>
                  <a:cubicBezTo>
                    <a:pt x="417" y="4552"/>
                    <a:pt x="1179" y="5623"/>
                    <a:pt x="1846" y="5933"/>
                  </a:cubicBezTo>
                  <a:cubicBezTo>
                    <a:pt x="1955" y="5984"/>
                    <a:pt x="2082" y="6007"/>
                    <a:pt x="2220" y="6007"/>
                  </a:cubicBezTo>
                  <a:cubicBezTo>
                    <a:pt x="2916" y="6007"/>
                    <a:pt x="3903" y="5429"/>
                    <a:pt x="4311" y="4992"/>
                  </a:cubicBezTo>
                  <a:cubicBezTo>
                    <a:pt x="4787" y="4468"/>
                    <a:pt x="5108" y="3182"/>
                    <a:pt x="5120" y="2599"/>
                  </a:cubicBezTo>
                  <a:cubicBezTo>
                    <a:pt x="5131" y="2051"/>
                    <a:pt x="4302" y="1"/>
                    <a:pt x="2840"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5783450" y="3380975"/>
              <a:ext cx="214625" cy="253550"/>
            </a:xfrm>
            <a:custGeom>
              <a:rect b="b" l="l" r="r" t="t"/>
              <a:pathLst>
                <a:path extrusionOk="0" h="10142" w="8585">
                  <a:moveTo>
                    <a:pt x="3697" y="0"/>
                  </a:moveTo>
                  <a:cubicBezTo>
                    <a:pt x="3548" y="0"/>
                    <a:pt x="3394" y="15"/>
                    <a:pt x="3239" y="45"/>
                  </a:cubicBezTo>
                  <a:cubicBezTo>
                    <a:pt x="1417" y="402"/>
                    <a:pt x="524" y="2093"/>
                    <a:pt x="679" y="3867"/>
                  </a:cubicBezTo>
                  <a:cubicBezTo>
                    <a:pt x="846" y="5653"/>
                    <a:pt x="667" y="7808"/>
                    <a:pt x="191" y="8999"/>
                  </a:cubicBezTo>
                  <a:cubicBezTo>
                    <a:pt x="0" y="9475"/>
                    <a:pt x="60" y="9844"/>
                    <a:pt x="227" y="10142"/>
                  </a:cubicBezTo>
                  <a:lnTo>
                    <a:pt x="905" y="9058"/>
                  </a:lnTo>
                  <a:cubicBezTo>
                    <a:pt x="905" y="9058"/>
                    <a:pt x="1715" y="8320"/>
                    <a:pt x="2941" y="8058"/>
                  </a:cubicBezTo>
                  <a:cubicBezTo>
                    <a:pt x="2870" y="7939"/>
                    <a:pt x="2810" y="7880"/>
                    <a:pt x="2810" y="7880"/>
                  </a:cubicBezTo>
                  <a:cubicBezTo>
                    <a:pt x="2787" y="7868"/>
                    <a:pt x="2751" y="7868"/>
                    <a:pt x="2727" y="7856"/>
                  </a:cubicBezTo>
                  <a:cubicBezTo>
                    <a:pt x="2072" y="7546"/>
                    <a:pt x="1298" y="6475"/>
                    <a:pt x="1358" y="5784"/>
                  </a:cubicBezTo>
                  <a:cubicBezTo>
                    <a:pt x="1417" y="5105"/>
                    <a:pt x="1203" y="4272"/>
                    <a:pt x="1203" y="4272"/>
                  </a:cubicBezTo>
                  <a:cubicBezTo>
                    <a:pt x="1179" y="4129"/>
                    <a:pt x="1155" y="3998"/>
                    <a:pt x="1143" y="3879"/>
                  </a:cubicBezTo>
                  <a:lnTo>
                    <a:pt x="1143" y="3879"/>
                  </a:lnTo>
                  <a:cubicBezTo>
                    <a:pt x="1165" y="3886"/>
                    <a:pt x="1542" y="3980"/>
                    <a:pt x="2160" y="3980"/>
                  </a:cubicBezTo>
                  <a:cubicBezTo>
                    <a:pt x="2566" y="3980"/>
                    <a:pt x="3075" y="3940"/>
                    <a:pt x="3656" y="3808"/>
                  </a:cubicBezTo>
                  <a:cubicBezTo>
                    <a:pt x="3656" y="3808"/>
                    <a:pt x="2798" y="3653"/>
                    <a:pt x="2739" y="3296"/>
                  </a:cubicBezTo>
                  <a:lnTo>
                    <a:pt x="2739" y="3296"/>
                  </a:lnTo>
                  <a:cubicBezTo>
                    <a:pt x="2739" y="3296"/>
                    <a:pt x="4537" y="3998"/>
                    <a:pt x="5274" y="3998"/>
                  </a:cubicBezTo>
                  <a:cubicBezTo>
                    <a:pt x="5328" y="3998"/>
                    <a:pt x="5376" y="3994"/>
                    <a:pt x="5418" y="3986"/>
                  </a:cubicBezTo>
                  <a:cubicBezTo>
                    <a:pt x="5418" y="3986"/>
                    <a:pt x="5049" y="3879"/>
                    <a:pt x="4882" y="3403"/>
                  </a:cubicBezTo>
                  <a:lnTo>
                    <a:pt x="4882" y="3403"/>
                  </a:lnTo>
                  <a:cubicBezTo>
                    <a:pt x="4882" y="3403"/>
                    <a:pt x="5251" y="3748"/>
                    <a:pt x="5584" y="3986"/>
                  </a:cubicBezTo>
                  <a:cubicBezTo>
                    <a:pt x="5584" y="3986"/>
                    <a:pt x="5739" y="5415"/>
                    <a:pt x="5608" y="6189"/>
                  </a:cubicBezTo>
                  <a:cubicBezTo>
                    <a:pt x="5608" y="6189"/>
                    <a:pt x="6346" y="4939"/>
                    <a:pt x="6192" y="4046"/>
                  </a:cubicBezTo>
                  <a:cubicBezTo>
                    <a:pt x="6329" y="3973"/>
                    <a:pt x="6467" y="3932"/>
                    <a:pt x="6589" y="3932"/>
                  </a:cubicBezTo>
                  <a:cubicBezTo>
                    <a:pt x="6667" y="3932"/>
                    <a:pt x="6738" y="3949"/>
                    <a:pt x="6799" y="3986"/>
                  </a:cubicBezTo>
                  <a:cubicBezTo>
                    <a:pt x="7132" y="4189"/>
                    <a:pt x="7097" y="4867"/>
                    <a:pt x="6716" y="5474"/>
                  </a:cubicBezTo>
                  <a:cubicBezTo>
                    <a:pt x="6409" y="5968"/>
                    <a:pt x="5971" y="6279"/>
                    <a:pt x="5652" y="6279"/>
                  </a:cubicBezTo>
                  <a:cubicBezTo>
                    <a:pt x="5625" y="6279"/>
                    <a:pt x="5598" y="6277"/>
                    <a:pt x="5573" y="6272"/>
                  </a:cubicBezTo>
                  <a:cubicBezTo>
                    <a:pt x="5465" y="6546"/>
                    <a:pt x="5334" y="6760"/>
                    <a:pt x="5180" y="6927"/>
                  </a:cubicBezTo>
                  <a:cubicBezTo>
                    <a:pt x="5132" y="6975"/>
                    <a:pt x="5096" y="7022"/>
                    <a:pt x="5037" y="7058"/>
                  </a:cubicBezTo>
                  <a:cubicBezTo>
                    <a:pt x="5049" y="7177"/>
                    <a:pt x="5073" y="7320"/>
                    <a:pt x="5132" y="7510"/>
                  </a:cubicBezTo>
                  <a:cubicBezTo>
                    <a:pt x="5132" y="7510"/>
                    <a:pt x="7013" y="8332"/>
                    <a:pt x="8192" y="9070"/>
                  </a:cubicBezTo>
                  <a:cubicBezTo>
                    <a:pt x="8394" y="8701"/>
                    <a:pt x="8585" y="8082"/>
                    <a:pt x="8347" y="7248"/>
                  </a:cubicBezTo>
                  <a:cubicBezTo>
                    <a:pt x="7954" y="5832"/>
                    <a:pt x="6775" y="3927"/>
                    <a:pt x="6656" y="2736"/>
                  </a:cubicBezTo>
                  <a:cubicBezTo>
                    <a:pt x="6547" y="1647"/>
                    <a:pt x="5303" y="0"/>
                    <a:pt x="3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5786725" y="4333400"/>
              <a:ext cx="47050" cy="86950"/>
            </a:xfrm>
            <a:custGeom>
              <a:rect b="b" l="l" r="r" t="t"/>
              <a:pathLst>
                <a:path extrusionOk="0" h="3478" w="1882">
                  <a:moveTo>
                    <a:pt x="0" y="1"/>
                  </a:moveTo>
                  <a:lnTo>
                    <a:pt x="108" y="2227"/>
                  </a:lnTo>
                  <a:lnTo>
                    <a:pt x="441" y="3477"/>
                  </a:lnTo>
                  <a:lnTo>
                    <a:pt x="1334" y="3477"/>
                  </a:lnTo>
                  <a:lnTo>
                    <a:pt x="1691" y="2525"/>
                  </a:lnTo>
                  <a:lnTo>
                    <a:pt x="1882"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5718250" y="4389650"/>
              <a:ext cx="128925" cy="61950"/>
            </a:xfrm>
            <a:custGeom>
              <a:rect b="b" l="l" r="r" t="t"/>
              <a:pathLst>
                <a:path extrusionOk="0" h="2478" w="5157">
                  <a:moveTo>
                    <a:pt x="2835" y="1"/>
                  </a:moveTo>
                  <a:cubicBezTo>
                    <a:pt x="2835" y="1"/>
                    <a:pt x="751" y="1084"/>
                    <a:pt x="382" y="1334"/>
                  </a:cubicBezTo>
                  <a:cubicBezTo>
                    <a:pt x="1" y="1584"/>
                    <a:pt x="108" y="2477"/>
                    <a:pt x="108" y="2477"/>
                  </a:cubicBezTo>
                  <a:lnTo>
                    <a:pt x="5156" y="2477"/>
                  </a:lnTo>
                  <a:cubicBezTo>
                    <a:pt x="5156" y="2477"/>
                    <a:pt x="4928" y="281"/>
                    <a:pt x="4472" y="281"/>
                  </a:cubicBezTo>
                  <a:cubicBezTo>
                    <a:pt x="4417" y="281"/>
                    <a:pt x="4360" y="312"/>
                    <a:pt x="4299" y="382"/>
                  </a:cubicBezTo>
                  <a:cubicBezTo>
                    <a:pt x="4087" y="630"/>
                    <a:pt x="3873" y="707"/>
                    <a:pt x="3689" y="707"/>
                  </a:cubicBezTo>
                  <a:cubicBezTo>
                    <a:pt x="3388" y="707"/>
                    <a:pt x="3168" y="501"/>
                    <a:pt x="3168" y="501"/>
                  </a:cubicBezTo>
                  <a:lnTo>
                    <a:pt x="28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5928100" y="4333400"/>
              <a:ext cx="46775" cy="86950"/>
            </a:xfrm>
            <a:custGeom>
              <a:rect b="b" l="l" r="r" t="t"/>
              <a:pathLst>
                <a:path extrusionOk="0" h="3478" w="1871">
                  <a:moveTo>
                    <a:pt x="1" y="1"/>
                  </a:moveTo>
                  <a:lnTo>
                    <a:pt x="96" y="2227"/>
                  </a:lnTo>
                  <a:lnTo>
                    <a:pt x="418" y="3477"/>
                  </a:lnTo>
                  <a:lnTo>
                    <a:pt x="1334" y="3477"/>
                  </a:lnTo>
                  <a:lnTo>
                    <a:pt x="1692" y="2525"/>
                  </a:lnTo>
                  <a:lnTo>
                    <a:pt x="1870"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5859650" y="4389650"/>
              <a:ext cx="128900" cy="61950"/>
            </a:xfrm>
            <a:custGeom>
              <a:rect b="b" l="l" r="r" t="t"/>
              <a:pathLst>
                <a:path extrusionOk="0" h="2478" w="5156">
                  <a:moveTo>
                    <a:pt x="2834" y="1"/>
                  </a:moveTo>
                  <a:cubicBezTo>
                    <a:pt x="2834" y="1"/>
                    <a:pt x="751" y="1084"/>
                    <a:pt x="381" y="1334"/>
                  </a:cubicBezTo>
                  <a:cubicBezTo>
                    <a:pt x="0" y="1584"/>
                    <a:pt x="108" y="2477"/>
                    <a:pt x="108" y="2477"/>
                  </a:cubicBezTo>
                  <a:lnTo>
                    <a:pt x="5156" y="2477"/>
                  </a:lnTo>
                  <a:cubicBezTo>
                    <a:pt x="5156" y="2477"/>
                    <a:pt x="4918" y="281"/>
                    <a:pt x="4468" y="281"/>
                  </a:cubicBezTo>
                  <a:cubicBezTo>
                    <a:pt x="4415" y="281"/>
                    <a:pt x="4358" y="312"/>
                    <a:pt x="4299" y="382"/>
                  </a:cubicBezTo>
                  <a:cubicBezTo>
                    <a:pt x="4086" y="630"/>
                    <a:pt x="3872" y="707"/>
                    <a:pt x="3689" y="707"/>
                  </a:cubicBezTo>
                  <a:cubicBezTo>
                    <a:pt x="3388" y="707"/>
                    <a:pt x="3168" y="501"/>
                    <a:pt x="3168" y="501"/>
                  </a:cubicBezTo>
                  <a:lnTo>
                    <a:pt x="28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6004700" y="3971725"/>
              <a:ext cx="63025" cy="71750"/>
            </a:xfrm>
            <a:custGeom>
              <a:rect b="b" l="l" r="r" t="t"/>
              <a:pathLst>
                <a:path extrusionOk="0" h="2870" w="2521">
                  <a:moveTo>
                    <a:pt x="1354" y="1"/>
                  </a:moveTo>
                  <a:cubicBezTo>
                    <a:pt x="901" y="1"/>
                    <a:pt x="318" y="32"/>
                    <a:pt x="318" y="192"/>
                  </a:cubicBezTo>
                  <a:cubicBezTo>
                    <a:pt x="318" y="466"/>
                    <a:pt x="294" y="728"/>
                    <a:pt x="128" y="1264"/>
                  </a:cubicBezTo>
                  <a:cubicBezTo>
                    <a:pt x="1" y="1796"/>
                    <a:pt x="222" y="2766"/>
                    <a:pt x="398" y="2766"/>
                  </a:cubicBezTo>
                  <a:cubicBezTo>
                    <a:pt x="403" y="2766"/>
                    <a:pt x="408" y="2765"/>
                    <a:pt x="414" y="2764"/>
                  </a:cubicBezTo>
                  <a:cubicBezTo>
                    <a:pt x="426" y="2761"/>
                    <a:pt x="439" y="2760"/>
                    <a:pt x="453" y="2760"/>
                  </a:cubicBezTo>
                  <a:cubicBezTo>
                    <a:pt x="582" y="2760"/>
                    <a:pt x="736" y="2869"/>
                    <a:pt x="875" y="2869"/>
                  </a:cubicBezTo>
                  <a:cubicBezTo>
                    <a:pt x="922" y="2869"/>
                    <a:pt x="967" y="2857"/>
                    <a:pt x="1009" y="2823"/>
                  </a:cubicBezTo>
                  <a:cubicBezTo>
                    <a:pt x="1199" y="2704"/>
                    <a:pt x="1461" y="2764"/>
                    <a:pt x="1664" y="2645"/>
                  </a:cubicBezTo>
                  <a:cubicBezTo>
                    <a:pt x="1854" y="2526"/>
                    <a:pt x="1961" y="2573"/>
                    <a:pt x="2235" y="2287"/>
                  </a:cubicBezTo>
                  <a:cubicBezTo>
                    <a:pt x="2521" y="2026"/>
                    <a:pt x="2390" y="1335"/>
                    <a:pt x="2235" y="1037"/>
                  </a:cubicBezTo>
                  <a:cubicBezTo>
                    <a:pt x="2092" y="728"/>
                    <a:pt x="1878" y="13"/>
                    <a:pt x="1878" y="13"/>
                  </a:cubicBezTo>
                  <a:cubicBezTo>
                    <a:pt x="1878" y="13"/>
                    <a:pt x="1642" y="1"/>
                    <a:pt x="1354"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5543250" y="3709800"/>
              <a:ext cx="95700" cy="63325"/>
            </a:xfrm>
            <a:custGeom>
              <a:rect b="b" l="l" r="r" t="t"/>
              <a:pathLst>
                <a:path extrusionOk="0" h="2533" w="3828">
                  <a:moveTo>
                    <a:pt x="1334" y="1"/>
                  </a:moveTo>
                  <a:cubicBezTo>
                    <a:pt x="1107" y="1"/>
                    <a:pt x="0" y="84"/>
                    <a:pt x="36" y="168"/>
                  </a:cubicBezTo>
                  <a:cubicBezTo>
                    <a:pt x="72" y="239"/>
                    <a:pt x="83" y="346"/>
                    <a:pt x="1048" y="370"/>
                  </a:cubicBezTo>
                  <a:lnTo>
                    <a:pt x="1881" y="977"/>
                  </a:lnTo>
                  <a:cubicBezTo>
                    <a:pt x="1881" y="977"/>
                    <a:pt x="1857" y="1144"/>
                    <a:pt x="1750" y="1144"/>
                  </a:cubicBezTo>
                  <a:cubicBezTo>
                    <a:pt x="1643" y="1144"/>
                    <a:pt x="1262" y="965"/>
                    <a:pt x="1107" y="799"/>
                  </a:cubicBezTo>
                  <a:cubicBezTo>
                    <a:pt x="1057" y="744"/>
                    <a:pt x="987" y="716"/>
                    <a:pt x="925" y="716"/>
                  </a:cubicBezTo>
                  <a:cubicBezTo>
                    <a:pt x="812" y="716"/>
                    <a:pt x="726" y="809"/>
                    <a:pt x="834" y="1001"/>
                  </a:cubicBezTo>
                  <a:cubicBezTo>
                    <a:pt x="988" y="1299"/>
                    <a:pt x="1167" y="1311"/>
                    <a:pt x="1357" y="1537"/>
                  </a:cubicBezTo>
                  <a:cubicBezTo>
                    <a:pt x="1560" y="1751"/>
                    <a:pt x="2227" y="1918"/>
                    <a:pt x="2584" y="2037"/>
                  </a:cubicBezTo>
                  <a:cubicBezTo>
                    <a:pt x="2941" y="2156"/>
                    <a:pt x="3691" y="2406"/>
                    <a:pt x="3762" y="2525"/>
                  </a:cubicBezTo>
                  <a:cubicBezTo>
                    <a:pt x="3766" y="2530"/>
                    <a:pt x="3769" y="2533"/>
                    <a:pt x="3771" y="2533"/>
                  </a:cubicBezTo>
                  <a:cubicBezTo>
                    <a:pt x="3828" y="2533"/>
                    <a:pt x="3762" y="1358"/>
                    <a:pt x="3762" y="1358"/>
                  </a:cubicBezTo>
                  <a:cubicBezTo>
                    <a:pt x="3762" y="1358"/>
                    <a:pt x="3048" y="834"/>
                    <a:pt x="2691" y="620"/>
                  </a:cubicBezTo>
                  <a:cubicBezTo>
                    <a:pt x="2334" y="418"/>
                    <a:pt x="1560" y="13"/>
                    <a:pt x="1334"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5778675" y="4031875"/>
              <a:ext cx="209875" cy="341725"/>
            </a:xfrm>
            <a:custGeom>
              <a:rect b="b" l="l" r="r" t="t"/>
              <a:pathLst>
                <a:path extrusionOk="0" h="13669" w="8395">
                  <a:moveTo>
                    <a:pt x="680" y="1"/>
                  </a:moveTo>
                  <a:lnTo>
                    <a:pt x="358" y="3834"/>
                  </a:lnTo>
                  <a:lnTo>
                    <a:pt x="1" y="13312"/>
                  </a:lnTo>
                  <a:lnTo>
                    <a:pt x="2870" y="13669"/>
                  </a:lnTo>
                  <a:lnTo>
                    <a:pt x="3763" y="1882"/>
                  </a:lnTo>
                  <a:lnTo>
                    <a:pt x="5609" y="13550"/>
                  </a:lnTo>
                  <a:lnTo>
                    <a:pt x="8395" y="13538"/>
                  </a:lnTo>
                  <a:lnTo>
                    <a:pt x="7978" y="620"/>
                  </a:lnTo>
                  <a:lnTo>
                    <a:pt x="6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5846850" y="3580625"/>
              <a:ext cx="66400" cy="179825"/>
            </a:xfrm>
            <a:custGeom>
              <a:rect b="b" l="l" r="r" t="t"/>
              <a:pathLst>
                <a:path extrusionOk="0" h="7193" w="2656">
                  <a:moveTo>
                    <a:pt x="2656" y="1"/>
                  </a:moveTo>
                  <a:cubicBezTo>
                    <a:pt x="2011" y="325"/>
                    <a:pt x="1538" y="429"/>
                    <a:pt x="1196" y="429"/>
                  </a:cubicBezTo>
                  <a:cubicBezTo>
                    <a:pt x="584" y="429"/>
                    <a:pt x="393" y="96"/>
                    <a:pt x="393" y="96"/>
                  </a:cubicBezTo>
                  <a:lnTo>
                    <a:pt x="108" y="417"/>
                  </a:lnTo>
                  <a:lnTo>
                    <a:pt x="0" y="7192"/>
                  </a:lnTo>
                  <a:lnTo>
                    <a:pt x="143" y="7192"/>
                  </a:lnTo>
                  <a:lnTo>
                    <a:pt x="265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5613475" y="3568725"/>
              <a:ext cx="464975" cy="577500"/>
            </a:xfrm>
            <a:custGeom>
              <a:rect b="b" l="l" r="r" t="t"/>
              <a:pathLst>
                <a:path extrusionOk="0" h="23100" w="18599">
                  <a:moveTo>
                    <a:pt x="11931" y="0"/>
                  </a:moveTo>
                  <a:lnTo>
                    <a:pt x="9514" y="6787"/>
                  </a:lnTo>
                  <a:lnTo>
                    <a:pt x="9716" y="536"/>
                  </a:lnTo>
                  <a:lnTo>
                    <a:pt x="9716" y="536"/>
                  </a:lnTo>
                  <a:cubicBezTo>
                    <a:pt x="8478" y="786"/>
                    <a:pt x="7681" y="1536"/>
                    <a:pt x="7681" y="1536"/>
                  </a:cubicBezTo>
                  <a:lnTo>
                    <a:pt x="3763" y="7728"/>
                  </a:lnTo>
                  <a:lnTo>
                    <a:pt x="977" y="6525"/>
                  </a:lnTo>
                  <a:lnTo>
                    <a:pt x="1" y="8609"/>
                  </a:lnTo>
                  <a:cubicBezTo>
                    <a:pt x="1" y="8609"/>
                    <a:pt x="2311" y="10359"/>
                    <a:pt x="4097" y="11026"/>
                  </a:cubicBezTo>
                  <a:cubicBezTo>
                    <a:pt x="4324" y="11113"/>
                    <a:pt x="4535" y="11152"/>
                    <a:pt x="4731" y="11152"/>
                  </a:cubicBezTo>
                  <a:cubicBezTo>
                    <a:pt x="6075" y="11152"/>
                    <a:pt x="6692" y="9347"/>
                    <a:pt x="6692" y="9347"/>
                  </a:cubicBezTo>
                  <a:lnTo>
                    <a:pt x="6692" y="9347"/>
                  </a:lnTo>
                  <a:lnTo>
                    <a:pt x="5144" y="22515"/>
                  </a:lnTo>
                  <a:cubicBezTo>
                    <a:pt x="7105" y="22965"/>
                    <a:pt x="9176" y="23099"/>
                    <a:pt x="10952" y="23099"/>
                  </a:cubicBezTo>
                  <a:cubicBezTo>
                    <a:pt x="13596" y="23099"/>
                    <a:pt x="15586" y="22801"/>
                    <a:pt x="15586" y="22801"/>
                  </a:cubicBezTo>
                  <a:lnTo>
                    <a:pt x="15586" y="16562"/>
                  </a:lnTo>
                  <a:lnTo>
                    <a:pt x="18039" y="16014"/>
                  </a:lnTo>
                  <a:cubicBezTo>
                    <a:pt x="18599" y="10573"/>
                    <a:pt x="16491" y="2953"/>
                    <a:pt x="15717" y="2132"/>
                  </a:cubicBezTo>
                  <a:cubicBezTo>
                    <a:pt x="14955" y="1310"/>
                    <a:pt x="11931" y="0"/>
                    <a:pt x="119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5981100" y="3698200"/>
              <a:ext cx="22350" cy="440850"/>
            </a:xfrm>
            <a:custGeom>
              <a:rect b="b" l="l" r="r" t="t"/>
              <a:pathLst>
                <a:path extrusionOk="0" h="17634" w="894">
                  <a:moveTo>
                    <a:pt x="0" y="1"/>
                  </a:moveTo>
                  <a:lnTo>
                    <a:pt x="893" y="17634"/>
                  </a:lnTo>
                  <a:lnTo>
                    <a:pt x="893" y="11407"/>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5767075" y="3691650"/>
              <a:ext cx="32775" cy="136050"/>
            </a:xfrm>
            <a:custGeom>
              <a:rect b="b" l="l" r="r" t="t"/>
              <a:pathLst>
                <a:path extrusionOk="0" h="5442" w="1311">
                  <a:moveTo>
                    <a:pt x="1310" y="1"/>
                  </a:moveTo>
                  <a:lnTo>
                    <a:pt x="1" y="5442"/>
                  </a:lnTo>
                  <a:cubicBezTo>
                    <a:pt x="1" y="5442"/>
                    <a:pt x="155" y="5359"/>
                    <a:pt x="548" y="4442"/>
                  </a:cubicBezTo>
                  <a:lnTo>
                    <a:pt x="1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5851900" y="3568725"/>
              <a:ext cx="71175" cy="170575"/>
            </a:xfrm>
            <a:custGeom>
              <a:rect b="b" l="l" r="r" t="t"/>
              <a:pathLst>
                <a:path extrusionOk="0" h="6823" w="2847">
                  <a:moveTo>
                    <a:pt x="2394" y="0"/>
                  </a:moveTo>
                  <a:lnTo>
                    <a:pt x="2394" y="4620"/>
                  </a:lnTo>
                  <a:lnTo>
                    <a:pt x="1120" y="4620"/>
                  </a:lnTo>
                  <a:lnTo>
                    <a:pt x="1549" y="5394"/>
                  </a:lnTo>
                  <a:lnTo>
                    <a:pt x="1" y="6823"/>
                  </a:lnTo>
                  <a:lnTo>
                    <a:pt x="2013" y="5644"/>
                  </a:lnTo>
                  <a:lnTo>
                    <a:pt x="1680" y="4918"/>
                  </a:lnTo>
                  <a:lnTo>
                    <a:pt x="2846" y="4918"/>
                  </a:lnTo>
                  <a:lnTo>
                    <a:pt x="23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5811725" y="3583000"/>
              <a:ext cx="44975" cy="156300"/>
            </a:xfrm>
            <a:custGeom>
              <a:rect b="b" l="l" r="r" t="t"/>
              <a:pathLst>
                <a:path extrusionOk="0" h="6252" w="1799">
                  <a:moveTo>
                    <a:pt x="1798" y="1"/>
                  </a:moveTo>
                  <a:lnTo>
                    <a:pt x="1" y="3966"/>
                  </a:lnTo>
                  <a:lnTo>
                    <a:pt x="810" y="4347"/>
                  </a:lnTo>
                  <a:lnTo>
                    <a:pt x="251" y="4609"/>
                  </a:lnTo>
                  <a:lnTo>
                    <a:pt x="1608" y="6252"/>
                  </a:lnTo>
                  <a:lnTo>
                    <a:pt x="1608" y="6252"/>
                  </a:lnTo>
                  <a:lnTo>
                    <a:pt x="667" y="4763"/>
                  </a:lnTo>
                  <a:lnTo>
                    <a:pt x="1346" y="4109"/>
                  </a:lnTo>
                  <a:lnTo>
                    <a:pt x="465" y="3906"/>
                  </a:lnTo>
                  <a:lnTo>
                    <a:pt x="17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 name="Google Shape;2238;p56"/>
          <p:cNvGrpSpPr/>
          <p:nvPr/>
        </p:nvGrpSpPr>
        <p:grpSpPr>
          <a:xfrm>
            <a:off x="3725770" y="1513357"/>
            <a:ext cx="303014" cy="303014"/>
            <a:chOff x="292035" y="246950"/>
            <a:chExt cx="461700" cy="461700"/>
          </a:xfrm>
        </p:grpSpPr>
        <p:sp>
          <p:nvSpPr>
            <p:cNvPr id="2239" name="Google Shape;2239;p56"/>
            <p:cNvSpPr/>
            <p:nvPr/>
          </p:nvSpPr>
          <p:spPr>
            <a:xfrm>
              <a:off x="487635" y="246950"/>
              <a:ext cx="705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rot="27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rot="5400000">
              <a:off x="487485" y="247000"/>
              <a:ext cx="708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rot="81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 name="Google Shape;2243;p56"/>
          <p:cNvGrpSpPr/>
          <p:nvPr/>
        </p:nvGrpSpPr>
        <p:grpSpPr>
          <a:xfrm>
            <a:off x="6026095" y="2738869"/>
            <a:ext cx="303014" cy="303014"/>
            <a:chOff x="292035" y="246950"/>
            <a:chExt cx="461700" cy="461700"/>
          </a:xfrm>
        </p:grpSpPr>
        <p:sp>
          <p:nvSpPr>
            <p:cNvPr id="2244" name="Google Shape;2244;p56"/>
            <p:cNvSpPr/>
            <p:nvPr/>
          </p:nvSpPr>
          <p:spPr>
            <a:xfrm>
              <a:off x="487635" y="246950"/>
              <a:ext cx="70500" cy="461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rot="2710324">
              <a:off x="487565" y="247102"/>
              <a:ext cx="70640" cy="461599"/>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rot="5400000">
              <a:off x="487485" y="247000"/>
              <a:ext cx="70800" cy="4617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rot="8110324">
              <a:off x="487565" y="247102"/>
              <a:ext cx="70640" cy="461599"/>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 name="Google Shape;2248;p56"/>
          <p:cNvGrpSpPr/>
          <p:nvPr/>
        </p:nvGrpSpPr>
        <p:grpSpPr>
          <a:xfrm>
            <a:off x="6044156" y="1707401"/>
            <a:ext cx="749744" cy="668398"/>
            <a:chOff x="-721518" y="-2103969"/>
            <a:chExt cx="1441816" cy="1285381"/>
          </a:xfrm>
        </p:grpSpPr>
        <p:sp>
          <p:nvSpPr>
            <p:cNvPr id="2249" name="Google Shape;2249;p56"/>
            <p:cNvSpPr/>
            <p:nvPr/>
          </p:nvSpPr>
          <p:spPr>
            <a:xfrm>
              <a:off x="-223779" y="-1468880"/>
              <a:ext cx="63" cy="63"/>
            </a:xfrm>
            <a:custGeom>
              <a:rect b="b" l="l" r="r" t="t"/>
              <a:pathLst>
                <a:path extrusionOk="0" fill="none" h="1" w="1">
                  <a:moveTo>
                    <a:pt x="1" y="0"/>
                  </a:moveTo>
                  <a:close/>
                </a:path>
              </a:pathLst>
            </a:custGeom>
            <a:noFill/>
            <a:ln cap="rnd" cmpd="sng" w="11300">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252906" y="-1495182"/>
              <a:ext cx="231012" cy="248715"/>
            </a:xfrm>
            <a:custGeom>
              <a:rect b="b" l="l" r="r" t="t"/>
              <a:pathLst>
                <a:path extrusionOk="0" h="3962" w="3680">
                  <a:moveTo>
                    <a:pt x="458" y="1"/>
                  </a:moveTo>
                  <a:cubicBezTo>
                    <a:pt x="358" y="1"/>
                    <a:pt x="258" y="37"/>
                    <a:pt x="179" y="110"/>
                  </a:cubicBezTo>
                  <a:cubicBezTo>
                    <a:pt x="13" y="252"/>
                    <a:pt x="1" y="526"/>
                    <a:pt x="155" y="681"/>
                  </a:cubicBezTo>
                  <a:lnTo>
                    <a:pt x="2918" y="3824"/>
                  </a:lnTo>
                  <a:cubicBezTo>
                    <a:pt x="2987" y="3913"/>
                    <a:pt x="3097" y="3961"/>
                    <a:pt x="3201" y="3961"/>
                  </a:cubicBezTo>
                  <a:cubicBezTo>
                    <a:pt x="3222" y="3961"/>
                    <a:pt x="3243" y="3959"/>
                    <a:pt x="3263" y="3955"/>
                  </a:cubicBezTo>
                  <a:cubicBezTo>
                    <a:pt x="3346" y="3955"/>
                    <a:pt x="3442" y="3932"/>
                    <a:pt x="3501" y="3860"/>
                  </a:cubicBezTo>
                  <a:cubicBezTo>
                    <a:pt x="3668" y="3705"/>
                    <a:pt x="3680" y="3443"/>
                    <a:pt x="3525" y="3277"/>
                  </a:cubicBezTo>
                  <a:lnTo>
                    <a:pt x="763" y="133"/>
                  </a:lnTo>
                  <a:cubicBezTo>
                    <a:pt x="681" y="45"/>
                    <a:pt x="569" y="1"/>
                    <a:pt x="4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10181" y="-1755885"/>
              <a:ext cx="212305" cy="278909"/>
            </a:xfrm>
            <a:custGeom>
              <a:rect b="b" l="l" r="r" t="t"/>
              <a:pathLst>
                <a:path extrusionOk="0" h="4443" w="3382">
                  <a:moveTo>
                    <a:pt x="476" y="1"/>
                  </a:moveTo>
                  <a:cubicBezTo>
                    <a:pt x="399" y="1"/>
                    <a:pt x="321" y="23"/>
                    <a:pt x="251" y="72"/>
                  </a:cubicBezTo>
                  <a:cubicBezTo>
                    <a:pt x="72" y="191"/>
                    <a:pt x="1" y="453"/>
                    <a:pt x="144" y="643"/>
                  </a:cubicBezTo>
                  <a:lnTo>
                    <a:pt x="2584" y="4263"/>
                  </a:lnTo>
                  <a:cubicBezTo>
                    <a:pt x="2662" y="4363"/>
                    <a:pt x="2792" y="4442"/>
                    <a:pt x="2926" y="4442"/>
                  </a:cubicBezTo>
                  <a:cubicBezTo>
                    <a:pt x="2935" y="4442"/>
                    <a:pt x="2944" y="4442"/>
                    <a:pt x="2953" y="4441"/>
                  </a:cubicBezTo>
                  <a:cubicBezTo>
                    <a:pt x="3025" y="4417"/>
                    <a:pt x="3108" y="4405"/>
                    <a:pt x="3144" y="4358"/>
                  </a:cubicBezTo>
                  <a:cubicBezTo>
                    <a:pt x="3322" y="4239"/>
                    <a:pt x="3382" y="3989"/>
                    <a:pt x="3251" y="3798"/>
                  </a:cubicBezTo>
                  <a:lnTo>
                    <a:pt x="810" y="179"/>
                  </a:lnTo>
                  <a:cubicBezTo>
                    <a:pt x="735" y="66"/>
                    <a:pt x="608" y="1"/>
                    <a:pt x="47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89403" y="-1896185"/>
              <a:ext cx="284810" cy="395294"/>
            </a:xfrm>
            <a:custGeom>
              <a:rect b="b" l="l" r="r" t="t"/>
              <a:pathLst>
                <a:path extrusionOk="0" h="6297" w="4537">
                  <a:moveTo>
                    <a:pt x="468" y="0"/>
                  </a:moveTo>
                  <a:cubicBezTo>
                    <a:pt x="387" y="0"/>
                    <a:pt x="304" y="23"/>
                    <a:pt x="227" y="68"/>
                  </a:cubicBezTo>
                  <a:cubicBezTo>
                    <a:pt x="36" y="187"/>
                    <a:pt x="1" y="437"/>
                    <a:pt x="108" y="628"/>
                  </a:cubicBezTo>
                  <a:lnTo>
                    <a:pt x="3751" y="6117"/>
                  </a:lnTo>
                  <a:cubicBezTo>
                    <a:pt x="3817" y="6227"/>
                    <a:pt x="3945" y="6297"/>
                    <a:pt x="4087" y="6297"/>
                  </a:cubicBezTo>
                  <a:cubicBezTo>
                    <a:pt x="4098" y="6297"/>
                    <a:pt x="4109" y="6296"/>
                    <a:pt x="4120" y="6295"/>
                  </a:cubicBezTo>
                  <a:cubicBezTo>
                    <a:pt x="4180" y="6283"/>
                    <a:pt x="4251" y="6271"/>
                    <a:pt x="4299" y="6224"/>
                  </a:cubicBezTo>
                  <a:cubicBezTo>
                    <a:pt x="4489" y="6105"/>
                    <a:pt x="4537" y="5855"/>
                    <a:pt x="4418" y="5664"/>
                  </a:cubicBezTo>
                  <a:lnTo>
                    <a:pt x="798" y="187"/>
                  </a:lnTo>
                  <a:cubicBezTo>
                    <a:pt x="724" y="62"/>
                    <a:pt x="600" y="0"/>
                    <a:pt x="4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431500" y="-1439125"/>
              <a:ext cx="331138" cy="361145"/>
            </a:xfrm>
            <a:custGeom>
              <a:rect b="b" l="l" r="r" t="t"/>
              <a:pathLst>
                <a:path extrusionOk="0" h="5753" w="5275">
                  <a:moveTo>
                    <a:pt x="461" y="1"/>
                  </a:moveTo>
                  <a:cubicBezTo>
                    <a:pt x="360" y="1"/>
                    <a:pt x="257" y="36"/>
                    <a:pt x="179" y="110"/>
                  </a:cubicBezTo>
                  <a:cubicBezTo>
                    <a:pt x="12" y="252"/>
                    <a:pt x="0" y="526"/>
                    <a:pt x="155" y="681"/>
                  </a:cubicBezTo>
                  <a:lnTo>
                    <a:pt x="4513" y="5610"/>
                  </a:lnTo>
                  <a:cubicBezTo>
                    <a:pt x="4596" y="5703"/>
                    <a:pt x="4702" y="5753"/>
                    <a:pt x="4818" y="5753"/>
                  </a:cubicBezTo>
                  <a:cubicBezTo>
                    <a:pt x="4851" y="5753"/>
                    <a:pt x="4884" y="5749"/>
                    <a:pt x="4917" y="5741"/>
                  </a:cubicBezTo>
                  <a:cubicBezTo>
                    <a:pt x="4977" y="5729"/>
                    <a:pt x="5036" y="5682"/>
                    <a:pt x="5096" y="5646"/>
                  </a:cubicBezTo>
                  <a:cubicBezTo>
                    <a:pt x="5263" y="5491"/>
                    <a:pt x="5275" y="5229"/>
                    <a:pt x="5120" y="5063"/>
                  </a:cubicBezTo>
                  <a:lnTo>
                    <a:pt x="762" y="133"/>
                  </a:lnTo>
                  <a:cubicBezTo>
                    <a:pt x="687" y="45"/>
                    <a:pt x="575" y="1"/>
                    <a:pt x="4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651273" y="-1213890"/>
              <a:ext cx="312494" cy="339676"/>
            </a:xfrm>
            <a:custGeom>
              <a:rect b="b" l="l" r="r" t="t"/>
              <a:pathLst>
                <a:path extrusionOk="0" h="5411" w="4978">
                  <a:moveTo>
                    <a:pt x="442" y="0"/>
                  </a:moveTo>
                  <a:cubicBezTo>
                    <a:pt x="352" y="0"/>
                    <a:pt x="263" y="34"/>
                    <a:pt x="191" y="105"/>
                  </a:cubicBezTo>
                  <a:cubicBezTo>
                    <a:pt x="24" y="248"/>
                    <a:pt x="1" y="486"/>
                    <a:pt x="155" y="653"/>
                  </a:cubicBezTo>
                  <a:lnTo>
                    <a:pt x="4251" y="5285"/>
                  </a:lnTo>
                  <a:cubicBezTo>
                    <a:pt x="4318" y="5371"/>
                    <a:pt x="4431" y="5411"/>
                    <a:pt x="4541" y="5411"/>
                  </a:cubicBezTo>
                  <a:cubicBezTo>
                    <a:pt x="4568" y="5411"/>
                    <a:pt x="4595" y="5408"/>
                    <a:pt x="4620" y="5404"/>
                  </a:cubicBezTo>
                  <a:cubicBezTo>
                    <a:pt x="4680" y="5392"/>
                    <a:pt x="4739" y="5356"/>
                    <a:pt x="4799" y="5308"/>
                  </a:cubicBezTo>
                  <a:cubicBezTo>
                    <a:pt x="4966" y="5166"/>
                    <a:pt x="4977" y="4927"/>
                    <a:pt x="4835" y="4761"/>
                  </a:cubicBezTo>
                  <a:lnTo>
                    <a:pt x="739" y="129"/>
                  </a:lnTo>
                  <a:cubicBezTo>
                    <a:pt x="655" y="46"/>
                    <a:pt x="548" y="0"/>
                    <a:pt x="4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206038" y="-2009619"/>
              <a:ext cx="313938" cy="446707"/>
            </a:xfrm>
            <a:custGeom>
              <a:rect b="b" l="l" r="r" t="t"/>
              <a:pathLst>
                <a:path extrusionOk="0" h="7116" w="5001">
                  <a:moveTo>
                    <a:pt x="462" y="1"/>
                  </a:moveTo>
                  <a:cubicBezTo>
                    <a:pt x="386" y="1"/>
                    <a:pt x="308" y="22"/>
                    <a:pt x="238" y="66"/>
                  </a:cubicBezTo>
                  <a:cubicBezTo>
                    <a:pt x="36" y="185"/>
                    <a:pt x="0" y="447"/>
                    <a:pt x="119" y="637"/>
                  </a:cubicBezTo>
                  <a:lnTo>
                    <a:pt x="4191" y="6912"/>
                  </a:lnTo>
                  <a:cubicBezTo>
                    <a:pt x="4279" y="7044"/>
                    <a:pt x="4409" y="7115"/>
                    <a:pt x="4551" y="7115"/>
                  </a:cubicBezTo>
                  <a:cubicBezTo>
                    <a:pt x="4562" y="7115"/>
                    <a:pt x="4573" y="7115"/>
                    <a:pt x="4584" y="7114"/>
                  </a:cubicBezTo>
                  <a:cubicBezTo>
                    <a:pt x="4655" y="7114"/>
                    <a:pt x="4715" y="7078"/>
                    <a:pt x="4763" y="7031"/>
                  </a:cubicBezTo>
                  <a:cubicBezTo>
                    <a:pt x="4953" y="6912"/>
                    <a:pt x="5001" y="6662"/>
                    <a:pt x="4882" y="6471"/>
                  </a:cubicBezTo>
                  <a:lnTo>
                    <a:pt x="798" y="185"/>
                  </a:lnTo>
                  <a:cubicBezTo>
                    <a:pt x="722" y="64"/>
                    <a:pt x="594" y="1"/>
                    <a:pt x="4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552592" y="-1338435"/>
              <a:ext cx="345325" cy="379287"/>
            </a:xfrm>
            <a:custGeom>
              <a:rect b="b" l="l" r="r" t="t"/>
              <a:pathLst>
                <a:path extrusionOk="0" h="6042" w="5501">
                  <a:moveTo>
                    <a:pt x="459" y="0"/>
                  </a:moveTo>
                  <a:cubicBezTo>
                    <a:pt x="366" y="0"/>
                    <a:pt x="271" y="30"/>
                    <a:pt x="191" y="89"/>
                  </a:cubicBezTo>
                  <a:cubicBezTo>
                    <a:pt x="24" y="232"/>
                    <a:pt x="0" y="470"/>
                    <a:pt x="131" y="625"/>
                  </a:cubicBezTo>
                  <a:lnTo>
                    <a:pt x="4751" y="5899"/>
                  </a:lnTo>
                  <a:cubicBezTo>
                    <a:pt x="4816" y="5992"/>
                    <a:pt x="4918" y="6042"/>
                    <a:pt x="5033" y="6042"/>
                  </a:cubicBezTo>
                  <a:cubicBezTo>
                    <a:pt x="5065" y="6042"/>
                    <a:pt x="5098" y="6038"/>
                    <a:pt x="5132" y="6030"/>
                  </a:cubicBezTo>
                  <a:cubicBezTo>
                    <a:pt x="5203" y="6018"/>
                    <a:pt x="5263" y="5983"/>
                    <a:pt x="5310" y="5947"/>
                  </a:cubicBezTo>
                  <a:cubicBezTo>
                    <a:pt x="5477" y="5804"/>
                    <a:pt x="5501" y="5566"/>
                    <a:pt x="5370" y="5411"/>
                  </a:cubicBezTo>
                  <a:lnTo>
                    <a:pt x="762" y="137"/>
                  </a:lnTo>
                  <a:cubicBezTo>
                    <a:pt x="684" y="45"/>
                    <a:pt x="573" y="0"/>
                    <a:pt x="45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339810" y="-2068125"/>
              <a:ext cx="287070" cy="402074"/>
            </a:xfrm>
            <a:custGeom>
              <a:rect b="b" l="l" r="r" t="t"/>
              <a:pathLst>
                <a:path extrusionOk="0" h="6405" w="4573">
                  <a:moveTo>
                    <a:pt x="474" y="0"/>
                  </a:moveTo>
                  <a:cubicBezTo>
                    <a:pt x="394" y="0"/>
                    <a:pt x="312" y="23"/>
                    <a:pt x="238" y="69"/>
                  </a:cubicBezTo>
                  <a:cubicBezTo>
                    <a:pt x="36" y="176"/>
                    <a:pt x="0" y="438"/>
                    <a:pt x="119" y="628"/>
                  </a:cubicBezTo>
                  <a:lnTo>
                    <a:pt x="3775" y="6224"/>
                  </a:lnTo>
                  <a:cubicBezTo>
                    <a:pt x="3852" y="6335"/>
                    <a:pt x="3991" y="6404"/>
                    <a:pt x="4124" y="6404"/>
                  </a:cubicBezTo>
                  <a:cubicBezTo>
                    <a:pt x="4135" y="6404"/>
                    <a:pt x="4145" y="6404"/>
                    <a:pt x="4156" y="6403"/>
                  </a:cubicBezTo>
                  <a:cubicBezTo>
                    <a:pt x="4227" y="6391"/>
                    <a:pt x="4298" y="6379"/>
                    <a:pt x="4346" y="6343"/>
                  </a:cubicBezTo>
                  <a:cubicBezTo>
                    <a:pt x="4537" y="6224"/>
                    <a:pt x="4572" y="5974"/>
                    <a:pt x="4453" y="5772"/>
                  </a:cubicBezTo>
                  <a:lnTo>
                    <a:pt x="798" y="176"/>
                  </a:lnTo>
                  <a:cubicBezTo>
                    <a:pt x="725" y="59"/>
                    <a:pt x="602" y="0"/>
                    <a:pt x="4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721518" y="-1906669"/>
              <a:ext cx="1441816" cy="890024"/>
            </a:xfrm>
            <a:custGeom>
              <a:rect b="b" l="l" r="r" t="t"/>
              <a:pathLst>
                <a:path extrusionOk="0" h="14178" w="22968">
                  <a:moveTo>
                    <a:pt x="22502" y="0"/>
                  </a:moveTo>
                  <a:cubicBezTo>
                    <a:pt x="22325" y="0"/>
                    <a:pt x="22168" y="113"/>
                    <a:pt x="22110" y="295"/>
                  </a:cubicBezTo>
                  <a:cubicBezTo>
                    <a:pt x="21884" y="1009"/>
                    <a:pt x="21039" y="3390"/>
                    <a:pt x="19312" y="4581"/>
                  </a:cubicBezTo>
                  <a:cubicBezTo>
                    <a:pt x="17217" y="6022"/>
                    <a:pt x="14633" y="6034"/>
                    <a:pt x="12764" y="6034"/>
                  </a:cubicBezTo>
                  <a:lnTo>
                    <a:pt x="12061" y="6034"/>
                  </a:lnTo>
                  <a:cubicBezTo>
                    <a:pt x="11800" y="6045"/>
                    <a:pt x="11538" y="6045"/>
                    <a:pt x="11276" y="6045"/>
                  </a:cubicBezTo>
                  <a:cubicBezTo>
                    <a:pt x="8942" y="6069"/>
                    <a:pt x="6549" y="6081"/>
                    <a:pt x="3691" y="8058"/>
                  </a:cubicBezTo>
                  <a:cubicBezTo>
                    <a:pt x="1679" y="9463"/>
                    <a:pt x="798" y="11582"/>
                    <a:pt x="72" y="13642"/>
                  </a:cubicBezTo>
                  <a:cubicBezTo>
                    <a:pt x="0" y="13844"/>
                    <a:pt x="119" y="14082"/>
                    <a:pt x="322" y="14166"/>
                  </a:cubicBezTo>
                  <a:cubicBezTo>
                    <a:pt x="381" y="14177"/>
                    <a:pt x="441" y="14177"/>
                    <a:pt x="500" y="14177"/>
                  </a:cubicBezTo>
                  <a:cubicBezTo>
                    <a:pt x="655" y="14177"/>
                    <a:pt x="798" y="14070"/>
                    <a:pt x="846" y="13927"/>
                  </a:cubicBezTo>
                  <a:cubicBezTo>
                    <a:pt x="1524" y="11987"/>
                    <a:pt x="2346" y="9998"/>
                    <a:pt x="4144" y="8748"/>
                  </a:cubicBezTo>
                  <a:cubicBezTo>
                    <a:pt x="6799" y="6915"/>
                    <a:pt x="9073" y="6903"/>
                    <a:pt x="11276" y="6879"/>
                  </a:cubicBezTo>
                  <a:cubicBezTo>
                    <a:pt x="11526" y="6867"/>
                    <a:pt x="11800" y="6867"/>
                    <a:pt x="12061" y="6867"/>
                  </a:cubicBezTo>
                  <a:lnTo>
                    <a:pt x="12752" y="6867"/>
                  </a:lnTo>
                  <a:cubicBezTo>
                    <a:pt x="14740" y="6867"/>
                    <a:pt x="17455" y="6855"/>
                    <a:pt x="19777" y="5260"/>
                  </a:cubicBezTo>
                  <a:cubicBezTo>
                    <a:pt x="21717" y="3926"/>
                    <a:pt x="22658" y="1319"/>
                    <a:pt x="22896" y="545"/>
                  </a:cubicBezTo>
                  <a:cubicBezTo>
                    <a:pt x="22968" y="319"/>
                    <a:pt x="22849" y="92"/>
                    <a:pt x="22634" y="21"/>
                  </a:cubicBezTo>
                  <a:cubicBezTo>
                    <a:pt x="22590" y="7"/>
                    <a:pt x="22546" y="0"/>
                    <a:pt x="2250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552592" y="-2103969"/>
              <a:ext cx="1103208" cy="1285381"/>
            </a:xfrm>
            <a:custGeom>
              <a:rect b="b" l="l" r="r" t="t"/>
              <a:pathLst>
                <a:path extrusionOk="0" h="20476" w="17574">
                  <a:moveTo>
                    <a:pt x="17133" y="0"/>
                  </a:moveTo>
                  <a:cubicBezTo>
                    <a:pt x="17105" y="0"/>
                    <a:pt x="17078" y="3"/>
                    <a:pt x="17050" y="9"/>
                  </a:cubicBezTo>
                  <a:cubicBezTo>
                    <a:pt x="15205" y="354"/>
                    <a:pt x="12692" y="807"/>
                    <a:pt x="10966" y="2700"/>
                  </a:cubicBezTo>
                  <a:cubicBezTo>
                    <a:pt x="8966" y="4878"/>
                    <a:pt x="8370" y="7307"/>
                    <a:pt x="8037" y="10736"/>
                  </a:cubicBezTo>
                  <a:cubicBezTo>
                    <a:pt x="7846" y="12570"/>
                    <a:pt x="7323" y="15284"/>
                    <a:pt x="4882" y="17499"/>
                  </a:cubicBezTo>
                  <a:cubicBezTo>
                    <a:pt x="3453" y="18809"/>
                    <a:pt x="1560" y="19475"/>
                    <a:pt x="369" y="19642"/>
                  </a:cubicBezTo>
                  <a:cubicBezTo>
                    <a:pt x="143" y="19666"/>
                    <a:pt x="0" y="19880"/>
                    <a:pt x="24" y="20107"/>
                  </a:cubicBezTo>
                  <a:cubicBezTo>
                    <a:pt x="58" y="20313"/>
                    <a:pt x="248" y="20464"/>
                    <a:pt x="453" y="20464"/>
                  </a:cubicBezTo>
                  <a:cubicBezTo>
                    <a:pt x="461" y="20464"/>
                    <a:pt x="469" y="20464"/>
                    <a:pt x="476" y="20464"/>
                  </a:cubicBezTo>
                  <a:cubicBezTo>
                    <a:pt x="488" y="20464"/>
                    <a:pt x="500" y="20464"/>
                    <a:pt x="476" y="20476"/>
                  </a:cubicBezTo>
                  <a:cubicBezTo>
                    <a:pt x="1786" y="20285"/>
                    <a:pt x="3858" y="19547"/>
                    <a:pt x="5429" y="18118"/>
                  </a:cubicBezTo>
                  <a:cubicBezTo>
                    <a:pt x="8085" y="15713"/>
                    <a:pt x="8656" y="12808"/>
                    <a:pt x="8858" y="10832"/>
                  </a:cubicBezTo>
                  <a:cubicBezTo>
                    <a:pt x="9180" y="7557"/>
                    <a:pt x="9728" y="5271"/>
                    <a:pt x="11573" y="3247"/>
                  </a:cubicBezTo>
                  <a:cubicBezTo>
                    <a:pt x="13109" y="1557"/>
                    <a:pt x="15383" y="1140"/>
                    <a:pt x="17205" y="807"/>
                  </a:cubicBezTo>
                  <a:cubicBezTo>
                    <a:pt x="17431" y="771"/>
                    <a:pt x="17574" y="556"/>
                    <a:pt x="17526" y="330"/>
                  </a:cubicBezTo>
                  <a:cubicBezTo>
                    <a:pt x="17495" y="142"/>
                    <a:pt x="17326" y="0"/>
                    <a:pt x="171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60" name="Google Shape;2260;p56"/>
          <p:cNvSpPr/>
          <p:nvPr/>
        </p:nvSpPr>
        <p:spPr>
          <a:xfrm>
            <a:off x="5135422" y="1865408"/>
            <a:ext cx="627454" cy="145401"/>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7998149" y="2742928"/>
            <a:ext cx="564278" cy="113703"/>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2679462" y="2610091"/>
            <a:ext cx="564278" cy="113703"/>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63" name="Google Shape;2263;p56"/>
          <p:cNvGrpSpPr/>
          <p:nvPr/>
        </p:nvGrpSpPr>
        <p:grpSpPr>
          <a:xfrm flipH="1">
            <a:off x="3520165" y="2163538"/>
            <a:ext cx="836872" cy="1093418"/>
            <a:chOff x="2336951" y="1892344"/>
            <a:chExt cx="1573660" cy="2056070"/>
          </a:xfrm>
        </p:grpSpPr>
        <p:sp>
          <p:nvSpPr>
            <p:cNvPr id="2264" name="Google Shape;2264;p56"/>
            <p:cNvSpPr/>
            <p:nvPr/>
          </p:nvSpPr>
          <p:spPr>
            <a:xfrm>
              <a:off x="3587754" y="1892344"/>
              <a:ext cx="322857" cy="298532"/>
            </a:xfrm>
            <a:custGeom>
              <a:rect b="b" l="l" r="r" t="t"/>
              <a:pathLst>
                <a:path extrusionOk="0" h="5351" w="5787">
                  <a:moveTo>
                    <a:pt x="949" y="1"/>
                  </a:moveTo>
                  <a:cubicBezTo>
                    <a:pt x="721" y="1"/>
                    <a:pt x="494" y="93"/>
                    <a:pt x="322" y="278"/>
                  </a:cubicBezTo>
                  <a:cubicBezTo>
                    <a:pt x="0" y="635"/>
                    <a:pt x="12" y="1171"/>
                    <a:pt x="369" y="1504"/>
                  </a:cubicBezTo>
                  <a:lnTo>
                    <a:pt x="4239" y="5124"/>
                  </a:lnTo>
                  <a:cubicBezTo>
                    <a:pt x="4402" y="5276"/>
                    <a:pt x="4611" y="5350"/>
                    <a:pt x="4821" y="5350"/>
                  </a:cubicBezTo>
                  <a:cubicBezTo>
                    <a:pt x="5055" y="5350"/>
                    <a:pt x="5290" y="5258"/>
                    <a:pt x="5465" y="5076"/>
                  </a:cubicBezTo>
                  <a:cubicBezTo>
                    <a:pt x="5787" y="4719"/>
                    <a:pt x="5775" y="4183"/>
                    <a:pt x="5418" y="3850"/>
                  </a:cubicBezTo>
                  <a:lnTo>
                    <a:pt x="1548" y="242"/>
                  </a:lnTo>
                  <a:cubicBezTo>
                    <a:pt x="1376" y="81"/>
                    <a:pt x="1162" y="1"/>
                    <a:pt x="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2795988" y="2002808"/>
              <a:ext cx="999087" cy="1048908"/>
            </a:xfrm>
            <a:custGeom>
              <a:rect b="b" l="l" r="r" t="t"/>
              <a:pathLst>
                <a:path extrusionOk="0" h="18801" w="17908">
                  <a:moveTo>
                    <a:pt x="15073" y="0"/>
                  </a:moveTo>
                  <a:lnTo>
                    <a:pt x="0" y="16157"/>
                  </a:lnTo>
                  <a:lnTo>
                    <a:pt x="2846" y="18800"/>
                  </a:lnTo>
                  <a:lnTo>
                    <a:pt x="17907" y="2655"/>
                  </a:lnTo>
                  <a:lnTo>
                    <a:pt x="150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2728873" y="2882275"/>
              <a:ext cx="249158" cy="237889"/>
            </a:xfrm>
            <a:custGeom>
              <a:rect b="b" l="l" r="r" t="t"/>
              <a:pathLst>
                <a:path extrusionOk="0" h="4264" w="4466">
                  <a:moveTo>
                    <a:pt x="757" y="0"/>
                  </a:moveTo>
                  <a:cubicBezTo>
                    <a:pt x="727" y="0"/>
                    <a:pt x="697" y="12"/>
                    <a:pt x="679" y="36"/>
                  </a:cubicBezTo>
                  <a:lnTo>
                    <a:pt x="48" y="714"/>
                  </a:lnTo>
                  <a:cubicBezTo>
                    <a:pt x="1" y="750"/>
                    <a:pt x="1" y="834"/>
                    <a:pt x="48" y="869"/>
                  </a:cubicBezTo>
                  <a:lnTo>
                    <a:pt x="3632" y="4227"/>
                  </a:lnTo>
                  <a:cubicBezTo>
                    <a:pt x="3653" y="4253"/>
                    <a:pt x="3679" y="4263"/>
                    <a:pt x="3705" y="4263"/>
                  </a:cubicBezTo>
                  <a:cubicBezTo>
                    <a:pt x="3738" y="4263"/>
                    <a:pt x="3772" y="4247"/>
                    <a:pt x="3799" y="4227"/>
                  </a:cubicBezTo>
                  <a:lnTo>
                    <a:pt x="4430" y="3548"/>
                  </a:lnTo>
                  <a:cubicBezTo>
                    <a:pt x="4465" y="3512"/>
                    <a:pt x="4465" y="3429"/>
                    <a:pt x="4430" y="3393"/>
                  </a:cubicBezTo>
                  <a:lnTo>
                    <a:pt x="834" y="36"/>
                  </a:lnTo>
                  <a:cubicBezTo>
                    <a:pt x="816" y="12"/>
                    <a:pt x="786" y="0"/>
                    <a:pt x="7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2701648" y="2981915"/>
              <a:ext cx="176073" cy="174846"/>
            </a:xfrm>
            <a:custGeom>
              <a:rect b="b" l="l" r="r" t="t"/>
              <a:pathLst>
                <a:path extrusionOk="0" h="3134" w="3156">
                  <a:moveTo>
                    <a:pt x="1489" y="0"/>
                  </a:moveTo>
                  <a:lnTo>
                    <a:pt x="48" y="1548"/>
                  </a:lnTo>
                  <a:cubicBezTo>
                    <a:pt x="0" y="1619"/>
                    <a:pt x="0" y="1703"/>
                    <a:pt x="60" y="1762"/>
                  </a:cubicBezTo>
                  <a:lnTo>
                    <a:pt x="1489" y="3108"/>
                  </a:lnTo>
                  <a:cubicBezTo>
                    <a:pt x="1522" y="3124"/>
                    <a:pt x="1560" y="3133"/>
                    <a:pt x="1598" y="3133"/>
                  </a:cubicBezTo>
                  <a:cubicBezTo>
                    <a:pt x="1641" y="3133"/>
                    <a:pt x="1683" y="3121"/>
                    <a:pt x="1715" y="3096"/>
                  </a:cubicBezTo>
                  <a:lnTo>
                    <a:pt x="3156" y="1548"/>
                  </a:lnTo>
                  <a:lnTo>
                    <a:pt x="1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2857078" y="2064902"/>
              <a:ext cx="870882" cy="897550"/>
            </a:xfrm>
            <a:custGeom>
              <a:rect b="b" l="l" r="r" t="t"/>
              <a:pathLst>
                <a:path extrusionOk="0" h="16088" w="15610">
                  <a:moveTo>
                    <a:pt x="11388" y="0"/>
                  </a:moveTo>
                  <a:cubicBezTo>
                    <a:pt x="11340" y="0"/>
                    <a:pt x="11291" y="21"/>
                    <a:pt x="11252" y="66"/>
                  </a:cubicBezTo>
                  <a:lnTo>
                    <a:pt x="60" y="12056"/>
                  </a:lnTo>
                  <a:cubicBezTo>
                    <a:pt x="1" y="12127"/>
                    <a:pt x="1" y="12234"/>
                    <a:pt x="72" y="12306"/>
                  </a:cubicBezTo>
                  <a:lnTo>
                    <a:pt x="4084" y="16044"/>
                  </a:lnTo>
                  <a:cubicBezTo>
                    <a:pt x="4124" y="16073"/>
                    <a:pt x="4167" y="16087"/>
                    <a:pt x="4209" y="16087"/>
                  </a:cubicBezTo>
                  <a:cubicBezTo>
                    <a:pt x="4256" y="16087"/>
                    <a:pt x="4303" y="16070"/>
                    <a:pt x="4346" y="16032"/>
                  </a:cubicBezTo>
                  <a:lnTo>
                    <a:pt x="15538" y="4031"/>
                  </a:lnTo>
                  <a:cubicBezTo>
                    <a:pt x="15610" y="3959"/>
                    <a:pt x="15610" y="3840"/>
                    <a:pt x="15526" y="3781"/>
                  </a:cubicBezTo>
                  <a:lnTo>
                    <a:pt x="11502" y="42"/>
                  </a:lnTo>
                  <a:cubicBezTo>
                    <a:pt x="11469" y="15"/>
                    <a:pt x="11429" y="0"/>
                    <a:pt x="113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2336951" y="3796276"/>
              <a:ext cx="1128632" cy="152139"/>
            </a:xfrm>
            <a:custGeom>
              <a:rect b="b" l="l" r="r" t="t"/>
              <a:pathLst>
                <a:path extrusionOk="0" h="2727" w="20230">
                  <a:moveTo>
                    <a:pt x="489" y="0"/>
                  </a:moveTo>
                  <a:cubicBezTo>
                    <a:pt x="227" y="0"/>
                    <a:pt x="1" y="226"/>
                    <a:pt x="1" y="488"/>
                  </a:cubicBezTo>
                  <a:lnTo>
                    <a:pt x="1" y="2727"/>
                  </a:lnTo>
                  <a:lnTo>
                    <a:pt x="20230" y="2727"/>
                  </a:lnTo>
                  <a:lnTo>
                    <a:pt x="20230" y="488"/>
                  </a:lnTo>
                  <a:cubicBezTo>
                    <a:pt x="20230" y="226"/>
                    <a:pt x="20003" y="0"/>
                    <a:pt x="19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2551518" y="2517578"/>
              <a:ext cx="1039591" cy="1079481"/>
            </a:xfrm>
            <a:custGeom>
              <a:rect b="b" l="l" r="r" t="t"/>
              <a:pathLst>
                <a:path extrusionOk="0" h="19349" w="18634">
                  <a:moveTo>
                    <a:pt x="16515" y="1"/>
                  </a:moveTo>
                  <a:lnTo>
                    <a:pt x="16515" y="9371"/>
                  </a:lnTo>
                  <a:cubicBezTo>
                    <a:pt x="16515" y="13990"/>
                    <a:pt x="12788" y="17705"/>
                    <a:pt x="8180" y="17705"/>
                  </a:cubicBezTo>
                  <a:lnTo>
                    <a:pt x="7109" y="17705"/>
                  </a:lnTo>
                  <a:cubicBezTo>
                    <a:pt x="4811" y="17705"/>
                    <a:pt x="2680" y="16967"/>
                    <a:pt x="953" y="15705"/>
                  </a:cubicBezTo>
                  <a:lnTo>
                    <a:pt x="548" y="16241"/>
                  </a:lnTo>
                  <a:lnTo>
                    <a:pt x="1" y="16979"/>
                  </a:lnTo>
                  <a:cubicBezTo>
                    <a:pt x="2001" y="18467"/>
                    <a:pt x="4501" y="19348"/>
                    <a:pt x="7180" y="19348"/>
                  </a:cubicBezTo>
                  <a:lnTo>
                    <a:pt x="8942" y="19348"/>
                  </a:lnTo>
                  <a:cubicBezTo>
                    <a:pt x="14300" y="19348"/>
                    <a:pt x="18634" y="15002"/>
                    <a:pt x="18634" y="9657"/>
                  </a:cubicBezTo>
                  <a:lnTo>
                    <a:pt x="18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2339629" y="3230290"/>
              <a:ext cx="336191" cy="282688"/>
            </a:xfrm>
            <a:custGeom>
              <a:rect b="b" l="l" r="r" t="t"/>
              <a:pathLst>
                <a:path extrusionOk="0" h="5067" w="6026">
                  <a:moveTo>
                    <a:pt x="1239" y="1"/>
                  </a:moveTo>
                  <a:lnTo>
                    <a:pt x="72" y="1715"/>
                  </a:lnTo>
                  <a:cubicBezTo>
                    <a:pt x="1" y="1823"/>
                    <a:pt x="36" y="1954"/>
                    <a:pt x="132" y="2025"/>
                  </a:cubicBezTo>
                  <a:lnTo>
                    <a:pt x="4561" y="5025"/>
                  </a:lnTo>
                  <a:cubicBezTo>
                    <a:pt x="4597" y="5053"/>
                    <a:pt x="4641" y="5066"/>
                    <a:pt x="4685" y="5066"/>
                  </a:cubicBezTo>
                  <a:cubicBezTo>
                    <a:pt x="4755" y="5066"/>
                    <a:pt x="4826" y="5032"/>
                    <a:pt x="4870" y="4966"/>
                  </a:cubicBezTo>
                  <a:lnTo>
                    <a:pt x="6025" y="3251"/>
                  </a:lnTo>
                  <a:lnTo>
                    <a:pt x="12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2339629" y="3080551"/>
              <a:ext cx="477004" cy="374239"/>
            </a:xfrm>
            <a:custGeom>
              <a:rect b="b" l="l" r="r" t="t"/>
              <a:pathLst>
                <a:path extrusionOk="0" h="6708" w="8550">
                  <a:moveTo>
                    <a:pt x="1295" y="1"/>
                  </a:moveTo>
                  <a:cubicBezTo>
                    <a:pt x="1221" y="1"/>
                    <a:pt x="1147" y="35"/>
                    <a:pt x="1096" y="101"/>
                  </a:cubicBezTo>
                  <a:lnTo>
                    <a:pt x="72" y="1601"/>
                  </a:lnTo>
                  <a:cubicBezTo>
                    <a:pt x="1" y="1709"/>
                    <a:pt x="24" y="1863"/>
                    <a:pt x="132" y="1935"/>
                  </a:cubicBezTo>
                  <a:lnTo>
                    <a:pt x="7109" y="6662"/>
                  </a:lnTo>
                  <a:cubicBezTo>
                    <a:pt x="7149" y="6693"/>
                    <a:pt x="7197" y="6708"/>
                    <a:pt x="7244" y="6708"/>
                  </a:cubicBezTo>
                  <a:cubicBezTo>
                    <a:pt x="7321" y="6708"/>
                    <a:pt x="7398" y="6669"/>
                    <a:pt x="7442" y="6602"/>
                  </a:cubicBezTo>
                  <a:lnTo>
                    <a:pt x="8466" y="5102"/>
                  </a:lnTo>
                  <a:cubicBezTo>
                    <a:pt x="8549" y="4995"/>
                    <a:pt x="8514" y="4852"/>
                    <a:pt x="8406" y="4780"/>
                  </a:cubicBezTo>
                  <a:lnTo>
                    <a:pt x="1429" y="42"/>
                  </a:lnTo>
                  <a:cubicBezTo>
                    <a:pt x="1388" y="14"/>
                    <a:pt x="134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3359240" y="2343571"/>
              <a:ext cx="344782" cy="346121"/>
            </a:xfrm>
            <a:custGeom>
              <a:rect b="b" l="l" r="r" t="t"/>
              <a:pathLst>
                <a:path extrusionOk="0" h="6204" w="6180">
                  <a:moveTo>
                    <a:pt x="3096" y="0"/>
                  </a:moveTo>
                  <a:cubicBezTo>
                    <a:pt x="1382" y="0"/>
                    <a:pt x="1" y="1393"/>
                    <a:pt x="1" y="3096"/>
                  </a:cubicBezTo>
                  <a:cubicBezTo>
                    <a:pt x="1" y="4060"/>
                    <a:pt x="429" y="4917"/>
                    <a:pt x="1120" y="5477"/>
                  </a:cubicBezTo>
                  <a:cubicBezTo>
                    <a:pt x="1644" y="5929"/>
                    <a:pt x="2334" y="6203"/>
                    <a:pt x="3084" y="6203"/>
                  </a:cubicBezTo>
                  <a:cubicBezTo>
                    <a:pt x="4799" y="6203"/>
                    <a:pt x="6180" y="4810"/>
                    <a:pt x="6180" y="3108"/>
                  </a:cubicBezTo>
                  <a:cubicBezTo>
                    <a:pt x="6180" y="2239"/>
                    <a:pt x="5835" y="1465"/>
                    <a:pt x="5263" y="893"/>
                  </a:cubicBezTo>
                  <a:cubicBezTo>
                    <a:pt x="4716" y="345"/>
                    <a:pt x="3942" y="0"/>
                    <a:pt x="3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3438963" y="2424577"/>
              <a:ext cx="184721" cy="184051"/>
            </a:xfrm>
            <a:custGeom>
              <a:rect b="b" l="l" r="r" t="t"/>
              <a:pathLst>
                <a:path extrusionOk="0" h="3299" w="3311">
                  <a:moveTo>
                    <a:pt x="1655" y="1"/>
                  </a:moveTo>
                  <a:cubicBezTo>
                    <a:pt x="739" y="1"/>
                    <a:pt x="0" y="739"/>
                    <a:pt x="0" y="1644"/>
                  </a:cubicBezTo>
                  <a:cubicBezTo>
                    <a:pt x="0" y="2561"/>
                    <a:pt x="739" y="3299"/>
                    <a:pt x="1655" y="3299"/>
                  </a:cubicBezTo>
                  <a:cubicBezTo>
                    <a:pt x="2560" y="3299"/>
                    <a:pt x="3310" y="2561"/>
                    <a:pt x="3310" y="1644"/>
                  </a:cubicBezTo>
                  <a:cubicBezTo>
                    <a:pt x="3310" y="739"/>
                    <a:pt x="2560" y="1"/>
                    <a:pt x="16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2901598" y="3424271"/>
              <a:ext cx="225894" cy="444423"/>
            </a:xfrm>
            <a:custGeom>
              <a:rect b="b" l="l" r="r" t="t"/>
              <a:pathLst>
                <a:path extrusionOk="0" h="7966" w="4049">
                  <a:moveTo>
                    <a:pt x="2082" y="0"/>
                  </a:moveTo>
                  <a:cubicBezTo>
                    <a:pt x="2074" y="0"/>
                    <a:pt x="2067" y="1"/>
                    <a:pt x="2060" y="1"/>
                  </a:cubicBezTo>
                  <a:lnTo>
                    <a:pt x="1977" y="1"/>
                  </a:lnTo>
                  <a:cubicBezTo>
                    <a:pt x="893" y="1"/>
                    <a:pt x="0" y="882"/>
                    <a:pt x="0" y="1977"/>
                  </a:cubicBezTo>
                  <a:lnTo>
                    <a:pt x="0" y="7966"/>
                  </a:lnTo>
                  <a:lnTo>
                    <a:pt x="4048" y="7966"/>
                  </a:lnTo>
                  <a:lnTo>
                    <a:pt x="4048" y="1977"/>
                  </a:lnTo>
                  <a:cubicBezTo>
                    <a:pt x="4048" y="889"/>
                    <a:pt x="3167" y="0"/>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2962688" y="3493338"/>
              <a:ext cx="104327" cy="104383"/>
            </a:xfrm>
            <a:custGeom>
              <a:rect b="b" l="l" r="r" t="t"/>
              <a:pathLst>
                <a:path extrusionOk="0" h="1871" w="1870">
                  <a:moveTo>
                    <a:pt x="929" y="1"/>
                  </a:moveTo>
                  <a:cubicBezTo>
                    <a:pt x="417" y="1"/>
                    <a:pt x="1" y="418"/>
                    <a:pt x="1" y="930"/>
                  </a:cubicBezTo>
                  <a:cubicBezTo>
                    <a:pt x="1" y="1453"/>
                    <a:pt x="417" y="1870"/>
                    <a:pt x="929" y="1870"/>
                  </a:cubicBezTo>
                  <a:cubicBezTo>
                    <a:pt x="1453" y="1870"/>
                    <a:pt x="1870" y="1453"/>
                    <a:pt x="1870" y="930"/>
                  </a:cubicBezTo>
                  <a:cubicBezTo>
                    <a:pt x="1870" y="418"/>
                    <a:pt x="1453" y="1"/>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0" name="Shape 2280"/>
        <p:cNvGrpSpPr/>
        <p:nvPr/>
      </p:nvGrpSpPr>
      <p:grpSpPr>
        <a:xfrm>
          <a:off x="0" y="0"/>
          <a:ext cx="0" cy="0"/>
          <a:chOff x="0" y="0"/>
          <a:chExt cx="0" cy="0"/>
        </a:xfrm>
      </p:grpSpPr>
      <p:sp>
        <p:nvSpPr>
          <p:cNvPr id="2281" name="Google Shape;2281;p57"/>
          <p:cNvSpPr/>
          <p:nvPr/>
        </p:nvSpPr>
        <p:spPr>
          <a:xfrm>
            <a:off x="5983200" y="1319400"/>
            <a:ext cx="2440500" cy="273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7"/>
          <p:cNvSpPr/>
          <p:nvPr/>
        </p:nvSpPr>
        <p:spPr>
          <a:xfrm>
            <a:off x="3351750" y="1319400"/>
            <a:ext cx="2440500" cy="273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7"/>
          <p:cNvSpPr/>
          <p:nvPr/>
        </p:nvSpPr>
        <p:spPr>
          <a:xfrm>
            <a:off x="720300" y="1319400"/>
            <a:ext cx="2440500" cy="27375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7"/>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POPULATION SAMPLING</a:t>
            </a:r>
            <a:endParaRPr/>
          </a:p>
        </p:txBody>
      </p:sp>
      <p:sp>
        <p:nvSpPr>
          <p:cNvPr id="2285" name="Google Shape;2285;p57"/>
          <p:cNvSpPr txBox="1"/>
          <p:nvPr>
            <p:ph idx="1" type="subTitle"/>
          </p:nvPr>
        </p:nvSpPr>
        <p:spPr>
          <a:xfrm>
            <a:off x="878812" y="2520700"/>
            <a:ext cx="21234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286" name="Google Shape;2286;p57"/>
          <p:cNvSpPr txBox="1"/>
          <p:nvPr>
            <p:ph idx="2" type="subTitle"/>
          </p:nvPr>
        </p:nvSpPr>
        <p:spPr>
          <a:xfrm>
            <a:off x="878888" y="2824325"/>
            <a:ext cx="2123400" cy="93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full of iron oxide dust</a:t>
            </a:r>
            <a:endParaRPr/>
          </a:p>
        </p:txBody>
      </p:sp>
      <p:sp>
        <p:nvSpPr>
          <p:cNvPr id="2287" name="Google Shape;2287;p57"/>
          <p:cNvSpPr txBox="1"/>
          <p:nvPr>
            <p:ph idx="3" type="subTitle"/>
          </p:nvPr>
        </p:nvSpPr>
        <p:spPr>
          <a:xfrm>
            <a:off x="3510281" y="2520700"/>
            <a:ext cx="21234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288" name="Google Shape;2288;p57"/>
          <p:cNvSpPr txBox="1"/>
          <p:nvPr>
            <p:ph idx="4" type="subTitle"/>
          </p:nvPr>
        </p:nvSpPr>
        <p:spPr>
          <a:xfrm>
            <a:off x="3510300" y="2824325"/>
            <a:ext cx="2123400" cy="93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is a gas giant, and also the biggest one in the Solar System</a:t>
            </a:r>
            <a:endParaRPr/>
          </a:p>
        </p:txBody>
      </p:sp>
      <p:sp>
        <p:nvSpPr>
          <p:cNvPr id="2289" name="Google Shape;2289;p57"/>
          <p:cNvSpPr txBox="1"/>
          <p:nvPr>
            <p:ph idx="5" type="subTitle"/>
          </p:nvPr>
        </p:nvSpPr>
        <p:spPr>
          <a:xfrm>
            <a:off x="6141750" y="2520700"/>
            <a:ext cx="2123400" cy="40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290" name="Google Shape;2290;p57"/>
          <p:cNvSpPr txBox="1"/>
          <p:nvPr>
            <p:ph idx="6" type="subTitle"/>
          </p:nvPr>
        </p:nvSpPr>
        <p:spPr>
          <a:xfrm>
            <a:off x="6141750" y="2824325"/>
            <a:ext cx="2123400" cy="936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 has a beautiful name and is the second planet</a:t>
            </a:r>
            <a:endParaRPr/>
          </a:p>
        </p:txBody>
      </p:sp>
      <p:sp>
        <p:nvSpPr>
          <p:cNvPr id="2291" name="Google Shape;2291;p57"/>
          <p:cNvSpPr txBox="1"/>
          <p:nvPr>
            <p:ph idx="7" type="title"/>
          </p:nvPr>
        </p:nvSpPr>
        <p:spPr>
          <a:xfrm>
            <a:off x="1450188" y="1615063"/>
            <a:ext cx="980700" cy="60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292" name="Google Shape;2292;p57"/>
          <p:cNvSpPr txBox="1"/>
          <p:nvPr>
            <p:ph idx="8" type="title"/>
          </p:nvPr>
        </p:nvSpPr>
        <p:spPr>
          <a:xfrm>
            <a:off x="4081650" y="1615063"/>
            <a:ext cx="980700" cy="60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293" name="Google Shape;2293;p57"/>
          <p:cNvSpPr txBox="1"/>
          <p:nvPr>
            <p:ph idx="9" type="title"/>
          </p:nvPr>
        </p:nvSpPr>
        <p:spPr>
          <a:xfrm>
            <a:off x="6713100" y="1615063"/>
            <a:ext cx="980700" cy="60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grpSp>
        <p:nvGrpSpPr>
          <p:cNvPr id="2294" name="Google Shape;2294;p57"/>
          <p:cNvGrpSpPr/>
          <p:nvPr/>
        </p:nvGrpSpPr>
        <p:grpSpPr>
          <a:xfrm>
            <a:off x="1388933" y="4443343"/>
            <a:ext cx="1103233" cy="145733"/>
            <a:chOff x="213125" y="197550"/>
            <a:chExt cx="1737375" cy="229500"/>
          </a:xfrm>
        </p:grpSpPr>
        <p:cxnSp>
          <p:nvCxnSpPr>
            <p:cNvPr id="2295" name="Google Shape;2295;p57"/>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296" name="Google Shape;2296;p57"/>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297" name="Google Shape;2297;p57"/>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298" name="Google Shape;2298;p57"/>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299" name="Google Shape;2299;p57"/>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00" name="Google Shape;2300;p57"/>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01" name="Google Shape;2301;p57"/>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02" name="Google Shape;2302;p57"/>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03" name="Google Shape;2303;p57"/>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04" name="Google Shape;2304;p57"/>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05" name="Google Shape;2305;p57"/>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06" name="Google Shape;2306;p57"/>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grpSp>
        <p:nvGrpSpPr>
          <p:cNvPr id="2307" name="Google Shape;2307;p57"/>
          <p:cNvGrpSpPr/>
          <p:nvPr/>
        </p:nvGrpSpPr>
        <p:grpSpPr>
          <a:xfrm>
            <a:off x="4020383" y="4443343"/>
            <a:ext cx="1103233" cy="145733"/>
            <a:chOff x="213125" y="197550"/>
            <a:chExt cx="1737375" cy="229500"/>
          </a:xfrm>
        </p:grpSpPr>
        <p:cxnSp>
          <p:nvCxnSpPr>
            <p:cNvPr id="2308" name="Google Shape;2308;p57"/>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09" name="Google Shape;2309;p57"/>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10" name="Google Shape;2310;p57"/>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11" name="Google Shape;2311;p57"/>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12" name="Google Shape;2312;p57"/>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13" name="Google Shape;2313;p57"/>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14" name="Google Shape;2314;p57"/>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15" name="Google Shape;2315;p57"/>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16" name="Google Shape;2316;p57"/>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17" name="Google Shape;2317;p57"/>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18" name="Google Shape;2318;p57"/>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19" name="Google Shape;2319;p57"/>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grpSp>
        <p:nvGrpSpPr>
          <p:cNvPr id="2320" name="Google Shape;2320;p57"/>
          <p:cNvGrpSpPr/>
          <p:nvPr/>
        </p:nvGrpSpPr>
        <p:grpSpPr>
          <a:xfrm>
            <a:off x="6651833" y="4443343"/>
            <a:ext cx="1103233" cy="145733"/>
            <a:chOff x="213125" y="197550"/>
            <a:chExt cx="1737375" cy="229500"/>
          </a:xfrm>
        </p:grpSpPr>
        <p:cxnSp>
          <p:nvCxnSpPr>
            <p:cNvPr id="2321" name="Google Shape;2321;p57"/>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22" name="Google Shape;2322;p57"/>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23" name="Google Shape;2323;p57"/>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24" name="Google Shape;2324;p57"/>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25" name="Google Shape;2325;p57"/>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26" name="Google Shape;2326;p57"/>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27" name="Google Shape;2327;p57"/>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28" name="Google Shape;2328;p57"/>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29" name="Google Shape;2329;p57"/>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30" name="Google Shape;2330;p57"/>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31" name="Google Shape;2331;p57"/>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332" name="Google Shape;2332;p57"/>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grpSp>
        <p:nvGrpSpPr>
          <p:cNvPr id="2333" name="Google Shape;2333;p57"/>
          <p:cNvGrpSpPr/>
          <p:nvPr/>
        </p:nvGrpSpPr>
        <p:grpSpPr>
          <a:xfrm>
            <a:off x="481663" y="1995443"/>
            <a:ext cx="463454" cy="463454"/>
            <a:chOff x="292035" y="246950"/>
            <a:chExt cx="461700" cy="461700"/>
          </a:xfrm>
        </p:grpSpPr>
        <p:sp>
          <p:nvSpPr>
            <p:cNvPr id="2334" name="Google Shape;2334;p57"/>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7"/>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7"/>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7"/>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 name="Google Shape;2338;p57"/>
          <p:cNvGrpSpPr/>
          <p:nvPr/>
        </p:nvGrpSpPr>
        <p:grpSpPr>
          <a:xfrm>
            <a:off x="4715013" y="3824543"/>
            <a:ext cx="463454" cy="463454"/>
            <a:chOff x="292035" y="246950"/>
            <a:chExt cx="461700" cy="461700"/>
          </a:xfrm>
        </p:grpSpPr>
        <p:sp>
          <p:nvSpPr>
            <p:cNvPr id="2339" name="Google Shape;2339;p57"/>
            <p:cNvSpPr/>
            <p:nvPr/>
          </p:nvSpPr>
          <p:spPr>
            <a:xfrm>
              <a:off x="487635" y="246950"/>
              <a:ext cx="705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7"/>
            <p:cNvSpPr/>
            <p:nvPr/>
          </p:nvSpPr>
          <p:spPr>
            <a:xfrm rot="27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7"/>
            <p:cNvSpPr/>
            <p:nvPr/>
          </p:nvSpPr>
          <p:spPr>
            <a:xfrm rot="5400000">
              <a:off x="487485" y="247000"/>
              <a:ext cx="708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7"/>
            <p:cNvSpPr/>
            <p:nvPr/>
          </p:nvSpPr>
          <p:spPr>
            <a:xfrm rot="81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 name="Google Shape;2343;p57"/>
          <p:cNvGrpSpPr/>
          <p:nvPr/>
        </p:nvGrpSpPr>
        <p:grpSpPr>
          <a:xfrm>
            <a:off x="8198988" y="1094043"/>
            <a:ext cx="463454" cy="463454"/>
            <a:chOff x="292035" y="246950"/>
            <a:chExt cx="461700" cy="461700"/>
          </a:xfrm>
        </p:grpSpPr>
        <p:sp>
          <p:nvSpPr>
            <p:cNvPr id="2344" name="Google Shape;2344;p57"/>
            <p:cNvSpPr/>
            <p:nvPr/>
          </p:nvSpPr>
          <p:spPr>
            <a:xfrm>
              <a:off x="487635" y="246950"/>
              <a:ext cx="705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7"/>
            <p:cNvSpPr/>
            <p:nvPr/>
          </p:nvSpPr>
          <p:spPr>
            <a:xfrm rot="27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7"/>
            <p:cNvSpPr/>
            <p:nvPr/>
          </p:nvSpPr>
          <p:spPr>
            <a:xfrm rot="5400000">
              <a:off x="487485" y="247000"/>
              <a:ext cx="708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7"/>
            <p:cNvSpPr/>
            <p:nvPr/>
          </p:nvSpPr>
          <p:spPr>
            <a:xfrm rot="81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8" name="Google Shape;2348;p57"/>
          <p:cNvSpPr/>
          <p:nvPr/>
        </p:nvSpPr>
        <p:spPr>
          <a:xfrm>
            <a:off x="878797" y="948320"/>
            <a:ext cx="628893" cy="145734"/>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7"/>
          <p:cNvSpPr/>
          <p:nvPr/>
        </p:nvSpPr>
        <p:spPr>
          <a:xfrm>
            <a:off x="7824170" y="412641"/>
            <a:ext cx="628870" cy="12672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3" name="Shape 2353"/>
        <p:cNvGrpSpPr/>
        <p:nvPr/>
      </p:nvGrpSpPr>
      <p:grpSpPr>
        <a:xfrm>
          <a:off x="0" y="0"/>
          <a:ext cx="0" cy="0"/>
          <a:chOff x="0" y="0"/>
          <a:chExt cx="0" cy="0"/>
        </a:xfrm>
      </p:grpSpPr>
      <p:sp>
        <p:nvSpPr>
          <p:cNvPr id="2354" name="Google Shape;2354;p58"/>
          <p:cNvSpPr txBox="1"/>
          <p:nvPr>
            <p:ph type="title"/>
          </p:nvPr>
        </p:nvSpPr>
        <p:spPr>
          <a:xfrm>
            <a:off x="1951200" y="490350"/>
            <a:ext cx="5241600" cy="800400"/>
          </a:xfrm>
          <a:prstGeom prst="rect">
            <a:avLst/>
          </a:prstGeom>
        </p:spPr>
        <p:txBody>
          <a:bodyPr anchorCtr="0" anchor="t" bIns="91425" lIns="91425" spcFirstLastPara="1" rIns="91425" wrap="square" tIns="91425">
            <a:spAutoFit/>
          </a:bodyPr>
          <a:lstStyle/>
          <a:p>
            <a:pPr indent="0" lvl="0" marL="0" rtl="0" algn="ctr">
              <a:spcBef>
                <a:spcPts val="0"/>
              </a:spcBef>
              <a:spcAft>
                <a:spcPts val="0"/>
              </a:spcAft>
              <a:buNone/>
            </a:pPr>
            <a:r>
              <a:rPr lang="en"/>
              <a:t>BIOLOGY EXERCISE</a:t>
            </a:r>
            <a:endParaRPr/>
          </a:p>
        </p:txBody>
      </p:sp>
      <p:sp>
        <p:nvSpPr>
          <p:cNvPr id="2355" name="Google Shape;2355;p58"/>
          <p:cNvSpPr txBox="1"/>
          <p:nvPr>
            <p:ph idx="1" type="subTitle"/>
          </p:nvPr>
        </p:nvSpPr>
        <p:spPr>
          <a:xfrm>
            <a:off x="2236800" y="3680700"/>
            <a:ext cx="4670400" cy="923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little bit larger than our satellite, the Moon</a:t>
            </a:r>
            <a:endParaRPr/>
          </a:p>
        </p:txBody>
      </p:sp>
      <p:grpSp>
        <p:nvGrpSpPr>
          <p:cNvPr id="2356" name="Google Shape;2356;p58"/>
          <p:cNvGrpSpPr/>
          <p:nvPr/>
        </p:nvGrpSpPr>
        <p:grpSpPr>
          <a:xfrm>
            <a:off x="3863388" y="3190600"/>
            <a:ext cx="1434833" cy="358532"/>
            <a:chOff x="3718900" y="4184575"/>
            <a:chExt cx="1067425" cy="266725"/>
          </a:xfrm>
        </p:grpSpPr>
        <p:sp>
          <p:nvSpPr>
            <p:cNvPr id="2357" name="Google Shape;2357;p58"/>
            <p:cNvSpPr/>
            <p:nvPr/>
          </p:nvSpPr>
          <p:spPr>
            <a:xfrm>
              <a:off x="4015075" y="4317025"/>
              <a:ext cx="683450" cy="134275"/>
            </a:xfrm>
            <a:custGeom>
              <a:rect b="b" l="l" r="r" t="t"/>
              <a:pathLst>
                <a:path extrusionOk="0" h="5371" w="27338">
                  <a:moveTo>
                    <a:pt x="0" y="1"/>
                  </a:moveTo>
                  <a:lnTo>
                    <a:pt x="0" y="5370"/>
                  </a:lnTo>
                  <a:lnTo>
                    <a:pt x="27337" y="5370"/>
                  </a:lnTo>
                  <a:lnTo>
                    <a:pt x="27337"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8"/>
            <p:cNvSpPr/>
            <p:nvPr/>
          </p:nvSpPr>
          <p:spPr>
            <a:xfrm>
              <a:off x="3718900" y="4317025"/>
              <a:ext cx="600100" cy="133975"/>
            </a:xfrm>
            <a:custGeom>
              <a:rect b="b" l="l" r="r" t="t"/>
              <a:pathLst>
                <a:path extrusionOk="0" h="5359" w="24004">
                  <a:moveTo>
                    <a:pt x="2680" y="1"/>
                  </a:moveTo>
                  <a:cubicBezTo>
                    <a:pt x="1191" y="1"/>
                    <a:pt x="1" y="1203"/>
                    <a:pt x="1" y="2680"/>
                  </a:cubicBezTo>
                  <a:cubicBezTo>
                    <a:pt x="1" y="4168"/>
                    <a:pt x="1203" y="5358"/>
                    <a:pt x="2680" y="5358"/>
                  </a:cubicBezTo>
                  <a:lnTo>
                    <a:pt x="24004" y="5358"/>
                  </a:lnTo>
                  <a:lnTo>
                    <a:pt x="2400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8"/>
            <p:cNvSpPr/>
            <p:nvPr/>
          </p:nvSpPr>
          <p:spPr>
            <a:xfrm>
              <a:off x="3779325" y="4350075"/>
              <a:ext cx="539675" cy="68775"/>
            </a:xfrm>
            <a:custGeom>
              <a:rect b="b" l="l" r="r" t="t"/>
              <a:pathLst>
                <a:path extrusionOk="0" h="2751" w="21587">
                  <a:moveTo>
                    <a:pt x="1" y="0"/>
                  </a:moveTo>
                  <a:lnTo>
                    <a:pt x="1" y="2751"/>
                  </a:lnTo>
                  <a:lnTo>
                    <a:pt x="21587" y="2751"/>
                  </a:lnTo>
                  <a:lnTo>
                    <a:pt x="2158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8"/>
            <p:cNvSpPr/>
            <p:nvPr/>
          </p:nvSpPr>
          <p:spPr>
            <a:xfrm>
              <a:off x="4319275" y="4350075"/>
              <a:ext cx="379550" cy="68775"/>
            </a:xfrm>
            <a:custGeom>
              <a:rect b="b" l="l" r="r" t="t"/>
              <a:pathLst>
                <a:path extrusionOk="0" h="2751" w="15182">
                  <a:moveTo>
                    <a:pt x="1" y="0"/>
                  </a:moveTo>
                  <a:lnTo>
                    <a:pt x="1" y="2751"/>
                  </a:lnTo>
                  <a:lnTo>
                    <a:pt x="15181" y="2751"/>
                  </a:lnTo>
                  <a:lnTo>
                    <a:pt x="151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8"/>
            <p:cNvSpPr/>
            <p:nvPr/>
          </p:nvSpPr>
          <p:spPr>
            <a:xfrm>
              <a:off x="4180275" y="4384000"/>
              <a:ext cx="55975" cy="54200"/>
            </a:xfrm>
            <a:custGeom>
              <a:rect b="b" l="l" r="r" t="t"/>
              <a:pathLst>
                <a:path extrusionOk="0" h="2168" w="2239">
                  <a:moveTo>
                    <a:pt x="0" y="1"/>
                  </a:moveTo>
                  <a:lnTo>
                    <a:pt x="0" y="2168"/>
                  </a:lnTo>
                  <a:lnTo>
                    <a:pt x="1120" y="1739"/>
                  </a:lnTo>
                  <a:lnTo>
                    <a:pt x="2239" y="2168"/>
                  </a:lnTo>
                  <a:lnTo>
                    <a:pt x="22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8"/>
            <p:cNvSpPr/>
            <p:nvPr/>
          </p:nvSpPr>
          <p:spPr>
            <a:xfrm>
              <a:off x="3974900" y="4357225"/>
              <a:ext cx="56275" cy="54175"/>
            </a:xfrm>
            <a:custGeom>
              <a:rect b="b" l="l" r="r" t="t"/>
              <a:pathLst>
                <a:path extrusionOk="0" h="2167" w="2251">
                  <a:moveTo>
                    <a:pt x="0" y="0"/>
                  </a:moveTo>
                  <a:lnTo>
                    <a:pt x="0" y="2167"/>
                  </a:lnTo>
                  <a:lnTo>
                    <a:pt x="1119" y="1738"/>
                  </a:lnTo>
                  <a:lnTo>
                    <a:pt x="2250" y="2167"/>
                  </a:lnTo>
                  <a:lnTo>
                    <a:pt x="225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8"/>
            <p:cNvSpPr/>
            <p:nvPr/>
          </p:nvSpPr>
          <p:spPr>
            <a:xfrm>
              <a:off x="3806425" y="4184575"/>
              <a:ext cx="683425" cy="134275"/>
            </a:xfrm>
            <a:custGeom>
              <a:rect b="b" l="l" r="r" t="t"/>
              <a:pathLst>
                <a:path extrusionOk="0" h="5371" w="27337">
                  <a:moveTo>
                    <a:pt x="0" y="0"/>
                  </a:moveTo>
                  <a:lnTo>
                    <a:pt x="0" y="5370"/>
                  </a:lnTo>
                  <a:lnTo>
                    <a:pt x="27337" y="5370"/>
                  </a:lnTo>
                  <a:lnTo>
                    <a:pt x="2733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8"/>
            <p:cNvSpPr/>
            <p:nvPr/>
          </p:nvSpPr>
          <p:spPr>
            <a:xfrm>
              <a:off x="4186225" y="4184575"/>
              <a:ext cx="600100" cy="133975"/>
            </a:xfrm>
            <a:custGeom>
              <a:rect b="b" l="l" r="r" t="t"/>
              <a:pathLst>
                <a:path extrusionOk="0" h="5359" w="24004">
                  <a:moveTo>
                    <a:pt x="1" y="0"/>
                  </a:moveTo>
                  <a:lnTo>
                    <a:pt x="1" y="5358"/>
                  </a:lnTo>
                  <a:lnTo>
                    <a:pt x="21325" y="5358"/>
                  </a:lnTo>
                  <a:cubicBezTo>
                    <a:pt x="22801" y="5358"/>
                    <a:pt x="24004" y="4168"/>
                    <a:pt x="24004" y="2679"/>
                  </a:cubicBezTo>
                  <a:cubicBezTo>
                    <a:pt x="24004" y="1203"/>
                    <a:pt x="22813" y="0"/>
                    <a:pt x="213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8"/>
            <p:cNvSpPr/>
            <p:nvPr/>
          </p:nvSpPr>
          <p:spPr>
            <a:xfrm>
              <a:off x="4185925" y="4217625"/>
              <a:ext cx="539675" cy="68775"/>
            </a:xfrm>
            <a:custGeom>
              <a:rect b="b" l="l" r="r" t="t"/>
              <a:pathLst>
                <a:path extrusionOk="0" h="2751" w="21587">
                  <a:moveTo>
                    <a:pt x="1" y="0"/>
                  </a:moveTo>
                  <a:lnTo>
                    <a:pt x="1" y="2750"/>
                  </a:lnTo>
                  <a:lnTo>
                    <a:pt x="21587" y="2750"/>
                  </a:lnTo>
                  <a:lnTo>
                    <a:pt x="2158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8"/>
            <p:cNvSpPr/>
            <p:nvPr/>
          </p:nvSpPr>
          <p:spPr>
            <a:xfrm>
              <a:off x="3806425" y="4217625"/>
              <a:ext cx="379525" cy="68775"/>
            </a:xfrm>
            <a:custGeom>
              <a:rect b="b" l="l" r="r" t="t"/>
              <a:pathLst>
                <a:path extrusionOk="0" h="2751" w="15181">
                  <a:moveTo>
                    <a:pt x="0" y="0"/>
                  </a:moveTo>
                  <a:lnTo>
                    <a:pt x="0" y="2750"/>
                  </a:lnTo>
                  <a:lnTo>
                    <a:pt x="15181" y="2750"/>
                  </a:lnTo>
                  <a:lnTo>
                    <a:pt x="1518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8"/>
            <p:cNvSpPr/>
            <p:nvPr/>
          </p:nvSpPr>
          <p:spPr>
            <a:xfrm>
              <a:off x="4070425" y="4251850"/>
              <a:ext cx="56300" cy="53900"/>
            </a:xfrm>
            <a:custGeom>
              <a:rect b="b" l="l" r="r" t="t"/>
              <a:pathLst>
                <a:path extrusionOk="0" h="2156" w="2252">
                  <a:moveTo>
                    <a:pt x="1" y="0"/>
                  </a:moveTo>
                  <a:lnTo>
                    <a:pt x="1" y="2155"/>
                  </a:lnTo>
                  <a:lnTo>
                    <a:pt x="1120" y="1727"/>
                  </a:lnTo>
                  <a:lnTo>
                    <a:pt x="2251" y="2155"/>
                  </a:lnTo>
                  <a:lnTo>
                    <a:pt x="22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68" name="Google Shape;2368;p58"/>
          <p:cNvSpPr/>
          <p:nvPr/>
        </p:nvSpPr>
        <p:spPr>
          <a:xfrm>
            <a:off x="6240423" y="1619000"/>
            <a:ext cx="751636" cy="174178"/>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69" name="Google Shape;2369;p58"/>
          <p:cNvGrpSpPr/>
          <p:nvPr/>
        </p:nvGrpSpPr>
        <p:grpSpPr>
          <a:xfrm>
            <a:off x="2463827" y="1534545"/>
            <a:ext cx="4496911" cy="2014424"/>
            <a:chOff x="2463827" y="1534545"/>
            <a:chExt cx="4496911" cy="2014424"/>
          </a:xfrm>
        </p:grpSpPr>
        <p:grpSp>
          <p:nvGrpSpPr>
            <p:cNvPr id="2370" name="Google Shape;2370;p58"/>
            <p:cNvGrpSpPr/>
            <p:nvPr/>
          </p:nvGrpSpPr>
          <p:grpSpPr>
            <a:xfrm>
              <a:off x="4519560" y="1635999"/>
              <a:ext cx="898699" cy="1554635"/>
              <a:chOff x="4207050" y="3028050"/>
              <a:chExt cx="668575" cy="1156550"/>
            </a:xfrm>
          </p:grpSpPr>
          <p:sp>
            <p:nvSpPr>
              <p:cNvPr id="2371" name="Google Shape;2371;p58"/>
              <p:cNvSpPr/>
              <p:nvPr/>
            </p:nvSpPr>
            <p:spPr>
              <a:xfrm>
                <a:off x="4361550" y="3424650"/>
                <a:ext cx="399775" cy="759950"/>
              </a:xfrm>
              <a:custGeom>
                <a:rect b="b" l="l" r="r" t="t"/>
                <a:pathLst>
                  <a:path extrusionOk="0" h="30398" w="15991">
                    <a:moveTo>
                      <a:pt x="655" y="1"/>
                    </a:moveTo>
                    <a:cubicBezTo>
                      <a:pt x="655" y="1"/>
                      <a:pt x="0" y="930"/>
                      <a:pt x="1167" y="1608"/>
                    </a:cubicBezTo>
                    <a:cubicBezTo>
                      <a:pt x="2346" y="2299"/>
                      <a:pt x="2143" y="10288"/>
                      <a:pt x="2143" y="10288"/>
                    </a:cubicBezTo>
                    <a:lnTo>
                      <a:pt x="2143" y="25730"/>
                    </a:lnTo>
                    <a:cubicBezTo>
                      <a:pt x="2143" y="25730"/>
                      <a:pt x="1929" y="30374"/>
                      <a:pt x="7989" y="30397"/>
                    </a:cubicBezTo>
                    <a:lnTo>
                      <a:pt x="8013" y="30397"/>
                    </a:lnTo>
                    <a:cubicBezTo>
                      <a:pt x="14085" y="30374"/>
                      <a:pt x="13859" y="25730"/>
                      <a:pt x="13859" y="25730"/>
                    </a:cubicBezTo>
                    <a:lnTo>
                      <a:pt x="13859" y="10288"/>
                    </a:lnTo>
                    <a:cubicBezTo>
                      <a:pt x="13859" y="10288"/>
                      <a:pt x="13657" y="2299"/>
                      <a:pt x="14835" y="1608"/>
                    </a:cubicBezTo>
                    <a:cubicBezTo>
                      <a:pt x="15990" y="930"/>
                      <a:pt x="15336" y="1"/>
                      <a:pt x="153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8"/>
              <p:cNvSpPr/>
              <p:nvPr/>
            </p:nvSpPr>
            <p:spPr>
              <a:xfrm>
                <a:off x="4414525" y="3171550"/>
                <a:ext cx="220000" cy="713600"/>
              </a:xfrm>
              <a:custGeom>
                <a:rect b="b" l="l" r="r" t="t"/>
                <a:pathLst>
                  <a:path extrusionOk="0" h="28544" w="8800">
                    <a:moveTo>
                      <a:pt x="8707" y="0"/>
                    </a:moveTo>
                    <a:cubicBezTo>
                      <a:pt x="8672" y="0"/>
                      <a:pt x="8642" y="16"/>
                      <a:pt x="8633" y="52"/>
                    </a:cubicBezTo>
                    <a:cubicBezTo>
                      <a:pt x="8609" y="124"/>
                      <a:pt x="6942" y="4827"/>
                      <a:pt x="6109" y="9613"/>
                    </a:cubicBezTo>
                    <a:cubicBezTo>
                      <a:pt x="6085" y="5160"/>
                      <a:pt x="4918" y="2612"/>
                      <a:pt x="4894" y="2576"/>
                    </a:cubicBezTo>
                    <a:cubicBezTo>
                      <a:pt x="4885" y="2551"/>
                      <a:pt x="4858" y="2531"/>
                      <a:pt x="4830" y="2531"/>
                    </a:cubicBezTo>
                    <a:cubicBezTo>
                      <a:pt x="4820" y="2531"/>
                      <a:pt x="4809" y="2534"/>
                      <a:pt x="4799" y="2541"/>
                    </a:cubicBezTo>
                    <a:cubicBezTo>
                      <a:pt x="4751" y="2552"/>
                      <a:pt x="4739" y="2600"/>
                      <a:pt x="4751" y="2648"/>
                    </a:cubicBezTo>
                    <a:cubicBezTo>
                      <a:pt x="4763" y="2672"/>
                      <a:pt x="6120" y="5589"/>
                      <a:pt x="5930" y="10684"/>
                    </a:cubicBezTo>
                    <a:lnTo>
                      <a:pt x="5930" y="10696"/>
                    </a:lnTo>
                    <a:cubicBezTo>
                      <a:pt x="5704" y="12197"/>
                      <a:pt x="5585" y="13673"/>
                      <a:pt x="5644" y="14983"/>
                    </a:cubicBezTo>
                    <a:cubicBezTo>
                      <a:pt x="3882" y="8815"/>
                      <a:pt x="203" y="4993"/>
                      <a:pt x="155" y="4946"/>
                    </a:cubicBezTo>
                    <a:cubicBezTo>
                      <a:pt x="138" y="4934"/>
                      <a:pt x="117" y="4928"/>
                      <a:pt x="96" y="4928"/>
                    </a:cubicBezTo>
                    <a:cubicBezTo>
                      <a:pt x="75" y="4928"/>
                      <a:pt x="54" y="4934"/>
                      <a:pt x="36" y="4946"/>
                    </a:cubicBezTo>
                    <a:cubicBezTo>
                      <a:pt x="1" y="4981"/>
                      <a:pt x="1" y="5029"/>
                      <a:pt x="36" y="5065"/>
                    </a:cubicBezTo>
                    <a:cubicBezTo>
                      <a:pt x="72" y="5124"/>
                      <a:pt x="5239" y="10458"/>
                      <a:pt x="6228" y="18721"/>
                    </a:cubicBezTo>
                    <a:cubicBezTo>
                      <a:pt x="6228" y="18733"/>
                      <a:pt x="6228" y="18733"/>
                      <a:pt x="6239" y="18745"/>
                    </a:cubicBezTo>
                    <a:cubicBezTo>
                      <a:pt x="6109" y="20924"/>
                      <a:pt x="6192" y="23019"/>
                      <a:pt x="6347" y="24710"/>
                    </a:cubicBezTo>
                    <a:cubicBezTo>
                      <a:pt x="5549" y="21829"/>
                      <a:pt x="3989" y="19912"/>
                      <a:pt x="3965" y="19888"/>
                    </a:cubicBezTo>
                    <a:cubicBezTo>
                      <a:pt x="3943" y="19873"/>
                      <a:pt x="3917" y="19863"/>
                      <a:pt x="3891" y="19863"/>
                    </a:cubicBezTo>
                    <a:cubicBezTo>
                      <a:pt x="3875" y="19863"/>
                      <a:pt x="3860" y="19867"/>
                      <a:pt x="3846" y="19876"/>
                    </a:cubicBezTo>
                    <a:cubicBezTo>
                      <a:pt x="3811" y="19912"/>
                      <a:pt x="3799" y="19947"/>
                      <a:pt x="3823" y="19995"/>
                    </a:cubicBezTo>
                    <a:cubicBezTo>
                      <a:pt x="3846" y="20031"/>
                      <a:pt x="5823" y="22436"/>
                      <a:pt x="6442" y="25948"/>
                    </a:cubicBezTo>
                    <a:cubicBezTo>
                      <a:pt x="6442" y="25960"/>
                      <a:pt x="6442" y="25960"/>
                      <a:pt x="6466" y="25960"/>
                    </a:cubicBezTo>
                    <a:cubicBezTo>
                      <a:pt x="6620" y="27472"/>
                      <a:pt x="6823" y="28437"/>
                      <a:pt x="6823" y="28484"/>
                    </a:cubicBezTo>
                    <a:cubicBezTo>
                      <a:pt x="6823" y="28520"/>
                      <a:pt x="6859" y="28544"/>
                      <a:pt x="6894" y="28544"/>
                    </a:cubicBezTo>
                    <a:lnTo>
                      <a:pt x="6906" y="28544"/>
                    </a:lnTo>
                    <a:cubicBezTo>
                      <a:pt x="6954" y="28520"/>
                      <a:pt x="6978" y="28496"/>
                      <a:pt x="6966" y="28448"/>
                    </a:cubicBezTo>
                    <a:cubicBezTo>
                      <a:pt x="6942" y="28329"/>
                      <a:pt x="4692" y="16352"/>
                      <a:pt x="8752" y="10149"/>
                    </a:cubicBezTo>
                    <a:cubicBezTo>
                      <a:pt x="8799" y="10101"/>
                      <a:pt x="8799" y="10053"/>
                      <a:pt x="8752" y="10030"/>
                    </a:cubicBezTo>
                    <a:cubicBezTo>
                      <a:pt x="8742" y="10015"/>
                      <a:pt x="8727" y="10009"/>
                      <a:pt x="8711" y="10009"/>
                    </a:cubicBezTo>
                    <a:cubicBezTo>
                      <a:pt x="8686" y="10009"/>
                      <a:pt x="8659" y="10025"/>
                      <a:pt x="8645" y="10053"/>
                    </a:cubicBezTo>
                    <a:cubicBezTo>
                      <a:pt x="7204" y="12244"/>
                      <a:pt x="6549" y="15161"/>
                      <a:pt x="6311" y="18007"/>
                    </a:cubicBezTo>
                    <a:cubicBezTo>
                      <a:pt x="6204" y="17257"/>
                      <a:pt x="6061" y="16542"/>
                      <a:pt x="5882" y="15864"/>
                    </a:cubicBezTo>
                    <a:lnTo>
                      <a:pt x="5882" y="15840"/>
                    </a:lnTo>
                    <a:cubicBezTo>
                      <a:pt x="5192" y="10232"/>
                      <a:pt x="8740" y="219"/>
                      <a:pt x="8787" y="112"/>
                    </a:cubicBezTo>
                    <a:cubicBezTo>
                      <a:pt x="8799" y="64"/>
                      <a:pt x="8787" y="28"/>
                      <a:pt x="8740" y="5"/>
                    </a:cubicBezTo>
                    <a:cubicBezTo>
                      <a:pt x="8729" y="2"/>
                      <a:pt x="8717" y="0"/>
                      <a:pt x="87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8"/>
              <p:cNvSpPr/>
              <p:nvPr/>
            </p:nvSpPr>
            <p:spPr>
              <a:xfrm>
                <a:off x="4417200" y="3531225"/>
                <a:ext cx="124150" cy="184575"/>
              </a:xfrm>
              <a:custGeom>
                <a:rect b="b" l="l" r="r" t="t"/>
                <a:pathLst>
                  <a:path extrusionOk="0" h="7383" w="4966">
                    <a:moveTo>
                      <a:pt x="1" y="0"/>
                    </a:moveTo>
                    <a:lnTo>
                      <a:pt x="1" y="0"/>
                    </a:lnTo>
                    <a:cubicBezTo>
                      <a:pt x="620" y="774"/>
                      <a:pt x="298" y="1298"/>
                      <a:pt x="1322" y="3739"/>
                    </a:cubicBezTo>
                    <a:cubicBezTo>
                      <a:pt x="2358" y="6156"/>
                      <a:pt x="4966" y="7382"/>
                      <a:pt x="4966" y="7382"/>
                    </a:cubicBezTo>
                    <a:cubicBezTo>
                      <a:pt x="4954" y="6692"/>
                      <a:pt x="4942" y="5084"/>
                      <a:pt x="3287" y="2691"/>
                    </a:cubicBezTo>
                    <a:cubicBezTo>
                      <a:pt x="1632" y="298"/>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8"/>
              <p:cNvSpPr/>
              <p:nvPr/>
            </p:nvSpPr>
            <p:spPr>
              <a:xfrm>
                <a:off x="4572000" y="3597650"/>
                <a:ext cx="124125" cy="139575"/>
              </a:xfrm>
              <a:custGeom>
                <a:rect b="b" l="l" r="r" t="t"/>
                <a:pathLst>
                  <a:path extrusionOk="0" h="5583" w="4965">
                    <a:moveTo>
                      <a:pt x="3997" y="0"/>
                    </a:moveTo>
                    <a:cubicBezTo>
                      <a:pt x="3443" y="0"/>
                      <a:pt x="2695" y="194"/>
                      <a:pt x="1869" y="939"/>
                    </a:cubicBezTo>
                    <a:cubicBezTo>
                      <a:pt x="167" y="2487"/>
                      <a:pt x="0" y="5582"/>
                      <a:pt x="0" y="5582"/>
                    </a:cubicBezTo>
                    <a:cubicBezTo>
                      <a:pt x="1453" y="4558"/>
                      <a:pt x="3060" y="3427"/>
                      <a:pt x="3298" y="2130"/>
                    </a:cubicBezTo>
                    <a:cubicBezTo>
                      <a:pt x="3536" y="844"/>
                      <a:pt x="4965" y="225"/>
                      <a:pt x="4965" y="225"/>
                    </a:cubicBezTo>
                    <a:cubicBezTo>
                      <a:pt x="4965" y="225"/>
                      <a:pt x="4594" y="0"/>
                      <a:pt x="39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8"/>
              <p:cNvSpPr/>
              <p:nvPr/>
            </p:nvSpPr>
            <p:spPr>
              <a:xfrm>
                <a:off x="4601750" y="3243675"/>
                <a:ext cx="246175" cy="222075"/>
              </a:xfrm>
              <a:custGeom>
                <a:rect b="b" l="l" r="r" t="t"/>
                <a:pathLst>
                  <a:path extrusionOk="0" h="8883" w="9847">
                    <a:moveTo>
                      <a:pt x="9061" y="1"/>
                    </a:moveTo>
                    <a:lnTo>
                      <a:pt x="9061" y="1"/>
                    </a:lnTo>
                    <a:cubicBezTo>
                      <a:pt x="9061" y="1"/>
                      <a:pt x="8347" y="1727"/>
                      <a:pt x="7502" y="2120"/>
                    </a:cubicBezTo>
                    <a:cubicBezTo>
                      <a:pt x="6656" y="2513"/>
                      <a:pt x="3811" y="2680"/>
                      <a:pt x="1906" y="4644"/>
                    </a:cubicBezTo>
                    <a:cubicBezTo>
                      <a:pt x="1" y="6609"/>
                      <a:pt x="334" y="8883"/>
                      <a:pt x="334" y="8883"/>
                    </a:cubicBezTo>
                    <a:cubicBezTo>
                      <a:pt x="1382" y="6906"/>
                      <a:pt x="3370" y="7061"/>
                      <a:pt x="6609" y="5513"/>
                    </a:cubicBezTo>
                    <a:cubicBezTo>
                      <a:pt x="9847" y="3966"/>
                      <a:pt x="9061" y="1"/>
                      <a:pt x="906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8"/>
              <p:cNvSpPr/>
              <p:nvPr/>
            </p:nvSpPr>
            <p:spPr>
              <a:xfrm>
                <a:off x="4609200" y="3416325"/>
                <a:ext cx="112825" cy="65475"/>
              </a:xfrm>
              <a:custGeom>
                <a:rect b="b" l="l" r="r" t="t"/>
                <a:pathLst>
                  <a:path extrusionOk="0" h="2619" w="4513">
                    <a:moveTo>
                      <a:pt x="4513" y="0"/>
                    </a:moveTo>
                    <a:cubicBezTo>
                      <a:pt x="4513" y="1"/>
                      <a:pt x="4082" y="907"/>
                      <a:pt x="2646" y="907"/>
                    </a:cubicBezTo>
                    <a:cubicBezTo>
                      <a:pt x="2610" y="907"/>
                      <a:pt x="2573" y="906"/>
                      <a:pt x="2536" y="905"/>
                    </a:cubicBezTo>
                    <a:cubicBezTo>
                      <a:pt x="2507" y="904"/>
                      <a:pt x="2477" y="904"/>
                      <a:pt x="2448" y="904"/>
                    </a:cubicBezTo>
                    <a:cubicBezTo>
                      <a:pt x="973" y="904"/>
                      <a:pt x="0" y="2060"/>
                      <a:pt x="0" y="2060"/>
                    </a:cubicBezTo>
                    <a:cubicBezTo>
                      <a:pt x="734" y="2459"/>
                      <a:pt x="1354" y="2619"/>
                      <a:pt x="1877" y="2619"/>
                    </a:cubicBezTo>
                    <a:cubicBezTo>
                      <a:pt x="3992" y="2619"/>
                      <a:pt x="4513" y="1"/>
                      <a:pt x="45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8"/>
              <p:cNvSpPr/>
              <p:nvPr/>
            </p:nvSpPr>
            <p:spPr>
              <a:xfrm>
                <a:off x="4248725" y="3240050"/>
                <a:ext cx="175175" cy="70275"/>
              </a:xfrm>
              <a:custGeom>
                <a:rect b="b" l="l" r="r" t="t"/>
                <a:pathLst>
                  <a:path extrusionOk="0" h="2811" w="7007">
                    <a:moveTo>
                      <a:pt x="2031" y="1"/>
                    </a:moveTo>
                    <a:cubicBezTo>
                      <a:pt x="1859" y="1"/>
                      <a:pt x="1697" y="24"/>
                      <a:pt x="1549" y="74"/>
                    </a:cubicBezTo>
                    <a:cubicBezTo>
                      <a:pt x="1549" y="74"/>
                      <a:pt x="1" y="789"/>
                      <a:pt x="120" y="2706"/>
                    </a:cubicBezTo>
                    <a:cubicBezTo>
                      <a:pt x="120" y="2706"/>
                      <a:pt x="1388" y="1584"/>
                      <a:pt x="3170" y="1584"/>
                    </a:cubicBezTo>
                    <a:cubicBezTo>
                      <a:pt x="3925" y="1584"/>
                      <a:pt x="4773" y="1786"/>
                      <a:pt x="5656" y="2360"/>
                    </a:cubicBezTo>
                    <a:cubicBezTo>
                      <a:pt x="6142" y="2679"/>
                      <a:pt x="6414" y="2810"/>
                      <a:pt x="6519" y="2810"/>
                    </a:cubicBezTo>
                    <a:cubicBezTo>
                      <a:pt x="7007" y="2810"/>
                      <a:pt x="3926" y="1"/>
                      <a:pt x="20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8"/>
              <p:cNvSpPr/>
              <p:nvPr/>
            </p:nvSpPr>
            <p:spPr>
              <a:xfrm>
                <a:off x="4287125" y="3230225"/>
                <a:ext cx="230125" cy="218875"/>
              </a:xfrm>
              <a:custGeom>
                <a:rect b="b" l="l" r="r" t="t"/>
                <a:pathLst>
                  <a:path extrusionOk="0" h="8755" w="9205">
                    <a:moveTo>
                      <a:pt x="1989" y="1"/>
                    </a:moveTo>
                    <a:cubicBezTo>
                      <a:pt x="1348" y="1"/>
                      <a:pt x="681" y="144"/>
                      <a:pt x="1" y="479"/>
                    </a:cubicBezTo>
                    <a:cubicBezTo>
                      <a:pt x="1" y="479"/>
                      <a:pt x="3001" y="1694"/>
                      <a:pt x="3906" y="3051"/>
                    </a:cubicBezTo>
                    <a:cubicBezTo>
                      <a:pt x="5561" y="5551"/>
                      <a:pt x="6883" y="8135"/>
                      <a:pt x="9204" y="8754"/>
                    </a:cubicBezTo>
                    <a:cubicBezTo>
                      <a:pt x="9204" y="8754"/>
                      <a:pt x="9085" y="6230"/>
                      <a:pt x="8192" y="4539"/>
                    </a:cubicBezTo>
                    <a:cubicBezTo>
                      <a:pt x="7456" y="3156"/>
                      <a:pt x="4998" y="1"/>
                      <a:pt x="19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8"/>
              <p:cNvSpPr/>
              <p:nvPr/>
            </p:nvSpPr>
            <p:spPr>
              <a:xfrm>
                <a:off x="4582100" y="3030325"/>
                <a:ext cx="293525" cy="298225"/>
              </a:xfrm>
              <a:custGeom>
                <a:rect b="b" l="l" r="r" t="t"/>
                <a:pathLst>
                  <a:path extrusionOk="0" h="11929" w="11741">
                    <a:moveTo>
                      <a:pt x="10765" y="1"/>
                    </a:moveTo>
                    <a:cubicBezTo>
                      <a:pt x="6695" y="1"/>
                      <a:pt x="2983" y="2923"/>
                      <a:pt x="1549" y="5415"/>
                    </a:cubicBezTo>
                    <a:cubicBezTo>
                      <a:pt x="1" y="8118"/>
                      <a:pt x="156" y="11928"/>
                      <a:pt x="156" y="11928"/>
                    </a:cubicBezTo>
                    <a:cubicBezTo>
                      <a:pt x="4049" y="9547"/>
                      <a:pt x="7216" y="5939"/>
                      <a:pt x="7454" y="3510"/>
                    </a:cubicBezTo>
                    <a:cubicBezTo>
                      <a:pt x="7692" y="1082"/>
                      <a:pt x="11740" y="58"/>
                      <a:pt x="11740" y="58"/>
                    </a:cubicBezTo>
                    <a:cubicBezTo>
                      <a:pt x="11414" y="19"/>
                      <a:pt x="11088" y="1"/>
                      <a:pt x="107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8"/>
              <p:cNvSpPr/>
              <p:nvPr/>
            </p:nvSpPr>
            <p:spPr>
              <a:xfrm>
                <a:off x="4232950" y="3028050"/>
                <a:ext cx="362275" cy="259425"/>
              </a:xfrm>
              <a:custGeom>
                <a:rect b="b" l="l" r="r" t="t"/>
                <a:pathLst>
                  <a:path extrusionOk="0" h="10377" w="14491">
                    <a:moveTo>
                      <a:pt x="3908" y="1"/>
                    </a:moveTo>
                    <a:cubicBezTo>
                      <a:pt x="2484" y="1"/>
                      <a:pt x="1109" y="491"/>
                      <a:pt x="1" y="1780"/>
                    </a:cubicBezTo>
                    <a:cubicBezTo>
                      <a:pt x="1" y="1780"/>
                      <a:pt x="758" y="1623"/>
                      <a:pt x="1804" y="1623"/>
                    </a:cubicBezTo>
                    <a:cubicBezTo>
                      <a:pt x="3404" y="1623"/>
                      <a:pt x="5680" y="1989"/>
                      <a:pt x="6954" y="3840"/>
                    </a:cubicBezTo>
                    <a:cubicBezTo>
                      <a:pt x="9073" y="6911"/>
                      <a:pt x="9978" y="10293"/>
                      <a:pt x="12740" y="10376"/>
                    </a:cubicBezTo>
                    <a:cubicBezTo>
                      <a:pt x="12740" y="10376"/>
                      <a:pt x="14491" y="8804"/>
                      <a:pt x="12109" y="4435"/>
                    </a:cubicBezTo>
                    <a:cubicBezTo>
                      <a:pt x="11369" y="3098"/>
                      <a:pt x="7485" y="1"/>
                      <a:pt x="39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8"/>
              <p:cNvSpPr/>
              <p:nvPr/>
            </p:nvSpPr>
            <p:spPr>
              <a:xfrm>
                <a:off x="4207050" y="3048950"/>
                <a:ext cx="172675" cy="93850"/>
              </a:xfrm>
              <a:custGeom>
                <a:rect b="b" l="l" r="r" t="t"/>
                <a:pathLst>
                  <a:path extrusionOk="0" h="3754" w="6907">
                    <a:moveTo>
                      <a:pt x="6906" y="1610"/>
                    </a:moveTo>
                    <a:cubicBezTo>
                      <a:pt x="6906" y="1610"/>
                      <a:pt x="6906" y="1611"/>
                      <a:pt x="6907" y="1611"/>
                    </a:cubicBezTo>
                    <a:cubicBezTo>
                      <a:pt x="6907" y="1611"/>
                      <a:pt x="6907" y="1611"/>
                      <a:pt x="6907" y="1610"/>
                    </a:cubicBezTo>
                    <a:cubicBezTo>
                      <a:pt x="6906" y="1610"/>
                      <a:pt x="6906" y="1610"/>
                      <a:pt x="6906" y="1610"/>
                    </a:cubicBezTo>
                    <a:close/>
                    <a:moveTo>
                      <a:pt x="3149" y="0"/>
                    </a:moveTo>
                    <a:cubicBezTo>
                      <a:pt x="2408" y="0"/>
                      <a:pt x="1662" y="249"/>
                      <a:pt x="1025" y="944"/>
                    </a:cubicBezTo>
                    <a:cubicBezTo>
                      <a:pt x="1025" y="944"/>
                      <a:pt x="1" y="2527"/>
                      <a:pt x="715" y="3754"/>
                    </a:cubicBezTo>
                    <a:cubicBezTo>
                      <a:pt x="715" y="3754"/>
                      <a:pt x="1794" y="1056"/>
                      <a:pt x="4573" y="1056"/>
                    </a:cubicBezTo>
                    <a:cubicBezTo>
                      <a:pt x="5247" y="1056"/>
                      <a:pt x="6022" y="1215"/>
                      <a:pt x="6906" y="1610"/>
                    </a:cubicBezTo>
                    <a:lnTo>
                      <a:pt x="6906" y="1610"/>
                    </a:lnTo>
                    <a:cubicBezTo>
                      <a:pt x="6866" y="1584"/>
                      <a:pt x="5019" y="0"/>
                      <a:pt x="31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8"/>
              <p:cNvSpPr/>
              <p:nvPr/>
            </p:nvSpPr>
            <p:spPr>
              <a:xfrm>
                <a:off x="4429700" y="3860725"/>
                <a:ext cx="263450" cy="300050"/>
              </a:xfrm>
              <a:custGeom>
                <a:rect b="b" l="l" r="r" t="t"/>
                <a:pathLst>
                  <a:path extrusionOk="0" h="12002" w="10538">
                    <a:moveTo>
                      <a:pt x="191" y="0"/>
                    </a:moveTo>
                    <a:lnTo>
                      <a:pt x="191" y="7966"/>
                    </a:lnTo>
                    <a:cubicBezTo>
                      <a:pt x="191" y="7966"/>
                      <a:pt x="1" y="12002"/>
                      <a:pt x="5263" y="12002"/>
                    </a:cubicBezTo>
                    <a:lnTo>
                      <a:pt x="5287" y="12002"/>
                    </a:lnTo>
                    <a:cubicBezTo>
                      <a:pt x="10538" y="11990"/>
                      <a:pt x="10359" y="7966"/>
                      <a:pt x="10359" y="7966"/>
                    </a:cubicBezTo>
                    <a:lnTo>
                      <a:pt x="103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 name="Google Shape;2383;p58"/>
            <p:cNvGrpSpPr/>
            <p:nvPr/>
          </p:nvGrpSpPr>
          <p:grpSpPr>
            <a:xfrm>
              <a:off x="4238286" y="2066277"/>
              <a:ext cx="557809" cy="1124356"/>
              <a:chOff x="3997800" y="3348150"/>
              <a:chExt cx="414975" cy="836450"/>
            </a:xfrm>
          </p:grpSpPr>
          <p:sp>
            <p:nvSpPr>
              <p:cNvPr id="2384" name="Google Shape;2384;p58"/>
              <p:cNvSpPr/>
              <p:nvPr/>
            </p:nvSpPr>
            <p:spPr>
              <a:xfrm>
                <a:off x="4106450" y="3602950"/>
                <a:ext cx="306325" cy="581650"/>
              </a:xfrm>
              <a:custGeom>
                <a:rect b="b" l="l" r="r" t="t"/>
                <a:pathLst>
                  <a:path extrusionOk="0" h="23266" w="12253">
                    <a:moveTo>
                      <a:pt x="513" y="1"/>
                    </a:moveTo>
                    <a:cubicBezTo>
                      <a:pt x="513" y="1"/>
                      <a:pt x="1" y="703"/>
                      <a:pt x="917" y="1239"/>
                    </a:cubicBezTo>
                    <a:cubicBezTo>
                      <a:pt x="1822" y="1751"/>
                      <a:pt x="1656" y="7871"/>
                      <a:pt x="1656" y="7871"/>
                    </a:cubicBezTo>
                    <a:lnTo>
                      <a:pt x="1656" y="19705"/>
                    </a:lnTo>
                    <a:cubicBezTo>
                      <a:pt x="1656" y="19705"/>
                      <a:pt x="1489" y="23265"/>
                      <a:pt x="6132" y="23265"/>
                    </a:cubicBezTo>
                    <a:cubicBezTo>
                      <a:pt x="10776" y="23265"/>
                      <a:pt x="10609" y="19705"/>
                      <a:pt x="10609" y="19705"/>
                    </a:cubicBezTo>
                    <a:lnTo>
                      <a:pt x="10609" y="7871"/>
                    </a:lnTo>
                    <a:cubicBezTo>
                      <a:pt x="10609" y="7871"/>
                      <a:pt x="10454" y="1751"/>
                      <a:pt x="11359" y="1239"/>
                    </a:cubicBezTo>
                    <a:cubicBezTo>
                      <a:pt x="12252" y="703"/>
                      <a:pt x="11740" y="1"/>
                      <a:pt x="117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8"/>
              <p:cNvSpPr/>
              <p:nvPr/>
            </p:nvSpPr>
            <p:spPr>
              <a:xfrm>
                <a:off x="3997800" y="3348150"/>
                <a:ext cx="399500" cy="630175"/>
              </a:xfrm>
              <a:custGeom>
                <a:rect b="b" l="l" r="r" t="t"/>
                <a:pathLst>
                  <a:path extrusionOk="0" h="25207" w="15980">
                    <a:moveTo>
                      <a:pt x="10466" y="1"/>
                    </a:moveTo>
                    <a:cubicBezTo>
                      <a:pt x="10466" y="1"/>
                      <a:pt x="7252" y="2811"/>
                      <a:pt x="9490" y="6323"/>
                    </a:cubicBezTo>
                    <a:cubicBezTo>
                      <a:pt x="9800" y="7383"/>
                      <a:pt x="10050" y="9062"/>
                      <a:pt x="9681" y="11324"/>
                    </a:cubicBezTo>
                    <a:cubicBezTo>
                      <a:pt x="8919" y="9133"/>
                      <a:pt x="7966" y="7454"/>
                      <a:pt x="7383" y="6561"/>
                    </a:cubicBezTo>
                    <a:cubicBezTo>
                      <a:pt x="7371" y="5918"/>
                      <a:pt x="7061" y="1799"/>
                      <a:pt x="1965" y="549"/>
                    </a:cubicBezTo>
                    <a:lnTo>
                      <a:pt x="1965" y="549"/>
                    </a:lnTo>
                    <a:cubicBezTo>
                      <a:pt x="1965" y="549"/>
                      <a:pt x="2013" y="5918"/>
                      <a:pt x="7240" y="6621"/>
                    </a:cubicBezTo>
                    <a:cubicBezTo>
                      <a:pt x="7430" y="6930"/>
                      <a:pt x="7680" y="7347"/>
                      <a:pt x="7966" y="7859"/>
                    </a:cubicBezTo>
                    <a:cubicBezTo>
                      <a:pt x="7556" y="7594"/>
                      <a:pt x="6324" y="6906"/>
                      <a:pt x="4653" y="6906"/>
                    </a:cubicBezTo>
                    <a:cubicBezTo>
                      <a:pt x="3318" y="6906"/>
                      <a:pt x="1703" y="7345"/>
                      <a:pt x="1" y="8788"/>
                    </a:cubicBezTo>
                    <a:cubicBezTo>
                      <a:pt x="1" y="8788"/>
                      <a:pt x="1681" y="9976"/>
                      <a:pt x="3818" y="9976"/>
                    </a:cubicBezTo>
                    <a:cubicBezTo>
                      <a:pt x="5150" y="9976"/>
                      <a:pt x="6659" y="9514"/>
                      <a:pt x="8049" y="8014"/>
                    </a:cubicBezTo>
                    <a:cubicBezTo>
                      <a:pt x="8883" y="9585"/>
                      <a:pt x="9907" y="11907"/>
                      <a:pt x="10395" y="14646"/>
                    </a:cubicBezTo>
                    <a:cubicBezTo>
                      <a:pt x="9954" y="19265"/>
                      <a:pt x="9978" y="24409"/>
                      <a:pt x="9978" y="24730"/>
                    </a:cubicBezTo>
                    <a:cubicBezTo>
                      <a:pt x="9978" y="25004"/>
                      <a:pt x="10181" y="25206"/>
                      <a:pt x="10455" y="25206"/>
                    </a:cubicBezTo>
                    <a:cubicBezTo>
                      <a:pt x="10716" y="25206"/>
                      <a:pt x="10931" y="25004"/>
                      <a:pt x="10931" y="24730"/>
                    </a:cubicBezTo>
                    <a:cubicBezTo>
                      <a:pt x="10931" y="24647"/>
                      <a:pt x="10919" y="17146"/>
                      <a:pt x="11657" y="12110"/>
                    </a:cubicBezTo>
                    <a:cubicBezTo>
                      <a:pt x="12431" y="12014"/>
                      <a:pt x="15396" y="11312"/>
                      <a:pt x="15979" y="7371"/>
                    </a:cubicBezTo>
                    <a:lnTo>
                      <a:pt x="15979" y="7371"/>
                    </a:lnTo>
                    <a:cubicBezTo>
                      <a:pt x="15979" y="7371"/>
                      <a:pt x="13395" y="7633"/>
                      <a:pt x="12169" y="9704"/>
                    </a:cubicBezTo>
                    <a:cubicBezTo>
                      <a:pt x="12240" y="9431"/>
                      <a:pt x="12312" y="9193"/>
                      <a:pt x="12383" y="8978"/>
                    </a:cubicBezTo>
                    <a:cubicBezTo>
                      <a:pt x="12479" y="8716"/>
                      <a:pt x="12360" y="8454"/>
                      <a:pt x="12110" y="8359"/>
                    </a:cubicBezTo>
                    <a:cubicBezTo>
                      <a:pt x="12053" y="8341"/>
                      <a:pt x="11997" y="8333"/>
                      <a:pt x="11943" y="8333"/>
                    </a:cubicBezTo>
                    <a:cubicBezTo>
                      <a:pt x="11743" y="8333"/>
                      <a:pt x="11565" y="8448"/>
                      <a:pt x="11490" y="8645"/>
                    </a:cubicBezTo>
                    <a:cubicBezTo>
                      <a:pt x="11014" y="9931"/>
                      <a:pt x="10693" y="11931"/>
                      <a:pt x="10466" y="14110"/>
                    </a:cubicBezTo>
                    <a:cubicBezTo>
                      <a:pt x="10288" y="13241"/>
                      <a:pt x="10062" y="12407"/>
                      <a:pt x="9800" y="11657"/>
                    </a:cubicBezTo>
                    <a:cubicBezTo>
                      <a:pt x="10216" y="9300"/>
                      <a:pt x="9990" y="7549"/>
                      <a:pt x="9681" y="6418"/>
                    </a:cubicBezTo>
                    <a:cubicBezTo>
                      <a:pt x="10133" y="5978"/>
                      <a:pt x="12324" y="3656"/>
                      <a:pt x="104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8"/>
              <p:cNvSpPr/>
              <p:nvPr/>
            </p:nvSpPr>
            <p:spPr>
              <a:xfrm>
                <a:off x="4159150" y="3935125"/>
                <a:ext cx="200925" cy="229825"/>
              </a:xfrm>
              <a:custGeom>
                <a:rect b="b" l="l" r="r" t="t"/>
                <a:pathLst>
                  <a:path extrusionOk="0" h="9193" w="8037">
                    <a:moveTo>
                      <a:pt x="131" y="1"/>
                    </a:moveTo>
                    <a:lnTo>
                      <a:pt x="131" y="6097"/>
                    </a:lnTo>
                    <a:cubicBezTo>
                      <a:pt x="131" y="6097"/>
                      <a:pt x="0" y="9169"/>
                      <a:pt x="4012" y="9193"/>
                    </a:cubicBezTo>
                    <a:cubicBezTo>
                      <a:pt x="8037" y="9193"/>
                      <a:pt x="7894" y="6097"/>
                      <a:pt x="7894" y="6097"/>
                    </a:cubicBezTo>
                    <a:lnTo>
                      <a:pt x="789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 name="Google Shape;2387;p58"/>
            <p:cNvGrpSpPr/>
            <p:nvPr/>
          </p:nvGrpSpPr>
          <p:grpSpPr>
            <a:xfrm>
              <a:off x="3745771" y="1534545"/>
              <a:ext cx="462539" cy="1029926"/>
              <a:chOff x="3631400" y="2952575"/>
              <a:chExt cx="344100" cy="766200"/>
            </a:xfrm>
          </p:grpSpPr>
          <p:sp>
            <p:nvSpPr>
              <p:cNvPr id="2388" name="Google Shape;2388;p58"/>
              <p:cNvSpPr/>
              <p:nvPr/>
            </p:nvSpPr>
            <p:spPr>
              <a:xfrm>
                <a:off x="3708775" y="2991575"/>
                <a:ext cx="266725" cy="685825"/>
              </a:xfrm>
              <a:custGeom>
                <a:rect b="b" l="l" r="r" t="t"/>
                <a:pathLst>
                  <a:path extrusionOk="0" h="27433" w="10669">
                    <a:moveTo>
                      <a:pt x="1013" y="0"/>
                    </a:moveTo>
                    <a:cubicBezTo>
                      <a:pt x="489" y="0"/>
                      <a:pt x="60" y="441"/>
                      <a:pt x="60" y="953"/>
                    </a:cubicBezTo>
                    <a:cubicBezTo>
                      <a:pt x="60" y="1429"/>
                      <a:pt x="406" y="1822"/>
                      <a:pt x="870" y="1893"/>
                    </a:cubicBezTo>
                    <a:cubicBezTo>
                      <a:pt x="894" y="2310"/>
                      <a:pt x="965" y="2822"/>
                      <a:pt x="1168" y="3382"/>
                    </a:cubicBezTo>
                    <a:cubicBezTo>
                      <a:pt x="882" y="3548"/>
                      <a:pt x="691" y="3858"/>
                      <a:pt x="691" y="4203"/>
                    </a:cubicBezTo>
                    <a:cubicBezTo>
                      <a:pt x="691" y="4727"/>
                      <a:pt x="1120" y="5156"/>
                      <a:pt x="1644" y="5156"/>
                    </a:cubicBezTo>
                    <a:cubicBezTo>
                      <a:pt x="1775" y="5156"/>
                      <a:pt x="1906" y="5120"/>
                      <a:pt x="2025" y="5060"/>
                    </a:cubicBezTo>
                    <a:cubicBezTo>
                      <a:pt x="2275" y="5418"/>
                      <a:pt x="2596" y="5763"/>
                      <a:pt x="2966" y="6108"/>
                    </a:cubicBezTo>
                    <a:cubicBezTo>
                      <a:pt x="2894" y="6239"/>
                      <a:pt x="2846" y="6394"/>
                      <a:pt x="2846" y="6549"/>
                    </a:cubicBezTo>
                    <a:cubicBezTo>
                      <a:pt x="2846" y="7073"/>
                      <a:pt x="3275" y="7501"/>
                      <a:pt x="3799" y="7501"/>
                    </a:cubicBezTo>
                    <a:cubicBezTo>
                      <a:pt x="4085" y="7501"/>
                      <a:pt x="4323" y="7382"/>
                      <a:pt x="4501" y="7192"/>
                    </a:cubicBezTo>
                    <a:cubicBezTo>
                      <a:pt x="4621" y="7251"/>
                      <a:pt x="4740" y="7323"/>
                      <a:pt x="4859" y="7382"/>
                    </a:cubicBezTo>
                    <a:cubicBezTo>
                      <a:pt x="5156" y="7537"/>
                      <a:pt x="5430" y="7692"/>
                      <a:pt x="5704" y="7846"/>
                    </a:cubicBezTo>
                    <a:cubicBezTo>
                      <a:pt x="5644" y="7966"/>
                      <a:pt x="5609" y="8096"/>
                      <a:pt x="5609" y="8251"/>
                    </a:cubicBezTo>
                    <a:cubicBezTo>
                      <a:pt x="5609" y="8775"/>
                      <a:pt x="6049" y="9204"/>
                      <a:pt x="6561" y="9204"/>
                    </a:cubicBezTo>
                    <a:cubicBezTo>
                      <a:pt x="6835" y="9204"/>
                      <a:pt x="7073" y="9097"/>
                      <a:pt x="7252" y="8918"/>
                    </a:cubicBezTo>
                    <a:cubicBezTo>
                      <a:pt x="7657" y="9251"/>
                      <a:pt x="7978" y="9573"/>
                      <a:pt x="8264" y="9906"/>
                    </a:cubicBezTo>
                    <a:cubicBezTo>
                      <a:pt x="8097" y="10061"/>
                      <a:pt x="8014" y="10299"/>
                      <a:pt x="8014" y="10561"/>
                    </a:cubicBezTo>
                    <a:cubicBezTo>
                      <a:pt x="8014" y="11073"/>
                      <a:pt x="8442" y="11502"/>
                      <a:pt x="8966" y="11502"/>
                    </a:cubicBezTo>
                    <a:cubicBezTo>
                      <a:pt x="9050" y="11502"/>
                      <a:pt x="9145" y="11490"/>
                      <a:pt x="9216" y="11478"/>
                    </a:cubicBezTo>
                    <a:cubicBezTo>
                      <a:pt x="9395" y="11942"/>
                      <a:pt x="9502" y="12383"/>
                      <a:pt x="9538" y="12788"/>
                    </a:cubicBezTo>
                    <a:cubicBezTo>
                      <a:pt x="9109" y="12871"/>
                      <a:pt x="8764" y="13264"/>
                      <a:pt x="8764" y="13728"/>
                    </a:cubicBezTo>
                    <a:cubicBezTo>
                      <a:pt x="8764" y="14181"/>
                      <a:pt x="9097" y="14573"/>
                      <a:pt x="9538" y="14657"/>
                    </a:cubicBezTo>
                    <a:cubicBezTo>
                      <a:pt x="9502" y="15050"/>
                      <a:pt x="9407" y="15478"/>
                      <a:pt x="9228" y="15943"/>
                    </a:cubicBezTo>
                    <a:cubicBezTo>
                      <a:pt x="9145" y="15907"/>
                      <a:pt x="9050" y="15895"/>
                      <a:pt x="8966" y="15895"/>
                    </a:cubicBezTo>
                    <a:cubicBezTo>
                      <a:pt x="8442" y="15895"/>
                      <a:pt x="8014" y="16324"/>
                      <a:pt x="8014" y="16848"/>
                    </a:cubicBezTo>
                    <a:cubicBezTo>
                      <a:pt x="8014" y="17098"/>
                      <a:pt x="8109" y="17336"/>
                      <a:pt x="8276" y="17502"/>
                    </a:cubicBezTo>
                    <a:cubicBezTo>
                      <a:pt x="8038" y="17788"/>
                      <a:pt x="7752" y="18086"/>
                      <a:pt x="7418" y="18372"/>
                    </a:cubicBezTo>
                    <a:cubicBezTo>
                      <a:pt x="7240" y="18193"/>
                      <a:pt x="7002" y="18086"/>
                      <a:pt x="6740" y="18086"/>
                    </a:cubicBezTo>
                    <a:cubicBezTo>
                      <a:pt x="6228" y="18086"/>
                      <a:pt x="5787" y="18514"/>
                      <a:pt x="5787" y="19038"/>
                    </a:cubicBezTo>
                    <a:cubicBezTo>
                      <a:pt x="5787" y="19181"/>
                      <a:pt x="5823" y="19336"/>
                      <a:pt x="5894" y="19455"/>
                    </a:cubicBezTo>
                    <a:cubicBezTo>
                      <a:pt x="5585" y="19646"/>
                      <a:pt x="5240" y="19824"/>
                      <a:pt x="4871" y="20015"/>
                    </a:cubicBezTo>
                    <a:cubicBezTo>
                      <a:pt x="4775" y="20062"/>
                      <a:pt x="4680" y="20122"/>
                      <a:pt x="4585" y="20169"/>
                    </a:cubicBezTo>
                    <a:cubicBezTo>
                      <a:pt x="4406" y="19955"/>
                      <a:pt x="4156" y="19824"/>
                      <a:pt x="3859" y="19824"/>
                    </a:cubicBezTo>
                    <a:cubicBezTo>
                      <a:pt x="3335" y="19824"/>
                      <a:pt x="2906" y="20253"/>
                      <a:pt x="2906" y="20777"/>
                    </a:cubicBezTo>
                    <a:cubicBezTo>
                      <a:pt x="2906" y="20943"/>
                      <a:pt x="2954" y="21110"/>
                      <a:pt x="3025" y="21241"/>
                    </a:cubicBezTo>
                    <a:cubicBezTo>
                      <a:pt x="2632" y="21586"/>
                      <a:pt x="2311" y="21943"/>
                      <a:pt x="2037" y="22301"/>
                    </a:cubicBezTo>
                    <a:cubicBezTo>
                      <a:pt x="1918" y="22241"/>
                      <a:pt x="1775" y="22193"/>
                      <a:pt x="1620" y="22193"/>
                    </a:cubicBezTo>
                    <a:cubicBezTo>
                      <a:pt x="1108" y="22193"/>
                      <a:pt x="668" y="22622"/>
                      <a:pt x="668" y="23146"/>
                    </a:cubicBezTo>
                    <a:cubicBezTo>
                      <a:pt x="668" y="23503"/>
                      <a:pt x="870" y="23813"/>
                      <a:pt x="1144" y="23979"/>
                    </a:cubicBezTo>
                    <a:cubicBezTo>
                      <a:pt x="941" y="24575"/>
                      <a:pt x="870" y="25110"/>
                      <a:pt x="834" y="25539"/>
                    </a:cubicBezTo>
                    <a:cubicBezTo>
                      <a:pt x="370" y="25599"/>
                      <a:pt x="1" y="26003"/>
                      <a:pt x="1" y="26480"/>
                    </a:cubicBezTo>
                    <a:cubicBezTo>
                      <a:pt x="1" y="27004"/>
                      <a:pt x="430" y="27432"/>
                      <a:pt x="953" y="27432"/>
                    </a:cubicBezTo>
                    <a:cubicBezTo>
                      <a:pt x="1477" y="27432"/>
                      <a:pt x="1906" y="27004"/>
                      <a:pt x="1906" y="26480"/>
                    </a:cubicBezTo>
                    <a:cubicBezTo>
                      <a:pt x="1906" y="26015"/>
                      <a:pt x="1584" y="25634"/>
                      <a:pt x="1132" y="25539"/>
                    </a:cubicBezTo>
                    <a:cubicBezTo>
                      <a:pt x="1168" y="25134"/>
                      <a:pt x="1239" y="24634"/>
                      <a:pt x="1430" y="24063"/>
                    </a:cubicBezTo>
                    <a:cubicBezTo>
                      <a:pt x="1489" y="24087"/>
                      <a:pt x="1561" y="24087"/>
                      <a:pt x="1620" y="24087"/>
                    </a:cubicBezTo>
                    <a:cubicBezTo>
                      <a:pt x="2144" y="24087"/>
                      <a:pt x="2573" y="23646"/>
                      <a:pt x="2573" y="23134"/>
                    </a:cubicBezTo>
                    <a:cubicBezTo>
                      <a:pt x="2573" y="22860"/>
                      <a:pt x="2477" y="22622"/>
                      <a:pt x="2299" y="22443"/>
                    </a:cubicBezTo>
                    <a:cubicBezTo>
                      <a:pt x="2549" y="22122"/>
                      <a:pt x="2846" y="21777"/>
                      <a:pt x="3216" y="21467"/>
                    </a:cubicBezTo>
                    <a:cubicBezTo>
                      <a:pt x="3382" y="21610"/>
                      <a:pt x="3608" y="21705"/>
                      <a:pt x="3859" y="21705"/>
                    </a:cubicBezTo>
                    <a:cubicBezTo>
                      <a:pt x="4382" y="21705"/>
                      <a:pt x="4811" y="21265"/>
                      <a:pt x="4811" y="20753"/>
                    </a:cubicBezTo>
                    <a:cubicBezTo>
                      <a:pt x="4811" y="20634"/>
                      <a:pt x="4775" y="20515"/>
                      <a:pt x="4751" y="20408"/>
                    </a:cubicBezTo>
                    <a:lnTo>
                      <a:pt x="5013" y="20277"/>
                    </a:lnTo>
                    <a:cubicBezTo>
                      <a:pt x="5406" y="20074"/>
                      <a:pt x="5764" y="19884"/>
                      <a:pt x="6085" y="19681"/>
                    </a:cubicBezTo>
                    <a:cubicBezTo>
                      <a:pt x="6264" y="19836"/>
                      <a:pt x="6490" y="19943"/>
                      <a:pt x="6764" y="19943"/>
                    </a:cubicBezTo>
                    <a:cubicBezTo>
                      <a:pt x="7276" y="19943"/>
                      <a:pt x="7716" y="19515"/>
                      <a:pt x="7716" y="18991"/>
                    </a:cubicBezTo>
                    <a:cubicBezTo>
                      <a:pt x="7716" y="18848"/>
                      <a:pt x="7680" y="18705"/>
                      <a:pt x="7621" y="18586"/>
                    </a:cubicBezTo>
                    <a:cubicBezTo>
                      <a:pt x="7990" y="18276"/>
                      <a:pt x="8288" y="17967"/>
                      <a:pt x="8561" y="17657"/>
                    </a:cubicBezTo>
                    <a:cubicBezTo>
                      <a:pt x="8692" y="17717"/>
                      <a:pt x="8823" y="17752"/>
                      <a:pt x="8978" y="17752"/>
                    </a:cubicBezTo>
                    <a:cubicBezTo>
                      <a:pt x="9502" y="17752"/>
                      <a:pt x="9931" y="17324"/>
                      <a:pt x="9931" y="16800"/>
                    </a:cubicBezTo>
                    <a:cubicBezTo>
                      <a:pt x="9931" y="16490"/>
                      <a:pt x="9776" y="16205"/>
                      <a:pt x="9538" y="16026"/>
                    </a:cubicBezTo>
                    <a:cubicBezTo>
                      <a:pt x="9740" y="15526"/>
                      <a:pt x="9835" y="15050"/>
                      <a:pt x="9883" y="14621"/>
                    </a:cubicBezTo>
                    <a:cubicBezTo>
                      <a:pt x="10312" y="14573"/>
                      <a:pt x="10669" y="14169"/>
                      <a:pt x="10669" y="13692"/>
                    </a:cubicBezTo>
                    <a:cubicBezTo>
                      <a:pt x="10669" y="13216"/>
                      <a:pt x="10312" y="12823"/>
                      <a:pt x="9859" y="12764"/>
                    </a:cubicBezTo>
                    <a:cubicBezTo>
                      <a:pt x="9812" y="12323"/>
                      <a:pt x="9704" y="11835"/>
                      <a:pt x="9502" y="11311"/>
                    </a:cubicBezTo>
                    <a:cubicBezTo>
                      <a:pt x="9740" y="11133"/>
                      <a:pt x="9895" y="10859"/>
                      <a:pt x="9895" y="10537"/>
                    </a:cubicBezTo>
                    <a:cubicBezTo>
                      <a:pt x="9895" y="10013"/>
                      <a:pt x="9466" y="9585"/>
                      <a:pt x="8942" y="9585"/>
                    </a:cubicBezTo>
                    <a:cubicBezTo>
                      <a:pt x="8788" y="9585"/>
                      <a:pt x="8633" y="9632"/>
                      <a:pt x="8514" y="9692"/>
                    </a:cubicBezTo>
                    <a:cubicBezTo>
                      <a:pt x="8216" y="9347"/>
                      <a:pt x="7859" y="8989"/>
                      <a:pt x="7430" y="8632"/>
                    </a:cubicBezTo>
                    <a:cubicBezTo>
                      <a:pt x="7490" y="8513"/>
                      <a:pt x="7514" y="8382"/>
                      <a:pt x="7514" y="8227"/>
                    </a:cubicBezTo>
                    <a:cubicBezTo>
                      <a:pt x="7514" y="7715"/>
                      <a:pt x="7085" y="7287"/>
                      <a:pt x="6561" y="7287"/>
                    </a:cubicBezTo>
                    <a:cubicBezTo>
                      <a:pt x="6299" y="7287"/>
                      <a:pt x="6061" y="7394"/>
                      <a:pt x="5883" y="7585"/>
                    </a:cubicBezTo>
                    <a:cubicBezTo>
                      <a:pt x="5597" y="7418"/>
                      <a:pt x="5311" y="7251"/>
                      <a:pt x="5002" y="7096"/>
                    </a:cubicBezTo>
                    <a:cubicBezTo>
                      <a:pt x="4882" y="7037"/>
                      <a:pt x="4775" y="6989"/>
                      <a:pt x="4680" y="6918"/>
                    </a:cubicBezTo>
                    <a:cubicBezTo>
                      <a:pt x="4716" y="6799"/>
                      <a:pt x="4751" y="6680"/>
                      <a:pt x="4751" y="6549"/>
                    </a:cubicBezTo>
                    <a:cubicBezTo>
                      <a:pt x="4751" y="6025"/>
                      <a:pt x="4323" y="5596"/>
                      <a:pt x="3799" y="5596"/>
                    </a:cubicBezTo>
                    <a:cubicBezTo>
                      <a:pt x="3549" y="5596"/>
                      <a:pt x="3323" y="5703"/>
                      <a:pt x="3156" y="5846"/>
                    </a:cubicBezTo>
                    <a:cubicBezTo>
                      <a:pt x="2811" y="5537"/>
                      <a:pt x="2513" y="5215"/>
                      <a:pt x="2275" y="4906"/>
                    </a:cubicBezTo>
                    <a:cubicBezTo>
                      <a:pt x="2477" y="4715"/>
                      <a:pt x="2596" y="4489"/>
                      <a:pt x="2596" y="4203"/>
                    </a:cubicBezTo>
                    <a:cubicBezTo>
                      <a:pt x="2596" y="3679"/>
                      <a:pt x="2156" y="3251"/>
                      <a:pt x="1644" y="3251"/>
                    </a:cubicBezTo>
                    <a:cubicBezTo>
                      <a:pt x="1561" y="3251"/>
                      <a:pt x="1501" y="3263"/>
                      <a:pt x="1430" y="3274"/>
                    </a:cubicBezTo>
                    <a:cubicBezTo>
                      <a:pt x="1251" y="2763"/>
                      <a:pt x="1180" y="2274"/>
                      <a:pt x="1168" y="1893"/>
                    </a:cubicBezTo>
                    <a:cubicBezTo>
                      <a:pt x="1608" y="1822"/>
                      <a:pt x="1965" y="1429"/>
                      <a:pt x="1965" y="953"/>
                    </a:cubicBezTo>
                    <a:cubicBezTo>
                      <a:pt x="1965" y="441"/>
                      <a:pt x="1537" y="0"/>
                      <a:pt x="10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8"/>
              <p:cNvSpPr/>
              <p:nvPr/>
            </p:nvSpPr>
            <p:spPr>
              <a:xfrm>
                <a:off x="3631400" y="2991575"/>
                <a:ext cx="266725" cy="685825"/>
              </a:xfrm>
              <a:custGeom>
                <a:rect b="b" l="l" r="r" t="t"/>
                <a:pathLst>
                  <a:path extrusionOk="0" h="27433" w="10669">
                    <a:moveTo>
                      <a:pt x="9656" y="0"/>
                    </a:moveTo>
                    <a:cubicBezTo>
                      <a:pt x="9132" y="0"/>
                      <a:pt x="8704" y="441"/>
                      <a:pt x="8704" y="953"/>
                    </a:cubicBezTo>
                    <a:cubicBezTo>
                      <a:pt x="8704" y="1429"/>
                      <a:pt x="9061" y="1822"/>
                      <a:pt x="9513" y="1893"/>
                    </a:cubicBezTo>
                    <a:cubicBezTo>
                      <a:pt x="9490" y="2274"/>
                      <a:pt x="9418" y="2763"/>
                      <a:pt x="9240" y="3274"/>
                    </a:cubicBezTo>
                    <a:cubicBezTo>
                      <a:pt x="9168" y="3263"/>
                      <a:pt x="9109" y="3251"/>
                      <a:pt x="9037" y="3251"/>
                    </a:cubicBezTo>
                    <a:cubicBezTo>
                      <a:pt x="8513" y="3251"/>
                      <a:pt x="8085" y="3679"/>
                      <a:pt x="8085" y="4203"/>
                    </a:cubicBezTo>
                    <a:cubicBezTo>
                      <a:pt x="8085" y="4489"/>
                      <a:pt x="8204" y="4715"/>
                      <a:pt x="8394" y="4906"/>
                    </a:cubicBezTo>
                    <a:cubicBezTo>
                      <a:pt x="8156" y="5215"/>
                      <a:pt x="7858" y="5537"/>
                      <a:pt x="7513" y="5846"/>
                    </a:cubicBezTo>
                    <a:cubicBezTo>
                      <a:pt x="7346" y="5703"/>
                      <a:pt x="7132" y="5596"/>
                      <a:pt x="6870" y="5596"/>
                    </a:cubicBezTo>
                    <a:cubicBezTo>
                      <a:pt x="6358" y="5596"/>
                      <a:pt x="5918" y="6025"/>
                      <a:pt x="5918" y="6549"/>
                    </a:cubicBezTo>
                    <a:cubicBezTo>
                      <a:pt x="5918" y="6680"/>
                      <a:pt x="5953" y="6799"/>
                      <a:pt x="6001" y="6918"/>
                    </a:cubicBezTo>
                    <a:cubicBezTo>
                      <a:pt x="5894" y="6989"/>
                      <a:pt x="5787" y="7037"/>
                      <a:pt x="5668" y="7096"/>
                    </a:cubicBezTo>
                    <a:cubicBezTo>
                      <a:pt x="5358" y="7251"/>
                      <a:pt x="5072" y="7418"/>
                      <a:pt x="4787" y="7585"/>
                    </a:cubicBezTo>
                    <a:cubicBezTo>
                      <a:pt x="4608" y="7394"/>
                      <a:pt x="4370" y="7287"/>
                      <a:pt x="4108" y="7287"/>
                    </a:cubicBezTo>
                    <a:cubicBezTo>
                      <a:pt x="3584" y="7287"/>
                      <a:pt x="3155" y="7715"/>
                      <a:pt x="3155" y="8227"/>
                    </a:cubicBezTo>
                    <a:cubicBezTo>
                      <a:pt x="3155" y="8382"/>
                      <a:pt x="3179" y="8513"/>
                      <a:pt x="3239" y="8632"/>
                    </a:cubicBezTo>
                    <a:cubicBezTo>
                      <a:pt x="2810" y="8989"/>
                      <a:pt x="2453" y="9347"/>
                      <a:pt x="2155" y="9692"/>
                    </a:cubicBezTo>
                    <a:cubicBezTo>
                      <a:pt x="2036" y="9632"/>
                      <a:pt x="1893" y="9585"/>
                      <a:pt x="1727" y="9585"/>
                    </a:cubicBezTo>
                    <a:cubicBezTo>
                      <a:pt x="1203" y="9585"/>
                      <a:pt x="774" y="10013"/>
                      <a:pt x="774" y="10537"/>
                    </a:cubicBezTo>
                    <a:cubicBezTo>
                      <a:pt x="774" y="10859"/>
                      <a:pt x="941" y="11133"/>
                      <a:pt x="1179" y="11311"/>
                    </a:cubicBezTo>
                    <a:cubicBezTo>
                      <a:pt x="965" y="11835"/>
                      <a:pt x="869" y="12323"/>
                      <a:pt x="822" y="12764"/>
                    </a:cubicBezTo>
                    <a:cubicBezTo>
                      <a:pt x="357" y="12823"/>
                      <a:pt x="0" y="13216"/>
                      <a:pt x="0" y="13692"/>
                    </a:cubicBezTo>
                    <a:cubicBezTo>
                      <a:pt x="0" y="14169"/>
                      <a:pt x="357" y="14573"/>
                      <a:pt x="786" y="14621"/>
                    </a:cubicBezTo>
                    <a:cubicBezTo>
                      <a:pt x="834" y="15050"/>
                      <a:pt x="941" y="15526"/>
                      <a:pt x="1131" y="16026"/>
                    </a:cubicBezTo>
                    <a:cubicBezTo>
                      <a:pt x="893" y="16205"/>
                      <a:pt x="738" y="16490"/>
                      <a:pt x="738" y="16800"/>
                    </a:cubicBezTo>
                    <a:cubicBezTo>
                      <a:pt x="738" y="17324"/>
                      <a:pt x="1179" y="17752"/>
                      <a:pt x="1691" y="17752"/>
                    </a:cubicBezTo>
                    <a:cubicBezTo>
                      <a:pt x="1846" y="17752"/>
                      <a:pt x="1977" y="17717"/>
                      <a:pt x="2108" y="17657"/>
                    </a:cubicBezTo>
                    <a:cubicBezTo>
                      <a:pt x="2382" y="17967"/>
                      <a:pt x="2679" y="18276"/>
                      <a:pt x="3048" y="18586"/>
                    </a:cubicBezTo>
                    <a:cubicBezTo>
                      <a:pt x="2989" y="18705"/>
                      <a:pt x="2965" y="18848"/>
                      <a:pt x="2965" y="18991"/>
                    </a:cubicBezTo>
                    <a:cubicBezTo>
                      <a:pt x="2965" y="19515"/>
                      <a:pt x="3394" y="19943"/>
                      <a:pt x="3917" y="19943"/>
                    </a:cubicBezTo>
                    <a:cubicBezTo>
                      <a:pt x="4179" y="19943"/>
                      <a:pt x="4406" y="19836"/>
                      <a:pt x="4584" y="19681"/>
                    </a:cubicBezTo>
                    <a:cubicBezTo>
                      <a:pt x="4906" y="19884"/>
                      <a:pt x="5263" y="20074"/>
                      <a:pt x="5656" y="20277"/>
                    </a:cubicBezTo>
                    <a:lnTo>
                      <a:pt x="5918" y="20408"/>
                    </a:lnTo>
                    <a:cubicBezTo>
                      <a:pt x="5894" y="20515"/>
                      <a:pt x="5858" y="20634"/>
                      <a:pt x="5858" y="20753"/>
                    </a:cubicBezTo>
                    <a:cubicBezTo>
                      <a:pt x="5858" y="21265"/>
                      <a:pt x="6299" y="21705"/>
                      <a:pt x="6811" y="21705"/>
                    </a:cubicBezTo>
                    <a:cubicBezTo>
                      <a:pt x="7073" y="21705"/>
                      <a:pt x="7287" y="21610"/>
                      <a:pt x="7454" y="21467"/>
                    </a:cubicBezTo>
                    <a:cubicBezTo>
                      <a:pt x="7823" y="21777"/>
                      <a:pt x="8120" y="22122"/>
                      <a:pt x="8382" y="22443"/>
                    </a:cubicBezTo>
                    <a:cubicBezTo>
                      <a:pt x="8204" y="22622"/>
                      <a:pt x="8097" y="22860"/>
                      <a:pt x="8097" y="23134"/>
                    </a:cubicBezTo>
                    <a:cubicBezTo>
                      <a:pt x="8097" y="23646"/>
                      <a:pt x="8525" y="24087"/>
                      <a:pt x="9049" y="24087"/>
                    </a:cubicBezTo>
                    <a:cubicBezTo>
                      <a:pt x="9109" y="24087"/>
                      <a:pt x="9180" y="24087"/>
                      <a:pt x="9240" y="24063"/>
                    </a:cubicBezTo>
                    <a:cubicBezTo>
                      <a:pt x="9430" y="24634"/>
                      <a:pt x="9513" y="25134"/>
                      <a:pt x="9537" y="25539"/>
                    </a:cubicBezTo>
                    <a:cubicBezTo>
                      <a:pt x="9097" y="25634"/>
                      <a:pt x="8763" y="26015"/>
                      <a:pt x="8763" y="26480"/>
                    </a:cubicBezTo>
                    <a:cubicBezTo>
                      <a:pt x="8763" y="27004"/>
                      <a:pt x="9192" y="27432"/>
                      <a:pt x="9716" y="27432"/>
                    </a:cubicBezTo>
                    <a:cubicBezTo>
                      <a:pt x="10240" y="27432"/>
                      <a:pt x="10668" y="27004"/>
                      <a:pt x="10668" y="26480"/>
                    </a:cubicBezTo>
                    <a:cubicBezTo>
                      <a:pt x="10668" y="26003"/>
                      <a:pt x="10299" y="25599"/>
                      <a:pt x="9835" y="25539"/>
                    </a:cubicBezTo>
                    <a:cubicBezTo>
                      <a:pt x="9811" y="25110"/>
                      <a:pt x="9728" y="24575"/>
                      <a:pt x="9525" y="23979"/>
                    </a:cubicBezTo>
                    <a:cubicBezTo>
                      <a:pt x="9811" y="23813"/>
                      <a:pt x="10002" y="23503"/>
                      <a:pt x="10002" y="23146"/>
                    </a:cubicBezTo>
                    <a:cubicBezTo>
                      <a:pt x="10002" y="22622"/>
                      <a:pt x="9573" y="22193"/>
                      <a:pt x="9049" y="22193"/>
                    </a:cubicBezTo>
                    <a:cubicBezTo>
                      <a:pt x="8894" y="22193"/>
                      <a:pt x="8751" y="22241"/>
                      <a:pt x="8632" y="22301"/>
                    </a:cubicBezTo>
                    <a:cubicBezTo>
                      <a:pt x="8358" y="21943"/>
                      <a:pt x="8037" y="21586"/>
                      <a:pt x="7644" y="21241"/>
                    </a:cubicBezTo>
                    <a:cubicBezTo>
                      <a:pt x="7727" y="21110"/>
                      <a:pt x="7763" y="20943"/>
                      <a:pt x="7763" y="20777"/>
                    </a:cubicBezTo>
                    <a:cubicBezTo>
                      <a:pt x="7763" y="20253"/>
                      <a:pt x="7335" y="19824"/>
                      <a:pt x="6811" y="19824"/>
                    </a:cubicBezTo>
                    <a:cubicBezTo>
                      <a:pt x="6513" y="19824"/>
                      <a:pt x="6263" y="19955"/>
                      <a:pt x="6084" y="20169"/>
                    </a:cubicBezTo>
                    <a:cubicBezTo>
                      <a:pt x="6001" y="20122"/>
                      <a:pt x="5894" y="20062"/>
                      <a:pt x="5799" y="20015"/>
                    </a:cubicBezTo>
                    <a:cubicBezTo>
                      <a:pt x="5430" y="19824"/>
                      <a:pt x="5084" y="19646"/>
                      <a:pt x="4775" y="19455"/>
                    </a:cubicBezTo>
                    <a:cubicBezTo>
                      <a:pt x="4846" y="19336"/>
                      <a:pt x="4882" y="19181"/>
                      <a:pt x="4882" y="19038"/>
                    </a:cubicBezTo>
                    <a:cubicBezTo>
                      <a:pt x="4882" y="18514"/>
                      <a:pt x="4453" y="18086"/>
                      <a:pt x="3929" y="18086"/>
                    </a:cubicBezTo>
                    <a:cubicBezTo>
                      <a:pt x="3679" y="18086"/>
                      <a:pt x="3441" y="18193"/>
                      <a:pt x="3263" y="18372"/>
                    </a:cubicBezTo>
                    <a:cubicBezTo>
                      <a:pt x="2917" y="18086"/>
                      <a:pt x="2632" y="17788"/>
                      <a:pt x="2393" y="17502"/>
                    </a:cubicBezTo>
                    <a:cubicBezTo>
                      <a:pt x="2560" y="17336"/>
                      <a:pt x="2667" y="17098"/>
                      <a:pt x="2667" y="16848"/>
                    </a:cubicBezTo>
                    <a:cubicBezTo>
                      <a:pt x="2667" y="16324"/>
                      <a:pt x="2227" y="15895"/>
                      <a:pt x="1715" y="15895"/>
                    </a:cubicBezTo>
                    <a:cubicBezTo>
                      <a:pt x="1620" y="15895"/>
                      <a:pt x="1536" y="15907"/>
                      <a:pt x="1441" y="15943"/>
                    </a:cubicBezTo>
                    <a:cubicBezTo>
                      <a:pt x="1262" y="15478"/>
                      <a:pt x="1179" y="15050"/>
                      <a:pt x="1131" y="14657"/>
                    </a:cubicBezTo>
                    <a:cubicBezTo>
                      <a:pt x="1572" y="14573"/>
                      <a:pt x="1905" y="14181"/>
                      <a:pt x="1905" y="13728"/>
                    </a:cubicBezTo>
                    <a:cubicBezTo>
                      <a:pt x="1905" y="13264"/>
                      <a:pt x="1560" y="12871"/>
                      <a:pt x="1131" y="12788"/>
                    </a:cubicBezTo>
                    <a:cubicBezTo>
                      <a:pt x="1179" y="12383"/>
                      <a:pt x="1274" y="11942"/>
                      <a:pt x="1453" y="11478"/>
                    </a:cubicBezTo>
                    <a:cubicBezTo>
                      <a:pt x="1536" y="11490"/>
                      <a:pt x="1620" y="11502"/>
                      <a:pt x="1715" y="11502"/>
                    </a:cubicBezTo>
                    <a:cubicBezTo>
                      <a:pt x="2227" y="11502"/>
                      <a:pt x="2667" y="11073"/>
                      <a:pt x="2667" y="10561"/>
                    </a:cubicBezTo>
                    <a:cubicBezTo>
                      <a:pt x="2667" y="10299"/>
                      <a:pt x="2572" y="10061"/>
                      <a:pt x="2405" y="9906"/>
                    </a:cubicBezTo>
                    <a:cubicBezTo>
                      <a:pt x="2691" y="9573"/>
                      <a:pt x="3024" y="9251"/>
                      <a:pt x="3417" y="8918"/>
                    </a:cubicBezTo>
                    <a:cubicBezTo>
                      <a:pt x="3596" y="9097"/>
                      <a:pt x="3834" y="9204"/>
                      <a:pt x="4108" y="9204"/>
                    </a:cubicBezTo>
                    <a:cubicBezTo>
                      <a:pt x="4632" y="9204"/>
                      <a:pt x="5060" y="8775"/>
                      <a:pt x="5060" y="8251"/>
                    </a:cubicBezTo>
                    <a:cubicBezTo>
                      <a:pt x="5060" y="8096"/>
                      <a:pt x="5025" y="7966"/>
                      <a:pt x="4965" y="7846"/>
                    </a:cubicBezTo>
                    <a:cubicBezTo>
                      <a:pt x="5239" y="7692"/>
                      <a:pt x="5525" y="7537"/>
                      <a:pt x="5822" y="7382"/>
                    </a:cubicBezTo>
                    <a:cubicBezTo>
                      <a:pt x="5941" y="7323"/>
                      <a:pt x="6061" y="7251"/>
                      <a:pt x="6180" y="7192"/>
                    </a:cubicBezTo>
                    <a:cubicBezTo>
                      <a:pt x="6358" y="7382"/>
                      <a:pt x="6596" y="7501"/>
                      <a:pt x="6870" y="7501"/>
                    </a:cubicBezTo>
                    <a:cubicBezTo>
                      <a:pt x="7394" y="7501"/>
                      <a:pt x="7823" y="7073"/>
                      <a:pt x="7823" y="6549"/>
                    </a:cubicBezTo>
                    <a:cubicBezTo>
                      <a:pt x="7823" y="6394"/>
                      <a:pt x="7787" y="6239"/>
                      <a:pt x="7704" y="6108"/>
                    </a:cubicBezTo>
                    <a:cubicBezTo>
                      <a:pt x="8085" y="5763"/>
                      <a:pt x="8394" y="5418"/>
                      <a:pt x="8644" y="5060"/>
                    </a:cubicBezTo>
                    <a:cubicBezTo>
                      <a:pt x="8763" y="5120"/>
                      <a:pt x="8894" y="5156"/>
                      <a:pt x="9037" y="5156"/>
                    </a:cubicBezTo>
                    <a:cubicBezTo>
                      <a:pt x="9549" y="5156"/>
                      <a:pt x="9990" y="4727"/>
                      <a:pt x="9990" y="4203"/>
                    </a:cubicBezTo>
                    <a:cubicBezTo>
                      <a:pt x="9990" y="3858"/>
                      <a:pt x="9787" y="3548"/>
                      <a:pt x="9513" y="3382"/>
                    </a:cubicBezTo>
                    <a:cubicBezTo>
                      <a:pt x="9704" y="2822"/>
                      <a:pt x="9775" y="2310"/>
                      <a:pt x="9811" y="1893"/>
                    </a:cubicBezTo>
                    <a:cubicBezTo>
                      <a:pt x="10263" y="1822"/>
                      <a:pt x="10609" y="1429"/>
                      <a:pt x="10609" y="953"/>
                    </a:cubicBezTo>
                    <a:cubicBezTo>
                      <a:pt x="10609" y="441"/>
                      <a:pt x="10180" y="0"/>
                      <a:pt x="965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8"/>
              <p:cNvSpPr/>
              <p:nvPr/>
            </p:nvSpPr>
            <p:spPr>
              <a:xfrm>
                <a:off x="3766825" y="3012100"/>
                <a:ext cx="77125" cy="3900"/>
              </a:xfrm>
              <a:custGeom>
                <a:rect b="b" l="l" r="r" t="t"/>
                <a:pathLst>
                  <a:path extrusionOk="0" h="156" w="3085">
                    <a:moveTo>
                      <a:pt x="72" y="1"/>
                    </a:moveTo>
                    <a:cubicBezTo>
                      <a:pt x="36" y="1"/>
                      <a:pt x="1" y="37"/>
                      <a:pt x="1" y="72"/>
                    </a:cubicBezTo>
                    <a:cubicBezTo>
                      <a:pt x="1" y="108"/>
                      <a:pt x="36" y="156"/>
                      <a:pt x="72" y="156"/>
                    </a:cubicBezTo>
                    <a:lnTo>
                      <a:pt x="3013" y="156"/>
                    </a:lnTo>
                    <a:cubicBezTo>
                      <a:pt x="3049" y="156"/>
                      <a:pt x="3084" y="120"/>
                      <a:pt x="3084" y="72"/>
                    </a:cubicBezTo>
                    <a:cubicBezTo>
                      <a:pt x="3084" y="37"/>
                      <a:pt x="3049" y="1"/>
                      <a:pt x="30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8"/>
              <p:cNvSpPr/>
              <p:nvPr/>
            </p:nvSpPr>
            <p:spPr>
              <a:xfrm>
                <a:off x="3766825" y="3463050"/>
                <a:ext cx="77125" cy="3900"/>
              </a:xfrm>
              <a:custGeom>
                <a:rect b="b" l="l" r="r" t="t"/>
                <a:pathLst>
                  <a:path extrusionOk="0" h="156" w="3085">
                    <a:moveTo>
                      <a:pt x="72" y="1"/>
                    </a:moveTo>
                    <a:cubicBezTo>
                      <a:pt x="36" y="1"/>
                      <a:pt x="1" y="36"/>
                      <a:pt x="1" y="72"/>
                    </a:cubicBezTo>
                    <a:cubicBezTo>
                      <a:pt x="1" y="120"/>
                      <a:pt x="36" y="156"/>
                      <a:pt x="72" y="156"/>
                    </a:cubicBezTo>
                    <a:lnTo>
                      <a:pt x="3013" y="156"/>
                    </a:lnTo>
                    <a:cubicBezTo>
                      <a:pt x="3049" y="156"/>
                      <a:pt x="3084" y="120"/>
                      <a:pt x="3084" y="72"/>
                    </a:cubicBezTo>
                    <a:cubicBezTo>
                      <a:pt x="3084" y="36"/>
                      <a:pt x="3049" y="1"/>
                      <a:pt x="301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8"/>
              <p:cNvSpPr/>
              <p:nvPr/>
            </p:nvSpPr>
            <p:spPr>
              <a:xfrm>
                <a:off x="3707000" y="3410375"/>
                <a:ext cx="191125" cy="3600"/>
              </a:xfrm>
              <a:custGeom>
                <a:rect b="b" l="l" r="r" t="t"/>
                <a:pathLst>
                  <a:path extrusionOk="0" h="144" w="7645">
                    <a:moveTo>
                      <a:pt x="72" y="0"/>
                    </a:moveTo>
                    <a:cubicBezTo>
                      <a:pt x="24" y="0"/>
                      <a:pt x="0" y="24"/>
                      <a:pt x="0" y="72"/>
                    </a:cubicBezTo>
                    <a:cubicBezTo>
                      <a:pt x="0" y="119"/>
                      <a:pt x="24" y="143"/>
                      <a:pt x="72" y="143"/>
                    </a:cubicBezTo>
                    <a:lnTo>
                      <a:pt x="7573" y="143"/>
                    </a:lnTo>
                    <a:cubicBezTo>
                      <a:pt x="7620" y="143"/>
                      <a:pt x="7644" y="119"/>
                      <a:pt x="7644" y="72"/>
                    </a:cubicBezTo>
                    <a:cubicBezTo>
                      <a:pt x="7644" y="24"/>
                      <a:pt x="7620" y="0"/>
                      <a:pt x="75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8"/>
              <p:cNvSpPr/>
              <p:nvPr/>
            </p:nvSpPr>
            <p:spPr>
              <a:xfrm>
                <a:off x="3707000" y="3259150"/>
                <a:ext cx="191125" cy="3900"/>
              </a:xfrm>
              <a:custGeom>
                <a:rect b="b" l="l" r="r" t="t"/>
                <a:pathLst>
                  <a:path extrusionOk="0" h="156" w="7645">
                    <a:moveTo>
                      <a:pt x="72" y="1"/>
                    </a:moveTo>
                    <a:cubicBezTo>
                      <a:pt x="24" y="1"/>
                      <a:pt x="0" y="37"/>
                      <a:pt x="0" y="72"/>
                    </a:cubicBezTo>
                    <a:cubicBezTo>
                      <a:pt x="0" y="120"/>
                      <a:pt x="24" y="156"/>
                      <a:pt x="72" y="156"/>
                    </a:cubicBezTo>
                    <a:lnTo>
                      <a:pt x="7573" y="156"/>
                    </a:lnTo>
                    <a:cubicBezTo>
                      <a:pt x="7620" y="156"/>
                      <a:pt x="7644" y="120"/>
                      <a:pt x="7644" y="72"/>
                    </a:cubicBezTo>
                    <a:cubicBezTo>
                      <a:pt x="7644" y="37"/>
                      <a:pt x="7620"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8"/>
              <p:cNvSpPr/>
              <p:nvPr/>
            </p:nvSpPr>
            <p:spPr>
              <a:xfrm>
                <a:off x="3699550" y="3332375"/>
                <a:ext cx="211975" cy="3900"/>
              </a:xfrm>
              <a:custGeom>
                <a:rect b="b" l="l" r="r" t="t"/>
                <a:pathLst>
                  <a:path extrusionOk="0" h="156" w="8479">
                    <a:moveTo>
                      <a:pt x="72" y="1"/>
                    </a:moveTo>
                    <a:cubicBezTo>
                      <a:pt x="25" y="1"/>
                      <a:pt x="1" y="37"/>
                      <a:pt x="1" y="84"/>
                    </a:cubicBezTo>
                    <a:cubicBezTo>
                      <a:pt x="1" y="120"/>
                      <a:pt x="25" y="156"/>
                      <a:pt x="72" y="156"/>
                    </a:cubicBezTo>
                    <a:lnTo>
                      <a:pt x="8407" y="156"/>
                    </a:lnTo>
                    <a:cubicBezTo>
                      <a:pt x="8454" y="156"/>
                      <a:pt x="8478" y="120"/>
                      <a:pt x="8478" y="84"/>
                    </a:cubicBezTo>
                    <a:cubicBezTo>
                      <a:pt x="8478" y="37"/>
                      <a:pt x="8454" y="1"/>
                      <a:pt x="84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8"/>
              <p:cNvSpPr/>
              <p:nvPr/>
            </p:nvSpPr>
            <p:spPr>
              <a:xfrm>
                <a:off x="3778725" y="3093675"/>
                <a:ext cx="52425" cy="3575"/>
              </a:xfrm>
              <a:custGeom>
                <a:rect b="b" l="l" r="r" t="t"/>
                <a:pathLst>
                  <a:path extrusionOk="0" h="143" w="2097">
                    <a:moveTo>
                      <a:pt x="72" y="0"/>
                    </a:moveTo>
                    <a:cubicBezTo>
                      <a:pt x="37" y="0"/>
                      <a:pt x="1" y="24"/>
                      <a:pt x="1" y="72"/>
                    </a:cubicBezTo>
                    <a:cubicBezTo>
                      <a:pt x="1" y="119"/>
                      <a:pt x="37" y="143"/>
                      <a:pt x="72" y="143"/>
                    </a:cubicBezTo>
                    <a:lnTo>
                      <a:pt x="2025" y="143"/>
                    </a:lnTo>
                    <a:cubicBezTo>
                      <a:pt x="2073" y="143"/>
                      <a:pt x="2096" y="119"/>
                      <a:pt x="2096" y="72"/>
                    </a:cubicBezTo>
                    <a:cubicBezTo>
                      <a:pt x="2096" y="24"/>
                      <a:pt x="2073" y="0"/>
                      <a:pt x="2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8"/>
              <p:cNvSpPr/>
              <p:nvPr/>
            </p:nvSpPr>
            <p:spPr>
              <a:xfrm>
                <a:off x="3766825" y="3657725"/>
                <a:ext cx="77125" cy="3600"/>
              </a:xfrm>
              <a:custGeom>
                <a:rect b="b" l="l" r="r" t="t"/>
                <a:pathLst>
                  <a:path extrusionOk="0" h="144" w="3085">
                    <a:moveTo>
                      <a:pt x="72" y="0"/>
                    </a:moveTo>
                    <a:cubicBezTo>
                      <a:pt x="36" y="0"/>
                      <a:pt x="1" y="24"/>
                      <a:pt x="1" y="72"/>
                    </a:cubicBezTo>
                    <a:cubicBezTo>
                      <a:pt x="1" y="119"/>
                      <a:pt x="36" y="143"/>
                      <a:pt x="72" y="143"/>
                    </a:cubicBezTo>
                    <a:lnTo>
                      <a:pt x="3013" y="143"/>
                    </a:lnTo>
                    <a:cubicBezTo>
                      <a:pt x="3049" y="143"/>
                      <a:pt x="3084" y="119"/>
                      <a:pt x="3084" y="72"/>
                    </a:cubicBezTo>
                    <a:cubicBezTo>
                      <a:pt x="3084" y="24"/>
                      <a:pt x="3049" y="0"/>
                      <a:pt x="301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8"/>
              <p:cNvSpPr/>
              <p:nvPr/>
            </p:nvSpPr>
            <p:spPr>
              <a:xfrm>
                <a:off x="3778725" y="3576175"/>
                <a:ext cx="52425" cy="3875"/>
              </a:xfrm>
              <a:custGeom>
                <a:rect b="b" l="l" r="r" t="t"/>
                <a:pathLst>
                  <a:path extrusionOk="0" h="155" w="2097">
                    <a:moveTo>
                      <a:pt x="72" y="0"/>
                    </a:moveTo>
                    <a:cubicBezTo>
                      <a:pt x="37" y="0"/>
                      <a:pt x="1" y="36"/>
                      <a:pt x="1" y="72"/>
                    </a:cubicBezTo>
                    <a:cubicBezTo>
                      <a:pt x="1" y="119"/>
                      <a:pt x="37" y="155"/>
                      <a:pt x="72" y="155"/>
                    </a:cubicBezTo>
                    <a:lnTo>
                      <a:pt x="2025" y="155"/>
                    </a:lnTo>
                    <a:cubicBezTo>
                      <a:pt x="2073" y="155"/>
                      <a:pt x="2096" y="119"/>
                      <a:pt x="2096" y="72"/>
                    </a:cubicBezTo>
                    <a:cubicBezTo>
                      <a:pt x="2096" y="36"/>
                      <a:pt x="2073" y="0"/>
                      <a:pt x="2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8"/>
              <p:cNvSpPr/>
              <p:nvPr/>
            </p:nvSpPr>
            <p:spPr>
              <a:xfrm>
                <a:off x="3699550" y="3686600"/>
                <a:ext cx="214350" cy="16100"/>
              </a:xfrm>
              <a:custGeom>
                <a:rect b="b" l="l" r="r" t="t"/>
                <a:pathLst>
                  <a:path extrusionOk="0" h="644" w="8574">
                    <a:moveTo>
                      <a:pt x="1" y="0"/>
                    </a:moveTo>
                    <a:lnTo>
                      <a:pt x="1" y="643"/>
                    </a:lnTo>
                    <a:lnTo>
                      <a:pt x="8573" y="643"/>
                    </a:lnTo>
                    <a:lnTo>
                      <a:pt x="85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8"/>
              <p:cNvSpPr/>
              <p:nvPr/>
            </p:nvSpPr>
            <p:spPr>
              <a:xfrm>
                <a:off x="3637950" y="3702675"/>
                <a:ext cx="337550" cy="16100"/>
              </a:xfrm>
              <a:custGeom>
                <a:rect b="b" l="l" r="r" t="t"/>
                <a:pathLst>
                  <a:path extrusionOk="0" h="644" w="13502">
                    <a:moveTo>
                      <a:pt x="0" y="0"/>
                    </a:moveTo>
                    <a:lnTo>
                      <a:pt x="0" y="643"/>
                    </a:lnTo>
                    <a:lnTo>
                      <a:pt x="13502" y="643"/>
                    </a:lnTo>
                    <a:lnTo>
                      <a:pt x="1350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8"/>
              <p:cNvSpPr/>
              <p:nvPr/>
            </p:nvSpPr>
            <p:spPr>
              <a:xfrm>
                <a:off x="3699550" y="2968650"/>
                <a:ext cx="214350" cy="15800"/>
              </a:xfrm>
              <a:custGeom>
                <a:rect b="b" l="l" r="r" t="t"/>
                <a:pathLst>
                  <a:path extrusionOk="0" h="632" w="8574">
                    <a:moveTo>
                      <a:pt x="1" y="0"/>
                    </a:moveTo>
                    <a:lnTo>
                      <a:pt x="1" y="632"/>
                    </a:lnTo>
                    <a:lnTo>
                      <a:pt x="8573" y="632"/>
                    </a:lnTo>
                    <a:lnTo>
                      <a:pt x="857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8"/>
              <p:cNvSpPr/>
              <p:nvPr/>
            </p:nvSpPr>
            <p:spPr>
              <a:xfrm>
                <a:off x="3637950" y="2952575"/>
                <a:ext cx="337550" cy="16100"/>
              </a:xfrm>
              <a:custGeom>
                <a:rect b="b" l="l" r="r" t="t"/>
                <a:pathLst>
                  <a:path extrusionOk="0" h="644" w="13502">
                    <a:moveTo>
                      <a:pt x="0" y="1"/>
                    </a:moveTo>
                    <a:lnTo>
                      <a:pt x="0" y="643"/>
                    </a:lnTo>
                    <a:lnTo>
                      <a:pt x="13502" y="643"/>
                    </a:lnTo>
                    <a:lnTo>
                      <a:pt x="1350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2" name="Google Shape;2402;p58"/>
            <p:cNvGrpSpPr/>
            <p:nvPr/>
          </p:nvGrpSpPr>
          <p:grpSpPr>
            <a:xfrm>
              <a:off x="3725742" y="2659238"/>
              <a:ext cx="515803" cy="647031"/>
              <a:chOff x="3616500" y="3789275"/>
              <a:chExt cx="383725" cy="481350"/>
            </a:xfrm>
          </p:grpSpPr>
          <p:sp>
            <p:nvSpPr>
              <p:cNvPr id="2403" name="Google Shape;2403;p58"/>
              <p:cNvSpPr/>
              <p:nvPr/>
            </p:nvSpPr>
            <p:spPr>
              <a:xfrm>
                <a:off x="3616500" y="3789275"/>
                <a:ext cx="371800" cy="481350"/>
              </a:xfrm>
              <a:custGeom>
                <a:rect b="b" l="l" r="r" t="t"/>
                <a:pathLst>
                  <a:path extrusionOk="0" h="19254" w="14872">
                    <a:moveTo>
                      <a:pt x="1" y="1"/>
                    </a:moveTo>
                    <a:lnTo>
                      <a:pt x="1" y="19253"/>
                    </a:lnTo>
                    <a:lnTo>
                      <a:pt x="14872" y="19253"/>
                    </a:lnTo>
                    <a:lnTo>
                      <a:pt x="14872" y="137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8"/>
              <p:cNvSpPr/>
              <p:nvPr/>
            </p:nvSpPr>
            <p:spPr>
              <a:xfrm>
                <a:off x="3616500" y="3789275"/>
                <a:ext cx="383725" cy="64025"/>
              </a:xfrm>
              <a:custGeom>
                <a:rect b="b" l="l" r="r" t="t"/>
                <a:pathLst>
                  <a:path extrusionOk="0" h="2561" w="15349">
                    <a:moveTo>
                      <a:pt x="1" y="1"/>
                    </a:moveTo>
                    <a:lnTo>
                      <a:pt x="15348" y="2561"/>
                    </a:lnTo>
                    <a:lnTo>
                      <a:pt x="15348" y="2561"/>
                    </a:lnTo>
                    <a:lnTo>
                      <a:pt x="14872" y="1370"/>
                    </a:lnTo>
                    <a:lnTo>
                      <a:pt x="1" y="1"/>
                    </a:lnTo>
                    <a:close/>
                  </a:path>
                </a:pathLst>
              </a:custGeom>
              <a:solidFill>
                <a:srgbClr val="A6D6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8"/>
              <p:cNvSpPr/>
              <p:nvPr/>
            </p:nvSpPr>
            <p:spPr>
              <a:xfrm>
                <a:off x="3713250" y="3854175"/>
                <a:ext cx="166700" cy="167000"/>
              </a:xfrm>
              <a:custGeom>
                <a:rect b="b" l="l" r="r" t="t"/>
                <a:pathLst>
                  <a:path extrusionOk="0" h="6680" w="6668">
                    <a:moveTo>
                      <a:pt x="3334" y="143"/>
                    </a:moveTo>
                    <a:cubicBezTo>
                      <a:pt x="3620" y="143"/>
                      <a:pt x="3906" y="560"/>
                      <a:pt x="4096" y="1274"/>
                    </a:cubicBezTo>
                    <a:cubicBezTo>
                      <a:pt x="3858" y="1429"/>
                      <a:pt x="3584" y="1608"/>
                      <a:pt x="3334" y="1810"/>
                    </a:cubicBezTo>
                    <a:cubicBezTo>
                      <a:pt x="3072" y="1608"/>
                      <a:pt x="2810" y="1429"/>
                      <a:pt x="2572" y="1274"/>
                    </a:cubicBezTo>
                    <a:cubicBezTo>
                      <a:pt x="2775" y="560"/>
                      <a:pt x="3072" y="143"/>
                      <a:pt x="3334" y="143"/>
                    </a:cubicBezTo>
                    <a:close/>
                    <a:moveTo>
                      <a:pt x="3346" y="1977"/>
                    </a:moveTo>
                    <a:lnTo>
                      <a:pt x="3620" y="2203"/>
                    </a:lnTo>
                    <a:lnTo>
                      <a:pt x="3084" y="2203"/>
                    </a:lnTo>
                    <a:lnTo>
                      <a:pt x="3346" y="1977"/>
                    </a:lnTo>
                    <a:close/>
                    <a:moveTo>
                      <a:pt x="2548" y="1417"/>
                    </a:moveTo>
                    <a:cubicBezTo>
                      <a:pt x="2775" y="1548"/>
                      <a:pt x="3013" y="1715"/>
                      <a:pt x="3251" y="1905"/>
                    </a:cubicBezTo>
                    <a:lnTo>
                      <a:pt x="2894" y="2215"/>
                    </a:lnTo>
                    <a:cubicBezTo>
                      <a:pt x="2727" y="2227"/>
                      <a:pt x="2560" y="2227"/>
                      <a:pt x="2417" y="2251"/>
                    </a:cubicBezTo>
                    <a:cubicBezTo>
                      <a:pt x="2429" y="1929"/>
                      <a:pt x="2489" y="1667"/>
                      <a:pt x="2548" y="1417"/>
                    </a:cubicBezTo>
                    <a:close/>
                    <a:moveTo>
                      <a:pt x="4156" y="1417"/>
                    </a:moveTo>
                    <a:cubicBezTo>
                      <a:pt x="4203" y="1667"/>
                      <a:pt x="4263" y="1929"/>
                      <a:pt x="4287" y="2251"/>
                    </a:cubicBezTo>
                    <a:cubicBezTo>
                      <a:pt x="4144" y="2227"/>
                      <a:pt x="3977" y="2215"/>
                      <a:pt x="3810" y="2215"/>
                    </a:cubicBezTo>
                    <a:lnTo>
                      <a:pt x="3453" y="1905"/>
                    </a:lnTo>
                    <a:cubicBezTo>
                      <a:pt x="3691" y="1715"/>
                      <a:pt x="3930" y="1548"/>
                      <a:pt x="4156" y="1417"/>
                    </a:cubicBezTo>
                    <a:close/>
                    <a:moveTo>
                      <a:pt x="1405" y="977"/>
                    </a:moveTo>
                    <a:cubicBezTo>
                      <a:pt x="1667" y="977"/>
                      <a:pt x="2025" y="1120"/>
                      <a:pt x="2429" y="1334"/>
                    </a:cubicBezTo>
                    <a:cubicBezTo>
                      <a:pt x="2358" y="1608"/>
                      <a:pt x="2310" y="1917"/>
                      <a:pt x="2263" y="2263"/>
                    </a:cubicBezTo>
                    <a:cubicBezTo>
                      <a:pt x="1929" y="2310"/>
                      <a:pt x="1620" y="2346"/>
                      <a:pt x="1334" y="2429"/>
                    </a:cubicBezTo>
                    <a:cubicBezTo>
                      <a:pt x="1298" y="2346"/>
                      <a:pt x="1263" y="2286"/>
                      <a:pt x="1239" y="2215"/>
                    </a:cubicBezTo>
                    <a:cubicBezTo>
                      <a:pt x="965" y="1679"/>
                      <a:pt x="905" y="1263"/>
                      <a:pt x="1084" y="1084"/>
                    </a:cubicBezTo>
                    <a:cubicBezTo>
                      <a:pt x="1167" y="1013"/>
                      <a:pt x="1263" y="977"/>
                      <a:pt x="1405" y="977"/>
                    </a:cubicBezTo>
                    <a:close/>
                    <a:moveTo>
                      <a:pt x="5287" y="977"/>
                    </a:moveTo>
                    <a:cubicBezTo>
                      <a:pt x="5418" y="977"/>
                      <a:pt x="5525" y="1013"/>
                      <a:pt x="5596" y="1084"/>
                    </a:cubicBezTo>
                    <a:cubicBezTo>
                      <a:pt x="5775" y="1263"/>
                      <a:pt x="5715" y="1679"/>
                      <a:pt x="5454" y="2215"/>
                    </a:cubicBezTo>
                    <a:cubicBezTo>
                      <a:pt x="5418" y="2275"/>
                      <a:pt x="5370" y="2346"/>
                      <a:pt x="5346" y="2429"/>
                    </a:cubicBezTo>
                    <a:cubicBezTo>
                      <a:pt x="5073" y="2346"/>
                      <a:pt x="4763" y="2310"/>
                      <a:pt x="4418" y="2263"/>
                    </a:cubicBezTo>
                    <a:cubicBezTo>
                      <a:pt x="4382" y="1929"/>
                      <a:pt x="4334" y="1620"/>
                      <a:pt x="4251" y="1334"/>
                    </a:cubicBezTo>
                    <a:cubicBezTo>
                      <a:pt x="4656" y="1120"/>
                      <a:pt x="5013" y="977"/>
                      <a:pt x="5287" y="977"/>
                    </a:cubicBezTo>
                    <a:close/>
                    <a:moveTo>
                      <a:pt x="2727" y="2346"/>
                    </a:moveTo>
                    <a:lnTo>
                      <a:pt x="2727" y="2346"/>
                    </a:lnTo>
                    <a:cubicBezTo>
                      <a:pt x="2667" y="2406"/>
                      <a:pt x="2608" y="2465"/>
                      <a:pt x="2537" y="2525"/>
                    </a:cubicBezTo>
                    <a:cubicBezTo>
                      <a:pt x="2477" y="2584"/>
                      <a:pt x="2417" y="2667"/>
                      <a:pt x="2358" y="2727"/>
                    </a:cubicBezTo>
                    <a:cubicBezTo>
                      <a:pt x="2358" y="2608"/>
                      <a:pt x="2370" y="2489"/>
                      <a:pt x="2382" y="2382"/>
                    </a:cubicBezTo>
                    <a:cubicBezTo>
                      <a:pt x="2489" y="2370"/>
                      <a:pt x="2608" y="2370"/>
                      <a:pt x="2727" y="2346"/>
                    </a:cubicBezTo>
                    <a:close/>
                    <a:moveTo>
                      <a:pt x="3965" y="2346"/>
                    </a:moveTo>
                    <a:cubicBezTo>
                      <a:pt x="4084" y="2346"/>
                      <a:pt x="4203" y="2370"/>
                      <a:pt x="4299" y="2382"/>
                    </a:cubicBezTo>
                    <a:cubicBezTo>
                      <a:pt x="4322" y="2489"/>
                      <a:pt x="4322" y="2608"/>
                      <a:pt x="4334" y="2727"/>
                    </a:cubicBezTo>
                    <a:cubicBezTo>
                      <a:pt x="4275" y="2667"/>
                      <a:pt x="4215" y="2608"/>
                      <a:pt x="4156" y="2525"/>
                    </a:cubicBezTo>
                    <a:cubicBezTo>
                      <a:pt x="4096" y="2465"/>
                      <a:pt x="4025" y="2406"/>
                      <a:pt x="3965" y="2346"/>
                    </a:cubicBezTo>
                    <a:close/>
                    <a:moveTo>
                      <a:pt x="2263" y="2382"/>
                    </a:moveTo>
                    <a:lnTo>
                      <a:pt x="2263" y="2382"/>
                    </a:lnTo>
                    <a:cubicBezTo>
                      <a:pt x="2239" y="2548"/>
                      <a:pt x="2215" y="2703"/>
                      <a:pt x="2215" y="2870"/>
                    </a:cubicBezTo>
                    <a:lnTo>
                      <a:pt x="1905" y="3227"/>
                    </a:lnTo>
                    <a:cubicBezTo>
                      <a:pt x="1727" y="2989"/>
                      <a:pt x="1560" y="2763"/>
                      <a:pt x="1429" y="2525"/>
                    </a:cubicBezTo>
                    <a:cubicBezTo>
                      <a:pt x="1679" y="2465"/>
                      <a:pt x="1953" y="2417"/>
                      <a:pt x="2263" y="2382"/>
                    </a:cubicBezTo>
                    <a:close/>
                    <a:moveTo>
                      <a:pt x="4453" y="2394"/>
                    </a:moveTo>
                    <a:lnTo>
                      <a:pt x="4453" y="2394"/>
                    </a:lnTo>
                    <a:cubicBezTo>
                      <a:pt x="4763" y="2417"/>
                      <a:pt x="5025" y="2477"/>
                      <a:pt x="5287" y="2537"/>
                    </a:cubicBezTo>
                    <a:cubicBezTo>
                      <a:pt x="5239" y="2584"/>
                      <a:pt x="5215" y="2632"/>
                      <a:pt x="5180" y="2679"/>
                    </a:cubicBezTo>
                    <a:cubicBezTo>
                      <a:pt x="5144" y="2667"/>
                      <a:pt x="5108" y="2667"/>
                      <a:pt x="5073" y="2667"/>
                    </a:cubicBezTo>
                    <a:cubicBezTo>
                      <a:pt x="4894" y="2667"/>
                      <a:pt x="4763" y="2798"/>
                      <a:pt x="4763" y="2977"/>
                    </a:cubicBezTo>
                    <a:cubicBezTo>
                      <a:pt x="4763" y="3048"/>
                      <a:pt x="4799" y="3120"/>
                      <a:pt x="4834" y="3168"/>
                    </a:cubicBezTo>
                    <a:cubicBezTo>
                      <a:pt x="4823" y="3179"/>
                      <a:pt x="4811" y="3215"/>
                      <a:pt x="4799" y="3227"/>
                    </a:cubicBezTo>
                    <a:lnTo>
                      <a:pt x="4477" y="2870"/>
                    </a:lnTo>
                    <a:cubicBezTo>
                      <a:pt x="4465" y="2703"/>
                      <a:pt x="4465" y="2537"/>
                      <a:pt x="4453" y="2394"/>
                    </a:cubicBezTo>
                    <a:close/>
                    <a:moveTo>
                      <a:pt x="2203" y="3060"/>
                    </a:moveTo>
                    <a:lnTo>
                      <a:pt x="2203" y="3334"/>
                    </a:lnTo>
                    <a:lnTo>
                      <a:pt x="2203" y="3596"/>
                    </a:lnTo>
                    <a:lnTo>
                      <a:pt x="1977" y="3334"/>
                    </a:lnTo>
                    <a:lnTo>
                      <a:pt x="2203" y="3060"/>
                    </a:lnTo>
                    <a:close/>
                    <a:moveTo>
                      <a:pt x="4477" y="3084"/>
                    </a:moveTo>
                    <a:lnTo>
                      <a:pt x="4703" y="3346"/>
                    </a:lnTo>
                    <a:lnTo>
                      <a:pt x="4477" y="3608"/>
                    </a:lnTo>
                    <a:lnTo>
                      <a:pt x="4477" y="3346"/>
                    </a:lnTo>
                    <a:lnTo>
                      <a:pt x="4477" y="3084"/>
                    </a:lnTo>
                    <a:close/>
                    <a:moveTo>
                      <a:pt x="1286" y="2572"/>
                    </a:moveTo>
                    <a:cubicBezTo>
                      <a:pt x="1429" y="2822"/>
                      <a:pt x="1608" y="3084"/>
                      <a:pt x="1822" y="3334"/>
                    </a:cubicBezTo>
                    <a:cubicBezTo>
                      <a:pt x="1608" y="3584"/>
                      <a:pt x="1429" y="3858"/>
                      <a:pt x="1286" y="4096"/>
                    </a:cubicBezTo>
                    <a:cubicBezTo>
                      <a:pt x="572" y="3918"/>
                      <a:pt x="155" y="3620"/>
                      <a:pt x="155" y="3334"/>
                    </a:cubicBezTo>
                    <a:cubicBezTo>
                      <a:pt x="155" y="3263"/>
                      <a:pt x="179" y="3179"/>
                      <a:pt x="239" y="3108"/>
                    </a:cubicBezTo>
                    <a:cubicBezTo>
                      <a:pt x="298" y="3156"/>
                      <a:pt x="358" y="3179"/>
                      <a:pt x="429" y="3179"/>
                    </a:cubicBezTo>
                    <a:cubicBezTo>
                      <a:pt x="608" y="3179"/>
                      <a:pt x="751" y="3048"/>
                      <a:pt x="751" y="2870"/>
                    </a:cubicBezTo>
                    <a:cubicBezTo>
                      <a:pt x="751" y="2846"/>
                      <a:pt x="751" y="2798"/>
                      <a:pt x="727" y="2763"/>
                    </a:cubicBezTo>
                    <a:cubicBezTo>
                      <a:pt x="893" y="2691"/>
                      <a:pt x="1072" y="2632"/>
                      <a:pt x="1286" y="2572"/>
                    </a:cubicBezTo>
                    <a:close/>
                    <a:moveTo>
                      <a:pt x="5406" y="2584"/>
                    </a:moveTo>
                    <a:cubicBezTo>
                      <a:pt x="6120" y="2775"/>
                      <a:pt x="6537" y="3072"/>
                      <a:pt x="6537" y="3346"/>
                    </a:cubicBezTo>
                    <a:cubicBezTo>
                      <a:pt x="6537" y="3620"/>
                      <a:pt x="6120" y="3918"/>
                      <a:pt x="5406" y="4108"/>
                    </a:cubicBezTo>
                    <a:cubicBezTo>
                      <a:pt x="5251" y="3858"/>
                      <a:pt x="5073" y="3596"/>
                      <a:pt x="4870" y="3346"/>
                    </a:cubicBezTo>
                    <a:cubicBezTo>
                      <a:pt x="4894" y="3310"/>
                      <a:pt x="4906" y="3287"/>
                      <a:pt x="4942" y="3263"/>
                    </a:cubicBezTo>
                    <a:cubicBezTo>
                      <a:pt x="4989" y="3275"/>
                      <a:pt x="5037" y="3287"/>
                      <a:pt x="5073" y="3287"/>
                    </a:cubicBezTo>
                    <a:cubicBezTo>
                      <a:pt x="5251" y="3287"/>
                      <a:pt x="5394" y="3156"/>
                      <a:pt x="5394" y="2977"/>
                    </a:cubicBezTo>
                    <a:cubicBezTo>
                      <a:pt x="5394" y="2882"/>
                      <a:pt x="5358" y="2810"/>
                      <a:pt x="5299" y="2751"/>
                    </a:cubicBezTo>
                    <a:cubicBezTo>
                      <a:pt x="5334" y="2691"/>
                      <a:pt x="5370" y="2632"/>
                      <a:pt x="5406" y="2584"/>
                    </a:cubicBezTo>
                    <a:close/>
                    <a:moveTo>
                      <a:pt x="1894" y="3441"/>
                    </a:moveTo>
                    <a:cubicBezTo>
                      <a:pt x="2001" y="3572"/>
                      <a:pt x="2096" y="3691"/>
                      <a:pt x="2215" y="3810"/>
                    </a:cubicBezTo>
                    <a:cubicBezTo>
                      <a:pt x="2239" y="3977"/>
                      <a:pt x="2239" y="4132"/>
                      <a:pt x="2251" y="4287"/>
                    </a:cubicBezTo>
                    <a:cubicBezTo>
                      <a:pt x="1941" y="4251"/>
                      <a:pt x="1667" y="4191"/>
                      <a:pt x="1417" y="4132"/>
                    </a:cubicBezTo>
                    <a:cubicBezTo>
                      <a:pt x="1548" y="3918"/>
                      <a:pt x="1715" y="3680"/>
                      <a:pt x="1894" y="3441"/>
                    </a:cubicBezTo>
                    <a:close/>
                    <a:moveTo>
                      <a:pt x="4775" y="3453"/>
                    </a:moveTo>
                    <a:cubicBezTo>
                      <a:pt x="4953" y="3691"/>
                      <a:pt x="5120" y="3918"/>
                      <a:pt x="5251" y="4156"/>
                    </a:cubicBezTo>
                    <a:cubicBezTo>
                      <a:pt x="5001" y="4215"/>
                      <a:pt x="4739" y="4251"/>
                      <a:pt x="4418" y="4299"/>
                    </a:cubicBezTo>
                    <a:cubicBezTo>
                      <a:pt x="4442" y="4156"/>
                      <a:pt x="4453" y="3989"/>
                      <a:pt x="4453" y="3822"/>
                    </a:cubicBezTo>
                    <a:cubicBezTo>
                      <a:pt x="4584" y="3691"/>
                      <a:pt x="4692" y="3572"/>
                      <a:pt x="4775" y="3453"/>
                    </a:cubicBezTo>
                    <a:close/>
                    <a:moveTo>
                      <a:pt x="2358" y="3953"/>
                    </a:moveTo>
                    <a:cubicBezTo>
                      <a:pt x="2417" y="4013"/>
                      <a:pt x="2465" y="4072"/>
                      <a:pt x="2537" y="4156"/>
                    </a:cubicBezTo>
                    <a:cubicBezTo>
                      <a:pt x="2596" y="4215"/>
                      <a:pt x="2667" y="4275"/>
                      <a:pt x="2727" y="4334"/>
                    </a:cubicBezTo>
                    <a:cubicBezTo>
                      <a:pt x="2608" y="4334"/>
                      <a:pt x="2489" y="4311"/>
                      <a:pt x="2382" y="4299"/>
                    </a:cubicBezTo>
                    <a:cubicBezTo>
                      <a:pt x="2370" y="4191"/>
                      <a:pt x="2370" y="4072"/>
                      <a:pt x="2358" y="3953"/>
                    </a:cubicBezTo>
                    <a:close/>
                    <a:moveTo>
                      <a:pt x="4334" y="3953"/>
                    </a:moveTo>
                    <a:cubicBezTo>
                      <a:pt x="4334" y="4072"/>
                      <a:pt x="4322" y="4191"/>
                      <a:pt x="4299" y="4299"/>
                    </a:cubicBezTo>
                    <a:cubicBezTo>
                      <a:pt x="4203" y="4311"/>
                      <a:pt x="4084" y="4311"/>
                      <a:pt x="3965" y="4334"/>
                    </a:cubicBezTo>
                    <a:cubicBezTo>
                      <a:pt x="4025" y="4275"/>
                      <a:pt x="4084" y="4215"/>
                      <a:pt x="4156" y="4156"/>
                    </a:cubicBezTo>
                    <a:cubicBezTo>
                      <a:pt x="4215" y="4072"/>
                      <a:pt x="4275" y="4013"/>
                      <a:pt x="4334" y="3953"/>
                    </a:cubicBezTo>
                    <a:close/>
                    <a:moveTo>
                      <a:pt x="3334" y="2322"/>
                    </a:moveTo>
                    <a:cubicBezTo>
                      <a:pt x="3489" y="2322"/>
                      <a:pt x="3620" y="2322"/>
                      <a:pt x="3751" y="2334"/>
                    </a:cubicBezTo>
                    <a:cubicBezTo>
                      <a:pt x="3858" y="2429"/>
                      <a:pt x="3941" y="2525"/>
                      <a:pt x="4049" y="2620"/>
                    </a:cubicBezTo>
                    <a:cubicBezTo>
                      <a:pt x="4156" y="2727"/>
                      <a:pt x="4239" y="2810"/>
                      <a:pt x="4334" y="2918"/>
                    </a:cubicBezTo>
                    <a:cubicBezTo>
                      <a:pt x="4334" y="3048"/>
                      <a:pt x="4346" y="3179"/>
                      <a:pt x="4346" y="3334"/>
                    </a:cubicBezTo>
                    <a:cubicBezTo>
                      <a:pt x="4346" y="3465"/>
                      <a:pt x="4346" y="3620"/>
                      <a:pt x="4334" y="3751"/>
                    </a:cubicBezTo>
                    <a:cubicBezTo>
                      <a:pt x="4239" y="3858"/>
                      <a:pt x="4156" y="3953"/>
                      <a:pt x="4049" y="4049"/>
                    </a:cubicBezTo>
                    <a:cubicBezTo>
                      <a:pt x="3941" y="4156"/>
                      <a:pt x="3858" y="4239"/>
                      <a:pt x="3751" y="4334"/>
                    </a:cubicBezTo>
                    <a:cubicBezTo>
                      <a:pt x="3620" y="4334"/>
                      <a:pt x="3489" y="4346"/>
                      <a:pt x="3334" y="4346"/>
                    </a:cubicBezTo>
                    <a:cubicBezTo>
                      <a:pt x="3191" y="4346"/>
                      <a:pt x="3048" y="4346"/>
                      <a:pt x="2918" y="4334"/>
                    </a:cubicBezTo>
                    <a:cubicBezTo>
                      <a:pt x="2810" y="4239"/>
                      <a:pt x="2727" y="4132"/>
                      <a:pt x="2620" y="4049"/>
                    </a:cubicBezTo>
                    <a:cubicBezTo>
                      <a:pt x="2513" y="3941"/>
                      <a:pt x="2429" y="3858"/>
                      <a:pt x="2334" y="3751"/>
                    </a:cubicBezTo>
                    <a:cubicBezTo>
                      <a:pt x="2334" y="3620"/>
                      <a:pt x="2322" y="3477"/>
                      <a:pt x="2322" y="3334"/>
                    </a:cubicBezTo>
                    <a:cubicBezTo>
                      <a:pt x="2322" y="3203"/>
                      <a:pt x="2322" y="3048"/>
                      <a:pt x="2334" y="2918"/>
                    </a:cubicBezTo>
                    <a:cubicBezTo>
                      <a:pt x="2429" y="2810"/>
                      <a:pt x="2537" y="2703"/>
                      <a:pt x="2620" y="2620"/>
                    </a:cubicBezTo>
                    <a:cubicBezTo>
                      <a:pt x="2727" y="2513"/>
                      <a:pt x="2810" y="2429"/>
                      <a:pt x="2918" y="2334"/>
                    </a:cubicBezTo>
                    <a:cubicBezTo>
                      <a:pt x="3048" y="2334"/>
                      <a:pt x="3191" y="2322"/>
                      <a:pt x="3334" y="2322"/>
                    </a:cubicBezTo>
                    <a:close/>
                    <a:moveTo>
                      <a:pt x="3608" y="4477"/>
                    </a:moveTo>
                    <a:lnTo>
                      <a:pt x="3334" y="4703"/>
                    </a:lnTo>
                    <a:lnTo>
                      <a:pt x="3072" y="4477"/>
                    </a:lnTo>
                    <a:close/>
                    <a:moveTo>
                      <a:pt x="2394" y="4430"/>
                    </a:moveTo>
                    <a:lnTo>
                      <a:pt x="2394" y="4430"/>
                    </a:lnTo>
                    <a:cubicBezTo>
                      <a:pt x="2548" y="4453"/>
                      <a:pt x="2715" y="4465"/>
                      <a:pt x="2870" y="4465"/>
                    </a:cubicBezTo>
                    <a:lnTo>
                      <a:pt x="3227" y="4775"/>
                    </a:lnTo>
                    <a:cubicBezTo>
                      <a:pt x="2989" y="4965"/>
                      <a:pt x="2751" y="5132"/>
                      <a:pt x="2537" y="5263"/>
                    </a:cubicBezTo>
                    <a:cubicBezTo>
                      <a:pt x="2489" y="5013"/>
                      <a:pt x="2429" y="4751"/>
                      <a:pt x="2394" y="4430"/>
                    </a:cubicBezTo>
                    <a:close/>
                    <a:moveTo>
                      <a:pt x="4275" y="4430"/>
                    </a:moveTo>
                    <a:cubicBezTo>
                      <a:pt x="4263" y="4751"/>
                      <a:pt x="4203" y="5013"/>
                      <a:pt x="4144" y="5263"/>
                    </a:cubicBezTo>
                    <a:cubicBezTo>
                      <a:pt x="3918" y="5132"/>
                      <a:pt x="3680" y="4965"/>
                      <a:pt x="3441" y="4775"/>
                    </a:cubicBezTo>
                    <a:lnTo>
                      <a:pt x="3799" y="4465"/>
                    </a:lnTo>
                    <a:cubicBezTo>
                      <a:pt x="3953" y="4453"/>
                      <a:pt x="4120" y="4453"/>
                      <a:pt x="4275" y="4430"/>
                    </a:cubicBezTo>
                    <a:close/>
                    <a:moveTo>
                      <a:pt x="1346" y="4251"/>
                    </a:moveTo>
                    <a:cubicBezTo>
                      <a:pt x="1608" y="4334"/>
                      <a:pt x="1917" y="4370"/>
                      <a:pt x="2263" y="4418"/>
                    </a:cubicBezTo>
                    <a:cubicBezTo>
                      <a:pt x="2310" y="4751"/>
                      <a:pt x="2358" y="5061"/>
                      <a:pt x="2429" y="5346"/>
                    </a:cubicBezTo>
                    <a:cubicBezTo>
                      <a:pt x="2025" y="5561"/>
                      <a:pt x="1667" y="5704"/>
                      <a:pt x="1405" y="5704"/>
                    </a:cubicBezTo>
                    <a:cubicBezTo>
                      <a:pt x="1263" y="5704"/>
                      <a:pt x="1167" y="5668"/>
                      <a:pt x="1084" y="5596"/>
                    </a:cubicBezTo>
                    <a:cubicBezTo>
                      <a:pt x="905" y="5418"/>
                      <a:pt x="965" y="5001"/>
                      <a:pt x="1239" y="4465"/>
                    </a:cubicBezTo>
                    <a:cubicBezTo>
                      <a:pt x="1263" y="4406"/>
                      <a:pt x="1310" y="4334"/>
                      <a:pt x="1346" y="4251"/>
                    </a:cubicBezTo>
                    <a:close/>
                    <a:moveTo>
                      <a:pt x="5346" y="4251"/>
                    </a:moveTo>
                    <a:cubicBezTo>
                      <a:pt x="5394" y="4334"/>
                      <a:pt x="5418" y="4394"/>
                      <a:pt x="5454" y="4465"/>
                    </a:cubicBezTo>
                    <a:cubicBezTo>
                      <a:pt x="5715" y="5001"/>
                      <a:pt x="5775" y="5418"/>
                      <a:pt x="5596" y="5596"/>
                    </a:cubicBezTo>
                    <a:cubicBezTo>
                      <a:pt x="5525" y="5668"/>
                      <a:pt x="5418" y="5704"/>
                      <a:pt x="5287" y="5704"/>
                    </a:cubicBezTo>
                    <a:cubicBezTo>
                      <a:pt x="5013" y="5704"/>
                      <a:pt x="4656" y="5561"/>
                      <a:pt x="4263" y="5346"/>
                    </a:cubicBezTo>
                    <a:cubicBezTo>
                      <a:pt x="4334" y="5073"/>
                      <a:pt x="4382" y="4763"/>
                      <a:pt x="4418" y="4418"/>
                    </a:cubicBezTo>
                    <a:cubicBezTo>
                      <a:pt x="4751" y="4370"/>
                      <a:pt x="5061" y="4334"/>
                      <a:pt x="5346" y="4251"/>
                    </a:cubicBezTo>
                    <a:close/>
                    <a:moveTo>
                      <a:pt x="3334" y="4870"/>
                    </a:moveTo>
                    <a:cubicBezTo>
                      <a:pt x="3608" y="5073"/>
                      <a:pt x="3858" y="5251"/>
                      <a:pt x="4096" y="5406"/>
                    </a:cubicBezTo>
                    <a:cubicBezTo>
                      <a:pt x="3918" y="6120"/>
                      <a:pt x="3620" y="6537"/>
                      <a:pt x="3334" y="6537"/>
                    </a:cubicBezTo>
                    <a:cubicBezTo>
                      <a:pt x="3191" y="6537"/>
                      <a:pt x="3037" y="6418"/>
                      <a:pt x="2906" y="6204"/>
                    </a:cubicBezTo>
                    <a:cubicBezTo>
                      <a:pt x="2965" y="6144"/>
                      <a:pt x="2989" y="6073"/>
                      <a:pt x="2989" y="5977"/>
                    </a:cubicBezTo>
                    <a:cubicBezTo>
                      <a:pt x="2989" y="5799"/>
                      <a:pt x="2858" y="5668"/>
                      <a:pt x="2679" y="5668"/>
                    </a:cubicBezTo>
                    <a:lnTo>
                      <a:pt x="2656" y="5668"/>
                    </a:lnTo>
                    <a:cubicBezTo>
                      <a:pt x="2620" y="5585"/>
                      <a:pt x="2596" y="5501"/>
                      <a:pt x="2572" y="5406"/>
                    </a:cubicBezTo>
                    <a:cubicBezTo>
                      <a:pt x="2810" y="5251"/>
                      <a:pt x="3084" y="5073"/>
                      <a:pt x="3334" y="4870"/>
                    </a:cubicBezTo>
                    <a:close/>
                    <a:moveTo>
                      <a:pt x="3334" y="1"/>
                    </a:moveTo>
                    <a:cubicBezTo>
                      <a:pt x="2977" y="1"/>
                      <a:pt x="2667" y="465"/>
                      <a:pt x="2453" y="1191"/>
                    </a:cubicBezTo>
                    <a:cubicBezTo>
                      <a:pt x="2036" y="953"/>
                      <a:pt x="1667" y="834"/>
                      <a:pt x="1382" y="834"/>
                    </a:cubicBezTo>
                    <a:cubicBezTo>
                      <a:pt x="1203" y="834"/>
                      <a:pt x="1072" y="882"/>
                      <a:pt x="977" y="977"/>
                    </a:cubicBezTo>
                    <a:cubicBezTo>
                      <a:pt x="762" y="1203"/>
                      <a:pt x="798" y="1667"/>
                      <a:pt x="1096" y="2275"/>
                    </a:cubicBezTo>
                    <a:lnTo>
                      <a:pt x="1191" y="2453"/>
                    </a:lnTo>
                    <a:cubicBezTo>
                      <a:pt x="977" y="2513"/>
                      <a:pt x="798" y="2584"/>
                      <a:pt x="643" y="2667"/>
                    </a:cubicBezTo>
                    <a:cubicBezTo>
                      <a:pt x="584" y="2608"/>
                      <a:pt x="501" y="2560"/>
                      <a:pt x="417" y="2560"/>
                    </a:cubicBezTo>
                    <a:cubicBezTo>
                      <a:pt x="239" y="2560"/>
                      <a:pt x="108" y="2691"/>
                      <a:pt x="108" y="2870"/>
                    </a:cubicBezTo>
                    <a:cubicBezTo>
                      <a:pt x="108" y="2918"/>
                      <a:pt x="120" y="2977"/>
                      <a:pt x="131" y="3001"/>
                    </a:cubicBezTo>
                    <a:cubicBezTo>
                      <a:pt x="48" y="3108"/>
                      <a:pt x="0" y="3215"/>
                      <a:pt x="0" y="3334"/>
                    </a:cubicBezTo>
                    <a:cubicBezTo>
                      <a:pt x="0" y="3691"/>
                      <a:pt x="465" y="4001"/>
                      <a:pt x="1191" y="4215"/>
                    </a:cubicBezTo>
                    <a:lnTo>
                      <a:pt x="1096" y="4394"/>
                    </a:lnTo>
                    <a:cubicBezTo>
                      <a:pt x="786" y="5001"/>
                      <a:pt x="762" y="5442"/>
                      <a:pt x="977" y="5680"/>
                    </a:cubicBezTo>
                    <a:cubicBezTo>
                      <a:pt x="1072" y="5775"/>
                      <a:pt x="1203" y="5835"/>
                      <a:pt x="1382" y="5835"/>
                    </a:cubicBezTo>
                    <a:cubicBezTo>
                      <a:pt x="1667" y="5835"/>
                      <a:pt x="2036" y="5704"/>
                      <a:pt x="2453" y="5477"/>
                    </a:cubicBezTo>
                    <a:cubicBezTo>
                      <a:pt x="2489" y="5549"/>
                      <a:pt x="2501" y="5644"/>
                      <a:pt x="2525" y="5715"/>
                    </a:cubicBezTo>
                    <a:cubicBezTo>
                      <a:pt x="2441" y="5775"/>
                      <a:pt x="2370" y="5858"/>
                      <a:pt x="2370" y="5977"/>
                    </a:cubicBezTo>
                    <a:cubicBezTo>
                      <a:pt x="2370" y="6156"/>
                      <a:pt x="2501" y="6299"/>
                      <a:pt x="2679" y="6299"/>
                    </a:cubicBezTo>
                    <a:cubicBezTo>
                      <a:pt x="2727" y="6299"/>
                      <a:pt x="2751" y="6275"/>
                      <a:pt x="2787" y="6275"/>
                    </a:cubicBezTo>
                    <a:cubicBezTo>
                      <a:pt x="2953" y="6537"/>
                      <a:pt x="3120" y="6680"/>
                      <a:pt x="3334" y="6680"/>
                    </a:cubicBezTo>
                    <a:cubicBezTo>
                      <a:pt x="3691" y="6680"/>
                      <a:pt x="4001" y="6216"/>
                      <a:pt x="4215" y="5489"/>
                    </a:cubicBezTo>
                    <a:cubicBezTo>
                      <a:pt x="4632" y="5727"/>
                      <a:pt x="5001" y="5846"/>
                      <a:pt x="5287" y="5846"/>
                    </a:cubicBezTo>
                    <a:cubicBezTo>
                      <a:pt x="5465" y="5846"/>
                      <a:pt x="5596" y="5799"/>
                      <a:pt x="5692" y="5704"/>
                    </a:cubicBezTo>
                    <a:cubicBezTo>
                      <a:pt x="5906" y="5477"/>
                      <a:pt x="5870" y="5013"/>
                      <a:pt x="5573" y="4406"/>
                    </a:cubicBezTo>
                    <a:lnTo>
                      <a:pt x="5477" y="4227"/>
                    </a:lnTo>
                    <a:cubicBezTo>
                      <a:pt x="6204" y="4013"/>
                      <a:pt x="6668" y="3703"/>
                      <a:pt x="6668" y="3334"/>
                    </a:cubicBezTo>
                    <a:cubicBezTo>
                      <a:pt x="6668" y="2977"/>
                      <a:pt x="6204" y="2667"/>
                      <a:pt x="5477" y="2453"/>
                    </a:cubicBezTo>
                    <a:lnTo>
                      <a:pt x="5573" y="2275"/>
                    </a:lnTo>
                    <a:cubicBezTo>
                      <a:pt x="5882" y="1667"/>
                      <a:pt x="5906" y="1215"/>
                      <a:pt x="5692" y="977"/>
                    </a:cubicBezTo>
                    <a:cubicBezTo>
                      <a:pt x="5596" y="893"/>
                      <a:pt x="5465" y="834"/>
                      <a:pt x="5287" y="834"/>
                    </a:cubicBezTo>
                    <a:cubicBezTo>
                      <a:pt x="5001" y="834"/>
                      <a:pt x="4632" y="965"/>
                      <a:pt x="4215" y="1191"/>
                    </a:cubicBezTo>
                    <a:cubicBezTo>
                      <a:pt x="4001" y="465"/>
                      <a:pt x="3691" y="1"/>
                      <a:pt x="3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8"/>
              <p:cNvSpPr/>
              <p:nvPr/>
            </p:nvSpPr>
            <p:spPr>
              <a:xfrm>
                <a:off x="3646275" y="4098250"/>
                <a:ext cx="190525" cy="13725"/>
              </a:xfrm>
              <a:custGeom>
                <a:rect b="b" l="l" r="r" t="t"/>
                <a:pathLst>
                  <a:path extrusionOk="0" h="549" w="7621">
                    <a:moveTo>
                      <a:pt x="1" y="1"/>
                    </a:moveTo>
                    <a:lnTo>
                      <a:pt x="1" y="548"/>
                    </a:lnTo>
                    <a:lnTo>
                      <a:pt x="7621" y="548"/>
                    </a:lnTo>
                    <a:lnTo>
                      <a:pt x="76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8"/>
              <p:cNvSpPr/>
              <p:nvPr/>
            </p:nvSpPr>
            <p:spPr>
              <a:xfrm>
                <a:off x="3646275" y="4126825"/>
                <a:ext cx="309600" cy="13725"/>
              </a:xfrm>
              <a:custGeom>
                <a:rect b="b" l="l" r="r" t="t"/>
                <a:pathLst>
                  <a:path extrusionOk="0" h="549" w="12384">
                    <a:moveTo>
                      <a:pt x="1" y="1"/>
                    </a:moveTo>
                    <a:lnTo>
                      <a:pt x="1" y="548"/>
                    </a:lnTo>
                    <a:lnTo>
                      <a:pt x="12383" y="548"/>
                    </a:lnTo>
                    <a:lnTo>
                      <a:pt x="12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8"/>
              <p:cNvSpPr/>
              <p:nvPr/>
            </p:nvSpPr>
            <p:spPr>
              <a:xfrm>
                <a:off x="3646275" y="4184275"/>
                <a:ext cx="309600" cy="13725"/>
              </a:xfrm>
              <a:custGeom>
                <a:rect b="b" l="l" r="r" t="t"/>
                <a:pathLst>
                  <a:path extrusionOk="0" h="549" w="12384">
                    <a:moveTo>
                      <a:pt x="1" y="1"/>
                    </a:moveTo>
                    <a:lnTo>
                      <a:pt x="1" y="548"/>
                    </a:lnTo>
                    <a:lnTo>
                      <a:pt x="12383" y="548"/>
                    </a:lnTo>
                    <a:lnTo>
                      <a:pt x="12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8"/>
              <p:cNvSpPr/>
              <p:nvPr/>
            </p:nvSpPr>
            <p:spPr>
              <a:xfrm>
                <a:off x="3646275" y="4212850"/>
                <a:ext cx="309600" cy="13725"/>
              </a:xfrm>
              <a:custGeom>
                <a:rect b="b" l="l" r="r" t="t"/>
                <a:pathLst>
                  <a:path extrusionOk="0" h="549" w="12384">
                    <a:moveTo>
                      <a:pt x="1" y="1"/>
                    </a:moveTo>
                    <a:lnTo>
                      <a:pt x="1" y="548"/>
                    </a:lnTo>
                    <a:lnTo>
                      <a:pt x="12383" y="548"/>
                    </a:lnTo>
                    <a:lnTo>
                      <a:pt x="12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8"/>
              <p:cNvSpPr/>
              <p:nvPr/>
            </p:nvSpPr>
            <p:spPr>
              <a:xfrm>
                <a:off x="3646275" y="4155400"/>
                <a:ext cx="184875" cy="13725"/>
              </a:xfrm>
              <a:custGeom>
                <a:rect b="b" l="l" r="r" t="t"/>
                <a:pathLst>
                  <a:path extrusionOk="0" h="549" w="7395">
                    <a:moveTo>
                      <a:pt x="1" y="1"/>
                    </a:moveTo>
                    <a:lnTo>
                      <a:pt x="1" y="548"/>
                    </a:lnTo>
                    <a:lnTo>
                      <a:pt x="7394" y="548"/>
                    </a:lnTo>
                    <a:lnTo>
                      <a:pt x="73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8"/>
              <p:cNvSpPr/>
              <p:nvPr/>
            </p:nvSpPr>
            <p:spPr>
              <a:xfrm>
                <a:off x="3845700" y="4155400"/>
                <a:ext cx="109875" cy="13725"/>
              </a:xfrm>
              <a:custGeom>
                <a:rect b="b" l="l" r="r" t="t"/>
                <a:pathLst>
                  <a:path extrusionOk="0" h="549" w="4395">
                    <a:moveTo>
                      <a:pt x="1" y="1"/>
                    </a:moveTo>
                    <a:lnTo>
                      <a:pt x="1" y="548"/>
                    </a:lnTo>
                    <a:lnTo>
                      <a:pt x="4394" y="548"/>
                    </a:lnTo>
                    <a:lnTo>
                      <a:pt x="43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12" name="Google Shape;2412;p58"/>
            <p:cNvSpPr/>
            <p:nvPr/>
          </p:nvSpPr>
          <p:spPr>
            <a:xfrm>
              <a:off x="5298225" y="2382875"/>
              <a:ext cx="1662514" cy="923401"/>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13" name="Google Shape;2413;p58"/>
            <p:cNvGrpSpPr/>
            <p:nvPr/>
          </p:nvGrpSpPr>
          <p:grpSpPr>
            <a:xfrm>
              <a:off x="3216214" y="2308375"/>
              <a:ext cx="354724" cy="354724"/>
              <a:chOff x="292035" y="246950"/>
              <a:chExt cx="461700" cy="461700"/>
            </a:xfrm>
          </p:grpSpPr>
          <p:sp>
            <p:nvSpPr>
              <p:cNvPr id="2414" name="Google Shape;2414;p58"/>
              <p:cNvSpPr/>
              <p:nvPr/>
            </p:nvSpPr>
            <p:spPr>
              <a:xfrm>
                <a:off x="487635" y="246950"/>
                <a:ext cx="705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8"/>
              <p:cNvSpPr/>
              <p:nvPr/>
            </p:nvSpPr>
            <p:spPr>
              <a:xfrm rot="27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8"/>
              <p:cNvSpPr/>
              <p:nvPr/>
            </p:nvSpPr>
            <p:spPr>
              <a:xfrm rot="5400000">
                <a:off x="487485" y="247000"/>
                <a:ext cx="708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8"/>
              <p:cNvSpPr/>
              <p:nvPr/>
            </p:nvSpPr>
            <p:spPr>
              <a:xfrm rot="81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58"/>
            <p:cNvGrpSpPr/>
            <p:nvPr/>
          </p:nvGrpSpPr>
          <p:grpSpPr>
            <a:xfrm rot="680150">
              <a:off x="2530964" y="2914478"/>
              <a:ext cx="1068403" cy="534706"/>
              <a:chOff x="2198175" y="2977875"/>
              <a:chExt cx="600700" cy="300650"/>
            </a:xfrm>
          </p:grpSpPr>
          <p:sp>
            <p:nvSpPr>
              <p:cNvPr id="2419" name="Google Shape;2419;p58"/>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8"/>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8"/>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8"/>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8"/>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8"/>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8"/>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8"/>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8"/>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8"/>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8"/>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30" name="Google Shape;2430;p58"/>
            <p:cNvSpPr/>
            <p:nvPr/>
          </p:nvSpPr>
          <p:spPr>
            <a:xfrm>
              <a:off x="2488775" y="1756249"/>
              <a:ext cx="989566" cy="229330"/>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8"/>
            <p:cNvSpPr/>
            <p:nvPr/>
          </p:nvSpPr>
          <p:spPr>
            <a:xfrm>
              <a:off x="5676149" y="2066278"/>
              <a:ext cx="564278" cy="113703"/>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32" name="Google Shape;2432;p58"/>
            <p:cNvGrpSpPr/>
            <p:nvPr/>
          </p:nvGrpSpPr>
          <p:grpSpPr>
            <a:xfrm rot="2700000">
              <a:off x="2535220" y="2165009"/>
              <a:ext cx="647130" cy="469979"/>
              <a:chOff x="4685700" y="1626225"/>
              <a:chExt cx="215225" cy="156300"/>
            </a:xfrm>
          </p:grpSpPr>
          <p:sp>
            <p:nvSpPr>
              <p:cNvPr id="2433" name="Google Shape;2433;p58"/>
              <p:cNvSpPr/>
              <p:nvPr/>
            </p:nvSpPr>
            <p:spPr>
              <a:xfrm>
                <a:off x="4757725" y="1656575"/>
                <a:ext cx="15200" cy="27425"/>
              </a:xfrm>
              <a:custGeom>
                <a:rect b="b" l="l" r="r" t="t"/>
                <a:pathLst>
                  <a:path extrusionOk="0" h="1097" w="608">
                    <a:moveTo>
                      <a:pt x="262" y="1"/>
                    </a:moveTo>
                    <a:cubicBezTo>
                      <a:pt x="191" y="84"/>
                      <a:pt x="96" y="120"/>
                      <a:pt x="1" y="144"/>
                    </a:cubicBezTo>
                    <a:lnTo>
                      <a:pt x="322" y="1096"/>
                    </a:lnTo>
                    <a:cubicBezTo>
                      <a:pt x="417" y="1049"/>
                      <a:pt x="501" y="1013"/>
                      <a:pt x="608" y="989"/>
                    </a:cubicBezTo>
                    <a:lnTo>
                      <a:pt x="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8"/>
              <p:cNvSpPr/>
              <p:nvPr/>
            </p:nvSpPr>
            <p:spPr>
              <a:xfrm>
                <a:off x="4736000" y="1717600"/>
                <a:ext cx="18775" cy="11050"/>
              </a:xfrm>
              <a:custGeom>
                <a:rect b="b" l="l" r="r" t="t"/>
                <a:pathLst>
                  <a:path extrusionOk="0" h="442" w="751">
                    <a:moveTo>
                      <a:pt x="631" y="1"/>
                    </a:moveTo>
                    <a:lnTo>
                      <a:pt x="0" y="143"/>
                    </a:lnTo>
                    <a:cubicBezTo>
                      <a:pt x="36" y="239"/>
                      <a:pt x="48" y="334"/>
                      <a:pt x="48" y="441"/>
                    </a:cubicBezTo>
                    <a:lnTo>
                      <a:pt x="750" y="286"/>
                    </a:lnTo>
                    <a:cubicBezTo>
                      <a:pt x="691" y="215"/>
                      <a:pt x="643" y="108"/>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8"/>
              <p:cNvSpPr/>
              <p:nvPr/>
            </p:nvSpPr>
            <p:spPr>
              <a:xfrm>
                <a:off x="4799400" y="1726525"/>
                <a:ext cx="21450" cy="24750"/>
              </a:xfrm>
              <a:custGeom>
                <a:rect b="b" l="l" r="r" t="t"/>
                <a:pathLst>
                  <a:path extrusionOk="0" h="990" w="858">
                    <a:moveTo>
                      <a:pt x="191" y="1"/>
                    </a:moveTo>
                    <a:cubicBezTo>
                      <a:pt x="131" y="96"/>
                      <a:pt x="72" y="167"/>
                      <a:pt x="0" y="227"/>
                    </a:cubicBezTo>
                    <a:lnTo>
                      <a:pt x="667" y="989"/>
                    </a:lnTo>
                    <a:cubicBezTo>
                      <a:pt x="715" y="894"/>
                      <a:pt x="786" y="810"/>
                      <a:pt x="858" y="751"/>
                    </a:cubicBezTo>
                    <a:lnTo>
                      <a:pt x="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8"/>
              <p:cNvSpPr/>
              <p:nvPr/>
            </p:nvSpPr>
            <p:spPr>
              <a:xfrm>
                <a:off x="4849100" y="1727125"/>
                <a:ext cx="24450" cy="24425"/>
              </a:xfrm>
              <a:custGeom>
                <a:rect b="b" l="l" r="r" t="t"/>
                <a:pathLst>
                  <a:path extrusionOk="0" h="977" w="978">
                    <a:moveTo>
                      <a:pt x="763" y="1"/>
                    </a:moveTo>
                    <a:lnTo>
                      <a:pt x="1" y="739"/>
                    </a:lnTo>
                    <a:cubicBezTo>
                      <a:pt x="84" y="810"/>
                      <a:pt x="144" y="894"/>
                      <a:pt x="179" y="977"/>
                    </a:cubicBezTo>
                    <a:lnTo>
                      <a:pt x="977" y="203"/>
                    </a:lnTo>
                    <a:cubicBezTo>
                      <a:pt x="882" y="155"/>
                      <a:pt x="810" y="84"/>
                      <a:pt x="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8"/>
              <p:cNvSpPr/>
              <p:nvPr/>
            </p:nvSpPr>
            <p:spPr>
              <a:xfrm>
                <a:off x="4750575" y="1680100"/>
                <a:ext cx="58675" cy="59250"/>
              </a:xfrm>
              <a:custGeom>
                <a:rect b="b" l="l" r="r" t="t"/>
                <a:pathLst>
                  <a:path extrusionOk="0" h="2370" w="2347">
                    <a:moveTo>
                      <a:pt x="1179" y="0"/>
                    </a:moveTo>
                    <a:cubicBezTo>
                      <a:pt x="1084" y="0"/>
                      <a:pt x="1001" y="12"/>
                      <a:pt x="906" y="36"/>
                    </a:cubicBezTo>
                    <a:cubicBezTo>
                      <a:pt x="810" y="48"/>
                      <a:pt x="715" y="96"/>
                      <a:pt x="632" y="131"/>
                    </a:cubicBezTo>
                    <a:cubicBezTo>
                      <a:pt x="251" y="334"/>
                      <a:pt x="1" y="727"/>
                      <a:pt x="1" y="1179"/>
                    </a:cubicBezTo>
                    <a:cubicBezTo>
                      <a:pt x="1" y="1298"/>
                      <a:pt x="13" y="1405"/>
                      <a:pt x="48" y="1501"/>
                    </a:cubicBezTo>
                    <a:cubicBezTo>
                      <a:pt x="72" y="1608"/>
                      <a:pt x="120" y="1703"/>
                      <a:pt x="167" y="1786"/>
                    </a:cubicBezTo>
                    <a:cubicBezTo>
                      <a:pt x="370" y="2132"/>
                      <a:pt x="739" y="2370"/>
                      <a:pt x="1179" y="2370"/>
                    </a:cubicBezTo>
                    <a:cubicBezTo>
                      <a:pt x="1477" y="2370"/>
                      <a:pt x="1739" y="2251"/>
                      <a:pt x="1953" y="2072"/>
                    </a:cubicBezTo>
                    <a:cubicBezTo>
                      <a:pt x="2025" y="2013"/>
                      <a:pt x="2084" y="1941"/>
                      <a:pt x="2144" y="1846"/>
                    </a:cubicBezTo>
                    <a:cubicBezTo>
                      <a:pt x="2275" y="1667"/>
                      <a:pt x="2346" y="1429"/>
                      <a:pt x="2346" y="1191"/>
                    </a:cubicBezTo>
                    <a:cubicBezTo>
                      <a:pt x="2346" y="536"/>
                      <a:pt x="1822" y="12"/>
                      <a:pt x="1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8"/>
              <p:cNvSpPr/>
              <p:nvPr/>
            </p:nvSpPr>
            <p:spPr>
              <a:xfrm>
                <a:off x="4737175" y="1626225"/>
                <a:ext cx="34275" cy="34250"/>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8"/>
              <p:cNvSpPr/>
              <p:nvPr/>
            </p:nvSpPr>
            <p:spPr>
              <a:xfrm>
                <a:off x="4813100" y="1739925"/>
                <a:ext cx="42575" cy="42600"/>
              </a:xfrm>
              <a:custGeom>
                <a:rect b="b" l="l" r="r" t="t"/>
                <a:pathLst>
                  <a:path extrusionOk="0" h="1704" w="1703">
                    <a:moveTo>
                      <a:pt x="845" y="1"/>
                    </a:moveTo>
                    <a:cubicBezTo>
                      <a:pt x="643" y="1"/>
                      <a:pt x="441" y="84"/>
                      <a:pt x="298" y="203"/>
                    </a:cubicBezTo>
                    <a:cubicBezTo>
                      <a:pt x="226" y="274"/>
                      <a:pt x="143" y="346"/>
                      <a:pt x="107" y="441"/>
                    </a:cubicBezTo>
                    <a:cubicBezTo>
                      <a:pt x="48" y="572"/>
                      <a:pt x="0" y="703"/>
                      <a:pt x="0" y="858"/>
                    </a:cubicBezTo>
                    <a:cubicBezTo>
                      <a:pt x="0" y="1334"/>
                      <a:pt x="393" y="1703"/>
                      <a:pt x="845" y="1703"/>
                    </a:cubicBezTo>
                    <a:cubicBezTo>
                      <a:pt x="1322" y="1703"/>
                      <a:pt x="1703" y="1310"/>
                      <a:pt x="1703" y="858"/>
                    </a:cubicBezTo>
                    <a:cubicBezTo>
                      <a:pt x="1703" y="715"/>
                      <a:pt x="1667" y="584"/>
                      <a:pt x="1596" y="465"/>
                    </a:cubicBezTo>
                    <a:cubicBezTo>
                      <a:pt x="1548" y="382"/>
                      <a:pt x="1488" y="298"/>
                      <a:pt x="1417" y="227"/>
                    </a:cubicBezTo>
                    <a:cubicBezTo>
                      <a:pt x="1262" y="96"/>
                      <a:pt x="1072" y="1"/>
                      <a:pt x="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8"/>
              <p:cNvSpPr/>
              <p:nvPr/>
            </p:nvSpPr>
            <p:spPr>
              <a:xfrm>
                <a:off x="4864000" y="1698250"/>
                <a:ext cx="36925" cy="36650"/>
              </a:xfrm>
              <a:custGeom>
                <a:rect b="b" l="l" r="r" t="t"/>
                <a:pathLst>
                  <a:path extrusionOk="0" h="1466" w="1477">
                    <a:moveTo>
                      <a:pt x="738" y="1"/>
                    </a:moveTo>
                    <a:cubicBezTo>
                      <a:pt x="333" y="1"/>
                      <a:pt x="0" y="334"/>
                      <a:pt x="0" y="739"/>
                    </a:cubicBezTo>
                    <a:cubicBezTo>
                      <a:pt x="0" y="882"/>
                      <a:pt x="48" y="1037"/>
                      <a:pt x="143" y="1156"/>
                    </a:cubicBezTo>
                    <a:cubicBezTo>
                      <a:pt x="202" y="1239"/>
                      <a:pt x="274" y="1310"/>
                      <a:pt x="357" y="1358"/>
                    </a:cubicBezTo>
                    <a:cubicBezTo>
                      <a:pt x="476" y="1418"/>
                      <a:pt x="607" y="1465"/>
                      <a:pt x="750" y="1465"/>
                    </a:cubicBezTo>
                    <a:cubicBezTo>
                      <a:pt x="1155" y="1465"/>
                      <a:pt x="1476" y="1132"/>
                      <a:pt x="1476" y="739"/>
                    </a:cubicBezTo>
                    <a:cubicBezTo>
                      <a:pt x="1476" y="334"/>
                      <a:pt x="1155" y="1"/>
                      <a:pt x="7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8"/>
              <p:cNvSpPr/>
              <p:nvPr/>
            </p:nvSpPr>
            <p:spPr>
              <a:xfrm>
                <a:off x="4685700" y="1703325"/>
                <a:ext cx="51500" cy="51200"/>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442" name="Google Shape;2442;p58"/>
          <p:cNvSpPr/>
          <p:nvPr/>
        </p:nvSpPr>
        <p:spPr>
          <a:xfrm>
            <a:off x="2204824" y="1420853"/>
            <a:ext cx="564278" cy="113703"/>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46" name="Shape 2446"/>
        <p:cNvGrpSpPr/>
        <p:nvPr/>
      </p:nvGrpSpPr>
      <p:grpSpPr>
        <a:xfrm>
          <a:off x="0" y="0"/>
          <a:ext cx="0" cy="0"/>
          <a:chOff x="0" y="0"/>
          <a:chExt cx="0" cy="0"/>
        </a:xfrm>
      </p:grpSpPr>
      <p:sp>
        <p:nvSpPr>
          <p:cNvPr id="2447" name="Google Shape;2447;p59"/>
          <p:cNvSpPr/>
          <p:nvPr/>
        </p:nvSpPr>
        <p:spPr>
          <a:xfrm>
            <a:off x="1164250" y="2427100"/>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9"/>
          <p:cNvSpPr/>
          <p:nvPr/>
        </p:nvSpPr>
        <p:spPr>
          <a:xfrm>
            <a:off x="4720250" y="2427100"/>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9"/>
          <p:cNvSpPr/>
          <p:nvPr/>
        </p:nvSpPr>
        <p:spPr>
          <a:xfrm>
            <a:off x="1164250" y="3544025"/>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9"/>
          <p:cNvSpPr/>
          <p:nvPr/>
        </p:nvSpPr>
        <p:spPr>
          <a:xfrm>
            <a:off x="4720250" y="3544025"/>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9"/>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EXERCISE 1</a:t>
            </a:r>
            <a:endParaRPr/>
          </a:p>
        </p:txBody>
      </p:sp>
      <p:sp>
        <p:nvSpPr>
          <p:cNvPr id="2452" name="Google Shape;2452;p59"/>
          <p:cNvSpPr txBox="1"/>
          <p:nvPr/>
        </p:nvSpPr>
        <p:spPr>
          <a:xfrm>
            <a:off x="1528950" y="1306425"/>
            <a:ext cx="6086100" cy="461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800">
                <a:solidFill>
                  <a:schemeClr val="dk1"/>
                </a:solidFill>
                <a:latin typeface="Lato"/>
                <a:ea typeface="Lato"/>
                <a:cs typeface="Lato"/>
                <a:sym typeface="Lato"/>
              </a:rPr>
              <a:t>When a group of similar cells work together, it is called:</a:t>
            </a:r>
            <a:endParaRPr sz="1800">
              <a:solidFill>
                <a:schemeClr val="dk1"/>
              </a:solidFill>
              <a:latin typeface="Lato"/>
              <a:ea typeface="Lato"/>
              <a:cs typeface="Lato"/>
              <a:sym typeface="Lato"/>
            </a:endParaRPr>
          </a:p>
        </p:txBody>
      </p:sp>
      <p:grpSp>
        <p:nvGrpSpPr>
          <p:cNvPr id="2453" name="Google Shape;2453;p59"/>
          <p:cNvGrpSpPr/>
          <p:nvPr/>
        </p:nvGrpSpPr>
        <p:grpSpPr>
          <a:xfrm>
            <a:off x="1386635" y="2634550"/>
            <a:ext cx="2814730" cy="431100"/>
            <a:chOff x="811917" y="2793965"/>
            <a:chExt cx="2814730" cy="431100"/>
          </a:xfrm>
        </p:grpSpPr>
        <p:sp>
          <p:nvSpPr>
            <p:cNvPr id="2454" name="Google Shape;2454;p59"/>
            <p:cNvSpPr/>
            <p:nvPr/>
          </p:nvSpPr>
          <p:spPr>
            <a:xfrm>
              <a:off x="811917" y="2818865"/>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A</a:t>
              </a:r>
              <a:endParaRPr>
                <a:solidFill>
                  <a:schemeClr val="dk2"/>
                </a:solidFill>
                <a:latin typeface="Nunito Black"/>
                <a:ea typeface="Nunito Black"/>
                <a:cs typeface="Nunito Black"/>
                <a:sym typeface="Nunito Black"/>
              </a:endParaRPr>
            </a:p>
          </p:txBody>
        </p:sp>
        <p:sp>
          <p:nvSpPr>
            <p:cNvPr id="2455" name="Google Shape;2455;p59"/>
            <p:cNvSpPr txBox="1"/>
            <p:nvPr/>
          </p:nvSpPr>
          <p:spPr>
            <a:xfrm>
              <a:off x="1265346" y="2793965"/>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Nucleus</a:t>
              </a:r>
              <a:endParaRPr sz="1800">
                <a:solidFill>
                  <a:schemeClr val="dk1"/>
                </a:solidFill>
                <a:latin typeface="Lato"/>
                <a:ea typeface="Lato"/>
                <a:cs typeface="Lato"/>
                <a:sym typeface="Lato"/>
              </a:endParaRPr>
            </a:p>
          </p:txBody>
        </p:sp>
      </p:grpSp>
      <p:grpSp>
        <p:nvGrpSpPr>
          <p:cNvPr id="2456" name="Google Shape;2456;p59"/>
          <p:cNvGrpSpPr/>
          <p:nvPr/>
        </p:nvGrpSpPr>
        <p:grpSpPr>
          <a:xfrm>
            <a:off x="1386635" y="3751475"/>
            <a:ext cx="2814730" cy="431100"/>
            <a:chOff x="811917" y="3356765"/>
            <a:chExt cx="2814730" cy="431100"/>
          </a:xfrm>
        </p:grpSpPr>
        <p:sp>
          <p:nvSpPr>
            <p:cNvPr id="2457" name="Google Shape;2457;p59"/>
            <p:cNvSpPr/>
            <p:nvPr/>
          </p:nvSpPr>
          <p:spPr>
            <a:xfrm>
              <a:off x="811917" y="3381665"/>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B</a:t>
              </a:r>
              <a:endParaRPr>
                <a:solidFill>
                  <a:schemeClr val="dk2"/>
                </a:solidFill>
                <a:latin typeface="Nunito Black"/>
                <a:ea typeface="Nunito Black"/>
                <a:cs typeface="Nunito Black"/>
                <a:sym typeface="Nunito Black"/>
              </a:endParaRPr>
            </a:p>
          </p:txBody>
        </p:sp>
        <p:sp>
          <p:nvSpPr>
            <p:cNvPr id="2458" name="Google Shape;2458;p59"/>
            <p:cNvSpPr txBox="1"/>
            <p:nvPr/>
          </p:nvSpPr>
          <p:spPr>
            <a:xfrm>
              <a:off x="1265346" y="3356765"/>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Tissue</a:t>
              </a:r>
              <a:endParaRPr sz="1800">
                <a:solidFill>
                  <a:schemeClr val="dk1"/>
                </a:solidFill>
                <a:latin typeface="Lato"/>
                <a:ea typeface="Lato"/>
                <a:cs typeface="Lato"/>
                <a:sym typeface="Lato"/>
              </a:endParaRPr>
            </a:p>
          </p:txBody>
        </p:sp>
      </p:grpSp>
      <p:grpSp>
        <p:nvGrpSpPr>
          <p:cNvPr id="2459" name="Google Shape;2459;p59"/>
          <p:cNvGrpSpPr/>
          <p:nvPr/>
        </p:nvGrpSpPr>
        <p:grpSpPr>
          <a:xfrm>
            <a:off x="4942635" y="2634550"/>
            <a:ext cx="2814730" cy="431100"/>
            <a:chOff x="811917" y="3919565"/>
            <a:chExt cx="2814730" cy="431100"/>
          </a:xfrm>
        </p:grpSpPr>
        <p:sp>
          <p:nvSpPr>
            <p:cNvPr id="2460" name="Google Shape;2460;p59"/>
            <p:cNvSpPr/>
            <p:nvPr/>
          </p:nvSpPr>
          <p:spPr>
            <a:xfrm>
              <a:off x="811917" y="3944465"/>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C</a:t>
              </a:r>
              <a:endParaRPr>
                <a:solidFill>
                  <a:schemeClr val="dk2"/>
                </a:solidFill>
                <a:latin typeface="Nunito Black"/>
                <a:ea typeface="Nunito Black"/>
                <a:cs typeface="Nunito Black"/>
                <a:sym typeface="Nunito Black"/>
              </a:endParaRPr>
            </a:p>
          </p:txBody>
        </p:sp>
        <p:sp>
          <p:nvSpPr>
            <p:cNvPr id="2461" name="Google Shape;2461;p59"/>
            <p:cNvSpPr txBox="1"/>
            <p:nvPr/>
          </p:nvSpPr>
          <p:spPr>
            <a:xfrm>
              <a:off x="1265346" y="3919565"/>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Vesicle</a:t>
              </a:r>
              <a:endParaRPr sz="1800">
                <a:solidFill>
                  <a:schemeClr val="dk1"/>
                </a:solidFill>
                <a:latin typeface="Lato"/>
                <a:ea typeface="Lato"/>
                <a:cs typeface="Lato"/>
                <a:sym typeface="Lato"/>
              </a:endParaRPr>
            </a:p>
          </p:txBody>
        </p:sp>
      </p:grpSp>
      <p:grpSp>
        <p:nvGrpSpPr>
          <p:cNvPr id="2462" name="Google Shape;2462;p59"/>
          <p:cNvGrpSpPr/>
          <p:nvPr/>
        </p:nvGrpSpPr>
        <p:grpSpPr>
          <a:xfrm>
            <a:off x="4942635" y="3751475"/>
            <a:ext cx="2814730" cy="431100"/>
            <a:chOff x="811917" y="4507265"/>
            <a:chExt cx="2814730" cy="431100"/>
          </a:xfrm>
        </p:grpSpPr>
        <p:sp>
          <p:nvSpPr>
            <p:cNvPr id="2463" name="Google Shape;2463;p59"/>
            <p:cNvSpPr/>
            <p:nvPr/>
          </p:nvSpPr>
          <p:spPr>
            <a:xfrm>
              <a:off x="811917" y="4532165"/>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D</a:t>
              </a:r>
              <a:endParaRPr>
                <a:solidFill>
                  <a:schemeClr val="dk2"/>
                </a:solidFill>
                <a:latin typeface="Nunito Black"/>
                <a:ea typeface="Nunito Black"/>
                <a:cs typeface="Nunito Black"/>
                <a:sym typeface="Nunito Black"/>
              </a:endParaRPr>
            </a:p>
          </p:txBody>
        </p:sp>
        <p:sp>
          <p:nvSpPr>
            <p:cNvPr id="2464" name="Google Shape;2464;p59"/>
            <p:cNvSpPr txBox="1"/>
            <p:nvPr/>
          </p:nvSpPr>
          <p:spPr>
            <a:xfrm>
              <a:off x="1265346" y="4507265"/>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Cell Membrane</a:t>
              </a:r>
              <a:endParaRPr sz="1800">
                <a:solidFill>
                  <a:schemeClr val="dk1"/>
                </a:solidFill>
                <a:latin typeface="Lato"/>
                <a:ea typeface="Lato"/>
                <a:cs typeface="Lato"/>
                <a:sym typeface="Lato"/>
              </a:endParaRPr>
            </a:p>
          </p:txBody>
        </p:sp>
      </p:grpSp>
      <p:grpSp>
        <p:nvGrpSpPr>
          <p:cNvPr id="2465" name="Google Shape;2465;p59"/>
          <p:cNvGrpSpPr/>
          <p:nvPr/>
        </p:nvGrpSpPr>
        <p:grpSpPr>
          <a:xfrm>
            <a:off x="3833789" y="1909805"/>
            <a:ext cx="1476421" cy="195029"/>
            <a:chOff x="213125" y="197550"/>
            <a:chExt cx="1737375" cy="229500"/>
          </a:xfrm>
        </p:grpSpPr>
        <p:cxnSp>
          <p:nvCxnSpPr>
            <p:cNvPr id="2466" name="Google Shape;2466;p59"/>
            <p:cNvCxnSpPr/>
            <p:nvPr/>
          </p:nvCxnSpPr>
          <p:spPr>
            <a:xfrm flipH="1">
              <a:off x="213125"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67" name="Google Shape;2467;p59"/>
            <p:cNvCxnSpPr/>
            <p:nvPr/>
          </p:nvCxnSpPr>
          <p:spPr>
            <a:xfrm flipH="1">
              <a:off x="359014"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68" name="Google Shape;2468;p59"/>
            <p:cNvCxnSpPr/>
            <p:nvPr/>
          </p:nvCxnSpPr>
          <p:spPr>
            <a:xfrm flipH="1">
              <a:off x="504902"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69" name="Google Shape;2469;p59"/>
            <p:cNvCxnSpPr/>
            <p:nvPr/>
          </p:nvCxnSpPr>
          <p:spPr>
            <a:xfrm flipH="1">
              <a:off x="650791"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70" name="Google Shape;2470;p59"/>
            <p:cNvCxnSpPr/>
            <p:nvPr/>
          </p:nvCxnSpPr>
          <p:spPr>
            <a:xfrm flipH="1">
              <a:off x="796680"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71" name="Google Shape;2471;p59"/>
            <p:cNvCxnSpPr/>
            <p:nvPr/>
          </p:nvCxnSpPr>
          <p:spPr>
            <a:xfrm flipH="1">
              <a:off x="942568"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72" name="Google Shape;2472;p59"/>
            <p:cNvCxnSpPr/>
            <p:nvPr/>
          </p:nvCxnSpPr>
          <p:spPr>
            <a:xfrm flipH="1">
              <a:off x="1088457"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73" name="Google Shape;2473;p59"/>
            <p:cNvCxnSpPr/>
            <p:nvPr/>
          </p:nvCxnSpPr>
          <p:spPr>
            <a:xfrm flipH="1">
              <a:off x="1234345"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74" name="Google Shape;2474;p59"/>
            <p:cNvCxnSpPr/>
            <p:nvPr/>
          </p:nvCxnSpPr>
          <p:spPr>
            <a:xfrm flipH="1">
              <a:off x="1380234"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75" name="Google Shape;2475;p59"/>
            <p:cNvCxnSpPr/>
            <p:nvPr/>
          </p:nvCxnSpPr>
          <p:spPr>
            <a:xfrm flipH="1">
              <a:off x="1526123"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76" name="Google Shape;2476;p59"/>
            <p:cNvCxnSpPr/>
            <p:nvPr/>
          </p:nvCxnSpPr>
          <p:spPr>
            <a:xfrm flipH="1">
              <a:off x="1672011"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77" name="Google Shape;2477;p59"/>
            <p:cNvCxnSpPr/>
            <p:nvPr/>
          </p:nvCxnSpPr>
          <p:spPr>
            <a:xfrm flipH="1">
              <a:off x="1817900" y="197550"/>
              <a:ext cx="132600" cy="229500"/>
            </a:xfrm>
            <a:prstGeom prst="straightConnector1">
              <a:avLst/>
            </a:prstGeom>
            <a:noFill/>
            <a:ln cap="flat" cmpd="sng" w="19050">
              <a:solidFill>
                <a:schemeClr val="accent2"/>
              </a:solidFill>
              <a:prstDash val="solid"/>
              <a:round/>
              <a:headEnd len="med" w="med" type="none"/>
              <a:tailEnd len="med" w="med" type="none"/>
            </a:ln>
          </p:spPr>
        </p:cxn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1" name="Shape 2481"/>
        <p:cNvGrpSpPr/>
        <p:nvPr/>
      </p:nvGrpSpPr>
      <p:grpSpPr>
        <a:xfrm>
          <a:off x="0" y="0"/>
          <a:ext cx="0" cy="0"/>
          <a:chOff x="0" y="0"/>
          <a:chExt cx="0" cy="0"/>
        </a:xfrm>
      </p:grpSpPr>
      <p:sp>
        <p:nvSpPr>
          <p:cNvPr id="2482" name="Google Shape;2482;p60"/>
          <p:cNvSpPr/>
          <p:nvPr/>
        </p:nvSpPr>
        <p:spPr>
          <a:xfrm>
            <a:off x="1164250" y="2427100"/>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0"/>
          <p:cNvSpPr/>
          <p:nvPr/>
        </p:nvSpPr>
        <p:spPr>
          <a:xfrm>
            <a:off x="4720250" y="2427100"/>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0"/>
          <p:cNvSpPr/>
          <p:nvPr/>
        </p:nvSpPr>
        <p:spPr>
          <a:xfrm>
            <a:off x="1164250" y="3544025"/>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0"/>
          <p:cNvSpPr/>
          <p:nvPr/>
        </p:nvSpPr>
        <p:spPr>
          <a:xfrm>
            <a:off x="4720250" y="3544025"/>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0"/>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EXERCISE 2</a:t>
            </a:r>
            <a:endParaRPr/>
          </a:p>
        </p:txBody>
      </p:sp>
      <p:sp>
        <p:nvSpPr>
          <p:cNvPr id="2487" name="Google Shape;2487;p60"/>
          <p:cNvSpPr txBox="1"/>
          <p:nvPr/>
        </p:nvSpPr>
        <p:spPr>
          <a:xfrm>
            <a:off x="1528950" y="1306425"/>
            <a:ext cx="6086100" cy="461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800">
                <a:solidFill>
                  <a:schemeClr val="dk1"/>
                </a:solidFill>
                <a:latin typeface="Lato"/>
                <a:ea typeface="Lato"/>
                <a:cs typeface="Lato"/>
                <a:sym typeface="Lato"/>
              </a:rPr>
              <a:t>_______ stores and transports materials like nutrients</a:t>
            </a:r>
            <a:endParaRPr sz="1800">
              <a:solidFill>
                <a:schemeClr val="dk1"/>
              </a:solidFill>
              <a:latin typeface="Lato"/>
              <a:ea typeface="Lato"/>
              <a:cs typeface="Lato"/>
              <a:sym typeface="Lato"/>
            </a:endParaRPr>
          </a:p>
        </p:txBody>
      </p:sp>
      <p:sp>
        <p:nvSpPr>
          <p:cNvPr id="2488" name="Google Shape;2488;p60"/>
          <p:cNvSpPr/>
          <p:nvPr/>
        </p:nvSpPr>
        <p:spPr>
          <a:xfrm>
            <a:off x="1386635" y="2659450"/>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A</a:t>
            </a:r>
            <a:endParaRPr>
              <a:solidFill>
                <a:schemeClr val="dk2"/>
              </a:solidFill>
              <a:latin typeface="Nunito Black"/>
              <a:ea typeface="Nunito Black"/>
              <a:cs typeface="Nunito Black"/>
              <a:sym typeface="Nunito Black"/>
            </a:endParaRPr>
          </a:p>
        </p:txBody>
      </p:sp>
      <p:sp>
        <p:nvSpPr>
          <p:cNvPr id="2489" name="Google Shape;2489;p60"/>
          <p:cNvSpPr txBox="1"/>
          <p:nvPr/>
        </p:nvSpPr>
        <p:spPr>
          <a:xfrm>
            <a:off x="1840065" y="2634550"/>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Cytoplasm</a:t>
            </a:r>
            <a:endParaRPr sz="1800">
              <a:solidFill>
                <a:schemeClr val="dk1"/>
              </a:solidFill>
              <a:latin typeface="Lato"/>
              <a:ea typeface="Lato"/>
              <a:cs typeface="Lato"/>
              <a:sym typeface="Lato"/>
            </a:endParaRPr>
          </a:p>
        </p:txBody>
      </p:sp>
      <p:sp>
        <p:nvSpPr>
          <p:cNvPr id="2490" name="Google Shape;2490;p60"/>
          <p:cNvSpPr/>
          <p:nvPr/>
        </p:nvSpPr>
        <p:spPr>
          <a:xfrm>
            <a:off x="1386635" y="3776375"/>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B</a:t>
            </a:r>
            <a:endParaRPr>
              <a:solidFill>
                <a:schemeClr val="dk2"/>
              </a:solidFill>
              <a:latin typeface="Nunito Black"/>
              <a:ea typeface="Nunito Black"/>
              <a:cs typeface="Nunito Black"/>
              <a:sym typeface="Nunito Black"/>
            </a:endParaRPr>
          </a:p>
        </p:txBody>
      </p:sp>
      <p:sp>
        <p:nvSpPr>
          <p:cNvPr id="2491" name="Google Shape;2491;p60"/>
          <p:cNvSpPr txBox="1"/>
          <p:nvPr/>
        </p:nvSpPr>
        <p:spPr>
          <a:xfrm>
            <a:off x="1840065" y="3751475"/>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Nucleus</a:t>
            </a:r>
            <a:endParaRPr sz="1800">
              <a:solidFill>
                <a:schemeClr val="dk1"/>
              </a:solidFill>
              <a:latin typeface="Lato"/>
              <a:ea typeface="Lato"/>
              <a:cs typeface="Lato"/>
              <a:sym typeface="Lato"/>
            </a:endParaRPr>
          </a:p>
        </p:txBody>
      </p:sp>
      <p:sp>
        <p:nvSpPr>
          <p:cNvPr id="2492" name="Google Shape;2492;p60"/>
          <p:cNvSpPr/>
          <p:nvPr/>
        </p:nvSpPr>
        <p:spPr>
          <a:xfrm>
            <a:off x="4942635" y="2659450"/>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C</a:t>
            </a:r>
            <a:endParaRPr>
              <a:solidFill>
                <a:schemeClr val="dk2"/>
              </a:solidFill>
              <a:latin typeface="Nunito Black"/>
              <a:ea typeface="Nunito Black"/>
              <a:cs typeface="Nunito Black"/>
              <a:sym typeface="Nunito Black"/>
            </a:endParaRPr>
          </a:p>
        </p:txBody>
      </p:sp>
      <p:sp>
        <p:nvSpPr>
          <p:cNvPr id="2493" name="Google Shape;2493;p60"/>
          <p:cNvSpPr txBox="1"/>
          <p:nvPr/>
        </p:nvSpPr>
        <p:spPr>
          <a:xfrm>
            <a:off x="5396065" y="2634550"/>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Vesicle</a:t>
            </a:r>
            <a:endParaRPr sz="1800">
              <a:solidFill>
                <a:schemeClr val="dk1"/>
              </a:solidFill>
              <a:latin typeface="Lato"/>
              <a:ea typeface="Lato"/>
              <a:cs typeface="Lato"/>
              <a:sym typeface="Lato"/>
            </a:endParaRPr>
          </a:p>
        </p:txBody>
      </p:sp>
      <p:sp>
        <p:nvSpPr>
          <p:cNvPr id="2494" name="Google Shape;2494;p60"/>
          <p:cNvSpPr/>
          <p:nvPr/>
        </p:nvSpPr>
        <p:spPr>
          <a:xfrm>
            <a:off x="4942635" y="3776375"/>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D</a:t>
            </a:r>
            <a:endParaRPr>
              <a:solidFill>
                <a:schemeClr val="dk2"/>
              </a:solidFill>
              <a:latin typeface="Nunito Black"/>
              <a:ea typeface="Nunito Black"/>
              <a:cs typeface="Nunito Black"/>
              <a:sym typeface="Nunito Black"/>
            </a:endParaRPr>
          </a:p>
        </p:txBody>
      </p:sp>
      <p:sp>
        <p:nvSpPr>
          <p:cNvPr id="2495" name="Google Shape;2495;p60"/>
          <p:cNvSpPr txBox="1"/>
          <p:nvPr/>
        </p:nvSpPr>
        <p:spPr>
          <a:xfrm>
            <a:off x="5396065" y="3751475"/>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Organelles</a:t>
            </a:r>
            <a:endParaRPr sz="1800">
              <a:solidFill>
                <a:schemeClr val="dk1"/>
              </a:solidFill>
              <a:latin typeface="Lato"/>
              <a:ea typeface="Lato"/>
              <a:cs typeface="Lato"/>
              <a:sym typeface="Lato"/>
            </a:endParaRPr>
          </a:p>
        </p:txBody>
      </p:sp>
      <p:grpSp>
        <p:nvGrpSpPr>
          <p:cNvPr id="2496" name="Google Shape;2496;p60"/>
          <p:cNvGrpSpPr/>
          <p:nvPr/>
        </p:nvGrpSpPr>
        <p:grpSpPr>
          <a:xfrm>
            <a:off x="3833789" y="1909805"/>
            <a:ext cx="1476421" cy="195029"/>
            <a:chOff x="213125" y="197550"/>
            <a:chExt cx="1737375" cy="229500"/>
          </a:xfrm>
        </p:grpSpPr>
        <p:cxnSp>
          <p:nvCxnSpPr>
            <p:cNvPr id="2497" name="Google Shape;2497;p60"/>
            <p:cNvCxnSpPr/>
            <p:nvPr/>
          </p:nvCxnSpPr>
          <p:spPr>
            <a:xfrm flipH="1">
              <a:off x="213125"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98" name="Google Shape;2498;p60"/>
            <p:cNvCxnSpPr/>
            <p:nvPr/>
          </p:nvCxnSpPr>
          <p:spPr>
            <a:xfrm flipH="1">
              <a:off x="359014"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499" name="Google Shape;2499;p60"/>
            <p:cNvCxnSpPr/>
            <p:nvPr/>
          </p:nvCxnSpPr>
          <p:spPr>
            <a:xfrm flipH="1">
              <a:off x="504902"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00" name="Google Shape;2500;p60"/>
            <p:cNvCxnSpPr/>
            <p:nvPr/>
          </p:nvCxnSpPr>
          <p:spPr>
            <a:xfrm flipH="1">
              <a:off x="650791"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01" name="Google Shape;2501;p60"/>
            <p:cNvCxnSpPr/>
            <p:nvPr/>
          </p:nvCxnSpPr>
          <p:spPr>
            <a:xfrm flipH="1">
              <a:off x="796680"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02" name="Google Shape;2502;p60"/>
            <p:cNvCxnSpPr/>
            <p:nvPr/>
          </p:nvCxnSpPr>
          <p:spPr>
            <a:xfrm flipH="1">
              <a:off x="942568"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03" name="Google Shape;2503;p60"/>
            <p:cNvCxnSpPr/>
            <p:nvPr/>
          </p:nvCxnSpPr>
          <p:spPr>
            <a:xfrm flipH="1">
              <a:off x="1088457"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04" name="Google Shape;2504;p60"/>
            <p:cNvCxnSpPr/>
            <p:nvPr/>
          </p:nvCxnSpPr>
          <p:spPr>
            <a:xfrm flipH="1">
              <a:off x="1234345"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05" name="Google Shape;2505;p60"/>
            <p:cNvCxnSpPr/>
            <p:nvPr/>
          </p:nvCxnSpPr>
          <p:spPr>
            <a:xfrm flipH="1">
              <a:off x="1380234"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06" name="Google Shape;2506;p60"/>
            <p:cNvCxnSpPr/>
            <p:nvPr/>
          </p:nvCxnSpPr>
          <p:spPr>
            <a:xfrm flipH="1">
              <a:off x="1526123"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07" name="Google Shape;2507;p60"/>
            <p:cNvCxnSpPr/>
            <p:nvPr/>
          </p:nvCxnSpPr>
          <p:spPr>
            <a:xfrm flipH="1">
              <a:off x="1672011"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08" name="Google Shape;2508;p60"/>
            <p:cNvCxnSpPr/>
            <p:nvPr/>
          </p:nvCxnSpPr>
          <p:spPr>
            <a:xfrm flipH="1">
              <a:off x="1817900" y="197550"/>
              <a:ext cx="132600" cy="229500"/>
            </a:xfrm>
            <a:prstGeom prst="straightConnector1">
              <a:avLst/>
            </a:prstGeom>
            <a:noFill/>
            <a:ln cap="flat" cmpd="sng" w="19050">
              <a:solidFill>
                <a:schemeClr val="accent2"/>
              </a:solidFill>
              <a:prstDash val="solid"/>
              <a:round/>
              <a:headEnd len="med" w="med" type="none"/>
              <a:tailEnd len="med" w="med" type="none"/>
            </a:ln>
          </p:spPr>
        </p:cxn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2" name="Shape 632"/>
        <p:cNvGrpSpPr/>
        <p:nvPr/>
      </p:nvGrpSpPr>
      <p:grpSpPr>
        <a:xfrm>
          <a:off x="0" y="0"/>
          <a:ext cx="0" cy="0"/>
          <a:chOff x="0" y="0"/>
          <a:chExt cx="0" cy="0"/>
        </a:xfrm>
      </p:grpSpPr>
      <p:sp>
        <p:nvSpPr>
          <p:cNvPr id="633" name="Google Shape;633;p34"/>
          <p:cNvSpPr txBox="1"/>
          <p:nvPr>
            <p:ph idx="1" type="subTitle"/>
          </p:nvPr>
        </p:nvSpPr>
        <p:spPr>
          <a:xfrm>
            <a:off x="720300" y="1879438"/>
            <a:ext cx="23868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WHAT IS SCIENCE?</a:t>
            </a:r>
            <a:endParaRPr/>
          </a:p>
        </p:txBody>
      </p:sp>
      <p:sp>
        <p:nvSpPr>
          <p:cNvPr id="634" name="Google Shape;634;p34"/>
          <p:cNvSpPr txBox="1"/>
          <p:nvPr>
            <p:ph idx="15" type="title"/>
          </p:nvPr>
        </p:nvSpPr>
        <p:spPr>
          <a:xfrm>
            <a:off x="720300" y="452325"/>
            <a:ext cx="7176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635" name="Google Shape;635;p34"/>
          <p:cNvSpPr txBox="1"/>
          <p:nvPr>
            <p:ph type="title"/>
          </p:nvPr>
        </p:nvSpPr>
        <p:spPr>
          <a:xfrm>
            <a:off x="815274" y="1284875"/>
            <a:ext cx="623100" cy="4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36" name="Google Shape;636;p34"/>
          <p:cNvSpPr txBox="1"/>
          <p:nvPr>
            <p:ph idx="2" type="subTitle"/>
          </p:nvPr>
        </p:nvSpPr>
        <p:spPr>
          <a:xfrm>
            <a:off x="720300" y="2188337"/>
            <a:ext cx="2385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37" name="Google Shape;637;p34"/>
          <p:cNvSpPr txBox="1"/>
          <p:nvPr>
            <p:ph idx="3" type="title"/>
          </p:nvPr>
        </p:nvSpPr>
        <p:spPr>
          <a:xfrm>
            <a:off x="3350624" y="1284875"/>
            <a:ext cx="623100" cy="4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38" name="Google Shape;638;p34"/>
          <p:cNvSpPr txBox="1"/>
          <p:nvPr>
            <p:ph idx="14" type="subTitle"/>
          </p:nvPr>
        </p:nvSpPr>
        <p:spPr>
          <a:xfrm>
            <a:off x="721422" y="3970462"/>
            <a:ext cx="2385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39" name="Google Shape;639;p34"/>
          <p:cNvSpPr txBox="1"/>
          <p:nvPr>
            <p:ph idx="19" type="subTitle"/>
          </p:nvPr>
        </p:nvSpPr>
        <p:spPr>
          <a:xfrm>
            <a:off x="3256575" y="3970462"/>
            <a:ext cx="2385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40" name="Google Shape;640;p34"/>
          <p:cNvSpPr txBox="1"/>
          <p:nvPr>
            <p:ph idx="21" type="subTitle"/>
          </p:nvPr>
        </p:nvSpPr>
        <p:spPr>
          <a:xfrm>
            <a:off x="5792551" y="3970462"/>
            <a:ext cx="23847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41" name="Google Shape;641;p34"/>
          <p:cNvSpPr txBox="1"/>
          <p:nvPr>
            <p:ph idx="4" type="title"/>
          </p:nvPr>
        </p:nvSpPr>
        <p:spPr>
          <a:xfrm>
            <a:off x="5885697" y="1288325"/>
            <a:ext cx="623100" cy="46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42" name="Google Shape;642;p34"/>
          <p:cNvSpPr txBox="1"/>
          <p:nvPr>
            <p:ph idx="5" type="title"/>
          </p:nvPr>
        </p:nvSpPr>
        <p:spPr>
          <a:xfrm>
            <a:off x="814575" y="3074422"/>
            <a:ext cx="623100" cy="46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643" name="Google Shape;643;p34"/>
          <p:cNvSpPr txBox="1"/>
          <p:nvPr>
            <p:ph idx="6" type="subTitle"/>
          </p:nvPr>
        </p:nvSpPr>
        <p:spPr>
          <a:xfrm>
            <a:off x="3255370" y="1879438"/>
            <a:ext cx="23868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BIOTIC FACTORS</a:t>
            </a:r>
            <a:endParaRPr/>
          </a:p>
        </p:txBody>
      </p:sp>
      <p:sp>
        <p:nvSpPr>
          <p:cNvPr id="644" name="Google Shape;644;p34"/>
          <p:cNvSpPr txBox="1"/>
          <p:nvPr>
            <p:ph idx="7" type="subTitle"/>
          </p:nvPr>
        </p:nvSpPr>
        <p:spPr>
          <a:xfrm>
            <a:off x="3257550" y="2188337"/>
            <a:ext cx="23847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45" name="Google Shape;645;p34"/>
          <p:cNvSpPr txBox="1"/>
          <p:nvPr>
            <p:ph idx="8" type="subTitle"/>
          </p:nvPr>
        </p:nvSpPr>
        <p:spPr>
          <a:xfrm>
            <a:off x="5790440" y="1879438"/>
            <a:ext cx="23868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ABIOTIC FACTORS</a:t>
            </a:r>
            <a:endParaRPr/>
          </a:p>
        </p:txBody>
      </p:sp>
      <p:sp>
        <p:nvSpPr>
          <p:cNvPr id="646" name="Google Shape;646;p34"/>
          <p:cNvSpPr txBox="1"/>
          <p:nvPr>
            <p:ph idx="9" type="subTitle"/>
          </p:nvPr>
        </p:nvSpPr>
        <p:spPr>
          <a:xfrm>
            <a:off x="5792551" y="2188337"/>
            <a:ext cx="23847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647" name="Google Shape;647;p34"/>
          <p:cNvSpPr txBox="1"/>
          <p:nvPr>
            <p:ph idx="13" type="subTitle"/>
          </p:nvPr>
        </p:nvSpPr>
        <p:spPr>
          <a:xfrm>
            <a:off x="721421" y="3661562"/>
            <a:ext cx="23868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DATA SAMPLING</a:t>
            </a:r>
            <a:endParaRPr/>
          </a:p>
        </p:txBody>
      </p:sp>
      <p:sp>
        <p:nvSpPr>
          <p:cNvPr id="648" name="Google Shape;648;p34"/>
          <p:cNvSpPr txBox="1"/>
          <p:nvPr>
            <p:ph idx="16" type="title"/>
          </p:nvPr>
        </p:nvSpPr>
        <p:spPr>
          <a:xfrm>
            <a:off x="3350624" y="3074400"/>
            <a:ext cx="623100" cy="476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649" name="Google Shape;649;p34"/>
          <p:cNvSpPr txBox="1"/>
          <p:nvPr>
            <p:ph idx="17" type="title"/>
          </p:nvPr>
        </p:nvSpPr>
        <p:spPr>
          <a:xfrm>
            <a:off x="5885697" y="3074400"/>
            <a:ext cx="623100" cy="469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
        <p:nvSpPr>
          <p:cNvPr id="650" name="Google Shape;650;p34"/>
          <p:cNvSpPr txBox="1"/>
          <p:nvPr>
            <p:ph idx="18" type="subTitle"/>
          </p:nvPr>
        </p:nvSpPr>
        <p:spPr>
          <a:xfrm>
            <a:off x="3255370" y="3661562"/>
            <a:ext cx="23877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FOOD CHAINS</a:t>
            </a:r>
            <a:endParaRPr/>
          </a:p>
        </p:txBody>
      </p:sp>
      <p:sp>
        <p:nvSpPr>
          <p:cNvPr id="651" name="Google Shape;651;p34"/>
          <p:cNvSpPr txBox="1"/>
          <p:nvPr>
            <p:ph idx="20" type="subTitle"/>
          </p:nvPr>
        </p:nvSpPr>
        <p:spPr>
          <a:xfrm>
            <a:off x="5790440" y="3661562"/>
            <a:ext cx="2386800" cy="420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ECOSYSTEM</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12" name="Shape 2512"/>
        <p:cNvGrpSpPr/>
        <p:nvPr/>
      </p:nvGrpSpPr>
      <p:grpSpPr>
        <a:xfrm>
          <a:off x="0" y="0"/>
          <a:ext cx="0" cy="0"/>
          <a:chOff x="0" y="0"/>
          <a:chExt cx="0" cy="0"/>
        </a:xfrm>
      </p:grpSpPr>
      <p:sp>
        <p:nvSpPr>
          <p:cNvPr id="2513" name="Google Shape;2513;p61"/>
          <p:cNvSpPr/>
          <p:nvPr/>
        </p:nvSpPr>
        <p:spPr>
          <a:xfrm>
            <a:off x="1164250" y="2427100"/>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1"/>
          <p:cNvSpPr/>
          <p:nvPr/>
        </p:nvSpPr>
        <p:spPr>
          <a:xfrm>
            <a:off x="4720250" y="2427100"/>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1"/>
          <p:cNvSpPr/>
          <p:nvPr/>
        </p:nvSpPr>
        <p:spPr>
          <a:xfrm>
            <a:off x="1164250" y="3544025"/>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1"/>
          <p:cNvSpPr/>
          <p:nvPr/>
        </p:nvSpPr>
        <p:spPr>
          <a:xfrm>
            <a:off x="4720250" y="3544025"/>
            <a:ext cx="3259500" cy="8460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1"/>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EXERCISE 3</a:t>
            </a:r>
            <a:endParaRPr/>
          </a:p>
        </p:txBody>
      </p:sp>
      <p:sp>
        <p:nvSpPr>
          <p:cNvPr id="2518" name="Google Shape;2518;p61"/>
          <p:cNvSpPr txBox="1"/>
          <p:nvPr/>
        </p:nvSpPr>
        <p:spPr>
          <a:xfrm>
            <a:off x="1528950" y="1306425"/>
            <a:ext cx="6086100" cy="461700"/>
          </a:xfrm>
          <a:prstGeom prst="rect">
            <a:avLst/>
          </a:prstGeom>
          <a:noFill/>
          <a:ln>
            <a:noFill/>
          </a:ln>
        </p:spPr>
        <p:txBody>
          <a:bodyPr anchorCtr="0" anchor="t" bIns="91425" lIns="91425" spcFirstLastPara="1" rIns="91425" wrap="square" tIns="91425">
            <a:spAutoFit/>
          </a:bodyPr>
          <a:lstStyle/>
          <a:p>
            <a:pPr indent="0" lvl="0" marL="0" rtl="0" algn="ctr">
              <a:spcBef>
                <a:spcPts val="0"/>
              </a:spcBef>
              <a:spcAft>
                <a:spcPts val="0"/>
              </a:spcAft>
              <a:buNone/>
            </a:pPr>
            <a:r>
              <a:rPr lang="en" sz="1800">
                <a:solidFill>
                  <a:schemeClr val="dk1"/>
                </a:solidFill>
                <a:latin typeface="Lato"/>
                <a:ea typeface="Lato"/>
                <a:cs typeface="Lato"/>
                <a:sym typeface="Lato"/>
              </a:rPr>
              <a:t>_______ </a:t>
            </a:r>
            <a:r>
              <a:rPr lang="en" sz="1800">
                <a:solidFill>
                  <a:schemeClr val="dk1"/>
                </a:solidFill>
                <a:latin typeface="Lato"/>
                <a:ea typeface="Lato"/>
                <a:cs typeface="Lato"/>
                <a:sym typeface="Lato"/>
              </a:rPr>
              <a:t>covers and protects tissue underneath it</a:t>
            </a:r>
            <a:endParaRPr sz="1800">
              <a:solidFill>
                <a:schemeClr val="dk1"/>
              </a:solidFill>
              <a:latin typeface="Lato"/>
              <a:ea typeface="Lato"/>
              <a:cs typeface="Lato"/>
              <a:sym typeface="Lato"/>
            </a:endParaRPr>
          </a:p>
        </p:txBody>
      </p:sp>
      <p:sp>
        <p:nvSpPr>
          <p:cNvPr id="2519" name="Google Shape;2519;p61"/>
          <p:cNvSpPr/>
          <p:nvPr/>
        </p:nvSpPr>
        <p:spPr>
          <a:xfrm>
            <a:off x="1386635" y="2659450"/>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A</a:t>
            </a:r>
            <a:endParaRPr>
              <a:solidFill>
                <a:schemeClr val="dk2"/>
              </a:solidFill>
              <a:latin typeface="Nunito Black"/>
              <a:ea typeface="Nunito Black"/>
              <a:cs typeface="Nunito Black"/>
              <a:sym typeface="Nunito Black"/>
            </a:endParaRPr>
          </a:p>
        </p:txBody>
      </p:sp>
      <p:sp>
        <p:nvSpPr>
          <p:cNvPr id="2520" name="Google Shape;2520;p61"/>
          <p:cNvSpPr txBox="1"/>
          <p:nvPr/>
        </p:nvSpPr>
        <p:spPr>
          <a:xfrm>
            <a:off x="1840065" y="2634550"/>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Endoplasmic Reticulum</a:t>
            </a:r>
            <a:endParaRPr sz="1800">
              <a:solidFill>
                <a:schemeClr val="dk1"/>
              </a:solidFill>
              <a:latin typeface="Lato"/>
              <a:ea typeface="Lato"/>
              <a:cs typeface="Lato"/>
              <a:sym typeface="Lato"/>
            </a:endParaRPr>
          </a:p>
        </p:txBody>
      </p:sp>
      <p:sp>
        <p:nvSpPr>
          <p:cNvPr id="2521" name="Google Shape;2521;p61"/>
          <p:cNvSpPr/>
          <p:nvPr/>
        </p:nvSpPr>
        <p:spPr>
          <a:xfrm>
            <a:off x="1386635" y="3776375"/>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B</a:t>
            </a:r>
            <a:endParaRPr>
              <a:solidFill>
                <a:schemeClr val="dk2"/>
              </a:solidFill>
              <a:latin typeface="Nunito Black"/>
              <a:ea typeface="Nunito Black"/>
              <a:cs typeface="Nunito Black"/>
              <a:sym typeface="Nunito Black"/>
            </a:endParaRPr>
          </a:p>
        </p:txBody>
      </p:sp>
      <p:sp>
        <p:nvSpPr>
          <p:cNvPr id="2522" name="Google Shape;2522;p61"/>
          <p:cNvSpPr txBox="1"/>
          <p:nvPr/>
        </p:nvSpPr>
        <p:spPr>
          <a:xfrm>
            <a:off x="1840065" y="3751475"/>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Homeostasis</a:t>
            </a:r>
            <a:endParaRPr sz="1800">
              <a:solidFill>
                <a:schemeClr val="dk1"/>
              </a:solidFill>
              <a:latin typeface="Lato"/>
              <a:ea typeface="Lato"/>
              <a:cs typeface="Lato"/>
              <a:sym typeface="Lato"/>
            </a:endParaRPr>
          </a:p>
        </p:txBody>
      </p:sp>
      <p:sp>
        <p:nvSpPr>
          <p:cNvPr id="2523" name="Google Shape;2523;p61"/>
          <p:cNvSpPr/>
          <p:nvPr/>
        </p:nvSpPr>
        <p:spPr>
          <a:xfrm>
            <a:off x="4942635" y="2659450"/>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C</a:t>
            </a:r>
            <a:endParaRPr>
              <a:solidFill>
                <a:schemeClr val="dk2"/>
              </a:solidFill>
              <a:latin typeface="Nunito Black"/>
              <a:ea typeface="Nunito Black"/>
              <a:cs typeface="Nunito Black"/>
              <a:sym typeface="Nunito Black"/>
            </a:endParaRPr>
          </a:p>
        </p:txBody>
      </p:sp>
      <p:sp>
        <p:nvSpPr>
          <p:cNvPr id="2524" name="Google Shape;2524;p61"/>
          <p:cNvSpPr txBox="1"/>
          <p:nvPr/>
        </p:nvSpPr>
        <p:spPr>
          <a:xfrm>
            <a:off x="5396065" y="2634550"/>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Epithelial Tissue</a:t>
            </a:r>
            <a:endParaRPr sz="1800">
              <a:solidFill>
                <a:schemeClr val="dk1"/>
              </a:solidFill>
              <a:latin typeface="Lato"/>
              <a:ea typeface="Lato"/>
              <a:cs typeface="Lato"/>
              <a:sym typeface="Lato"/>
            </a:endParaRPr>
          </a:p>
        </p:txBody>
      </p:sp>
      <p:sp>
        <p:nvSpPr>
          <p:cNvPr id="2525" name="Google Shape;2525;p61"/>
          <p:cNvSpPr/>
          <p:nvPr/>
        </p:nvSpPr>
        <p:spPr>
          <a:xfrm>
            <a:off x="4942635" y="3776375"/>
            <a:ext cx="381300" cy="3813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Nunito Black"/>
                <a:ea typeface="Nunito Black"/>
                <a:cs typeface="Nunito Black"/>
                <a:sym typeface="Nunito Black"/>
              </a:rPr>
              <a:t>D</a:t>
            </a:r>
            <a:endParaRPr>
              <a:solidFill>
                <a:schemeClr val="dk2"/>
              </a:solidFill>
              <a:latin typeface="Nunito Black"/>
              <a:ea typeface="Nunito Black"/>
              <a:cs typeface="Nunito Black"/>
              <a:sym typeface="Nunito Black"/>
            </a:endParaRPr>
          </a:p>
        </p:txBody>
      </p:sp>
      <p:sp>
        <p:nvSpPr>
          <p:cNvPr id="2526" name="Google Shape;2526;p61"/>
          <p:cNvSpPr txBox="1"/>
          <p:nvPr/>
        </p:nvSpPr>
        <p:spPr>
          <a:xfrm>
            <a:off x="5396065" y="3751475"/>
            <a:ext cx="2361300" cy="4311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Lato"/>
                <a:ea typeface="Lato"/>
                <a:cs typeface="Lato"/>
                <a:sym typeface="Lato"/>
              </a:rPr>
              <a:t>Golgi body/</a:t>
            </a:r>
            <a:r>
              <a:rPr lang="en" sz="1800">
                <a:solidFill>
                  <a:schemeClr val="dk1"/>
                </a:solidFill>
                <a:latin typeface="Lato"/>
                <a:ea typeface="Lato"/>
                <a:cs typeface="Lato"/>
                <a:sym typeface="Lato"/>
              </a:rPr>
              <a:t>apparatus</a:t>
            </a:r>
            <a:endParaRPr sz="1800">
              <a:solidFill>
                <a:schemeClr val="dk1"/>
              </a:solidFill>
              <a:latin typeface="Lato"/>
              <a:ea typeface="Lato"/>
              <a:cs typeface="Lato"/>
              <a:sym typeface="Lato"/>
            </a:endParaRPr>
          </a:p>
        </p:txBody>
      </p:sp>
      <p:grpSp>
        <p:nvGrpSpPr>
          <p:cNvPr id="2527" name="Google Shape;2527;p61"/>
          <p:cNvGrpSpPr/>
          <p:nvPr/>
        </p:nvGrpSpPr>
        <p:grpSpPr>
          <a:xfrm>
            <a:off x="3833789" y="1909805"/>
            <a:ext cx="1476421" cy="195029"/>
            <a:chOff x="213125" y="197550"/>
            <a:chExt cx="1737375" cy="229500"/>
          </a:xfrm>
        </p:grpSpPr>
        <p:cxnSp>
          <p:nvCxnSpPr>
            <p:cNvPr id="2528" name="Google Shape;2528;p61"/>
            <p:cNvCxnSpPr/>
            <p:nvPr/>
          </p:nvCxnSpPr>
          <p:spPr>
            <a:xfrm flipH="1">
              <a:off x="213125"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29" name="Google Shape;2529;p61"/>
            <p:cNvCxnSpPr/>
            <p:nvPr/>
          </p:nvCxnSpPr>
          <p:spPr>
            <a:xfrm flipH="1">
              <a:off x="359014"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30" name="Google Shape;2530;p61"/>
            <p:cNvCxnSpPr/>
            <p:nvPr/>
          </p:nvCxnSpPr>
          <p:spPr>
            <a:xfrm flipH="1">
              <a:off x="504902"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31" name="Google Shape;2531;p61"/>
            <p:cNvCxnSpPr/>
            <p:nvPr/>
          </p:nvCxnSpPr>
          <p:spPr>
            <a:xfrm flipH="1">
              <a:off x="650791"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32" name="Google Shape;2532;p61"/>
            <p:cNvCxnSpPr/>
            <p:nvPr/>
          </p:nvCxnSpPr>
          <p:spPr>
            <a:xfrm flipH="1">
              <a:off x="796680"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33" name="Google Shape;2533;p61"/>
            <p:cNvCxnSpPr/>
            <p:nvPr/>
          </p:nvCxnSpPr>
          <p:spPr>
            <a:xfrm flipH="1">
              <a:off x="942568"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34" name="Google Shape;2534;p61"/>
            <p:cNvCxnSpPr/>
            <p:nvPr/>
          </p:nvCxnSpPr>
          <p:spPr>
            <a:xfrm flipH="1">
              <a:off x="1088457"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35" name="Google Shape;2535;p61"/>
            <p:cNvCxnSpPr/>
            <p:nvPr/>
          </p:nvCxnSpPr>
          <p:spPr>
            <a:xfrm flipH="1">
              <a:off x="1234345"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36" name="Google Shape;2536;p61"/>
            <p:cNvCxnSpPr/>
            <p:nvPr/>
          </p:nvCxnSpPr>
          <p:spPr>
            <a:xfrm flipH="1">
              <a:off x="1380234"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37" name="Google Shape;2537;p61"/>
            <p:cNvCxnSpPr/>
            <p:nvPr/>
          </p:nvCxnSpPr>
          <p:spPr>
            <a:xfrm flipH="1">
              <a:off x="1526123"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38" name="Google Shape;2538;p61"/>
            <p:cNvCxnSpPr/>
            <p:nvPr/>
          </p:nvCxnSpPr>
          <p:spPr>
            <a:xfrm flipH="1">
              <a:off x="1672011" y="197550"/>
              <a:ext cx="132600" cy="229500"/>
            </a:xfrm>
            <a:prstGeom prst="straightConnector1">
              <a:avLst/>
            </a:prstGeom>
            <a:noFill/>
            <a:ln cap="flat" cmpd="sng" w="19050">
              <a:solidFill>
                <a:schemeClr val="accent2"/>
              </a:solidFill>
              <a:prstDash val="solid"/>
              <a:round/>
              <a:headEnd len="med" w="med" type="none"/>
              <a:tailEnd len="med" w="med" type="none"/>
            </a:ln>
          </p:spPr>
        </p:cxnSp>
        <p:cxnSp>
          <p:nvCxnSpPr>
            <p:cNvPr id="2539" name="Google Shape;2539;p61"/>
            <p:cNvCxnSpPr/>
            <p:nvPr/>
          </p:nvCxnSpPr>
          <p:spPr>
            <a:xfrm flipH="1">
              <a:off x="1817900" y="197550"/>
              <a:ext cx="132600" cy="229500"/>
            </a:xfrm>
            <a:prstGeom prst="straightConnector1">
              <a:avLst/>
            </a:prstGeom>
            <a:noFill/>
            <a:ln cap="flat" cmpd="sng" w="19050">
              <a:solidFill>
                <a:schemeClr val="accent2"/>
              </a:solidFill>
              <a:prstDash val="solid"/>
              <a:round/>
              <a:headEnd len="med" w="med" type="none"/>
              <a:tailEnd len="med" w="med" type="none"/>
            </a:ln>
          </p:spPr>
        </p:cxn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43" name="Shape 2543"/>
        <p:cNvGrpSpPr/>
        <p:nvPr/>
      </p:nvGrpSpPr>
      <p:grpSpPr>
        <a:xfrm>
          <a:off x="0" y="0"/>
          <a:ext cx="0" cy="0"/>
          <a:chOff x="0" y="0"/>
          <a:chExt cx="0" cy="0"/>
        </a:xfrm>
      </p:grpSpPr>
      <p:sp>
        <p:nvSpPr>
          <p:cNvPr id="2544" name="Google Shape;2544;p62"/>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BIOSCIENCE EXPERTS</a:t>
            </a:r>
            <a:endParaRPr/>
          </a:p>
        </p:txBody>
      </p:sp>
      <p:pic>
        <p:nvPicPr>
          <p:cNvPr id="2545" name="Google Shape;2545;p62"/>
          <p:cNvPicPr preferRelativeResize="0"/>
          <p:nvPr/>
        </p:nvPicPr>
        <p:blipFill>
          <a:blip r:embed="rId3">
            <a:alphaModFix/>
          </a:blip>
          <a:stretch>
            <a:fillRect/>
          </a:stretch>
        </p:blipFill>
        <p:spPr>
          <a:xfrm>
            <a:off x="1846075" y="1368775"/>
            <a:ext cx="2010900" cy="2010900"/>
          </a:xfrm>
          <a:prstGeom prst="ellipse">
            <a:avLst/>
          </a:prstGeom>
          <a:noFill/>
          <a:ln>
            <a:noFill/>
          </a:ln>
        </p:spPr>
      </p:pic>
      <p:pic>
        <p:nvPicPr>
          <p:cNvPr id="2546" name="Google Shape;2546;p62"/>
          <p:cNvPicPr preferRelativeResize="0"/>
          <p:nvPr/>
        </p:nvPicPr>
        <p:blipFill>
          <a:blip r:embed="rId4">
            <a:alphaModFix/>
          </a:blip>
          <a:stretch>
            <a:fillRect/>
          </a:stretch>
        </p:blipFill>
        <p:spPr>
          <a:xfrm>
            <a:off x="5287052" y="1368750"/>
            <a:ext cx="2010900" cy="2010900"/>
          </a:xfrm>
          <a:prstGeom prst="ellipse">
            <a:avLst/>
          </a:prstGeom>
          <a:noFill/>
          <a:ln>
            <a:noFill/>
          </a:ln>
        </p:spPr>
      </p:pic>
      <p:sp>
        <p:nvSpPr>
          <p:cNvPr id="2547" name="Google Shape;2547;p62"/>
          <p:cNvSpPr txBox="1"/>
          <p:nvPr>
            <p:ph idx="1" type="subTitle"/>
          </p:nvPr>
        </p:nvSpPr>
        <p:spPr>
          <a:xfrm>
            <a:off x="1580550" y="3556463"/>
            <a:ext cx="2541900" cy="49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AMAZING ANNA</a:t>
            </a:r>
            <a:endParaRPr/>
          </a:p>
        </p:txBody>
      </p:sp>
      <p:sp>
        <p:nvSpPr>
          <p:cNvPr id="2548" name="Google Shape;2548;p62"/>
          <p:cNvSpPr txBox="1"/>
          <p:nvPr>
            <p:ph idx="2" type="subTitle"/>
          </p:nvPr>
        </p:nvSpPr>
        <p:spPr>
          <a:xfrm>
            <a:off x="1580550" y="3949385"/>
            <a:ext cx="2541900" cy="67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2549" name="Google Shape;2549;p62"/>
          <p:cNvSpPr txBox="1"/>
          <p:nvPr>
            <p:ph idx="3" type="subTitle"/>
          </p:nvPr>
        </p:nvSpPr>
        <p:spPr>
          <a:xfrm>
            <a:off x="5021538" y="3556463"/>
            <a:ext cx="2541900" cy="493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BRILLIANT BRODY</a:t>
            </a:r>
            <a:endParaRPr/>
          </a:p>
        </p:txBody>
      </p:sp>
      <p:sp>
        <p:nvSpPr>
          <p:cNvPr id="2550" name="Google Shape;2550;p62"/>
          <p:cNvSpPr txBox="1"/>
          <p:nvPr>
            <p:ph idx="4" type="subTitle"/>
          </p:nvPr>
        </p:nvSpPr>
        <p:spPr>
          <a:xfrm>
            <a:off x="5021538" y="3949385"/>
            <a:ext cx="2541900" cy="67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grpSp>
        <p:nvGrpSpPr>
          <p:cNvPr id="2551" name="Google Shape;2551;p62"/>
          <p:cNvGrpSpPr/>
          <p:nvPr/>
        </p:nvGrpSpPr>
        <p:grpSpPr>
          <a:xfrm>
            <a:off x="7297939" y="1319050"/>
            <a:ext cx="354724" cy="354724"/>
            <a:chOff x="292035" y="246950"/>
            <a:chExt cx="461700" cy="461700"/>
          </a:xfrm>
        </p:grpSpPr>
        <p:sp>
          <p:nvSpPr>
            <p:cNvPr id="2552" name="Google Shape;2552;p62"/>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2"/>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2"/>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2"/>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56" name="Google Shape;2556;p62"/>
          <p:cNvSpPr/>
          <p:nvPr/>
        </p:nvSpPr>
        <p:spPr>
          <a:xfrm>
            <a:off x="1537125" y="1692100"/>
            <a:ext cx="871572" cy="201971"/>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2"/>
          <p:cNvSpPr/>
          <p:nvPr/>
        </p:nvSpPr>
        <p:spPr>
          <a:xfrm>
            <a:off x="1032346" y="1180782"/>
            <a:ext cx="686280" cy="13827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2"/>
          <p:cNvSpPr/>
          <p:nvPr/>
        </p:nvSpPr>
        <p:spPr>
          <a:xfrm>
            <a:off x="7753075" y="2603950"/>
            <a:ext cx="871572" cy="201971"/>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9" name="Google Shape;2559;p62"/>
          <p:cNvGrpSpPr/>
          <p:nvPr/>
        </p:nvGrpSpPr>
        <p:grpSpPr>
          <a:xfrm>
            <a:off x="3833793" y="4795517"/>
            <a:ext cx="1476421" cy="195029"/>
            <a:chOff x="213125" y="197550"/>
            <a:chExt cx="1737375" cy="229500"/>
          </a:xfrm>
        </p:grpSpPr>
        <p:cxnSp>
          <p:nvCxnSpPr>
            <p:cNvPr id="2560" name="Google Shape;2560;p62"/>
            <p:cNvCxnSpPr/>
            <p:nvPr/>
          </p:nvCxnSpPr>
          <p:spPr>
            <a:xfrm flipH="1">
              <a:off x="21312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61" name="Google Shape;2561;p62"/>
            <p:cNvCxnSpPr/>
            <p:nvPr/>
          </p:nvCxnSpPr>
          <p:spPr>
            <a:xfrm flipH="1">
              <a:off x="35901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62" name="Google Shape;2562;p62"/>
            <p:cNvCxnSpPr/>
            <p:nvPr/>
          </p:nvCxnSpPr>
          <p:spPr>
            <a:xfrm flipH="1">
              <a:off x="504902"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63" name="Google Shape;2563;p62"/>
            <p:cNvCxnSpPr/>
            <p:nvPr/>
          </p:nvCxnSpPr>
          <p:spPr>
            <a:xfrm flipH="1">
              <a:off x="65079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64" name="Google Shape;2564;p62"/>
            <p:cNvCxnSpPr/>
            <p:nvPr/>
          </p:nvCxnSpPr>
          <p:spPr>
            <a:xfrm flipH="1">
              <a:off x="796680"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65" name="Google Shape;2565;p62"/>
            <p:cNvCxnSpPr/>
            <p:nvPr/>
          </p:nvCxnSpPr>
          <p:spPr>
            <a:xfrm flipH="1">
              <a:off x="942568"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66" name="Google Shape;2566;p62"/>
            <p:cNvCxnSpPr/>
            <p:nvPr/>
          </p:nvCxnSpPr>
          <p:spPr>
            <a:xfrm flipH="1">
              <a:off x="1088457"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67" name="Google Shape;2567;p62"/>
            <p:cNvCxnSpPr/>
            <p:nvPr/>
          </p:nvCxnSpPr>
          <p:spPr>
            <a:xfrm flipH="1">
              <a:off x="1234345"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68" name="Google Shape;2568;p62"/>
            <p:cNvCxnSpPr/>
            <p:nvPr/>
          </p:nvCxnSpPr>
          <p:spPr>
            <a:xfrm flipH="1">
              <a:off x="1380234"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69" name="Google Shape;2569;p62"/>
            <p:cNvCxnSpPr/>
            <p:nvPr/>
          </p:nvCxnSpPr>
          <p:spPr>
            <a:xfrm flipH="1">
              <a:off x="1526123"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70" name="Google Shape;2570;p62"/>
            <p:cNvCxnSpPr/>
            <p:nvPr/>
          </p:nvCxnSpPr>
          <p:spPr>
            <a:xfrm flipH="1">
              <a:off x="1672011" y="197550"/>
              <a:ext cx="132600" cy="229500"/>
            </a:xfrm>
            <a:prstGeom prst="straightConnector1">
              <a:avLst/>
            </a:prstGeom>
            <a:noFill/>
            <a:ln cap="flat" cmpd="sng" w="19050">
              <a:solidFill>
                <a:schemeClr val="dk2"/>
              </a:solidFill>
              <a:prstDash val="solid"/>
              <a:round/>
              <a:headEnd len="med" w="med" type="none"/>
              <a:tailEnd len="med" w="med" type="none"/>
            </a:ln>
          </p:spPr>
        </p:cxnSp>
        <p:cxnSp>
          <p:nvCxnSpPr>
            <p:cNvPr id="2571" name="Google Shape;2571;p62"/>
            <p:cNvCxnSpPr/>
            <p:nvPr/>
          </p:nvCxnSpPr>
          <p:spPr>
            <a:xfrm flipH="1">
              <a:off x="1817900" y="197550"/>
              <a:ext cx="132600" cy="229500"/>
            </a:xfrm>
            <a:prstGeom prst="straightConnector1">
              <a:avLst/>
            </a:prstGeom>
            <a:noFill/>
            <a:ln cap="flat" cmpd="sng" w="19050">
              <a:solidFill>
                <a:schemeClr val="dk2"/>
              </a:solidFill>
              <a:prstDash val="solid"/>
              <a:round/>
              <a:headEnd len="med" w="med" type="none"/>
              <a:tailEnd len="med" w="med" type="none"/>
            </a:ln>
          </p:spPr>
        </p:cxnSp>
      </p:grpSp>
      <p:grpSp>
        <p:nvGrpSpPr>
          <p:cNvPr id="2572" name="Google Shape;2572;p62"/>
          <p:cNvGrpSpPr/>
          <p:nvPr/>
        </p:nvGrpSpPr>
        <p:grpSpPr>
          <a:xfrm rot="1800053">
            <a:off x="558786" y="1942286"/>
            <a:ext cx="488127" cy="1086902"/>
            <a:chOff x="3631400" y="2952575"/>
            <a:chExt cx="344100" cy="766200"/>
          </a:xfrm>
        </p:grpSpPr>
        <p:sp>
          <p:nvSpPr>
            <p:cNvPr id="2573" name="Google Shape;2573;p62"/>
            <p:cNvSpPr/>
            <p:nvPr/>
          </p:nvSpPr>
          <p:spPr>
            <a:xfrm>
              <a:off x="3708775" y="2991575"/>
              <a:ext cx="266725" cy="685825"/>
            </a:xfrm>
            <a:custGeom>
              <a:rect b="b" l="l" r="r" t="t"/>
              <a:pathLst>
                <a:path extrusionOk="0" h="27433" w="10669">
                  <a:moveTo>
                    <a:pt x="1013" y="0"/>
                  </a:moveTo>
                  <a:cubicBezTo>
                    <a:pt x="489" y="0"/>
                    <a:pt x="60" y="441"/>
                    <a:pt x="60" y="953"/>
                  </a:cubicBezTo>
                  <a:cubicBezTo>
                    <a:pt x="60" y="1429"/>
                    <a:pt x="406" y="1822"/>
                    <a:pt x="870" y="1893"/>
                  </a:cubicBezTo>
                  <a:cubicBezTo>
                    <a:pt x="894" y="2310"/>
                    <a:pt x="965" y="2822"/>
                    <a:pt x="1168" y="3382"/>
                  </a:cubicBezTo>
                  <a:cubicBezTo>
                    <a:pt x="882" y="3548"/>
                    <a:pt x="691" y="3858"/>
                    <a:pt x="691" y="4203"/>
                  </a:cubicBezTo>
                  <a:cubicBezTo>
                    <a:pt x="691" y="4727"/>
                    <a:pt x="1120" y="5156"/>
                    <a:pt x="1644" y="5156"/>
                  </a:cubicBezTo>
                  <a:cubicBezTo>
                    <a:pt x="1775" y="5156"/>
                    <a:pt x="1906" y="5120"/>
                    <a:pt x="2025" y="5060"/>
                  </a:cubicBezTo>
                  <a:cubicBezTo>
                    <a:pt x="2275" y="5418"/>
                    <a:pt x="2596" y="5763"/>
                    <a:pt x="2966" y="6108"/>
                  </a:cubicBezTo>
                  <a:cubicBezTo>
                    <a:pt x="2894" y="6239"/>
                    <a:pt x="2846" y="6394"/>
                    <a:pt x="2846" y="6549"/>
                  </a:cubicBezTo>
                  <a:cubicBezTo>
                    <a:pt x="2846" y="7073"/>
                    <a:pt x="3275" y="7501"/>
                    <a:pt x="3799" y="7501"/>
                  </a:cubicBezTo>
                  <a:cubicBezTo>
                    <a:pt x="4085" y="7501"/>
                    <a:pt x="4323" y="7382"/>
                    <a:pt x="4501" y="7192"/>
                  </a:cubicBezTo>
                  <a:cubicBezTo>
                    <a:pt x="4621" y="7251"/>
                    <a:pt x="4740" y="7323"/>
                    <a:pt x="4859" y="7382"/>
                  </a:cubicBezTo>
                  <a:cubicBezTo>
                    <a:pt x="5156" y="7537"/>
                    <a:pt x="5430" y="7692"/>
                    <a:pt x="5704" y="7846"/>
                  </a:cubicBezTo>
                  <a:cubicBezTo>
                    <a:pt x="5644" y="7966"/>
                    <a:pt x="5609" y="8096"/>
                    <a:pt x="5609" y="8251"/>
                  </a:cubicBezTo>
                  <a:cubicBezTo>
                    <a:pt x="5609" y="8775"/>
                    <a:pt x="6049" y="9204"/>
                    <a:pt x="6561" y="9204"/>
                  </a:cubicBezTo>
                  <a:cubicBezTo>
                    <a:pt x="6835" y="9204"/>
                    <a:pt x="7073" y="9097"/>
                    <a:pt x="7252" y="8918"/>
                  </a:cubicBezTo>
                  <a:cubicBezTo>
                    <a:pt x="7657" y="9251"/>
                    <a:pt x="7978" y="9573"/>
                    <a:pt x="8264" y="9906"/>
                  </a:cubicBezTo>
                  <a:cubicBezTo>
                    <a:pt x="8097" y="10061"/>
                    <a:pt x="8014" y="10299"/>
                    <a:pt x="8014" y="10561"/>
                  </a:cubicBezTo>
                  <a:cubicBezTo>
                    <a:pt x="8014" y="11073"/>
                    <a:pt x="8442" y="11502"/>
                    <a:pt x="8966" y="11502"/>
                  </a:cubicBezTo>
                  <a:cubicBezTo>
                    <a:pt x="9050" y="11502"/>
                    <a:pt x="9145" y="11490"/>
                    <a:pt x="9216" y="11478"/>
                  </a:cubicBezTo>
                  <a:cubicBezTo>
                    <a:pt x="9395" y="11942"/>
                    <a:pt x="9502" y="12383"/>
                    <a:pt x="9538" y="12788"/>
                  </a:cubicBezTo>
                  <a:cubicBezTo>
                    <a:pt x="9109" y="12871"/>
                    <a:pt x="8764" y="13264"/>
                    <a:pt x="8764" y="13728"/>
                  </a:cubicBezTo>
                  <a:cubicBezTo>
                    <a:pt x="8764" y="14181"/>
                    <a:pt x="9097" y="14573"/>
                    <a:pt x="9538" y="14657"/>
                  </a:cubicBezTo>
                  <a:cubicBezTo>
                    <a:pt x="9502" y="15050"/>
                    <a:pt x="9407" y="15478"/>
                    <a:pt x="9228" y="15943"/>
                  </a:cubicBezTo>
                  <a:cubicBezTo>
                    <a:pt x="9145" y="15907"/>
                    <a:pt x="9050" y="15895"/>
                    <a:pt x="8966" y="15895"/>
                  </a:cubicBezTo>
                  <a:cubicBezTo>
                    <a:pt x="8442" y="15895"/>
                    <a:pt x="8014" y="16324"/>
                    <a:pt x="8014" y="16848"/>
                  </a:cubicBezTo>
                  <a:cubicBezTo>
                    <a:pt x="8014" y="17098"/>
                    <a:pt x="8109" y="17336"/>
                    <a:pt x="8276" y="17502"/>
                  </a:cubicBezTo>
                  <a:cubicBezTo>
                    <a:pt x="8038" y="17788"/>
                    <a:pt x="7752" y="18086"/>
                    <a:pt x="7418" y="18372"/>
                  </a:cubicBezTo>
                  <a:cubicBezTo>
                    <a:pt x="7240" y="18193"/>
                    <a:pt x="7002" y="18086"/>
                    <a:pt x="6740" y="18086"/>
                  </a:cubicBezTo>
                  <a:cubicBezTo>
                    <a:pt x="6228" y="18086"/>
                    <a:pt x="5787" y="18514"/>
                    <a:pt x="5787" y="19038"/>
                  </a:cubicBezTo>
                  <a:cubicBezTo>
                    <a:pt x="5787" y="19181"/>
                    <a:pt x="5823" y="19336"/>
                    <a:pt x="5894" y="19455"/>
                  </a:cubicBezTo>
                  <a:cubicBezTo>
                    <a:pt x="5585" y="19646"/>
                    <a:pt x="5240" y="19824"/>
                    <a:pt x="4871" y="20015"/>
                  </a:cubicBezTo>
                  <a:cubicBezTo>
                    <a:pt x="4775" y="20062"/>
                    <a:pt x="4680" y="20122"/>
                    <a:pt x="4585" y="20169"/>
                  </a:cubicBezTo>
                  <a:cubicBezTo>
                    <a:pt x="4406" y="19955"/>
                    <a:pt x="4156" y="19824"/>
                    <a:pt x="3859" y="19824"/>
                  </a:cubicBezTo>
                  <a:cubicBezTo>
                    <a:pt x="3335" y="19824"/>
                    <a:pt x="2906" y="20253"/>
                    <a:pt x="2906" y="20777"/>
                  </a:cubicBezTo>
                  <a:cubicBezTo>
                    <a:pt x="2906" y="20943"/>
                    <a:pt x="2954" y="21110"/>
                    <a:pt x="3025" y="21241"/>
                  </a:cubicBezTo>
                  <a:cubicBezTo>
                    <a:pt x="2632" y="21586"/>
                    <a:pt x="2311" y="21943"/>
                    <a:pt x="2037" y="22301"/>
                  </a:cubicBezTo>
                  <a:cubicBezTo>
                    <a:pt x="1918" y="22241"/>
                    <a:pt x="1775" y="22193"/>
                    <a:pt x="1620" y="22193"/>
                  </a:cubicBezTo>
                  <a:cubicBezTo>
                    <a:pt x="1108" y="22193"/>
                    <a:pt x="668" y="22622"/>
                    <a:pt x="668" y="23146"/>
                  </a:cubicBezTo>
                  <a:cubicBezTo>
                    <a:pt x="668" y="23503"/>
                    <a:pt x="870" y="23813"/>
                    <a:pt x="1144" y="23979"/>
                  </a:cubicBezTo>
                  <a:cubicBezTo>
                    <a:pt x="941" y="24575"/>
                    <a:pt x="870" y="25110"/>
                    <a:pt x="834" y="25539"/>
                  </a:cubicBezTo>
                  <a:cubicBezTo>
                    <a:pt x="370" y="25599"/>
                    <a:pt x="1" y="26003"/>
                    <a:pt x="1" y="26480"/>
                  </a:cubicBezTo>
                  <a:cubicBezTo>
                    <a:pt x="1" y="27004"/>
                    <a:pt x="430" y="27432"/>
                    <a:pt x="953" y="27432"/>
                  </a:cubicBezTo>
                  <a:cubicBezTo>
                    <a:pt x="1477" y="27432"/>
                    <a:pt x="1906" y="27004"/>
                    <a:pt x="1906" y="26480"/>
                  </a:cubicBezTo>
                  <a:cubicBezTo>
                    <a:pt x="1906" y="26015"/>
                    <a:pt x="1584" y="25634"/>
                    <a:pt x="1132" y="25539"/>
                  </a:cubicBezTo>
                  <a:cubicBezTo>
                    <a:pt x="1168" y="25134"/>
                    <a:pt x="1239" y="24634"/>
                    <a:pt x="1430" y="24063"/>
                  </a:cubicBezTo>
                  <a:cubicBezTo>
                    <a:pt x="1489" y="24087"/>
                    <a:pt x="1561" y="24087"/>
                    <a:pt x="1620" y="24087"/>
                  </a:cubicBezTo>
                  <a:cubicBezTo>
                    <a:pt x="2144" y="24087"/>
                    <a:pt x="2573" y="23646"/>
                    <a:pt x="2573" y="23134"/>
                  </a:cubicBezTo>
                  <a:cubicBezTo>
                    <a:pt x="2573" y="22860"/>
                    <a:pt x="2477" y="22622"/>
                    <a:pt x="2299" y="22443"/>
                  </a:cubicBezTo>
                  <a:cubicBezTo>
                    <a:pt x="2549" y="22122"/>
                    <a:pt x="2846" y="21777"/>
                    <a:pt x="3216" y="21467"/>
                  </a:cubicBezTo>
                  <a:cubicBezTo>
                    <a:pt x="3382" y="21610"/>
                    <a:pt x="3608" y="21705"/>
                    <a:pt x="3859" y="21705"/>
                  </a:cubicBezTo>
                  <a:cubicBezTo>
                    <a:pt x="4382" y="21705"/>
                    <a:pt x="4811" y="21265"/>
                    <a:pt x="4811" y="20753"/>
                  </a:cubicBezTo>
                  <a:cubicBezTo>
                    <a:pt x="4811" y="20634"/>
                    <a:pt x="4775" y="20515"/>
                    <a:pt x="4751" y="20408"/>
                  </a:cubicBezTo>
                  <a:lnTo>
                    <a:pt x="5013" y="20277"/>
                  </a:lnTo>
                  <a:cubicBezTo>
                    <a:pt x="5406" y="20074"/>
                    <a:pt x="5764" y="19884"/>
                    <a:pt x="6085" y="19681"/>
                  </a:cubicBezTo>
                  <a:cubicBezTo>
                    <a:pt x="6264" y="19836"/>
                    <a:pt x="6490" y="19943"/>
                    <a:pt x="6764" y="19943"/>
                  </a:cubicBezTo>
                  <a:cubicBezTo>
                    <a:pt x="7276" y="19943"/>
                    <a:pt x="7716" y="19515"/>
                    <a:pt x="7716" y="18991"/>
                  </a:cubicBezTo>
                  <a:cubicBezTo>
                    <a:pt x="7716" y="18848"/>
                    <a:pt x="7680" y="18705"/>
                    <a:pt x="7621" y="18586"/>
                  </a:cubicBezTo>
                  <a:cubicBezTo>
                    <a:pt x="7990" y="18276"/>
                    <a:pt x="8288" y="17967"/>
                    <a:pt x="8561" y="17657"/>
                  </a:cubicBezTo>
                  <a:cubicBezTo>
                    <a:pt x="8692" y="17717"/>
                    <a:pt x="8823" y="17752"/>
                    <a:pt x="8978" y="17752"/>
                  </a:cubicBezTo>
                  <a:cubicBezTo>
                    <a:pt x="9502" y="17752"/>
                    <a:pt x="9931" y="17324"/>
                    <a:pt x="9931" y="16800"/>
                  </a:cubicBezTo>
                  <a:cubicBezTo>
                    <a:pt x="9931" y="16490"/>
                    <a:pt x="9776" y="16205"/>
                    <a:pt x="9538" y="16026"/>
                  </a:cubicBezTo>
                  <a:cubicBezTo>
                    <a:pt x="9740" y="15526"/>
                    <a:pt x="9835" y="15050"/>
                    <a:pt x="9883" y="14621"/>
                  </a:cubicBezTo>
                  <a:cubicBezTo>
                    <a:pt x="10312" y="14573"/>
                    <a:pt x="10669" y="14169"/>
                    <a:pt x="10669" y="13692"/>
                  </a:cubicBezTo>
                  <a:cubicBezTo>
                    <a:pt x="10669" y="13216"/>
                    <a:pt x="10312" y="12823"/>
                    <a:pt x="9859" y="12764"/>
                  </a:cubicBezTo>
                  <a:cubicBezTo>
                    <a:pt x="9812" y="12323"/>
                    <a:pt x="9704" y="11835"/>
                    <a:pt x="9502" y="11311"/>
                  </a:cubicBezTo>
                  <a:cubicBezTo>
                    <a:pt x="9740" y="11133"/>
                    <a:pt x="9895" y="10859"/>
                    <a:pt x="9895" y="10537"/>
                  </a:cubicBezTo>
                  <a:cubicBezTo>
                    <a:pt x="9895" y="10013"/>
                    <a:pt x="9466" y="9585"/>
                    <a:pt x="8942" y="9585"/>
                  </a:cubicBezTo>
                  <a:cubicBezTo>
                    <a:pt x="8788" y="9585"/>
                    <a:pt x="8633" y="9632"/>
                    <a:pt x="8514" y="9692"/>
                  </a:cubicBezTo>
                  <a:cubicBezTo>
                    <a:pt x="8216" y="9347"/>
                    <a:pt x="7859" y="8989"/>
                    <a:pt x="7430" y="8632"/>
                  </a:cubicBezTo>
                  <a:cubicBezTo>
                    <a:pt x="7490" y="8513"/>
                    <a:pt x="7514" y="8382"/>
                    <a:pt x="7514" y="8227"/>
                  </a:cubicBezTo>
                  <a:cubicBezTo>
                    <a:pt x="7514" y="7715"/>
                    <a:pt x="7085" y="7287"/>
                    <a:pt x="6561" y="7287"/>
                  </a:cubicBezTo>
                  <a:cubicBezTo>
                    <a:pt x="6299" y="7287"/>
                    <a:pt x="6061" y="7394"/>
                    <a:pt x="5883" y="7585"/>
                  </a:cubicBezTo>
                  <a:cubicBezTo>
                    <a:pt x="5597" y="7418"/>
                    <a:pt x="5311" y="7251"/>
                    <a:pt x="5002" y="7096"/>
                  </a:cubicBezTo>
                  <a:cubicBezTo>
                    <a:pt x="4882" y="7037"/>
                    <a:pt x="4775" y="6989"/>
                    <a:pt x="4680" y="6918"/>
                  </a:cubicBezTo>
                  <a:cubicBezTo>
                    <a:pt x="4716" y="6799"/>
                    <a:pt x="4751" y="6680"/>
                    <a:pt x="4751" y="6549"/>
                  </a:cubicBezTo>
                  <a:cubicBezTo>
                    <a:pt x="4751" y="6025"/>
                    <a:pt x="4323" y="5596"/>
                    <a:pt x="3799" y="5596"/>
                  </a:cubicBezTo>
                  <a:cubicBezTo>
                    <a:pt x="3549" y="5596"/>
                    <a:pt x="3323" y="5703"/>
                    <a:pt x="3156" y="5846"/>
                  </a:cubicBezTo>
                  <a:cubicBezTo>
                    <a:pt x="2811" y="5537"/>
                    <a:pt x="2513" y="5215"/>
                    <a:pt x="2275" y="4906"/>
                  </a:cubicBezTo>
                  <a:cubicBezTo>
                    <a:pt x="2477" y="4715"/>
                    <a:pt x="2596" y="4489"/>
                    <a:pt x="2596" y="4203"/>
                  </a:cubicBezTo>
                  <a:cubicBezTo>
                    <a:pt x="2596" y="3679"/>
                    <a:pt x="2156" y="3251"/>
                    <a:pt x="1644" y="3251"/>
                  </a:cubicBezTo>
                  <a:cubicBezTo>
                    <a:pt x="1561" y="3251"/>
                    <a:pt x="1501" y="3263"/>
                    <a:pt x="1430" y="3274"/>
                  </a:cubicBezTo>
                  <a:cubicBezTo>
                    <a:pt x="1251" y="2763"/>
                    <a:pt x="1180" y="2274"/>
                    <a:pt x="1168" y="1893"/>
                  </a:cubicBezTo>
                  <a:cubicBezTo>
                    <a:pt x="1608" y="1822"/>
                    <a:pt x="1965" y="1429"/>
                    <a:pt x="1965" y="953"/>
                  </a:cubicBezTo>
                  <a:cubicBezTo>
                    <a:pt x="1965" y="441"/>
                    <a:pt x="1537" y="0"/>
                    <a:pt x="1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2"/>
            <p:cNvSpPr/>
            <p:nvPr/>
          </p:nvSpPr>
          <p:spPr>
            <a:xfrm>
              <a:off x="3631400" y="2991575"/>
              <a:ext cx="266725" cy="685825"/>
            </a:xfrm>
            <a:custGeom>
              <a:rect b="b" l="l" r="r" t="t"/>
              <a:pathLst>
                <a:path extrusionOk="0" h="27433" w="10669">
                  <a:moveTo>
                    <a:pt x="9656" y="0"/>
                  </a:moveTo>
                  <a:cubicBezTo>
                    <a:pt x="9132" y="0"/>
                    <a:pt x="8704" y="441"/>
                    <a:pt x="8704" y="953"/>
                  </a:cubicBezTo>
                  <a:cubicBezTo>
                    <a:pt x="8704" y="1429"/>
                    <a:pt x="9061" y="1822"/>
                    <a:pt x="9513" y="1893"/>
                  </a:cubicBezTo>
                  <a:cubicBezTo>
                    <a:pt x="9490" y="2274"/>
                    <a:pt x="9418" y="2763"/>
                    <a:pt x="9240" y="3274"/>
                  </a:cubicBezTo>
                  <a:cubicBezTo>
                    <a:pt x="9168" y="3263"/>
                    <a:pt x="9109" y="3251"/>
                    <a:pt x="9037" y="3251"/>
                  </a:cubicBezTo>
                  <a:cubicBezTo>
                    <a:pt x="8513" y="3251"/>
                    <a:pt x="8085" y="3679"/>
                    <a:pt x="8085" y="4203"/>
                  </a:cubicBezTo>
                  <a:cubicBezTo>
                    <a:pt x="8085" y="4489"/>
                    <a:pt x="8204" y="4715"/>
                    <a:pt x="8394" y="4906"/>
                  </a:cubicBezTo>
                  <a:cubicBezTo>
                    <a:pt x="8156" y="5215"/>
                    <a:pt x="7858" y="5537"/>
                    <a:pt x="7513" y="5846"/>
                  </a:cubicBezTo>
                  <a:cubicBezTo>
                    <a:pt x="7346" y="5703"/>
                    <a:pt x="7132" y="5596"/>
                    <a:pt x="6870" y="5596"/>
                  </a:cubicBezTo>
                  <a:cubicBezTo>
                    <a:pt x="6358" y="5596"/>
                    <a:pt x="5918" y="6025"/>
                    <a:pt x="5918" y="6549"/>
                  </a:cubicBezTo>
                  <a:cubicBezTo>
                    <a:pt x="5918" y="6680"/>
                    <a:pt x="5953" y="6799"/>
                    <a:pt x="6001" y="6918"/>
                  </a:cubicBezTo>
                  <a:cubicBezTo>
                    <a:pt x="5894" y="6989"/>
                    <a:pt x="5787" y="7037"/>
                    <a:pt x="5668" y="7096"/>
                  </a:cubicBezTo>
                  <a:cubicBezTo>
                    <a:pt x="5358" y="7251"/>
                    <a:pt x="5072" y="7418"/>
                    <a:pt x="4787" y="7585"/>
                  </a:cubicBezTo>
                  <a:cubicBezTo>
                    <a:pt x="4608" y="7394"/>
                    <a:pt x="4370" y="7287"/>
                    <a:pt x="4108" y="7287"/>
                  </a:cubicBezTo>
                  <a:cubicBezTo>
                    <a:pt x="3584" y="7287"/>
                    <a:pt x="3155" y="7715"/>
                    <a:pt x="3155" y="8227"/>
                  </a:cubicBezTo>
                  <a:cubicBezTo>
                    <a:pt x="3155" y="8382"/>
                    <a:pt x="3179" y="8513"/>
                    <a:pt x="3239" y="8632"/>
                  </a:cubicBezTo>
                  <a:cubicBezTo>
                    <a:pt x="2810" y="8989"/>
                    <a:pt x="2453" y="9347"/>
                    <a:pt x="2155" y="9692"/>
                  </a:cubicBezTo>
                  <a:cubicBezTo>
                    <a:pt x="2036" y="9632"/>
                    <a:pt x="1893" y="9585"/>
                    <a:pt x="1727" y="9585"/>
                  </a:cubicBezTo>
                  <a:cubicBezTo>
                    <a:pt x="1203" y="9585"/>
                    <a:pt x="774" y="10013"/>
                    <a:pt x="774" y="10537"/>
                  </a:cubicBezTo>
                  <a:cubicBezTo>
                    <a:pt x="774" y="10859"/>
                    <a:pt x="941" y="11133"/>
                    <a:pt x="1179" y="11311"/>
                  </a:cubicBezTo>
                  <a:cubicBezTo>
                    <a:pt x="965" y="11835"/>
                    <a:pt x="869" y="12323"/>
                    <a:pt x="822" y="12764"/>
                  </a:cubicBezTo>
                  <a:cubicBezTo>
                    <a:pt x="357" y="12823"/>
                    <a:pt x="0" y="13216"/>
                    <a:pt x="0" y="13692"/>
                  </a:cubicBezTo>
                  <a:cubicBezTo>
                    <a:pt x="0" y="14169"/>
                    <a:pt x="357" y="14573"/>
                    <a:pt x="786" y="14621"/>
                  </a:cubicBezTo>
                  <a:cubicBezTo>
                    <a:pt x="834" y="15050"/>
                    <a:pt x="941" y="15526"/>
                    <a:pt x="1131" y="16026"/>
                  </a:cubicBezTo>
                  <a:cubicBezTo>
                    <a:pt x="893" y="16205"/>
                    <a:pt x="738" y="16490"/>
                    <a:pt x="738" y="16800"/>
                  </a:cubicBezTo>
                  <a:cubicBezTo>
                    <a:pt x="738" y="17324"/>
                    <a:pt x="1179" y="17752"/>
                    <a:pt x="1691" y="17752"/>
                  </a:cubicBezTo>
                  <a:cubicBezTo>
                    <a:pt x="1846" y="17752"/>
                    <a:pt x="1977" y="17717"/>
                    <a:pt x="2108" y="17657"/>
                  </a:cubicBezTo>
                  <a:cubicBezTo>
                    <a:pt x="2382" y="17967"/>
                    <a:pt x="2679" y="18276"/>
                    <a:pt x="3048" y="18586"/>
                  </a:cubicBezTo>
                  <a:cubicBezTo>
                    <a:pt x="2989" y="18705"/>
                    <a:pt x="2965" y="18848"/>
                    <a:pt x="2965" y="18991"/>
                  </a:cubicBezTo>
                  <a:cubicBezTo>
                    <a:pt x="2965" y="19515"/>
                    <a:pt x="3394" y="19943"/>
                    <a:pt x="3917" y="19943"/>
                  </a:cubicBezTo>
                  <a:cubicBezTo>
                    <a:pt x="4179" y="19943"/>
                    <a:pt x="4406" y="19836"/>
                    <a:pt x="4584" y="19681"/>
                  </a:cubicBezTo>
                  <a:cubicBezTo>
                    <a:pt x="4906" y="19884"/>
                    <a:pt x="5263" y="20074"/>
                    <a:pt x="5656" y="20277"/>
                  </a:cubicBezTo>
                  <a:lnTo>
                    <a:pt x="5918" y="20408"/>
                  </a:lnTo>
                  <a:cubicBezTo>
                    <a:pt x="5894" y="20515"/>
                    <a:pt x="5858" y="20634"/>
                    <a:pt x="5858" y="20753"/>
                  </a:cubicBezTo>
                  <a:cubicBezTo>
                    <a:pt x="5858" y="21265"/>
                    <a:pt x="6299" y="21705"/>
                    <a:pt x="6811" y="21705"/>
                  </a:cubicBezTo>
                  <a:cubicBezTo>
                    <a:pt x="7073" y="21705"/>
                    <a:pt x="7287" y="21610"/>
                    <a:pt x="7454" y="21467"/>
                  </a:cubicBezTo>
                  <a:cubicBezTo>
                    <a:pt x="7823" y="21777"/>
                    <a:pt x="8120" y="22122"/>
                    <a:pt x="8382" y="22443"/>
                  </a:cubicBezTo>
                  <a:cubicBezTo>
                    <a:pt x="8204" y="22622"/>
                    <a:pt x="8097" y="22860"/>
                    <a:pt x="8097" y="23134"/>
                  </a:cubicBezTo>
                  <a:cubicBezTo>
                    <a:pt x="8097" y="23646"/>
                    <a:pt x="8525" y="24087"/>
                    <a:pt x="9049" y="24087"/>
                  </a:cubicBezTo>
                  <a:cubicBezTo>
                    <a:pt x="9109" y="24087"/>
                    <a:pt x="9180" y="24087"/>
                    <a:pt x="9240" y="24063"/>
                  </a:cubicBezTo>
                  <a:cubicBezTo>
                    <a:pt x="9430" y="24634"/>
                    <a:pt x="9513" y="25134"/>
                    <a:pt x="9537" y="25539"/>
                  </a:cubicBezTo>
                  <a:cubicBezTo>
                    <a:pt x="9097" y="25634"/>
                    <a:pt x="8763" y="26015"/>
                    <a:pt x="8763" y="26480"/>
                  </a:cubicBezTo>
                  <a:cubicBezTo>
                    <a:pt x="8763" y="27004"/>
                    <a:pt x="9192" y="27432"/>
                    <a:pt x="9716" y="27432"/>
                  </a:cubicBezTo>
                  <a:cubicBezTo>
                    <a:pt x="10240" y="27432"/>
                    <a:pt x="10668" y="27004"/>
                    <a:pt x="10668" y="26480"/>
                  </a:cubicBezTo>
                  <a:cubicBezTo>
                    <a:pt x="10668" y="26003"/>
                    <a:pt x="10299" y="25599"/>
                    <a:pt x="9835" y="25539"/>
                  </a:cubicBezTo>
                  <a:cubicBezTo>
                    <a:pt x="9811" y="25110"/>
                    <a:pt x="9728" y="24575"/>
                    <a:pt x="9525" y="23979"/>
                  </a:cubicBezTo>
                  <a:cubicBezTo>
                    <a:pt x="9811" y="23813"/>
                    <a:pt x="10002" y="23503"/>
                    <a:pt x="10002" y="23146"/>
                  </a:cubicBezTo>
                  <a:cubicBezTo>
                    <a:pt x="10002" y="22622"/>
                    <a:pt x="9573" y="22193"/>
                    <a:pt x="9049" y="22193"/>
                  </a:cubicBezTo>
                  <a:cubicBezTo>
                    <a:pt x="8894" y="22193"/>
                    <a:pt x="8751" y="22241"/>
                    <a:pt x="8632" y="22301"/>
                  </a:cubicBezTo>
                  <a:cubicBezTo>
                    <a:pt x="8358" y="21943"/>
                    <a:pt x="8037" y="21586"/>
                    <a:pt x="7644" y="21241"/>
                  </a:cubicBezTo>
                  <a:cubicBezTo>
                    <a:pt x="7727" y="21110"/>
                    <a:pt x="7763" y="20943"/>
                    <a:pt x="7763" y="20777"/>
                  </a:cubicBezTo>
                  <a:cubicBezTo>
                    <a:pt x="7763" y="20253"/>
                    <a:pt x="7335" y="19824"/>
                    <a:pt x="6811" y="19824"/>
                  </a:cubicBezTo>
                  <a:cubicBezTo>
                    <a:pt x="6513" y="19824"/>
                    <a:pt x="6263" y="19955"/>
                    <a:pt x="6084" y="20169"/>
                  </a:cubicBezTo>
                  <a:cubicBezTo>
                    <a:pt x="6001" y="20122"/>
                    <a:pt x="5894" y="20062"/>
                    <a:pt x="5799" y="20015"/>
                  </a:cubicBezTo>
                  <a:cubicBezTo>
                    <a:pt x="5430" y="19824"/>
                    <a:pt x="5084" y="19646"/>
                    <a:pt x="4775" y="19455"/>
                  </a:cubicBezTo>
                  <a:cubicBezTo>
                    <a:pt x="4846" y="19336"/>
                    <a:pt x="4882" y="19181"/>
                    <a:pt x="4882" y="19038"/>
                  </a:cubicBezTo>
                  <a:cubicBezTo>
                    <a:pt x="4882" y="18514"/>
                    <a:pt x="4453" y="18086"/>
                    <a:pt x="3929" y="18086"/>
                  </a:cubicBezTo>
                  <a:cubicBezTo>
                    <a:pt x="3679" y="18086"/>
                    <a:pt x="3441" y="18193"/>
                    <a:pt x="3263" y="18372"/>
                  </a:cubicBezTo>
                  <a:cubicBezTo>
                    <a:pt x="2917" y="18086"/>
                    <a:pt x="2632" y="17788"/>
                    <a:pt x="2393" y="17502"/>
                  </a:cubicBezTo>
                  <a:cubicBezTo>
                    <a:pt x="2560" y="17336"/>
                    <a:pt x="2667" y="17098"/>
                    <a:pt x="2667" y="16848"/>
                  </a:cubicBezTo>
                  <a:cubicBezTo>
                    <a:pt x="2667" y="16324"/>
                    <a:pt x="2227" y="15895"/>
                    <a:pt x="1715" y="15895"/>
                  </a:cubicBezTo>
                  <a:cubicBezTo>
                    <a:pt x="1620" y="15895"/>
                    <a:pt x="1536" y="15907"/>
                    <a:pt x="1441" y="15943"/>
                  </a:cubicBezTo>
                  <a:cubicBezTo>
                    <a:pt x="1262" y="15478"/>
                    <a:pt x="1179" y="15050"/>
                    <a:pt x="1131" y="14657"/>
                  </a:cubicBezTo>
                  <a:cubicBezTo>
                    <a:pt x="1572" y="14573"/>
                    <a:pt x="1905" y="14181"/>
                    <a:pt x="1905" y="13728"/>
                  </a:cubicBezTo>
                  <a:cubicBezTo>
                    <a:pt x="1905" y="13264"/>
                    <a:pt x="1560" y="12871"/>
                    <a:pt x="1131" y="12788"/>
                  </a:cubicBezTo>
                  <a:cubicBezTo>
                    <a:pt x="1179" y="12383"/>
                    <a:pt x="1274" y="11942"/>
                    <a:pt x="1453" y="11478"/>
                  </a:cubicBezTo>
                  <a:cubicBezTo>
                    <a:pt x="1536" y="11490"/>
                    <a:pt x="1620" y="11502"/>
                    <a:pt x="1715" y="11502"/>
                  </a:cubicBezTo>
                  <a:cubicBezTo>
                    <a:pt x="2227" y="11502"/>
                    <a:pt x="2667" y="11073"/>
                    <a:pt x="2667" y="10561"/>
                  </a:cubicBezTo>
                  <a:cubicBezTo>
                    <a:pt x="2667" y="10299"/>
                    <a:pt x="2572" y="10061"/>
                    <a:pt x="2405" y="9906"/>
                  </a:cubicBezTo>
                  <a:cubicBezTo>
                    <a:pt x="2691" y="9573"/>
                    <a:pt x="3024" y="9251"/>
                    <a:pt x="3417" y="8918"/>
                  </a:cubicBezTo>
                  <a:cubicBezTo>
                    <a:pt x="3596" y="9097"/>
                    <a:pt x="3834" y="9204"/>
                    <a:pt x="4108" y="9204"/>
                  </a:cubicBezTo>
                  <a:cubicBezTo>
                    <a:pt x="4632" y="9204"/>
                    <a:pt x="5060" y="8775"/>
                    <a:pt x="5060" y="8251"/>
                  </a:cubicBezTo>
                  <a:cubicBezTo>
                    <a:pt x="5060" y="8096"/>
                    <a:pt x="5025" y="7966"/>
                    <a:pt x="4965" y="7846"/>
                  </a:cubicBezTo>
                  <a:cubicBezTo>
                    <a:pt x="5239" y="7692"/>
                    <a:pt x="5525" y="7537"/>
                    <a:pt x="5822" y="7382"/>
                  </a:cubicBezTo>
                  <a:cubicBezTo>
                    <a:pt x="5941" y="7323"/>
                    <a:pt x="6061" y="7251"/>
                    <a:pt x="6180" y="7192"/>
                  </a:cubicBezTo>
                  <a:cubicBezTo>
                    <a:pt x="6358" y="7382"/>
                    <a:pt x="6596" y="7501"/>
                    <a:pt x="6870" y="7501"/>
                  </a:cubicBezTo>
                  <a:cubicBezTo>
                    <a:pt x="7394" y="7501"/>
                    <a:pt x="7823" y="7073"/>
                    <a:pt x="7823" y="6549"/>
                  </a:cubicBezTo>
                  <a:cubicBezTo>
                    <a:pt x="7823" y="6394"/>
                    <a:pt x="7787" y="6239"/>
                    <a:pt x="7704" y="6108"/>
                  </a:cubicBezTo>
                  <a:cubicBezTo>
                    <a:pt x="8085" y="5763"/>
                    <a:pt x="8394" y="5418"/>
                    <a:pt x="8644" y="5060"/>
                  </a:cubicBezTo>
                  <a:cubicBezTo>
                    <a:pt x="8763" y="5120"/>
                    <a:pt x="8894" y="5156"/>
                    <a:pt x="9037" y="5156"/>
                  </a:cubicBezTo>
                  <a:cubicBezTo>
                    <a:pt x="9549" y="5156"/>
                    <a:pt x="9990" y="4727"/>
                    <a:pt x="9990" y="4203"/>
                  </a:cubicBezTo>
                  <a:cubicBezTo>
                    <a:pt x="9990" y="3858"/>
                    <a:pt x="9787" y="3548"/>
                    <a:pt x="9513" y="3382"/>
                  </a:cubicBezTo>
                  <a:cubicBezTo>
                    <a:pt x="9704" y="2822"/>
                    <a:pt x="9775" y="2310"/>
                    <a:pt x="9811" y="1893"/>
                  </a:cubicBezTo>
                  <a:cubicBezTo>
                    <a:pt x="10263" y="1822"/>
                    <a:pt x="10609" y="1429"/>
                    <a:pt x="10609" y="953"/>
                  </a:cubicBezTo>
                  <a:cubicBezTo>
                    <a:pt x="10609" y="441"/>
                    <a:pt x="10180" y="0"/>
                    <a:pt x="965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2"/>
            <p:cNvSpPr/>
            <p:nvPr/>
          </p:nvSpPr>
          <p:spPr>
            <a:xfrm>
              <a:off x="3766825" y="3012100"/>
              <a:ext cx="77125" cy="3900"/>
            </a:xfrm>
            <a:custGeom>
              <a:rect b="b" l="l" r="r" t="t"/>
              <a:pathLst>
                <a:path extrusionOk="0" h="156" w="3085">
                  <a:moveTo>
                    <a:pt x="72" y="1"/>
                  </a:moveTo>
                  <a:cubicBezTo>
                    <a:pt x="36" y="1"/>
                    <a:pt x="1" y="37"/>
                    <a:pt x="1" y="72"/>
                  </a:cubicBezTo>
                  <a:cubicBezTo>
                    <a:pt x="1" y="108"/>
                    <a:pt x="36" y="156"/>
                    <a:pt x="72" y="156"/>
                  </a:cubicBezTo>
                  <a:lnTo>
                    <a:pt x="3013" y="156"/>
                  </a:lnTo>
                  <a:cubicBezTo>
                    <a:pt x="3049" y="156"/>
                    <a:pt x="3084" y="120"/>
                    <a:pt x="3084" y="72"/>
                  </a:cubicBezTo>
                  <a:cubicBezTo>
                    <a:pt x="3084" y="37"/>
                    <a:pt x="3049" y="1"/>
                    <a:pt x="3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2"/>
            <p:cNvSpPr/>
            <p:nvPr/>
          </p:nvSpPr>
          <p:spPr>
            <a:xfrm>
              <a:off x="3766825" y="3463050"/>
              <a:ext cx="77125" cy="3900"/>
            </a:xfrm>
            <a:custGeom>
              <a:rect b="b" l="l" r="r" t="t"/>
              <a:pathLst>
                <a:path extrusionOk="0" h="156" w="3085">
                  <a:moveTo>
                    <a:pt x="72" y="1"/>
                  </a:moveTo>
                  <a:cubicBezTo>
                    <a:pt x="36" y="1"/>
                    <a:pt x="1" y="36"/>
                    <a:pt x="1" y="72"/>
                  </a:cubicBezTo>
                  <a:cubicBezTo>
                    <a:pt x="1" y="120"/>
                    <a:pt x="36" y="156"/>
                    <a:pt x="72" y="156"/>
                  </a:cubicBezTo>
                  <a:lnTo>
                    <a:pt x="3013" y="156"/>
                  </a:lnTo>
                  <a:cubicBezTo>
                    <a:pt x="3049" y="156"/>
                    <a:pt x="3084" y="120"/>
                    <a:pt x="3084" y="72"/>
                  </a:cubicBezTo>
                  <a:cubicBezTo>
                    <a:pt x="3084" y="36"/>
                    <a:pt x="3049" y="1"/>
                    <a:pt x="30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2"/>
            <p:cNvSpPr/>
            <p:nvPr/>
          </p:nvSpPr>
          <p:spPr>
            <a:xfrm>
              <a:off x="3707000" y="3410375"/>
              <a:ext cx="191125" cy="3600"/>
            </a:xfrm>
            <a:custGeom>
              <a:rect b="b" l="l" r="r" t="t"/>
              <a:pathLst>
                <a:path extrusionOk="0" h="144" w="7645">
                  <a:moveTo>
                    <a:pt x="72" y="0"/>
                  </a:moveTo>
                  <a:cubicBezTo>
                    <a:pt x="24" y="0"/>
                    <a:pt x="0" y="24"/>
                    <a:pt x="0" y="72"/>
                  </a:cubicBezTo>
                  <a:cubicBezTo>
                    <a:pt x="0" y="119"/>
                    <a:pt x="24" y="143"/>
                    <a:pt x="72" y="143"/>
                  </a:cubicBezTo>
                  <a:lnTo>
                    <a:pt x="7573" y="143"/>
                  </a:lnTo>
                  <a:cubicBezTo>
                    <a:pt x="7620" y="143"/>
                    <a:pt x="7644" y="119"/>
                    <a:pt x="7644" y="72"/>
                  </a:cubicBezTo>
                  <a:cubicBezTo>
                    <a:pt x="7644" y="24"/>
                    <a:pt x="7620" y="0"/>
                    <a:pt x="75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2"/>
            <p:cNvSpPr/>
            <p:nvPr/>
          </p:nvSpPr>
          <p:spPr>
            <a:xfrm>
              <a:off x="3707000" y="3259150"/>
              <a:ext cx="191125" cy="3900"/>
            </a:xfrm>
            <a:custGeom>
              <a:rect b="b" l="l" r="r" t="t"/>
              <a:pathLst>
                <a:path extrusionOk="0" h="156" w="7645">
                  <a:moveTo>
                    <a:pt x="72" y="1"/>
                  </a:moveTo>
                  <a:cubicBezTo>
                    <a:pt x="24" y="1"/>
                    <a:pt x="0" y="37"/>
                    <a:pt x="0" y="72"/>
                  </a:cubicBezTo>
                  <a:cubicBezTo>
                    <a:pt x="0" y="120"/>
                    <a:pt x="24" y="156"/>
                    <a:pt x="72" y="156"/>
                  </a:cubicBezTo>
                  <a:lnTo>
                    <a:pt x="7573" y="156"/>
                  </a:lnTo>
                  <a:cubicBezTo>
                    <a:pt x="7620" y="156"/>
                    <a:pt x="7644" y="120"/>
                    <a:pt x="7644" y="72"/>
                  </a:cubicBezTo>
                  <a:cubicBezTo>
                    <a:pt x="7644" y="37"/>
                    <a:pt x="7620" y="1"/>
                    <a:pt x="75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2"/>
            <p:cNvSpPr/>
            <p:nvPr/>
          </p:nvSpPr>
          <p:spPr>
            <a:xfrm>
              <a:off x="3699550" y="3332375"/>
              <a:ext cx="211975" cy="3900"/>
            </a:xfrm>
            <a:custGeom>
              <a:rect b="b" l="l" r="r" t="t"/>
              <a:pathLst>
                <a:path extrusionOk="0" h="156" w="8479">
                  <a:moveTo>
                    <a:pt x="72" y="1"/>
                  </a:moveTo>
                  <a:cubicBezTo>
                    <a:pt x="25" y="1"/>
                    <a:pt x="1" y="37"/>
                    <a:pt x="1" y="84"/>
                  </a:cubicBezTo>
                  <a:cubicBezTo>
                    <a:pt x="1" y="120"/>
                    <a:pt x="25" y="156"/>
                    <a:pt x="72" y="156"/>
                  </a:cubicBezTo>
                  <a:lnTo>
                    <a:pt x="8407" y="156"/>
                  </a:lnTo>
                  <a:cubicBezTo>
                    <a:pt x="8454" y="156"/>
                    <a:pt x="8478" y="120"/>
                    <a:pt x="8478" y="84"/>
                  </a:cubicBezTo>
                  <a:cubicBezTo>
                    <a:pt x="8478" y="37"/>
                    <a:pt x="8454" y="1"/>
                    <a:pt x="84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2"/>
            <p:cNvSpPr/>
            <p:nvPr/>
          </p:nvSpPr>
          <p:spPr>
            <a:xfrm>
              <a:off x="3778725" y="3093675"/>
              <a:ext cx="52425" cy="3575"/>
            </a:xfrm>
            <a:custGeom>
              <a:rect b="b" l="l" r="r" t="t"/>
              <a:pathLst>
                <a:path extrusionOk="0" h="143" w="2097">
                  <a:moveTo>
                    <a:pt x="72" y="0"/>
                  </a:moveTo>
                  <a:cubicBezTo>
                    <a:pt x="37" y="0"/>
                    <a:pt x="1" y="24"/>
                    <a:pt x="1" y="72"/>
                  </a:cubicBezTo>
                  <a:cubicBezTo>
                    <a:pt x="1" y="119"/>
                    <a:pt x="37" y="143"/>
                    <a:pt x="72" y="143"/>
                  </a:cubicBezTo>
                  <a:lnTo>
                    <a:pt x="2025" y="143"/>
                  </a:lnTo>
                  <a:cubicBezTo>
                    <a:pt x="2073" y="143"/>
                    <a:pt x="2096" y="119"/>
                    <a:pt x="2096" y="72"/>
                  </a:cubicBezTo>
                  <a:cubicBezTo>
                    <a:pt x="2096" y="24"/>
                    <a:pt x="2073" y="0"/>
                    <a:pt x="2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2"/>
            <p:cNvSpPr/>
            <p:nvPr/>
          </p:nvSpPr>
          <p:spPr>
            <a:xfrm>
              <a:off x="3766825" y="3657725"/>
              <a:ext cx="77125" cy="3600"/>
            </a:xfrm>
            <a:custGeom>
              <a:rect b="b" l="l" r="r" t="t"/>
              <a:pathLst>
                <a:path extrusionOk="0" h="144" w="3085">
                  <a:moveTo>
                    <a:pt x="72" y="0"/>
                  </a:moveTo>
                  <a:cubicBezTo>
                    <a:pt x="36" y="0"/>
                    <a:pt x="1" y="24"/>
                    <a:pt x="1" y="72"/>
                  </a:cubicBezTo>
                  <a:cubicBezTo>
                    <a:pt x="1" y="119"/>
                    <a:pt x="36" y="143"/>
                    <a:pt x="72" y="143"/>
                  </a:cubicBezTo>
                  <a:lnTo>
                    <a:pt x="3013" y="143"/>
                  </a:lnTo>
                  <a:cubicBezTo>
                    <a:pt x="3049" y="143"/>
                    <a:pt x="3084" y="119"/>
                    <a:pt x="3084" y="72"/>
                  </a:cubicBezTo>
                  <a:cubicBezTo>
                    <a:pt x="3084" y="24"/>
                    <a:pt x="3049" y="0"/>
                    <a:pt x="30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2"/>
            <p:cNvSpPr/>
            <p:nvPr/>
          </p:nvSpPr>
          <p:spPr>
            <a:xfrm>
              <a:off x="3778725" y="3576175"/>
              <a:ext cx="52425" cy="3875"/>
            </a:xfrm>
            <a:custGeom>
              <a:rect b="b" l="l" r="r" t="t"/>
              <a:pathLst>
                <a:path extrusionOk="0" h="155" w="2097">
                  <a:moveTo>
                    <a:pt x="72" y="0"/>
                  </a:moveTo>
                  <a:cubicBezTo>
                    <a:pt x="37" y="0"/>
                    <a:pt x="1" y="36"/>
                    <a:pt x="1" y="72"/>
                  </a:cubicBezTo>
                  <a:cubicBezTo>
                    <a:pt x="1" y="119"/>
                    <a:pt x="37" y="155"/>
                    <a:pt x="72" y="155"/>
                  </a:cubicBezTo>
                  <a:lnTo>
                    <a:pt x="2025" y="155"/>
                  </a:lnTo>
                  <a:cubicBezTo>
                    <a:pt x="2073" y="155"/>
                    <a:pt x="2096" y="119"/>
                    <a:pt x="2096" y="72"/>
                  </a:cubicBezTo>
                  <a:cubicBezTo>
                    <a:pt x="2096" y="36"/>
                    <a:pt x="2073" y="0"/>
                    <a:pt x="20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2"/>
            <p:cNvSpPr/>
            <p:nvPr/>
          </p:nvSpPr>
          <p:spPr>
            <a:xfrm>
              <a:off x="3699550" y="3686600"/>
              <a:ext cx="214350" cy="16100"/>
            </a:xfrm>
            <a:custGeom>
              <a:rect b="b" l="l" r="r" t="t"/>
              <a:pathLst>
                <a:path extrusionOk="0" h="644" w="8574">
                  <a:moveTo>
                    <a:pt x="1" y="0"/>
                  </a:moveTo>
                  <a:lnTo>
                    <a:pt x="1" y="643"/>
                  </a:lnTo>
                  <a:lnTo>
                    <a:pt x="8573" y="643"/>
                  </a:lnTo>
                  <a:lnTo>
                    <a:pt x="8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2"/>
            <p:cNvSpPr/>
            <p:nvPr/>
          </p:nvSpPr>
          <p:spPr>
            <a:xfrm>
              <a:off x="3637950" y="3702675"/>
              <a:ext cx="337550" cy="16100"/>
            </a:xfrm>
            <a:custGeom>
              <a:rect b="b" l="l" r="r" t="t"/>
              <a:pathLst>
                <a:path extrusionOk="0" h="644" w="13502">
                  <a:moveTo>
                    <a:pt x="0" y="0"/>
                  </a:moveTo>
                  <a:lnTo>
                    <a:pt x="0" y="643"/>
                  </a:lnTo>
                  <a:lnTo>
                    <a:pt x="13502" y="643"/>
                  </a:lnTo>
                  <a:lnTo>
                    <a:pt x="135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2"/>
            <p:cNvSpPr/>
            <p:nvPr/>
          </p:nvSpPr>
          <p:spPr>
            <a:xfrm>
              <a:off x="3699550" y="2968650"/>
              <a:ext cx="214350" cy="15800"/>
            </a:xfrm>
            <a:custGeom>
              <a:rect b="b" l="l" r="r" t="t"/>
              <a:pathLst>
                <a:path extrusionOk="0" h="632" w="8574">
                  <a:moveTo>
                    <a:pt x="1" y="0"/>
                  </a:moveTo>
                  <a:lnTo>
                    <a:pt x="1" y="632"/>
                  </a:lnTo>
                  <a:lnTo>
                    <a:pt x="8573" y="632"/>
                  </a:lnTo>
                  <a:lnTo>
                    <a:pt x="85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2"/>
            <p:cNvSpPr/>
            <p:nvPr/>
          </p:nvSpPr>
          <p:spPr>
            <a:xfrm>
              <a:off x="3637950" y="2952575"/>
              <a:ext cx="337550" cy="16100"/>
            </a:xfrm>
            <a:custGeom>
              <a:rect b="b" l="l" r="r" t="t"/>
              <a:pathLst>
                <a:path extrusionOk="0" h="644" w="13502">
                  <a:moveTo>
                    <a:pt x="0" y="1"/>
                  </a:moveTo>
                  <a:lnTo>
                    <a:pt x="0" y="643"/>
                  </a:lnTo>
                  <a:lnTo>
                    <a:pt x="13502" y="643"/>
                  </a:lnTo>
                  <a:lnTo>
                    <a:pt x="135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 name="Google Shape;2587;p62"/>
          <p:cNvGrpSpPr/>
          <p:nvPr/>
        </p:nvGrpSpPr>
        <p:grpSpPr>
          <a:xfrm rot="-1504363">
            <a:off x="7893564" y="496507"/>
            <a:ext cx="828906" cy="1174554"/>
            <a:chOff x="1698325" y="61338"/>
            <a:chExt cx="530450" cy="751600"/>
          </a:xfrm>
        </p:grpSpPr>
        <p:sp>
          <p:nvSpPr>
            <p:cNvPr id="2588" name="Google Shape;2588;p62"/>
            <p:cNvSpPr/>
            <p:nvPr/>
          </p:nvSpPr>
          <p:spPr>
            <a:xfrm>
              <a:off x="1698325" y="95863"/>
              <a:ext cx="530450" cy="717075"/>
            </a:xfrm>
            <a:custGeom>
              <a:rect b="b" l="l" r="r" t="t"/>
              <a:pathLst>
                <a:path extrusionOk="0" h="28683" w="21218">
                  <a:moveTo>
                    <a:pt x="6918" y="0"/>
                  </a:moveTo>
                  <a:lnTo>
                    <a:pt x="6918" y="15133"/>
                  </a:lnTo>
                  <a:lnTo>
                    <a:pt x="715" y="25885"/>
                  </a:lnTo>
                  <a:cubicBezTo>
                    <a:pt x="1" y="27135"/>
                    <a:pt x="894" y="28683"/>
                    <a:pt x="2322" y="28683"/>
                  </a:cubicBezTo>
                  <a:lnTo>
                    <a:pt x="18884" y="28683"/>
                  </a:lnTo>
                  <a:cubicBezTo>
                    <a:pt x="20325" y="28683"/>
                    <a:pt x="21218" y="27135"/>
                    <a:pt x="20491" y="25885"/>
                  </a:cubicBezTo>
                  <a:lnTo>
                    <a:pt x="14288" y="15133"/>
                  </a:lnTo>
                  <a:lnTo>
                    <a:pt x="14288" y="0"/>
                  </a:ln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2"/>
            <p:cNvSpPr/>
            <p:nvPr/>
          </p:nvSpPr>
          <p:spPr>
            <a:xfrm>
              <a:off x="1852225" y="61338"/>
              <a:ext cx="218500" cy="34550"/>
            </a:xfrm>
            <a:custGeom>
              <a:rect b="b" l="l" r="r" t="t"/>
              <a:pathLst>
                <a:path extrusionOk="0" h="1382" w="8740">
                  <a:moveTo>
                    <a:pt x="369" y="0"/>
                  </a:moveTo>
                  <a:cubicBezTo>
                    <a:pt x="167" y="0"/>
                    <a:pt x="0" y="155"/>
                    <a:pt x="0" y="369"/>
                  </a:cubicBezTo>
                  <a:lnTo>
                    <a:pt x="0" y="1012"/>
                  </a:lnTo>
                  <a:cubicBezTo>
                    <a:pt x="0" y="1215"/>
                    <a:pt x="167" y="1381"/>
                    <a:pt x="369" y="1381"/>
                  </a:cubicBezTo>
                  <a:lnTo>
                    <a:pt x="8370" y="1381"/>
                  </a:lnTo>
                  <a:cubicBezTo>
                    <a:pt x="8573" y="1381"/>
                    <a:pt x="8739" y="1215"/>
                    <a:pt x="8739" y="1012"/>
                  </a:cubicBezTo>
                  <a:lnTo>
                    <a:pt x="8739" y="369"/>
                  </a:lnTo>
                  <a:cubicBezTo>
                    <a:pt x="8739" y="179"/>
                    <a:pt x="8573" y="12"/>
                    <a:pt x="8370" y="0"/>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2"/>
            <p:cNvSpPr/>
            <p:nvPr/>
          </p:nvSpPr>
          <p:spPr>
            <a:xfrm>
              <a:off x="1920075" y="453338"/>
              <a:ext cx="28900" cy="29200"/>
            </a:xfrm>
            <a:custGeom>
              <a:rect b="b" l="l" r="r" t="t"/>
              <a:pathLst>
                <a:path extrusionOk="0" h="1168" w="1156">
                  <a:moveTo>
                    <a:pt x="572" y="1"/>
                  </a:moveTo>
                  <a:cubicBezTo>
                    <a:pt x="251" y="1"/>
                    <a:pt x="1" y="251"/>
                    <a:pt x="1" y="584"/>
                  </a:cubicBezTo>
                  <a:cubicBezTo>
                    <a:pt x="1" y="906"/>
                    <a:pt x="251" y="1168"/>
                    <a:pt x="572" y="1168"/>
                  </a:cubicBezTo>
                  <a:cubicBezTo>
                    <a:pt x="906" y="1168"/>
                    <a:pt x="1156" y="906"/>
                    <a:pt x="1156" y="584"/>
                  </a:cubicBezTo>
                  <a:cubicBezTo>
                    <a:pt x="1156" y="275"/>
                    <a:pt x="894" y="1"/>
                    <a:pt x="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2"/>
            <p:cNvSpPr/>
            <p:nvPr/>
          </p:nvSpPr>
          <p:spPr>
            <a:xfrm>
              <a:off x="1970975" y="364338"/>
              <a:ext cx="49750" cy="50050"/>
            </a:xfrm>
            <a:custGeom>
              <a:rect b="b" l="l" r="r" t="t"/>
              <a:pathLst>
                <a:path extrusionOk="0" h="2002" w="1990">
                  <a:moveTo>
                    <a:pt x="1011" y="1"/>
                  </a:moveTo>
                  <a:cubicBezTo>
                    <a:pt x="1004" y="1"/>
                    <a:pt x="996" y="1"/>
                    <a:pt x="989" y="1"/>
                  </a:cubicBezTo>
                  <a:cubicBezTo>
                    <a:pt x="441" y="1"/>
                    <a:pt x="1" y="453"/>
                    <a:pt x="1" y="1001"/>
                  </a:cubicBezTo>
                  <a:cubicBezTo>
                    <a:pt x="1" y="1549"/>
                    <a:pt x="441" y="2001"/>
                    <a:pt x="989" y="2001"/>
                  </a:cubicBezTo>
                  <a:cubicBezTo>
                    <a:pt x="1549" y="2001"/>
                    <a:pt x="1989" y="1549"/>
                    <a:pt x="1989" y="1001"/>
                  </a:cubicBezTo>
                  <a:cubicBezTo>
                    <a:pt x="1989" y="437"/>
                    <a:pt x="1560" y="1"/>
                    <a:pt x="10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2"/>
            <p:cNvSpPr/>
            <p:nvPr/>
          </p:nvSpPr>
          <p:spPr>
            <a:xfrm>
              <a:off x="1923350" y="321163"/>
              <a:ext cx="22350" cy="22375"/>
            </a:xfrm>
            <a:custGeom>
              <a:rect b="b" l="l" r="r" t="t"/>
              <a:pathLst>
                <a:path extrusionOk="0" h="895" w="894">
                  <a:moveTo>
                    <a:pt x="462" y="1"/>
                  </a:moveTo>
                  <a:cubicBezTo>
                    <a:pt x="455" y="1"/>
                    <a:pt x="448" y="1"/>
                    <a:pt x="441" y="1"/>
                  </a:cubicBezTo>
                  <a:cubicBezTo>
                    <a:pt x="203" y="1"/>
                    <a:pt x="1" y="204"/>
                    <a:pt x="1" y="454"/>
                  </a:cubicBezTo>
                  <a:cubicBezTo>
                    <a:pt x="1" y="692"/>
                    <a:pt x="191" y="894"/>
                    <a:pt x="441" y="894"/>
                  </a:cubicBezTo>
                  <a:cubicBezTo>
                    <a:pt x="680" y="894"/>
                    <a:pt x="894" y="704"/>
                    <a:pt x="894" y="454"/>
                  </a:cubicBezTo>
                  <a:cubicBezTo>
                    <a:pt x="894" y="211"/>
                    <a:pt x="713" y="1"/>
                    <a:pt x="4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2"/>
            <p:cNvSpPr/>
            <p:nvPr/>
          </p:nvSpPr>
          <p:spPr>
            <a:xfrm>
              <a:off x="1740150" y="499764"/>
              <a:ext cx="446800" cy="288750"/>
            </a:xfrm>
            <a:custGeom>
              <a:rect b="b" l="l" r="r" t="t"/>
              <a:pathLst>
                <a:path extrusionOk="0" h="11550" w="17872">
                  <a:moveTo>
                    <a:pt x="10501" y="1"/>
                  </a:moveTo>
                  <a:cubicBezTo>
                    <a:pt x="9728" y="1"/>
                    <a:pt x="9406" y="417"/>
                    <a:pt x="9001" y="775"/>
                  </a:cubicBezTo>
                  <a:cubicBezTo>
                    <a:pt x="8692" y="1048"/>
                    <a:pt x="8358" y="1287"/>
                    <a:pt x="7763" y="1287"/>
                  </a:cubicBezTo>
                  <a:cubicBezTo>
                    <a:pt x="6810" y="1287"/>
                    <a:pt x="6513" y="644"/>
                    <a:pt x="5965" y="263"/>
                  </a:cubicBezTo>
                  <a:lnTo>
                    <a:pt x="429" y="9871"/>
                  </a:lnTo>
                  <a:cubicBezTo>
                    <a:pt x="0" y="10609"/>
                    <a:pt x="536" y="11550"/>
                    <a:pt x="1393" y="11550"/>
                  </a:cubicBezTo>
                  <a:lnTo>
                    <a:pt x="16466" y="11550"/>
                  </a:lnTo>
                  <a:cubicBezTo>
                    <a:pt x="17336" y="11550"/>
                    <a:pt x="17871" y="10609"/>
                    <a:pt x="17431" y="9871"/>
                  </a:cubicBezTo>
                  <a:lnTo>
                    <a:pt x="12335" y="1025"/>
                  </a:lnTo>
                  <a:cubicBezTo>
                    <a:pt x="12121" y="727"/>
                    <a:pt x="11466" y="1"/>
                    <a:pt x="105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2"/>
            <p:cNvSpPr/>
            <p:nvPr/>
          </p:nvSpPr>
          <p:spPr>
            <a:xfrm>
              <a:off x="1907275" y="557813"/>
              <a:ext cx="26825" cy="26825"/>
            </a:xfrm>
            <a:custGeom>
              <a:rect b="b" l="l" r="r" t="t"/>
              <a:pathLst>
                <a:path extrusionOk="0" h="1073" w="1073">
                  <a:moveTo>
                    <a:pt x="537" y="1"/>
                  </a:moveTo>
                  <a:cubicBezTo>
                    <a:pt x="239" y="1"/>
                    <a:pt x="1" y="239"/>
                    <a:pt x="1" y="537"/>
                  </a:cubicBezTo>
                  <a:cubicBezTo>
                    <a:pt x="1" y="834"/>
                    <a:pt x="239" y="1072"/>
                    <a:pt x="537" y="1072"/>
                  </a:cubicBezTo>
                  <a:cubicBezTo>
                    <a:pt x="834" y="1072"/>
                    <a:pt x="1073" y="834"/>
                    <a:pt x="1073" y="537"/>
                  </a:cubicBezTo>
                  <a:cubicBezTo>
                    <a:pt x="1073" y="239"/>
                    <a:pt x="834" y="1"/>
                    <a:pt x="5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2"/>
            <p:cNvSpPr/>
            <p:nvPr/>
          </p:nvSpPr>
          <p:spPr>
            <a:xfrm>
              <a:off x="2007000" y="557813"/>
              <a:ext cx="37225" cy="37250"/>
            </a:xfrm>
            <a:custGeom>
              <a:rect b="b" l="l" r="r" t="t"/>
              <a:pathLst>
                <a:path extrusionOk="0" h="1490" w="1489">
                  <a:moveTo>
                    <a:pt x="751" y="1"/>
                  </a:moveTo>
                  <a:cubicBezTo>
                    <a:pt x="346" y="1"/>
                    <a:pt x="1" y="334"/>
                    <a:pt x="1" y="751"/>
                  </a:cubicBezTo>
                  <a:cubicBezTo>
                    <a:pt x="1" y="1156"/>
                    <a:pt x="334" y="1489"/>
                    <a:pt x="751" y="1489"/>
                  </a:cubicBezTo>
                  <a:cubicBezTo>
                    <a:pt x="1144" y="1489"/>
                    <a:pt x="1489" y="1168"/>
                    <a:pt x="1489" y="751"/>
                  </a:cubicBezTo>
                  <a:cubicBezTo>
                    <a:pt x="1489" y="334"/>
                    <a:pt x="1144" y="1"/>
                    <a:pt x="7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 name="Google Shape;2596;p62"/>
          <p:cNvGrpSpPr/>
          <p:nvPr/>
        </p:nvGrpSpPr>
        <p:grpSpPr>
          <a:xfrm rot="-1504363">
            <a:off x="7994303" y="179103"/>
            <a:ext cx="157280" cy="252187"/>
            <a:chOff x="1920075" y="321163"/>
            <a:chExt cx="100650" cy="161375"/>
          </a:xfrm>
        </p:grpSpPr>
        <p:sp>
          <p:nvSpPr>
            <p:cNvPr id="2597" name="Google Shape;2597;p62"/>
            <p:cNvSpPr/>
            <p:nvPr/>
          </p:nvSpPr>
          <p:spPr>
            <a:xfrm>
              <a:off x="1920075" y="453338"/>
              <a:ext cx="28900" cy="29200"/>
            </a:xfrm>
            <a:custGeom>
              <a:rect b="b" l="l" r="r" t="t"/>
              <a:pathLst>
                <a:path extrusionOk="0" h="1168" w="1156">
                  <a:moveTo>
                    <a:pt x="572" y="1"/>
                  </a:moveTo>
                  <a:cubicBezTo>
                    <a:pt x="251" y="1"/>
                    <a:pt x="1" y="251"/>
                    <a:pt x="1" y="584"/>
                  </a:cubicBezTo>
                  <a:cubicBezTo>
                    <a:pt x="1" y="906"/>
                    <a:pt x="251" y="1168"/>
                    <a:pt x="572" y="1168"/>
                  </a:cubicBezTo>
                  <a:cubicBezTo>
                    <a:pt x="906" y="1168"/>
                    <a:pt x="1156" y="906"/>
                    <a:pt x="1156" y="584"/>
                  </a:cubicBezTo>
                  <a:cubicBezTo>
                    <a:pt x="1156" y="275"/>
                    <a:pt x="894" y="1"/>
                    <a:pt x="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2"/>
            <p:cNvSpPr/>
            <p:nvPr/>
          </p:nvSpPr>
          <p:spPr>
            <a:xfrm>
              <a:off x="1970975" y="364338"/>
              <a:ext cx="49750" cy="50050"/>
            </a:xfrm>
            <a:custGeom>
              <a:rect b="b" l="l" r="r" t="t"/>
              <a:pathLst>
                <a:path extrusionOk="0" h="2002" w="1990">
                  <a:moveTo>
                    <a:pt x="1011" y="1"/>
                  </a:moveTo>
                  <a:cubicBezTo>
                    <a:pt x="1004" y="1"/>
                    <a:pt x="996" y="1"/>
                    <a:pt x="989" y="1"/>
                  </a:cubicBezTo>
                  <a:cubicBezTo>
                    <a:pt x="441" y="1"/>
                    <a:pt x="1" y="453"/>
                    <a:pt x="1" y="1001"/>
                  </a:cubicBezTo>
                  <a:cubicBezTo>
                    <a:pt x="1" y="1549"/>
                    <a:pt x="441" y="2001"/>
                    <a:pt x="989" y="2001"/>
                  </a:cubicBezTo>
                  <a:cubicBezTo>
                    <a:pt x="1549" y="2001"/>
                    <a:pt x="1989" y="1549"/>
                    <a:pt x="1989" y="1001"/>
                  </a:cubicBezTo>
                  <a:cubicBezTo>
                    <a:pt x="1989" y="437"/>
                    <a:pt x="1560" y="1"/>
                    <a:pt x="101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2"/>
            <p:cNvSpPr/>
            <p:nvPr/>
          </p:nvSpPr>
          <p:spPr>
            <a:xfrm>
              <a:off x="1923350" y="321163"/>
              <a:ext cx="22350" cy="22375"/>
            </a:xfrm>
            <a:custGeom>
              <a:rect b="b" l="l" r="r" t="t"/>
              <a:pathLst>
                <a:path extrusionOk="0" h="895" w="894">
                  <a:moveTo>
                    <a:pt x="462" y="1"/>
                  </a:moveTo>
                  <a:cubicBezTo>
                    <a:pt x="455" y="1"/>
                    <a:pt x="448" y="1"/>
                    <a:pt x="441" y="1"/>
                  </a:cubicBezTo>
                  <a:cubicBezTo>
                    <a:pt x="203" y="1"/>
                    <a:pt x="1" y="204"/>
                    <a:pt x="1" y="454"/>
                  </a:cubicBezTo>
                  <a:cubicBezTo>
                    <a:pt x="1" y="692"/>
                    <a:pt x="191" y="894"/>
                    <a:pt x="441" y="894"/>
                  </a:cubicBezTo>
                  <a:cubicBezTo>
                    <a:pt x="680" y="894"/>
                    <a:pt x="894" y="704"/>
                    <a:pt x="894" y="454"/>
                  </a:cubicBezTo>
                  <a:cubicBezTo>
                    <a:pt x="894" y="211"/>
                    <a:pt x="713" y="1"/>
                    <a:pt x="46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0" name="Google Shape;2600;p62"/>
          <p:cNvSpPr/>
          <p:nvPr/>
        </p:nvSpPr>
        <p:spPr>
          <a:xfrm>
            <a:off x="4228871" y="2146957"/>
            <a:ext cx="686280" cy="138279"/>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4" name="Shape 2604"/>
        <p:cNvGrpSpPr/>
        <p:nvPr/>
      </p:nvGrpSpPr>
      <p:grpSpPr>
        <a:xfrm>
          <a:off x="0" y="0"/>
          <a:ext cx="0" cy="0"/>
          <a:chOff x="0" y="0"/>
          <a:chExt cx="0" cy="0"/>
        </a:xfrm>
      </p:grpSpPr>
      <p:pic>
        <p:nvPicPr>
          <p:cNvPr id="2605" name="Google Shape;2605;p63"/>
          <p:cNvPicPr preferRelativeResize="0"/>
          <p:nvPr/>
        </p:nvPicPr>
        <p:blipFill rotWithShape="1">
          <a:blip r:embed="rId3">
            <a:alphaModFix/>
          </a:blip>
          <a:srcRect b="8206" l="0" r="0" t="0"/>
          <a:stretch/>
        </p:blipFill>
        <p:spPr>
          <a:xfrm>
            <a:off x="4871375" y="673425"/>
            <a:ext cx="2871600" cy="3841800"/>
          </a:xfrm>
          <a:prstGeom prst="rect">
            <a:avLst/>
          </a:prstGeom>
          <a:noFill/>
          <a:ln>
            <a:noFill/>
          </a:ln>
        </p:spPr>
      </p:pic>
      <p:sp>
        <p:nvSpPr>
          <p:cNvPr id="2606" name="Google Shape;2606;p63"/>
          <p:cNvSpPr txBox="1"/>
          <p:nvPr>
            <p:ph type="title"/>
          </p:nvPr>
        </p:nvSpPr>
        <p:spPr>
          <a:xfrm>
            <a:off x="913125" y="1541250"/>
            <a:ext cx="3000600" cy="64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sp>
        <p:nvSpPr>
          <p:cNvPr id="2607" name="Google Shape;2607;p63"/>
          <p:cNvSpPr txBox="1"/>
          <p:nvPr>
            <p:ph idx="1" type="subTitle"/>
          </p:nvPr>
        </p:nvSpPr>
        <p:spPr>
          <a:xfrm>
            <a:off x="913125" y="2185053"/>
            <a:ext cx="3000600" cy="141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Right-click on it and then choose "Replace image" so you can add yours</a:t>
            </a:r>
            <a:endParaRPr/>
          </a:p>
        </p:txBody>
      </p:sp>
      <p:grpSp>
        <p:nvGrpSpPr>
          <p:cNvPr id="2608" name="Google Shape;2608;p63"/>
          <p:cNvGrpSpPr/>
          <p:nvPr/>
        </p:nvGrpSpPr>
        <p:grpSpPr>
          <a:xfrm>
            <a:off x="4806834" y="539412"/>
            <a:ext cx="3000711" cy="4064752"/>
            <a:chOff x="2641950" y="3481825"/>
            <a:chExt cx="469125" cy="635475"/>
          </a:xfrm>
        </p:grpSpPr>
        <p:sp>
          <p:nvSpPr>
            <p:cNvPr id="2609" name="Google Shape;2609;p63"/>
            <p:cNvSpPr/>
            <p:nvPr/>
          </p:nvSpPr>
          <p:spPr>
            <a:xfrm>
              <a:off x="2641950" y="3481825"/>
              <a:ext cx="469125" cy="635475"/>
            </a:xfrm>
            <a:custGeom>
              <a:rect b="b" l="l" r="r" t="t"/>
              <a:pathLst>
                <a:path extrusionOk="0" h="25419" w="18765">
                  <a:moveTo>
                    <a:pt x="17861" y="1055"/>
                  </a:moveTo>
                  <a:lnTo>
                    <a:pt x="17861" y="24364"/>
                  </a:lnTo>
                  <a:lnTo>
                    <a:pt x="896" y="24364"/>
                  </a:lnTo>
                  <a:lnTo>
                    <a:pt x="896" y="1055"/>
                  </a:lnTo>
                  <a:close/>
                  <a:moveTo>
                    <a:pt x="419" y="1"/>
                  </a:moveTo>
                  <a:cubicBezTo>
                    <a:pt x="185" y="1"/>
                    <a:pt x="1" y="193"/>
                    <a:pt x="1" y="428"/>
                  </a:cubicBezTo>
                  <a:lnTo>
                    <a:pt x="1" y="24992"/>
                  </a:lnTo>
                  <a:cubicBezTo>
                    <a:pt x="1" y="25226"/>
                    <a:pt x="185" y="25418"/>
                    <a:pt x="419" y="25418"/>
                  </a:cubicBezTo>
                  <a:lnTo>
                    <a:pt x="18338" y="25418"/>
                  </a:lnTo>
                  <a:cubicBezTo>
                    <a:pt x="18572" y="25418"/>
                    <a:pt x="18764" y="25226"/>
                    <a:pt x="18764" y="24992"/>
                  </a:cubicBezTo>
                  <a:lnTo>
                    <a:pt x="18764" y="428"/>
                  </a:lnTo>
                  <a:cubicBezTo>
                    <a:pt x="18764" y="193"/>
                    <a:pt x="18572" y="1"/>
                    <a:pt x="183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3"/>
            <p:cNvSpPr/>
            <p:nvPr/>
          </p:nvSpPr>
          <p:spPr>
            <a:xfrm>
              <a:off x="2872325" y="3491050"/>
              <a:ext cx="8175" cy="7975"/>
            </a:xfrm>
            <a:custGeom>
              <a:rect b="b" l="l" r="r" t="t"/>
              <a:pathLst>
                <a:path extrusionOk="0" h="319" w="327">
                  <a:moveTo>
                    <a:pt x="168" y="0"/>
                  </a:moveTo>
                  <a:cubicBezTo>
                    <a:pt x="75" y="0"/>
                    <a:pt x="0" y="76"/>
                    <a:pt x="0" y="159"/>
                  </a:cubicBezTo>
                  <a:cubicBezTo>
                    <a:pt x="0" y="251"/>
                    <a:pt x="75" y="318"/>
                    <a:pt x="168" y="318"/>
                  </a:cubicBezTo>
                  <a:cubicBezTo>
                    <a:pt x="251" y="318"/>
                    <a:pt x="327" y="251"/>
                    <a:pt x="327" y="159"/>
                  </a:cubicBezTo>
                  <a:cubicBezTo>
                    <a:pt x="327" y="76"/>
                    <a:pt x="251" y="0"/>
                    <a:pt x="16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 name="Google Shape;2611;p63"/>
          <p:cNvGrpSpPr/>
          <p:nvPr/>
        </p:nvGrpSpPr>
        <p:grpSpPr>
          <a:xfrm>
            <a:off x="3395613" y="1388668"/>
            <a:ext cx="463454" cy="463454"/>
            <a:chOff x="292035" y="246950"/>
            <a:chExt cx="461700" cy="461700"/>
          </a:xfrm>
        </p:grpSpPr>
        <p:sp>
          <p:nvSpPr>
            <p:cNvPr id="2612" name="Google Shape;2612;p63"/>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3"/>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3"/>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3"/>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16" name="Google Shape;2616;p63"/>
          <p:cNvSpPr/>
          <p:nvPr/>
        </p:nvSpPr>
        <p:spPr>
          <a:xfrm>
            <a:off x="239375" y="3850425"/>
            <a:ext cx="1662514" cy="923401"/>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3"/>
          <p:cNvSpPr/>
          <p:nvPr/>
        </p:nvSpPr>
        <p:spPr>
          <a:xfrm>
            <a:off x="2859575" y="4078149"/>
            <a:ext cx="989566" cy="229330"/>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3"/>
          <p:cNvSpPr/>
          <p:nvPr/>
        </p:nvSpPr>
        <p:spPr>
          <a:xfrm>
            <a:off x="567949" y="1274978"/>
            <a:ext cx="564278" cy="113703"/>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2" name="Shape 2622"/>
        <p:cNvGrpSpPr/>
        <p:nvPr/>
      </p:nvGrpSpPr>
      <p:grpSpPr>
        <a:xfrm>
          <a:off x="0" y="0"/>
          <a:ext cx="0" cy="0"/>
          <a:chOff x="0" y="0"/>
          <a:chExt cx="0" cy="0"/>
        </a:xfrm>
      </p:grpSpPr>
      <p:pic>
        <p:nvPicPr>
          <p:cNvPr id="2623" name="Google Shape;2623;p64"/>
          <p:cNvPicPr preferRelativeResize="0"/>
          <p:nvPr/>
        </p:nvPicPr>
        <p:blipFill rotWithShape="1">
          <a:blip r:embed="rId3">
            <a:alphaModFix/>
          </a:blip>
          <a:srcRect b="6279" l="0" r="0" t="0"/>
          <a:stretch/>
        </p:blipFill>
        <p:spPr>
          <a:xfrm>
            <a:off x="804325" y="1165425"/>
            <a:ext cx="3711225" cy="2319899"/>
          </a:xfrm>
          <a:prstGeom prst="rect">
            <a:avLst/>
          </a:prstGeom>
          <a:noFill/>
          <a:ln>
            <a:noFill/>
          </a:ln>
        </p:spPr>
      </p:pic>
      <p:sp>
        <p:nvSpPr>
          <p:cNvPr id="2624" name="Google Shape;2624;p64"/>
          <p:cNvSpPr txBox="1"/>
          <p:nvPr>
            <p:ph idx="1" type="subTitle"/>
          </p:nvPr>
        </p:nvSpPr>
        <p:spPr>
          <a:xfrm>
            <a:off x="5122325" y="2189400"/>
            <a:ext cx="3045300" cy="141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Right-click on it and then choose "Replace image" so you can add yours</a:t>
            </a:r>
            <a:endParaRPr/>
          </a:p>
        </p:txBody>
      </p:sp>
      <p:sp>
        <p:nvSpPr>
          <p:cNvPr id="2625" name="Google Shape;2625;p64"/>
          <p:cNvSpPr txBox="1"/>
          <p:nvPr>
            <p:ph type="title"/>
          </p:nvPr>
        </p:nvSpPr>
        <p:spPr>
          <a:xfrm>
            <a:off x="5126461" y="1229400"/>
            <a:ext cx="3045300" cy="96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DESKTOP SOFTWARE</a:t>
            </a:r>
            <a:endParaRPr/>
          </a:p>
        </p:txBody>
      </p:sp>
      <p:grpSp>
        <p:nvGrpSpPr>
          <p:cNvPr id="2626" name="Google Shape;2626;p64"/>
          <p:cNvGrpSpPr/>
          <p:nvPr/>
        </p:nvGrpSpPr>
        <p:grpSpPr>
          <a:xfrm>
            <a:off x="713409" y="1097136"/>
            <a:ext cx="3891167" cy="2949220"/>
            <a:chOff x="713409" y="1097136"/>
            <a:chExt cx="3891167" cy="2949220"/>
          </a:xfrm>
        </p:grpSpPr>
        <p:sp>
          <p:nvSpPr>
            <p:cNvPr id="2627" name="Google Shape;2627;p64"/>
            <p:cNvSpPr/>
            <p:nvPr/>
          </p:nvSpPr>
          <p:spPr>
            <a:xfrm>
              <a:off x="2243875" y="3527623"/>
              <a:ext cx="830099" cy="518714"/>
            </a:xfrm>
            <a:custGeom>
              <a:rect b="b" l="l" r="r" t="t"/>
              <a:pathLst>
                <a:path extrusionOk="0" h="4194" w="7199">
                  <a:moveTo>
                    <a:pt x="1" y="1"/>
                  </a:moveTo>
                  <a:lnTo>
                    <a:pt x="1" y="4194"/>
                  </a:lnTo>
                  <a:lnTo>
                    <a:pt x="7198" y="4194"/>
                  </a:lnTo>
                  <a:lnTo>
                    <a:pt x="71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4"/>
            <p:cNvSpPr/>
            <p:nvPr/>
          </p:nvSpPr>
          <p:spPr>
            <a:xfrm>
              <a:off x="2006583" y="4003807"/>
              <a:ext cx="1305742" cy="42548"/>
            </a:xfrm>
            <a:custGeom>
              <a:rect b="b" l="l" r="r" t="t"/>
              <a:pathLst>
                <a:path extrusionOk="0" h="369" w="11324">
                  <a:moveTo>
                    <a:pt x="67" y="0"/>
                  </a:moveTo>
                  <a:cubicBezTo>
                    <a:pt x="25" y="0"/>
                    <a:pt x="0" y="34"/>
                    <a:pt x="0" y="67"/>
                  </a:cubicBezTo>
                  <a:lnTo>
                    <a:pt x="0" y="293"/>
                  </a:lnTo>
                  <a:cubicBezTo>
                    <a:pt x="0" y="335"/>
                    <a:pt x="25" y="369"/>
                    <a:pt x="67" y="369"/>
                  </a:cubicBezTo>
                  <a:lnTo>
                    <a:pt x="11248" y="369"/>
                  </a:lnTo>
                  <a:cubicBezTo>
                    <a:pt x="11290" y="369"/>
                    <a:pt x="11324" y="335"/>
                    <a:pt x="11324" y="293"/>
                  </a:cubicBezTo>
                  <a:lnTo>
                    <a:pt x="11324" y="67"/>
                  </a:lnTo>
                  <a:cubicBezTo>
                    <a:pt x="11324" y="34"/>
                    <a:pt x="11290" y="0"/>
                    <a:pt x="112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4"/>
            <p:cNvSpPr/>
            <p:nvPr/>
          </p:nvSpPr>
          <p:spPr>
            <a:xfrm>
              <a:off x="713409" y="1097136"/>
              <a:ext cx="3891167" cy="2465736"/>
            </a:xfrm>
            <a:custGeom>
              <a:rect b="b" l="l" r="r" t="t"/>
              <a:pathLst>
                <a:path extrusionOk="0" h="21384" w="33746">
                  <a:moveTo>
                    <a:pt x="32548" y="1021"/>
                  </a:moveTo>
                  <a:lnTo>
                    <a:pt x="32548" y="20362"/>
                  </a:lnTo>
                  <a:lnTo>
                    <a:pt x="1197" y="20362"/>
                  </a:lnTo>
                  <a:lnTo>
                    <a:pt x="1197" y="1021"/>
                  </a:lnTo>
                  <a:close/>
                  <a:moveTo>
                    <a:pt x="477" y="0"/>
                  </a:moveTo>
                  <a:cubicBezTo>
                    <a:pt x="210" y="0"/>
                    <a:pt x="0" y="209"/>
                    <a:pt x="0" y="477"/>
                  </a:cubicBezTo>
                  <a:lnTo>
                    <a:pt x="0" y="20906"/>
                  </a:lnTo>
                  <a:cubicBezTo>
                    <a:pt x="0" y="21174"/>
                    <a:pt x="218" y="21384"/>
                    <a:pt x="477" y="21384"/>
                  </a:cubicBezTo>
                  <a:lnTo>
                    <a:pt x="33268" y="21384"/>
                  </a:lnTo>
                  <a:cubicBezTo>
                    <a:pt x="33536" y="21384"/>
                    <a:pt x="33745" y="21166"/>
                    <a:pt x="33745" y="20906"/>
                  </a:cubicBezTo>
                  <a:lnTo>
                    <a:pt x="33745" y="477"/>
                  </a:lnTo>
                  <a:cubicBezTo>
                    <a:pt x="33745" y="209"/>
                    <a:pt x="33536" y="0"/>
                    <a:pt x="332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 name="Google Shape;2630;p64"/>
          <p:cNvGrpSpPr/>
          <p:nvPr/>
        </p:nvGrpSpPr>
        <p:grpSpPr>
          <a:xfrm>
            <a:off x="4700913" y="765943"/>
            <a:ext cx="463454" cy="463454"/>
            <a:chOff x="292035" y="246950"/>
            <a:chExt cx="461700" cy="461700"/>
          </a:xfrm>
        </p:grpSpPr>
        <p:sp>
          <p:nvSpPr>
            <p:cNvPr id="2631" name="Google Shape;2631;p64"/>
            <p:cNvSpPr/>
            <p:nvPr/>
          </p:nvSpPr>
          <p:spPr>
            <a:xfrm>
              <a:off x="487635" y="246950"/>
              <a:ext cx="705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4"/>
            <p:cNvSpPr/>
            <p:nvPr/>
          </p:nvSpPr>
          <p:spPr>
            <a:xfrm rot="27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4"/>
            <p:cNvSpPr/>
            <p:nvPr/>
          </p:nvSpPr>
          <p:spPr>
            <a:xfrm rot="5400000">
              <a:off x="487485" y="247000"/>
              <a:ext cx="708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4"/>
            <p:cNvSpPr/>
            <p:nvPr/>
          </p:nvSpPr>
          <p:spPr>
            <a:xfrm rot="81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5" name="Google Shape;2635;p64"/>
          <p:cNvSpPr/>
          <p:nvPr/>
        </p:nvSpPr>
        <p:spPr>
          <a:xfrm>
            <a:off x="6345000" y="3968599"/>
            <a:ext cx="989566" cy="229330"/>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4"/>
          <p:cNvSpPr/>
          <p:nvPr/>
        </p:nvSpPr>
        <p:spPr>
          <a:xfrm>
            <a:off x="8067974" y="4439203"/>
            <a:ext cx="564278" cy="113703"/>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40" name="Shape 2640"/>
        <p:cNvGrpSpPr/>
        <p:nvPr/>
      </p:nvGrpSpPr>
      <p:grpSpPr>
        <a:xfrm>
          <a:off x="0" y="0"/>
          <a:ext cx="0" cy="0"/>
          <a:chOff x="0" y="0"/>
          <a:chExt cx="0" cy="0"/>
        </a:xfrm>
      </p:grpSpPr>
      <p:sp>
        <p:nvSpPr>
          <p:cNvPr id="2641" name="Google Shape;2641;p65"/>
          <p:cNvSpPr txBox="1"/>
          <p:nvPr>
            <p:ph idx="1" type="subTitle"/>
          </p:nvPr>
        </p:nvSpPr>
        <p:spPr>
          <a:xfrm>
            <a:off x="747880" y="2185050"/>
            <a:ext cx="3471300" cy="1662300"/>
          </a:xfrm>
          <a:prstGeom prst="rect">
            <a:avLst/>
          </a:prstGeom>
        </p:spPr>
        <p:txBody>
          <a:bodyPr anchorCtr="0" anchor="t" bIns="91425" lIns="91425" spcFirstLastPara="1" rIns="91425" wrap="square" tIns="91425">
            <a:spAutoFit/>
          </a:bodyPr>
          <a:lstStyle/>
          <a:p>
            <a:pPr indent="0" lvl="0" marL="0" rtl="0" algn="l">
              <a:spcBef>
                <a:spcPts val="0"/>
              </a:spcBef>
              <a:spcAft>
                <a:spcPts val="0"/>
              </a:spcAft>
              <a:buNone/>
            </a:pPr>
            <a:r>
              <a:rPr lang="en"/>
              <a:t>You can replace the image on the screen with your own work. Right-click on it and then choose "Replace image" (in Google Slides) or "Change Picture" (in PPT) so you can add yours</a:t>
            </a:r>
            <a:endParaRPr/>
          </a:p>
        </p:txBody>
      </p:sp>
      <p:sp>
        <p:nvSpPr>
          <p:cNvPr id="2642" name="Google Shape;2642;p65"/>
          <p:cNvSpPr txBox="1"/>
          <p:nvPr>
            <p:ph type="title"/>
          </p:nvPr>
        </p:nvSpPr>
        <p:spPr>
          <a:xfrm>
            <a:off x="747875" y="1541250"/>
            <a:ext cx="3471300" cy="64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MOBILE WEB</a:t>
            </a:r>
            <a:endParaRPr/>
          </a:p>
        </p:txBody>
      </p:sp>
      <p:pic>
        <p:nvPicPr>
          <p:cNvPr id="2643" name="Google Shape;2643;p65"/>
          <p:cNvPicPr preferRelativeResize="0"/>
          <p:nvPr/>
        </p:nvPicPr>
        <p:blipFill rotWithShape="1">
          <a:blip r:embed="rId3">
            <a:alphaModFix/>
          </a:blip>
          <a:srcRect b="0" l="18993" r="47384" t="0"/>
          <a:stretch/>
        </p:blipFill>
        <p:spPr>
          <a:xfrm>
            <a:off x="6178490" y="723175"/>
            <a:ext cx="1827398" cy="3626226"/>
          </a:xfrm>
          <a:prstGeom prst="rect">
            <a:avLst/>
          </a:prstGeom>
          <a:noFill/>
          <a:ln>
            <a:noFill/>
          </a:ln>
        </p:spPr>
      </p:pic>
      <p:grpSp>
        <p:nvGrpSpPr>
          <p:cNvPr id="2644" name="Google Shape;2644;p65"/>
          <p:cNvGrpSpPr/>
          <p:nvPr/>
        </p:nvGrpSpPr>
        <p:grpSpPr>
          <a:xfrm>
            <a:off x="6134650" y="668565"/>
            <a:ext cx="1915078" cy="3806369"/>
            <a:chOff x="3336600" y="3468450"/>
            <a:chExt cx="336250" cy="668300"/>
          </a:xfrm>
        </p:grpSpPr>
        <p:sp>
          <p:nvSpPr>
            <p:cNvPr id="2645" name="Google Shape;2645;p65"/>
            <p:cNvSpPr/>
            <p:nvPr/>
          </p:nvSpPr>
          <p:spPr>
            <a:xfrm>
              <a:off x="3336600" y="3468450"/>
              <a:ext cx="336250" cy="668300"/>
            </a:xfrm>
            <a:custGeom>
              <a:rect b="b" l="l" r="r" t="t"/>
              <a:pathLst>
                <a:path extrusionOk="0" h="26732" w="13450">
                  <a:moveTo>
                    <a:pt x="12354" y="461"/>
                  </a:moveTo>
                  <a:cubicBezTo>
                    <a:pt x="12730" y="461"/>
                    <a:pt x="13031" y="762"/>
                    <a:pt x="13031" y="1139"/>
                  </a:cubicBezTo>
                  <a:lnTo>
                    <a:pt x="13031" y="24221"/>
                  </a:lnTo>
                  <a:cubicBezTo>
                    <a:pt x="13031" y="24598"/>
                    <a:pt x="12730" y="24899"/>
                    <a:pt x="12354" y="24899"/>
                  </a:cubicBezTo>
                  <a:lnTo>
                    <a:pt x="1097" y="24899"/>
                  </a:lnTo>
                  <a:cubicBezTo>
                    <a:pt x="720" y="24899"/>
                    <a:pt x="419" y="24598"/>
                    <a:pt x="419" y="24221"/>
                  </a:cubicBezTo>
                  <a:lnTo>
                    <a:pt x="419" y="1139"/>
                  </a:lnTo>
                  <a:cubicBezTo>
                    <a:pt x="419" y="762"/>
                    <a:pt x="720" y="461"/>
                    <a:pt x="1097" y="461"/>
                  </a:cubicBezTo>
                  <a:close/>
                  <a:moveTo>
                    <a:pt x="1022" y="0"/>
                  </a:moveTo>
                  <a:cubicBezTo>
                    <a:pt x="461" y="0"/>
                    <a:pt x="1" y="452"/>
                    <a:pt x="1" y="1021"/>
                  </a:cubicBezTo>
                  <a:lnTo>
                    <a:pt x="1" y="25711"/>
                  </a:lnTo>
                  <a:cubicBezTo>
                    <a:pt x="1" y="26280"/>
                    <a:pt x="461" y="26732"/>
                    <a:pt x="1022" y="26732"/>
                  </a:cubicBezTo>
                  <a:lnTo>
                    <a:pt x="12429" y="26732"/>
                  </a:lnTo>
                  <a:cubicBezTo>
                    <a:pt x="12998" y="26732"/>
                    <a:pt x="13450" y="26271"/>
                    <a:pt x="13450" y="25711"/>
                  </a:cubicBezTo>
                  <a:lnTo>
                    <a:pt x="13450" y="1021"/>
                  </a:lnTo>
                  <a:cubicBezTo>
                    <a:pt x="13450" y="452"/>
                    <a:pt x="12998" y="0"/>
                    <a:pt x="12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5"/>
            <p:cNvSpPr/>
            <p:nvPr/>
          </p:nvSpPr>
          <p:spPr>
            <a:xfrm>
              <a:off x="3490375" y="4105350"/>
              <a:ext cx="18250" cy="18225"/>
            </a:xfrm>
            <a:custGeom>
              <a:rect b="b" l="l" r="r" t="t"/>
              <a:pathLst>
                <a:path extrusionOk="0" h="729" w="730">
                  <a:moveTo>
                    <a:pt x="511" y="84"/>
                  </a:moveTo>
                  <a:cubicBezTo>
                    <a:pt x="587" y="84"/>
                    <a:pt x="645" y="143"/>
                    <a:pt x="645" y="218"/>
                  </a:cubicBezTo>
                  <a:lnTo>
                    <a:pt x="645" y="511"/>
                  </a:lnTo>
                  <a:cubicBezTo>
                    <a:pt x="645" y="586"/>
                    <a:pt x="587" y="653"/>
                    <a:pt x="511" y="653"/>
                  </a:cubicBezTo>
                  <a:lnTo>
                    <a:pt x="219" y="653"/>
                  </a:lnTo>
                  <a:cubicBezTo>
                    <a:pt x="143" y="653"/>
                    <a:pt x="76" y="586"/>
                    <a:pt x="76" y="511"/>
                  </a:cubicBezTo>
                  <a:lnTo>
                    <a:pt x="76" y="218"/>
                  </a:lnTo>
                  <a:cubicBezTo>
                    <a:pt x="76" y="143"/>
                    <a:pt x="143" y="84"/>
                    <a:pt x="219" y="84"/>
                  </a:cubicBezTo>
                  <a:close/>
                  <a:moveTo>
                    <a:pt x="219" y="0"/>
                  </a:moveTo>
                  <a:cubicBezTo>
                    <a:pt x="101" y="0"/>
                    <a:pt x="1" y="101"/>
                    <a:pt x="1" y="218"/>
                  </a:cubicBezTo>
                  <a:lnTo>
                    <a:pt x="1" y="511"/>
                  </a:lnTo>
                  <a:cubicBezTo>
                    <a:pt x="1" y="628"/>
                    <a:pt x="101" y="729"/>
                    <a:pt x="219" y="729"/>
                  </a:cubicBezTo>
                  <a:lnTo>
                    <a:pt x="511" y="729"/>
                  </a:lnTo>
                  <a:cubicBezTo>
                    <a:pt x="629" y="729"/>
                    <a:pt x="729" y="628"/>
                    <a:pt x="729" y="511"/>
                  </a:cubicBezTo>
                  <a:lnTo>
                    <a:pt x="729" y="218"/>
                  </a:lnTo>
                  <a:cubicBezTo>
                    <a:pt x="729" y="101"/>
                    <a:pt x="629" y="0"/>
                    <a:pt x="511" y="0"/>
                  </a:cubicBezTo>
                  <a:close/>
                </a:path>
              </a:pathLst>
            </a:custGeom>
            <a:solidFill>
              <a:srgbClr val="FFF7EC"/>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7" name="Google Shape;2647;p65"/>
          <p:cNvGrpSpPr/>
          <p:nvPr/>
        </p:nvGrpSpPr>
        <p:grpSpPr>
          <a:xfrm>
            <a:off x="4382672" y="4123771"/>
            <a:ext cx="1664243" cy="1019861"/>
            <a:chOff x="7020722" y="3595000"/>
            <a:chExt cx="2002699" cy="1227270"/>
          </a:xfrm>
        </p:grpSpPr>
        <p:sp>
          <p:nvSpPr>
            <p:cNvPr id="2648" name="Google Shape;2648;p65"/>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5"/>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5"/>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1" name="Google Shape;2651;p65"/>
          <p:cNvGrpSpPr/>
          <p:nvPr/>
        </p:nvGrpSpPr>
        <p:grpSpPr>
          <a:xfrm rot="-5400000">
            <a:off x="4908696" y="3045805"/>
            <a:ext cx="1068405" cy="534706"/>
            <a:chOff x="2198175" y="2977875"/>
            <a:chExt cx="600700" cy="300650"/>
          </a:xfrm>
        </p:grpSpPr>
        <p:sp>
          <p:nvSpPr>
            <p:cNvPr id="2652" name="Google Shape;2652;p65"/>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5"/>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5"/>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5"/>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5"/>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5"/>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5"/>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5"/>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5"/>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5"/>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5"/>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 name="Google Shape;2663;p65"/>
          <p:cNvGrpSpPr/>
          <p:nvPr/>
        </p:nvGrpSpPr>
        <p:grpSpPr>
          <a:xfrm rot="901858">
            <a:off x="7846405" y="275670"/>
            <a:ext cx="981576" cy="1231257"/>
            <a:chOff x="3616500" y="3789275"/>
            <a:chExt cx="383725" cy="481350"/>
          </a:xfrm>
        </p:grpSpPr>
        <p:sp>
          <p:nvSpPr>
            <p:cNvPr id="2664" name="Google Shape;2664;p65"/>
            <p:cNvSpPr/>
            <p:nvPr/>
          </p:nvSpPr>
          <p:spPr>
            <a:xfrm>
              <a:off x="3616500" y="3789275"/>
              <a:ext cx="371800" cy="481350"/>
            </a:xfrm>
            <a:custGeom>
              <a:rect b="b" l="l" r="r" t="t"/>
              <a:pathLst>
                <a:path extrusionOk="0" h="19254" w="14872">
                  <a:moveTo>
                    <a:pt x="1" y="1"/>
                  </a:moveTo>
                  <a:lnTo>
                    <a:pt x="1" y="19253"/>
                  </a:lnTo>
                  <a:lnTo>
                    <a:pt x="14872" y="19253"/>
                  </a:lnTo>
                  <a:lnTo>
                    <a:pt x="14872" y="1370"/>
                  </a:lnTo>
                  <a:lnTo>
                    <a:pt x="1"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5"/>
            <p:cNvSpPr/>
            <p:nvPr/>
          </p:nvSpPr>
          <p:spPr>
            <a:xfrm>
              <a:off x="3616500" y="3789275"/>
              <a:ext cx="383725" cy="64025"/>
            </a:xfrm>
            <a:custGeom>
              <a:rect b="b" l="l" r="r" t="t"/>
              <a:pathLst>
                <a:path extrusionOk="0" h="2561" w="15349">
                  <a:moveTo>
                    <a:pt x="1" y="1"/>
                  </a:moveTo>
                  <a:lnTo>
                    <a:pt x="15348" y="2561"/>
                  </a:lnTo>
                  <a:lnTo>
                    <a:pt x="15348" y="2561"/>
                  </a:lnTo>
                  <a:lnTo>
                    <a:pt x="14872" y="1370"/>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5"/>
            <p:cNvSpPr/>
            <p:nvPr/>
          </p:nvSpPr>
          <p:spPr>
            <a:xfrm>
              <a:off x="3713250" y="3854175"/>
              <a:ext cx="166700" cy="167000"/>
            </a:xfrm>
            <a:custGeom>
              <a:rect b="b" l="l" r="r" t="t"/>
              <a:pathLst>
                <a:path extrusionOk="0" h="6680" w="6668">
                  <a:moveTo>
                    <a:pt x="3334" y="143"/>
                  </a:moveTo>
                  <a:cubicBezTo>
                    <a:pt x="3620" y="143"/>
                    <a:pt x="3906" y="560"/>
                    <a:pt x="4096" y="1274"/>
                  </a:cubicBezTo>
                  <a:cubicBezTo>
                    <a:pt x="3858" y="1429"/>
                    <a:pt x="3584" y="1608"/>
                    <a:pt x="3334" y="1810"/>
                  </a:cubicBezTo>
                  <a:cubicBezTo>
                    <a:pt x="3072" y="1608"/>
                    <a:pt x="2810" y="1429"/>
                    <a:pt x="2572" y="1274"/>
                  </a:cubicBezTo>
                  <a:cubicBezTo>
                    <a:pt x="2775" y="560"/>
                    <a:pt x="3072" y="143"/>
                    <a:pt x="3334" y="143"/>
                  </a:cubicBezTo>
                  <a:close/>
                  <a:moveTo>
                    <a:pt x="3346" y="1977"/>
                  </a:moveTo>
                  <a:lnTo>
                    <a:pt x="3620" y="2203"/>
                  </a:lnTo>
                  <a:lnTo>
                    <a:pt x="3084" y="2203"/>
                  </a:lnTo>
                  <a:lnTo>
                    <a:pt x="3346" y="1977"/>
                  </a:lnTo>
                  <a:close/>
                  <a:moveTo>
                    <a:pt x="2548" y="1417"/>
                  </a:moveTo>
                  <a:cubicBezTo>
                    <a:pt x="2775" y="1548"/>
                    <a:pt x="3013" y="1715"/>
                    <a:pt x="3251" y="1905"/>
                  </a:cubicBezTo>
                  <a:lnTo>
                    <a:pt x="2894" y="2215"/>
                  </a:lnTo>
                  <a:cubicBezTo>
                    <a:pt x="2727" y="2227"/>
                    <a:pt x="2560" y="2227"/>
                    <a:pt x="2417" y="2251"/>
                  </a:cubicBezTo>
                  <a:cubicBezTo>
                    <a:pt x="2429" y="1929"/>
                    <a:pt x="2489" y="1667"/>
                    <a:pt x="2548" y="1417"/>
                  </a:cubicBezTo>
                  <a:close/>
                  <a:moveTo>
                    <a:pt x="4156" y="1417"/>
                  </a:moveTo>
                  <a:cubicBezTo>
                    <a:pt x="4203" y="1667"/>
                    <a:pt x="4263" y="1929"/>
                    <a:pt x="4287" y="2251"/>
                  </a:cubicBezTo>
                  <a:cubicBezTo>
                    <a:pt x="4144" y="2227"/>
                    <a:pt x="3977" y="2215"/>
                    <a:pt x="3810" y="2215"/>
                  </a:cubicBezTo>
                  <a:lnTo>
                    <a:pt x="3453" y="1905"/>
                  </a:lnTo>
                  <a:cubicBezTo>
                    <a:pt x="3691" y="1715"/>
                    <a:pt x="3930" y="1548"/>
                    <a:pt x="4156" y="1417"/>
                  </a:cubicBezTo>
                  <a:close/>
                  <a:moveTo>
                    <a:pt x="1405" y="977"/>
                  </a:moveTo>
                  <a:cubicBezTo>
                    <a:pt x="1667" y="977"/>
                    <a:pt x="2025" y="1120"/>
                    <a:pt x="2429" y="1334"/>
                  </a:cubicBezTo>
                  <a:cubicBezTo>
                    <a:pt x="2358" y="1608"/>
                    <a:pt x="2310" y="1917"/>
                    <a:pt x="2263" y="2263"/>
                  </a:cubicBezTo>
                  <a:cubicBezTo>
                    <a:pt x="1929" y="2310"/>
                    <a:pt x="1620" y="2346"/>
                    <a:pt x="1334" y="2429"/>
                  </a:cubicBezTo>
                  <a:cubicBezTo>
                    <a:pt x="1298" y="2346"/>
                    <a:pt x="1263" y="2286"/>
                    <a:pt x="1239" y="2215"/>
                  </a:cubicBezTo>
                  <a:cubicBezTo>
                    <a:pt x="965" y="1679"/>
                    <a:pt x="905" y="1263"/>
                    <a:pt x="1084" y="1084"/>
                  </a:cubicBezTo>
                  <a:cubicBezTo>
                    <a:pt x="1167" y="1013"/>
                    <a:pt x="1263" y="977"/>
                    <a:pt x="1405" y="977"/>
                  </a:cubicBezTo>
                  <a:close/>
                  <a:moveTo>
                    <a:pt x="5287" y="977"/>
                  </a:moveTo>
                  <a:cubicBezTo>
                    <a:pt x="5418" y="977"/>
                    <a:pt x="5525" y="1013"/>
                    <a:pt x="5596" y="1084"/>
                  </a:cubicBezTo>
                  <a:cubicBezTo>
                    <a:pt x="5775" y="1263"/>
                    <a:pt x="5715" y="1679"/>
                    <a:pt x="5454" y="2215"/>
                  </a:cubicBezTo>
                  <a:cubicBezTo>
                    <a:pt x="5418" y="2275"/>
                    <a:pt x="5370" y="2346"/>
                    <a:pt x="5346" y="2429"/>
                  </a:cubicBezTo>
                  <a:cubicBezTo>
                    <a:pt x="5073" y="2346"/>
                    <a:pt x="4763" y="2310"/>
                    <a:pt x="4418" y="2263"/>
                  </a:cubicBezTo>
                  <a:cubicBezTo>
                    <a:pt x="4382" y="1929"/>
                    <a:pt x="4334" y="1620"/>
                    <a:pt x="4251" y="1334"/>
                  </a:cubicBezTo>
                  <a:cubicBezTo>
                    <a:pt x="4656" y="1120"/>
                    <a:pt x="5013" y="977"/>
                    <a:pt x="5287" y="977"/>
                  </a:cubicBezTo>
                  <a:close/>
                  <a:moveTo>
                    <a:pt x="2727" y="2346"/>
                  </a:moveTo>
                  <a:lnTo>
                    <a:pt x="2727" y="2346"/>
                  </a:lnTo>
                  <a:cubicBezTo>
                    <a:pt x="2667" y="2406"/>
                    <a:pt x="2608" y="2465"/>
                    <a:pt x="2537" y="2525"/>
                  </a:cubicBezTo>
                  <a:cubicBezTo>
                    <a:pt x="2477" y="2584"/>
                    <a:pt x="2417" y="2667"/>
                    <a:pt x="2358" y="2727"/>
                  </a:cubicBezTo>
                  <a:cubicBezTo>
                    <a:pt x="2358" y="2608"/>
                    <a:pt x="2370" y="2489"/>
                    <a:pt x="2382" y="2382"/>
                  </a:cubicBezTo>
                  <a:cubicBezTo>
                    <a:pt x="2489" y="2370"/>
                    <a:pt x="2608" y="2370"/>
                    <a:pt x="2727" y="2346"/>
                  </a:cubicBezTo>
                  <a:close/>
                  <a:moveTo>
                    <a:pt x="3965" y="2346"/>
                  </a:moveTo>
                  <a:cubicBezTo>
                    <a:pt x="4084" y="2346"/>
                    <a:pt x="4203" y="2370"/>
                    <a:pt x="4299" y="2382"/>
                  </a:cubicBezTo>
                  <a:cubicBezTo>
                    <a:pt x="4322" y="2489"/>
                    <a:pt x="4322" y="2608"/>
                    <a:pt x="4334" y="2727"/>
                  </a:cubicBezTo>
                  <a:cubicBezTo>
                    <a:pt x="4275" y="2667"/>
                    <a:pt x="4215" y="2608"/>
                    <a:pt x="4156" y="2525"/>
                  </a:cubicBezTo>
                  <a:cubicBezTo>
                    <a:pt x="4096" y="2465"/>
                    <a:pt x="4025" y="2406"/>
                    <a:pt x="3965" y="2346"/>
                  </a:cubicBezTo>
                  <a:close/>
                  <a:moveTo>
                    <a:pt x="2263" y="2382"/>
                  </a:moveTo>
                  <a:lnTo>
                    <a:pt x="2263" y="2382"/>
                  </a:lnTo>
                  <a:cubicBezTo>
                    <a:pt x="2239" y="2548"/>
                    <a:pt x="2215" y="2703"/>
                    <a:pt x="2215" y="2870"/>
                  </a:cubicBezTo>
                  <a:lnTo>
                    <a:pt x="1905" y="3227"/>
                  </a:lnTo>
                  <a:cubicBezTo>
                    <a:pt x="1727" y="2989"/>
                    <a:pt x="1560" y="2763"/>
                    <a:pt x="1429" y="2525"/>
                  </a:cubicBezTo>
                  <a:cubicBezTo>
                    <a:pt x="1679" y="2465"/>
                    <a:pt x="1953" y="2417"/>
                    <a:pt x="2263" y="2382"/>
                  </a:cubicBezTo>
                  <a:close/>
                  <a:moveTo>
                    <a:pt x="4453" y="2394"/>
                  </a:moveTo>
                  <a:lnTo>
                    <a:pt x="4453" y="2394"/>
                  </a:lnTo>
                  <a:cubicBezTo>
                    <a:pt x="4763" y="2417"/>
                    <a:pt x="5025" y="2477"/>
                    <a:pt x="5287" y="2537"/>
                  </a:cubicBezTo>
                  <a:cubicBezTo>
                    <a:pt x="5239" y="2584"/>
                    <a:pt x="5215" y="2632"/>
                    <a:pt x="5180" y="2679"/>
                  </a:cubicBezTo>
                  <a:cubicBezTo>
                    <a:pt x="5144" y="2667"/>
                    <a:pt x="5108" y="2667"/>
                    <a:pt x="5073" y="2667"/>
                  </a:cubicBezTo>
                  <a:cubicBezTo>
                    <a:pt x="4894" y="2667"/>
                    <a:pt x="4763" y="2798"/>
                    <a:pt x="4763" y="2977"/>
                  </a:cubicBezTo>
                  <a:cubicBezTo>
                    <a:pt x="4763" y="3048"/>
                    <a:pt x="4799" y="3120"/>
                    <a:pt x="4834" y="3168"/>
                  </a:cubicBezTo>
                  <a:cubicBezTo>
                    <a:pt x="4823" y="3179"/>
                    <a:pt x="4811" y="3215"/>
                    <a:pt x="4799" y="3227"/>
                  </a:cubicBezTo>
                  <a:lnTo>
                    <a:pt x="4477" y="2870"/>
                  </a:lnTo>
                  <a:cubicBezTo>
                    <a:pt x="4465" y="2703"/>
                    <a:pt x="4465" y="2537"/>
                    <a:pt x="4453" y="2394"/>
                  </a:cubicBezTo>
                  <a:close/>
                  <a:moveTo>
                    <a:pt x="2203" y="3060"/>
                  </a:moveTo>
                  <a:lnTo>
                    <a:pt x="2203" y="3334"/>
                  </a:lnTo>
                  <a:lnTo>
                    <a:pt x="2203" y="3596"/>
                  </a:lnTo>
                  <a:lnTo>
                    <a:pt x="1977" y="3334"/>
                  </a:lnTo>
                  <a:lnTo>
                    <a:pt x="2203" y="3060"/>
                  </a:lnTo>
                  <a:close/>
                  <a:moveTo>
                    <a:pt x="4477" y="3084"/>
                  </a:moveTo>
                  <a:lnTo>
                    <a:pt x="4703" y="3346"/>
                  </a:lnTo>
                  <a:lnTo>
                    <a:pt x="4477" y="3608"/>
                  </a:lnTo>
                  <a:lnTo>
                    <a:pt x="4477" y="3346"/>
                  </a:lnTo>
                  <a:lnTo>
                    <a:pt x="4477" y="3084"/>
                  </a:lnTo>
                  <a:close/>
                  <a:moveTo>
                    <a:pt x="1286" y="2572"/>
                  </a:moveTo>
                  <a:cubicBezTo>
                    <a:pt x="1429" y="2822"/>
                    <a:pt x="1608" y="3084"/>
                    <a:pt x="1822" y="3334"/>
                  </a:cubicBezTo>
                  <a:cubicBezTo>
                    <a:pt x="1608" y="3584"/>
                    <a:pt x="1429" y="3858"/>
                    <a:pt x="1286" y="4096"/>
                  </a:cubicBezTo>
                  <a:cubicBezTo>
                    <a:pt x="572" y="3918"/>
                    <a:pt x="155" y="3620"/>
                    <a:pt x="155" y="3334"/>
                  </a:cubicBezTo>
                  <a:cubicBezTo>
                    <a:pt x="155" y="3263"/>
                    <a:pt x="179" y="3179"/>
                    <a:pt x="239" y="3108"/>
                  </a:cubicBezTo>
                  <a:cubicBezTo>
                    <a:pt x="298" y="3156"/>
                    <a:pt x="358" y="3179"/>
                    <a:pt x="429" y="3179"/>
                  </a:cubicBezTo>
                  <a:cubicBezTo>
                    <a:pt x="608" y="3179"/>
                    <a:pt x="751" y="3048"/>
                    <a:pt x="751" y="2870"/>
                  </a:cubicBezTo>
                  <a:cubicBezTo>
                    <a:pt x="751" y="2846"/>
                    <a:pt x="751" y="2798"/>
                    <a:pt x="727" y="2763"/>
                  </a:cubicBezTo>
                  <a:cubicBezTo>
                    <a:pt x="893" y="2691"/>
                    <a:pt x="1072" y="2632"/>
                    <a:pt x="1286" y="2572"/>
                  </a:cubicBezTo>
                  <a:close/>
                  <a:moveTo>
                    <a:pt x="5406" y="2584"/>
                  </a:moveTo>
                  <a:cubicBezTo>
                    <a:pt x="6120" y="2775"/>
                    <a:pt x="6537" y="3072"/>
                    <a:pt x="6537" y="3346"/>
                  </a:cubicBezTo>
                  <a:cubicBezTo>
                    <a:pt x="6537" y="3620"/>
                    <a:pt x="6120" y="3918"/>
                    <a:pt x="5406" y="4108"/>
                  </a:cubicBezTo>
                  <a:cubicBezTo>
                    <a:pt x="5251" y="3858"/>
                    <a:pt x="5073" y="3596"/>
                    <a:pt x="4870" y="3346"/>
                  </a:cubicBezTo>
                  <a:cubicBezTo>
                    <a:pt x="4894" y="3310"/>
                    <a:pt x="4906" y="3287"/>
                    <a:pt x="4942" y="3263"/>
                  </a:cubicBezTo>
                  <a:cubicBezTo>
                    <a:pt x="4989" y="3275"/>
                    <a:pt x="5037" y="3287"/>
                    <a:pt x="5073" y="3287"/>
                  </a:cubicBezTo>
                  <a:cubicBezTo>
                    <a:pt x="5251" y="3287"/>
                    <a:pt x="5394" y="3156"/>
                    <a:pt x="5394" y="2977"/>
                  </a:cubicBezTo>
                  <a:cubicBezTo>
                    <a:pt x="5394" y="2882"/>
                    <a:pt x="5358" y="2810"/>
                    <a:pt x="5299" y="2751"/>
                  </a:cubicBezTo>
                  <a:cubicBezTo>
                    <a:pt x="5334" y="2691"/>
                    <a:pt x="5370" y="2632"/>
                    <a:pt x="5406" y="2584"/>
                  </a:cubicBezTo>
                  <a:close/>
                  <a:moveTo>
                    <a:pt x="1894" y="3441"/>
                  </a:moveTo>
                  <a:cubicBezTo>
                    <a:pt x="2001" y="3572"/>
                    <a:pt x="2096" y="3691"/>
                    <a:pt x="2215" y="3810"/>
                  </a:cubicBezTo>
                  <a:cubicBezTo>
                    <a:pt x="2239" y="3977"/>
                    <a:pt x="2239" y="4132"/>
                    <a:pt x="2251" y="4287"/>
                  </a:cubicBezTo>
                  <a:cubicBezTo>
                    <a:pt x="1941" y="4251"/>
                    <a:pt x="1667" y="4191"/>
                    <a:pt x="1417" y="4132"/>
                  </a:cubicBezTo>
                  <a:cubicBezTo>
                    <a:pt x="1548" y="3918"/>
                    <a:pt x="1715" y="3680"/>
                    <a:pt x="1894" y="3441"/>
                  </a:cubicBezTo>
                  <a:close/>
                  <a:moveTo>
                    <a:pt x="4775" y="3453"/>
                  </a:moveTo>
                  <a:cubicBezTo>
                    <a:pt x="4953" y="3691"/>
                    <a:pt x="5120" y="3918"/>
                    <a:pt x="5251" y="4156"/>
                  </a:cubicBezTo>
                  <a:cubicBezTo>
                    <a:pt x="5001" y="4215"/>
                    <a:pt x="4739" y="4251"/>
                    <a:pt x="4418" y="4299"/>
                  </a:cubicBezTo>
                  <a:cubicBezTo>
                    <a:pt x="4442" y="4156"/>
                    <a:pt x="4453" y="3989"/>
                    <a:pt x="4453" y="3822"/>
                  </a:cubicBezTo>
                  <a:cubicBezTo>
                    <a:pt x="4584" y="3691"/>
                    <a:pt x="4692" y="3572"/>
                    <a:pt x="4775" y="3453"/>
                  </a:cubicBezTo>
                  <a:close/>
                  <a:moveTo>
                    <a:pt x="2358" y="3953"/>
                  </a:moveTo>
                  <a:cubicBezTo>
                    <a:pt x="2417" y="4013"/>
                    <a:pt x="2465" y="4072"/>
                    <a:pt x="2537" y="4156"/>
                  </a:cubicBezTo>
                  <a:cubicBezTo>
                    <a:pt x="2596" y="4215"/>
                    <a:pt x="2667" y="4275"/>
                    <a:pt x="2727" y="4334"/>
                  </a:cubicBezTo>
                  <a:cubicBezTo>
                    <a:pt x="2608" y="4334"/>
                    <a:pt x="2489" y="4311"/>
                    <a:pt x="2382" y="4299"/>
                  </a:cubicBezTo>
                  <a:cubicBezTo>
                    <a:pt x="2370" y="4191"/>
                    <a:pt x="2370" y="4072"/>
                    <a:pt x="2358" y="3953"/>
                  </a:cubicBezTo>
                  <a:close/>
                  <a:moveTo>
                    <a:pt x="4334" y="3953"/>
                  </a:moveTo>
                  <a:cubicBezTo>
                    <a:pt x="4334" y="4072"/>
                    <a:pt x="4322" y="4191"/>
                    <a:pt x="4299" y="4299"/>
                  </a:cubicBezTo>
                  <a:cubicBezTo>
                    <a:pt x="4203" y="4311"/>
                    <a:pt x="4084" y="4311"/>
                    <a:pt x="3965" y="4334"/>
                  </a:cubicBezTo>
                  <a:cubicBezTo>
                    <a:pt x="4025" y="4275"/>
                    <a:pt x="4084" y="4215"/>
                    <a:pt x="4156" y="4156"/>
                  </a:cubicBezTo>
                  <a:cubicBezTo>
                    <a:pt x="4215" y="4072"/>
                    <a:pt x="4275" y="4013"/>
                    <a:pt x="4334" y="3953"/>
                  </a:cubicBezTo>
                  <a:close/>
                  <a:moveTo>
                    <a:pt x="3334" y="2322"/>
                  </a:moveTo>
                  <a:cubicBezTo>
                    <a:pt x="3489" y="2322"/>
                    <a:pt x="3620" y="2322"/>
                    <a:pt x="3751" y="2334"/>
                  </a:cubicBezTo>
                  <a:cubicBezTo>
                    <a:pt x="3858" y="2429"/>
                    <a:pt x="3941" y="2525"/>
                    <a:pt x="4049" y="2620"/>
                  </a:cubicBezTo>
                  <a:cubicBezTo>
                    <a:pt x="4156" y="2727"/>
                    <a:pt x="4239" y="2810"/>
                    <a:pt x="4334" y="2918"/>
                  </a:cubicBezTo>
                  <a:cubicBezTo>
                    <a:pt x="4334" y="3048"/>
                    <a:pt x="4346" y="3179"/>
                    <a:pt x="4346" y="3334"/>
                  </a:cubicBezTo>
                  <a:cubicBezTo>
                    <a:pt x="4346" y="3465"/>
                    <a:pt x="4346" y="3620"/>
                    <a:pt x="4334" y="3751"/>
                  </a:cubicBezTo>
                  <a:cubicBezTo>
                    <a:pt x="4239" y="3858"/>
                    <a:pt x="4156" y="3953"/>
                    <a:pt x="4049" y="4049"/>
                  </a:cubicBezTo>
                  <a:cubicBezTo>
                    <a:pt x="3941" y="4156"/>
                    <a:pt x="3858" y="4239"/>
                    <a:pt x="3751" y="4334"/>
                  </a:cubicBezTo>
                  <a:cubicBezTo>
                    <a:pt x="3620" y="4334"/>
                    <a:pt x="3489" y="4346"/>
                    <a:pt x="3334" y="4346"/>
                  </a:cubicBezTo>
                  <a:cubicBezTo>
                    <a:pt x="3191" y="4346"/>
                    <a:pt x="3048" y="4346"/>
                    <a:pt x="2918" y="4334"/>
                  </a:cubicBezTo>
                  <a:cubicBezTo>
                    <a:pt x="2810" y="4239"/>
                    <a:pt x="2727" y="4132"/>
                    <a:pt x="2620" y="4049"/>
                  </a:cubicBezTo>
                  <a:cubicBezTo>
                    <a:pt x="2513" y="3941"/>
                    <a:pt x="2429" y="3858"/>
                    <a:pt x="2334" y="3751"/>
                  </a:cubicBezTo>
                  <a:cubicBezTo>
                    <a:pt x="2334" y="3620"/>
                    <a:pt x="2322" y="3477"/>
                    <a:pt x="2322" y="3334"/>
                  </a:cubicBezTo>
                  <a:cubicBezTo>
                    <a:pt x="2322" y="3203"/>
                    <a:pt x="2322" y="3048"/>
                    <a:pt x="2334" y="2918"/>
                  </a:cubicBezTo>
                  <a:cubicBezTo>
                    <a:pt x="2429" y="2810"/>
                    <a:pt x="2537" y="2703"/>
                    <a:pt x="2620" y="2620"/>
                  </a:cubicBezTo>
                  <a:cubicBezTo>
                    <a:pt x="2727" y="2513"/>
                    <a:pt x="2810" y="2429"/>
                    <a:pt x="2918" y="2334"/>
                  </a:cubicBezTo>
                  <a:cubicBezTo>
                    <a:pt x="3048" y="2334"/>
                    <a:pt x="3191" y="2322"/>
                    <a:pt x="3334" y="2322"/>
                  </a:cubicBezTo>
                  <a:close/>
                  <a:moveTo>
                    <a:pt x="3608" y="4477"/>
                  </a:moveTo>
                  <a:lnTo>
                    <a:pt x="3334" y="4703"/>
                  </a:lnTo>
                  <a:lnTo>
                    <a:pt x="3072" y="4477"/>
                  </a:lnTo>
                  <a:close/>
                  <a:moveTo>
                    <a:pt x="2394" y="4430"/>
                  </a:moveTo>
                  <a:lnTo>
                    <a:pt x="2394" y="4430"/>
                  </a:lnTo>
                  <a:cubicBezTo>
                    <a:pt x="2548" y="4453"/>
                    <a:pt x="2715" y="4465"/>
                    <a:pt x="2870" y="4465"/>
                  </a:cubicBezTo>
                  <a:lnTo>
                    <a:pt x="3227" y="4775"/>
                  </a:lnTo>
                  <a:cubicBezTo>
                    <a:pt x="2989" y="4965"/>
                    <a:pt x="2751" y="5132"/>
                    <a:pt x="2537" y="5263"/>
                  </a:cubicBezTo>
                  <a:cubicBezTo>
                    <a:pt x="2489" y="5013"/>
                    <a:pt x="2429" y="4751"/>
                    <a:pt x="2394" y="4430"/>
                  </a:cubicBezTo>
                  <a:close/>
                  <a:moveTo>
                    <a:pt x="4275" y="4430"/>
                  </a:moveTo>
                  <a:cubicBezTo>
                    <a:pt x="4263" y="4751"/>
                    <a:pt x="4203" y="5013"/>
                    <a:pt x="4144" y="5263"/>
                  </a:cubicBezTo>
                  <a:cubicBezTo>
                    <a:pt x="3918" y="5132"/>
                    <a:pt x="3680" y="4965"/>
                    <a:pt x="3441" y="4775"/>
                  </a:cubicBezTo>
                  <a:lnTo>
                    <a:pt x="3799" y="4465"/>
                  </a:lnTo>
                  <a:cubicBezTo>
                    <a:pt x="3953" y="4453"/>
                    <a:pt x="4120" y="4453"/>
                    <a:pt x="4275" y="4430"/>
                  </a:cubicBezTo>
                  <a:close/>
                  <a:moveTo>
                    <a:pt x="1346" y="4251"/>
                  </a:moveTo>
                  <a:cubicBezTo>
                    <a:pt x="1608" y="4334"/>
                    <a:pt x="1917" y="4370"/>
                    <a:pt x="2263" y="4418"/>
                  </a:cubicBezTo>
                  <a:cubicBezTo>
                    <a:pt x="2310" y="4751"/>
                    <a:pt x="2358" y="5061"/>
                    <a:pt x="2429" y="5346"/>
                  </a:cubicBezTo>
                  <a:cubicBezTo>
                    <a:pt x="2025" y="5561"/>
                    <a:pt x="1667" y="5704"/>
                    <a:pt x="1405" y="5704"/>
                  </a:cubicBezTo>
                  <a:cubicBezTo>
                    <a:pt x="1263" y="5704"/>
                    <a:pt x="1167" y="5668"/>
                    <a:pt x="1084" y="5596"/>
                  </a:cubicBezTo>
                  <a:cubicBezTo>
                    <a:pt x="905" y="5418"/>
                    <a:pt x="965" y="5001"/>
                    <a:pt x="1239" y="4465"/>
                  </a:cubicBezTo>
                  <a:cubicBezTo>
                    <a:pt x="1263" y="4406"/>
                    <a:pt x="1310" y="4334"/>
                    <a:pt x="1346" y="4251"/>
                  </a:cubicBezTo>
                  <a:close/>
                  <a:moveTo>
                    <a:pt x="5346" y="4251"/>
                  </a:moveTo>
                  <a:cubicBezTo>
                    <a:pt x="5394" y="4334"/>
                    <a:pt x="5418" y="4394"/>
                    <a:pt x="5454" y="4465"/>
                  </a:cubicBezTo>
                  <a:cubicBezTo>
                    <a:pt x="5715" y="5001"/>
                    <a:pt x="5775" y="5418"/>
                    <a:pt x="5596" y="5596"/>
                  </a:cubicBezTo>
                  <a:cubicBezTo>
                    <a:pt x="5525" y="5668"/>
                    <a:pt x="5418" y="5704"/>
                    <a:pt x="5287" y="5704"/>
                  </a:cubicBezTo>
                  <a:cubicBezTo>
                    <a:pt x="5013" y="5704"/>
                    <a:pt x="4656" y="5561"/>
                    <a:pt x="4263" y="5346"/>
                  </a:cubicBezTo>
                  <a:cubicBezTo>
                    <a:pt x="4334" y="5073"/>
                    <a:pt x="4382" y="4763"/>
                    <a:pt x="4418" y="4418"/>
                  </a:cubicBezTo>
                  <a:cubicBezTo>
                    <a:pt x="4751" y="4370"/>
                    <a:pt x="5061" y="4334"/>
                    <a:pt x="5346" y="4251"/>
                  </a:cubicBezTo>
                  <a:close/>
                  <a:moveTo>
                    <a:pt x="3334" y="4870"/>
                  </a:moveTo>
                  <a:cubicBezTo>
                    <a:pt x="3608" y="5073"/>
                    <a:pt x="3858" y="5251"/>
                    <a:pt x="4096" y="5406"/>
                  </a:cubicBezTo>
                  <a:cubicBezTo>
                    <a:pt x="3918" y="6120"/>
                    <a:pt x="3620" y="6537"/>
                    <a:pt x="3334" y="6537"/>
                  </a:cubicBezTo>
                  <a:cubicBezTo>
                    <a:pt x="3191" y="6537"/>
                    <a:pt x="3037" y="6418"/>
                    <a:pt x="2906" y="6204"/>
                  </a:cubicBezTo>
                  <a:cubicBezTo>
                    <a:pt x="2965" y="6144"/>
                    <a:pt x="2989" y="6073"/>
                    <a:pt x="2989" y="5977"/>
                  </a:cubicBezTo>
                  <a:cubicBezTo>
                    <a:pt x="2989" y="5799"/>
                    <a:pt x="2858" y="5668"/>
                    <a:pt x="2679" y="5668"/>
                  </a:cubicBezTo>
                  <a:lnTo>
                    <a:pt x="2656" y="5668"/>
                  </a:lnTo>
                  <a:cubicBezTo>
                    <a:pt x="2620" y="5585"/>
                    <a:pt x="2596" y="5501"/>
                    <a:pt x="2572" y="5406"/>
                  </a:cubicBezTo>
                  <a:cubicBezTo>
                    <a:pt x="2810" y="5251"/>
                    <a:pt x="3084" y="5073"/>
                    <a:pt x="3334" y="4870"/>
                  </a:cubicBezTo>
                  <a:close/>
                  <a:moveTo>
                    <a:pt x="3334" y="1"/>
                  </a:moveTo>
                  <a:cubicBezTo>
                    <a:pt x="2977" y="1"/>
                    <a:pt x="2667" y="465"/>
                    <a:pt x="2453" y="1191"/>
                  </a:cubicBezTo>
                  <a:cubicBezTo>
                    <a:pt x="2036" y="953"/>
                    <a:pt x="1667" y="834"/>
                    <a:pt x="1382" y="834"/>
                  </a:cubicBezTo>
                  <a:cubicBezTo>
                    <a:pt x="1203" y="834"/>
                    <a:pt x="1072" y="882"/>
                    <a:pt x="977" y="977"/>
                  </a:cubicBezTo>
                  <a:cubicBezTo>
                    <a:pt x="762" y="1203"/>
                    <a:pt x="798" y="1667"/>
                    <a:pt x="1096" y="2275"/>
                  </a:cubicBezTo>
                  <a:lnTo>
                    <a:pt x="1191" y="2453"/>
                  </a:lnTo>
                  <a:cubicBezTo>
                    <a:pt x="977" y="2513"/>
                    <a:pt x="798" y="2584"/>
                    <a:pt x="643" y="2667"/>
                  </a:cubicBezTo>
                  <a:cubicBezTo>
                    <a:pt x="584" y="2608"/>
                    <a:pt x="501" y="2560"/>
                    <a:pt x="417" y="2560"/>
                  </a:cubicBezTo>
                  <a:cubicBezTo>
                    <a:pt x="239" y="2560"/>
                    <a:pt x="108" y="2691"/>
                    <a:pt x="108" y="2870"/>
                  </a:cubicBezTo>
                  <a:cubicBezTo>
                    <a:pt x="108" y="2918"/>
                    <a:pt x="120" y="2977"/>
                    <a:pt x="131" y="3001"/>
                  </a:cubicBezTo>
                  <a:cubicBezTo>
                    <a:pt x="48" y="3108"/>
                    <a:pt x="0" y="3215"/>
                    <a:pt x="0" y="3334"/>
                  </a:cubicBezTo>
                  <a:cubicBezTo>
                    <a:pt x="0" y="3691"/>
                    <a:pt x="465" y="4001"/>
                    <a:pt x="1191" y="4215"/>
                  </a:cubicBezTo>
                  <a:lnTo>
                    <a:pt x="1096" y="4394"/>
                  </a:lnTo>
                  <a:cubicBezTo>
                    <a:pt x="786" y="5001"/>
                    <a:pt x="762" y="5442"/>
                    <a:pt x="977" y="5680"/>
                  </a:cubicBezTo>
                  <a:cubicBezTo>
                    <a:pt x="1072" y="5775"/>
                    <a:pt x="1203" y="5835"/>
                    <a:pt x="1382" y="5835"/>
                  </a:cubicBezTo>
                  <a:cubicBezTo>
                    <a:pt x="1667" y="5835"/>
                    <a:pt x="2036" y="5704"/>
                    <a:pt x="2453" y="5477"/>
                  </a:cubicBezTo>
                  <a:cubicBezTo>
                    <a:pt x="2489" y="5549"/>
                    <a:pt x="2501" y="5644"/>
                    <a:pt x="2525" y="5715"/>
                  </a:cubicBezTo>
                  <a:cubicBezTo>
                    <a:pt x="2441" y="5775"/>
                    <a:pt x="2370" y="5858"/>
                    <a:pt x="2370" y="5977"/>
                  </a:cubicBezTo>
                  <a:cubicBezTo>
                    <a:pt x="2370" y="6156"/>
                    <a:pt x="2501" y="6299"/>
                    <a:pt x="2679" y="6299"/>
                  </a:cubicBezTo>
                  <a:cubicBezTo>
                    <a:pt x="2727" y="6299"/>
                    <a:pt x="2751" y="6275"/>
                    <a:pt x="2787" y="6275"/>
                  </a:cubicBezTo>
                  <a:cubicBezTo>
                    <a:pt x="2953" y="6537"/>
                    <a:pt x="3120" y="6680"/>
                    <a:pt x="3334" y="6680"/>
                  </a:cubicBezTo>
                  <a:cubicBezTo>
                    <a:pt x="3691" y="6680"/>
                    <a:pt x="4001" y="6216"/>
                    <a:pt x="4215" y="5489"/>
                  </a:cubicBezTo>
                  <a:cubicBezTo>
                    <a:pt x="4632" y="5727"/>
                    <a:pt x="5001" y="5846"/>
                    <a:pt x="5287" y="5846"/>
                  </a:cubicBezTo>
                  <a:cubicBezTo>
                    <a:pt x="5465" y="5846"/>
                    <a:pt x="5596" y="5799"/>
                    <a:pt x="5692" y="5704"/>
                  </a:cubicBezTo>
                  <a:cubicBezTo>
                    <a:pt x="5906" y="5477"/>
                    <a:pt x="5870" y="5013"/>
                    <a:pt x="5573" y="4406"/>
                  </a:cubicBezTo>
                  <a:lnTo>
                    <a:pt x="5477" y="4227"/>
                  </a:lnTo>
                  <a:cubicBezTo>
                    <a:pt x="6204" y="4013"/>
                    <a:pt x="6668" y="3703"/>
                    <a:pt x="6668" y="3334"/>
                  </a:cubicBezTo>
                  <a:cubicBezTo>
                    <a:pt x="6668" y="2977"/>
                    <a:pt x="6204" y="2667"/>
                    <a:pt x="5477" y="2453"/>
                  </a:cubicBezTo>
                  <a:lnTo>
                    <a:pt x="5573" y="2275"/>
                  </a:lnTo>
                  <a:cubicBezTo>
                    <a:pt x="5882" y="1667"/>
                    <a:pt x="5906" y="1215"/>
                    <a:pt x="5692" y="977"/>
                  </a:cubicBezTo>
                  <a:cubicBezTo>
                    <a:pt x="5596" y="893"/>
                    <a:pt x="5465" y="834"/>
                    <a:pt x="5287" y="834"/>
                  </a:cubicBezTo>
                  <a:cubicBezTo>
                    <a:pt x="5001" y="834"/>
                    <a:pt x="4632" y="965"/>
                    <a:pt x="4215" y="1191"/>
                  </a:cubicBezTo>
                  <a:cubicBezTo>
                    <a:pt x="4001" y="465"/>
                    <a:pt x="3691" y="1"/>
                    <a:pt x="3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5"/>
            <p:cNvSpPr/>
            <p:nvPr/>
          </p:nvSpPr>
          <p:spPr>
            <a:xfrm>
              <a:off x="3646275" y="4098250"/>
              <a:ext cx="190525" cy="13725"/>
            </a:xfrm>
            <a:custGeom>
              <a:rect b="b" l="l" r="r" t="t"/>
              <a:pathLst>
                <a:path extrusionOk="0" h="549" w="7621">
                  <a:moveTo>
                    <a:pt x="1" y="1"/>
                  </a:moveTo>
                  <a:lnTo>
                    <a:pt x="1" y="548"/>
                  </a:lnTo>
                  <a:lnTo>
                    <a:pt x="7621" y="548"/>
                  </a:lnTo>
                  <a:lnTo>
                    <a:pt x="76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5"/>
            <p:cNvSpPr/>
            <p:nvPr/>
          </p:nvSpPr>
          <p:spPr>
            <a:xfrm>
              <a:off x="3646275" y="4126825"/>
              <a:ext cx="309600" cy="13725"/>
            </a:xfrm>
            <a:custGeom>
              <a:rect b="b" l="l" r="r" t="t"/>
              <a:pathLst>
                <a:path extrusionOk="0" h="549" w="12384">
                  <a:moveTo>
                    <a:pt x="1" y="1"/>
                  </a:moveTo>
                  <a:lnTo>
                    <a:pt x="1" y="548"/>
                  </a:lnTo>
                  <a:lnTo>
                    <a:pt x="12383" y="548"/>
                  </a:lnTo>
                  <a:lnTo>
                    <a:pt x="12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5"/>
            <p:cNvSpPr/>
            <p:nvPr/>
          </p:nvSpPr>
          <p:spPr>
            <a:xfrm>
              <a:off x="3646275" y="4184275"/>
              <a:ext cx="309600" cy="13725"/>
            </a:xfrm>
            <a:custGeom>
              <a:rect b="b" l="l" r="r" t="t"/>
              <a:pathLst>
                <a:path extrusionOk="0" h="549" w="12384">
                  <a:moveTo>
                    <a:pt x="1" y="1"/>
                  </a:moveTo>
                  <a:lnTo>
                    <a:pt x="1" y="548"/>
                  </a:lnTo>
                  <a:lnTo>
                    <a:pt x="12383" y="548"/>
                  </a:lnTo>
                  <a:lnTo>
                    <a:pt x="12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5"/>
            <p:cNvSpPr/>
            <p:nvPr/>
          </p:nvSpPr>
          <p:spPr>
            <a:xfrm>
              <a:off x="3646275" y="4212850"/>
              <a:ext cx="309600" cy="13725"/>
            </a:xfrm>
            <a:custGeom>
              <a:rect b="b" l="l" r="r" t="t"/>
              <a:pathLst>
                <a:path extrusionOk="0" h="549" w="12384">
                  <a:moveTo>
                    <a:pt x="1" y="1"/>
                  </a:moveTo>
                  <a:lnTo>
                    <a:pt x="1" y="548"/>
                  </a:lnTo>
                  <a:lnTo>
                    <a:pt x="12383" y="548"/>
                  </a:lnTo>
                  <a:lnTo>
                    <a:pt x="1238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5"/>
            <p:cNvSpPr/>
            <p:nvPr/>
          </p:nvSpPr>
          <p:spPr>
            <a:xfrm>
              <a:off x="3646275" y="4155400"/>
              <a:ext cx="184875" cy="13725"/>
            </a:xfrm>
            <a:custGeom>
              <a:rect b="b" l="l" r="r" t="t"/>
              <a:pathLst>
                <a:path extrusionOk="0" h="549" w="7395">
                  <a:moveTo>
                    <a:pt x="1" y="1"/>
                  </a:moveTo>
                  <a:lnTo>
                    <a:pt x="1" y="548"/>
                  </a:lnTo>
                  <a:lnTo>
                    <a:pt x="7394" y="548"/>
                  </a:lnTo>
                  <a:lnTo>
                    <a:pt x="73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5"/>
            <p:cNvSpPr/>
            <p:nvPr/>
          </p:nvSpPr>
          <p:spPr>
            <a:xfrm>
              <a:off x="3845700" y="4155400"/>
              <a:ext cx="109875" cy="13725"/>
            </a:xfrm>
            <a:custGeom>
              <a:rect b="b" l="l" r="r" t="t"/>
              <a:pathLst>
                <a:path extrusionOk="0" h="549" w="4395">
                  <a:moveTo>
                    <a:pt x="1" y="1"/>
                  </a:moveTo>
                  <a:lnTo>
                    <a:pt x="1" y="548"/>
                  </a:lnTo>
                  <a:lnTo>
                    <a:pt x="4394" y="548"/>
                  </a:lnTo>
                  <a:lnTo>
                    <a:pt x="439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73" name="Google Shape;2673;p65"/>
          <p:cNvSpPr/>
          <p:nvPr/>
        </p:nvSpPr>
        <p:spPr>
          <a:xfrm>
            <a:off x="574875" y="1036949"/>
            <a:ext cx="989566" cy="229330"/>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5"/>
          <p:cNvSpPr/>
          <p:nvPr/>
        </p:nvSpPr>
        <p:spPr>
          <a:xfrm>
            <a:off x="2671799" y="4474928"/>
            <a:ext cx="564278" cy="113703"/>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75" name="Google Shape;2675;p65"/>
          <p:cNvGrpSpPr/>
          <p:nvPr/>
        </p:nvGrpSpPr>
        <p:grpSpPr>
          <a:xfrm>
            <a:off x="3395613" y="1388668"/>
            <a:ext cx="463454" cy="463454"/>
            <a:chOff x="292035" y="246950"/>
            <a:chExt cx="461700" cy="461700"/>
          </a:xfrm>
        </p:grpSpPr>
        <p:sp>
          <p:nvSpPr>
            <p:cNvPr id="2676" name="Google Shape;2676;p65"/>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5"/>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5"/>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5"/>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0" name="Google Shape;2680;p65"/>
          <p:cNvSpPr/>
          <p:nvPr/>
        </p:nvSpPr>
        <p:spPr>
          <a:xfrm>
            <a:off x="2335500" y="723176"/>
            <a:ext cx="753938" cy="174728"/>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5"/>
          <p:cNvSpPr/>
          <p:nvPr/>
        </p:nvSpPr>
        <p:spPr>
          <a:xfrm>
            <a:off x="3305375" y="3957949"/>
            <a:ext cx="989566" cy="229330"/>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85" name="Shape 2685"/>
        <p:cNvGrpSpPr/>
        <p:nvPr/>
      </p:nvGrpSpPr>
      <p:grpSpPr>
        <a:xfrm>
          <a:off x="0" y="0"/>
          <a:ext cx="0" cy="0"/>
          <a:chOff x="0" y="0"/>
          <a:chExt cx="0" cy="0"/>
        </a:xfrm>
      </p:grpSpPr>
      <p:sp>
        <p:nvSpPr>
          <p:cNvPr id="2686" name="Google Shape;2686;p66"/>
          <p:cNvSpPr txBox="1"/>
          <p:nvPr>
            <p:ph type="title"/>
          </p:nvPr>
        </p:nvSpPr>
        <p:spPr>
          <a:xfrm>
            <a:off x="5103100" y="539575"/>
            <a:ext cx="3327600" cy="954300"/>
          </a:xfrm>
          <a:prstGeom prst="rect">
            <a:avLst/>
          </a:prstGeom>
        </p:spPr>
        <p:txBody>
          <a:bodyPr anchorCtr="0" anchor="ctr" bIns="91425" lIns="91425" spcFirstLastPara="1" rIns="91425" wrap="square" tIns="91425">
            <a:spAutoFit/>
          </a:bodyPr>
          <a:lstStyle/>
          <a:p>
            <a:pPr indent="0" lvl="0" marL="0" rtl="0" algn="r">
              <a:spcBef>
                <a:spcPts val="0"/>
              </a:spcBef>
              <a:spcAft>
                <a:spcPts val="0"/>
              </a:spcAft>
              <a:buNone/>
            </a:pPr>
            <a:r>
              <a:rPr lang="en"/>
              <a:t>THANKS!</a:t>
            </a:r>
            <a:endParaRPr/>
          </a:p>
        </p:txBody>
      </p:sp>
      <p:sp>
        <p:nvSpPr>
          <p:cNvPr id="2687" name="Google Shape;2687;p66"/>
          <p:cNvSpPr txBox="1"/>
          <p:nvPr>
            <p:ph idx="1" type="subTitle"/>
          </p:nvPr>
        </p:nvSpPr>
        <p:spPr>
          <a:xfrm>
            <a:off x="5103125" y="1381000"/>
            <a:ext cx="3327600" cy="6771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DO YOU HAVE ANY QUESTIONS?</a:t>
            </a:r>
            <a:endParaRPr/>
          </a:p>
        </p:txBody>
      </p:sp>
      <p:sp>
        <p:nvSpPr>
          <p:cNvPr id="2688" name="Google Shape;2688;p66"/>
          <p:cNvSpPr txBox="1"/>
          <p:nvPr>
            <p:ph idx="2" type="subTitle"/>
          </p:nvPr>
        </p:nvSpPr>
        <p:spPr>
          <a:xfrm>
            <a:off x="5103125" y="1966775"/>
            <a:ext cx="3327600" cy="831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youremail@freepik.com </a:t>
            </a:r>
            <a:endParaRPr/>
          </a:p>
          <a:p>
            <a:pPr indent="0" lvl="0" marL="0" rtl="0" algn="r">
              <a:spcBef>
                <a:spcPts val="0"/>
              </a:spcBef>
              <a:spcAft>
                <a:spcPts val="0"/>
              </a:spcAft>
              <a:buClr>
                <a:schemeClr val="dk1"/>
              </a:buClr>
              <a:buSzPts val="1100"/>
              <a:buFont typeface="Arial"/>
              <a:buNone/>
            </a:pPr>
            <a:r>
              <a:rPr lang="en"/>
              <a:t>+91 620 421 838 </a:t>
            </a:r>
            <a:endParaRPr/>
          </a:p>
          <a:p>
            <a:pPr indent="0" lvl="0" marL="0" rtl="0" algn="r">
              <a:spcBef>
                <a:spcPts val="0"/>
              </a:spcBef>
              <a:spcAft>
                <a:spcPts val="0"/>
              </a:spcAft>
              <a:buNone/>
            </a:pPr>
            <a:r>
              <a:rPr lang="en"/>
              <a:t>yourcompany.com</a:t>
            </a:r>
            <a:endParaRPr/>
          </a:p>
        </p:txBody>
      </p:sp>
      <p:sp>
        <p:nvSpPr>
          <p:cNvPr id="2689" name="Google Shape;2689;p66"/>
          <p:cNvSpPr txBox="1"/>
          <p:nvPr/>
        </p:nvSpPr>
        <p:spPr>
          <a:xfrm>
            <a:off x="4967100" y="4234800"/>
            <a:ext cx="3463800" cy="369300"/>
          </a:xfrm>
          <a:prstGeom prst="rect">
            <a:avLst/>
          </a:prstGeom>
          <a:noFill/>
          <a:ln>
            <a:noFill/>
          </a:ln>
        </p:spPr>
        <p:txBody>
          <a:bodyPr anchorCtr="0" anchor="t" bIns="91425" lIns="91425" spcFirstLastPara="1" rIns="91425" wrap="square" tIns="91425">
            <a:spAutoFit/>
          </a:bodyPr>
          <a:lstStyle/>
          <a:p>
            <a:pPr indent="0" lvl="0" marL="0" rtl="0" algn="r">
              <a:spcBef>
                <a:spcPts val="300"/>
              </a:spcBef>
              <a:spcAft>
                <a:spcPts val="0"/>
              </a:spcAft>
              <a:buNone/>
            </a:pPr>
            <a:r>
              <a:rPr lang="en" sz="1200">
                <a:solidFill>
                  <a:schemeClr val="dk1"/>
                </a:solidFill>
                <a:latin typeface="Lato"/>
                <a:ea typeface="Lato"/>
                <a:cs typeface="Lato"/>
                <a:sym typeface="Lato"/>
              </a:rPr>
              <a:t>Please keep this slide for attribution</a:t>
            </a:r>
            <a:endParaRPr sz="1200">
              <a:solidFill>
                <a:schemeClr val="dk1"/>
              </a:solidFill>
              <a:latin typeface="Lato"/>
              <a:ea typeface="Lato"/>
              <a:cs typeface="Lato"/>
              <a:sym typeface="Lato"/>
            </a:endParaRPr>
          </a:p>
        </p:txBody>
      </p:sp>
      <p:grpSp>
        <p:nvGrpSpPr>
          <p:cNvPr id="2690" name="Google Shape;2690;p66"/>
          <p:cNvGrpSpPr/>
          <p:nvPr/>
        </p:nvGrpSpPr>
        <p:grpSpPr>
          <a:xfrm>
            <a:off x="6716743" y="2827575"/>
            <a:ext cx="1608965" cy="437498"/>
            <a:chOff x="2429549" y="3007925"/>
            <a:chExt cx="1608965" cy="437498"/>
          </a:xfrm>
        </p:grpSpPr>
        <p:grpSp>
          <p:nvGrpSpPr>
            <p:cNvPr id="2691" name="Google Shape;2691;p66"/>
            <p:cNvGrpSpPr/>
            <p:nvPr/>
          </p:nvGrpSpPr>
          <p:grpSpPr>
            <a:xfrm>
              <a:off x="3600785" y="3007925"/>
              <a:ext cx="437728" cy="437498"/>
              <a:chOff x="7257760" y="2528900"/>
              <a:chExt cx="437728" cy="437498"/>
            </a:xfrm>
          </p:grpSpPr>
          <p:sp>
            <p:nvSpPr>
              <p:cNvPr id="2692" name="Google Shape;2692;p66"/>
              <p:cNvSpPr/>
              <p:nvPr/>
            </p:nvSpPr>
            <p:spPr>
              <a:xfrm>
                <a:off x="7370273" y="2659335"/>
                <a:ext cx="211341" cy="176073"/>
              </a:xfrm>
              <a:custGeom>
                <a:rect b="b" l="l" r="r" t="t"/>
                <a:pathLst>
                  <a:path extrusionOk="0" h="9186" w="11026">
                    <a:moveTo>
                      <a:pt x="7566" y="480"/>
                    </a:moveTo>
                    <a:cubicBezTo>
                      <a:pt x="7832" y="480"/>
                      <a:pt x="8088" y="529"/>
                      <a:pt x="8335" y="625"/>
                    </a:cubicBezTo>
                    <a:cubicBezTo>
                      <a:pt x="8525" y="708"/>
                      <a:pt x="8704" y="816"/>
                      <a:pt x="8882" y="958"/>
                    </a:cubicBezTo>
                    <a:cubicBezTo>
                      <a:pt x="8894" y="994"/>
                      <a:pt x="8930" y="1018"/>
                      <a:pt x="8966" y="1066"/>
                    </a:cubicBezTo>
                    <a:cubicBezTo>
                      <a:pt x="9029" y="1138"/>
                      <a:pt x="9114" y="1169"/>
                      <a:pt x="9193" y="1169"/>
                    </a:cubicBezTo>
                    <a:cubicBezTo>
                      <a:pt x="9217" y="1169"/>
                      <a:pt x="9241" y="1166"/>
                      <a:pt x="9263" y="1161"/>
                    </a:cubicBezTo>
                    <a:cubicBezTo>
                      <a:pt x="9561" y="1078"/>
                      <a:pt x="9847" y="994"/>
                      <a:pt x="10120" y="875"/>
                    </a:cubicBezTo>
                    <a:lnTo>
                      <a:pt x="10120" y="875"/>
                    </a:lnTo>
                    <a:cubicBezTo>
                      <a:pt x="10085" y="923"/>
                      <a:pt x="10037" y="958"/>
                      <a:pt x="10013" y="1006"/>
                    </a:cubicBezTo>
                    <a:cubicBezTo>
                      <a:pt x="9739" y="1351"/>
                      <a:pt x="9644" y="1399"/>
                      <a:pt x="9620" y="1399"/>
                    </a:cubicBezTo>
                    <a:cubicBezTo>
                      <a:pt x="9501" y="1411"/>
                      <a:pt x="9430" y="1530"/>
                      <a:pt x="9442" y="1649"/>
                    </a:cubicBezTo>
                    <a:cubicBezTo>
                      <a:pt x="9464" y="1759"/>
                      <a:pt x="9568" y="1829"/>
                      <a:pt x="9678" y="1829"/>
                    </a:cubicBezTo>
                    <a:cubicBezTo>
                      <a:pt x="9686" y="1829"/>
                      <a:pt x="9695" y="1828"/>
                      <a:pt x="9704" y="1828"/>
                    </a:cubicBezTo>
                    <a:cubicBezTo>
                      <a:pt x="9894" y="1792"/>
                      <a:pt x="10085" y="1756"/>
                      <a:pt x="10251" y="1709"/>
                    </a:cubicBezTo>
                    <a:lnTo>
                      <a:pt x="10251" y="1709"/>
                    </a:lnTo>
                    <a:cubicBezTo>
                      <a:pt x="10085" y="1899"/>
                      <a:pt x="9918" y="2054"/>
                      <a:pt x="9739" y="2185"/>
                    </a:cubicBezTo>
                    <a:lnTo>
                      <a:pt x="9728" y="2197"/>
                    </a:lnTo>
                    <a:cubicBezTo>
                      <a:pt x="9668" y="2244"/>
                      <a:pt x="9537" y="2328"/>
                      <a:pt x="9537" y="2506"/>
                    </a:cubicBezTo>
                    <a:cubicBezTo>
                      <a:pt x="9537" y="4471"/>
                      <a:pt x="8989" y="6019"/>
                      <a:pt x="7882" y="7114"/>
                    </a:cubicBezTo>
                    <a:cubicBezTo>
                      <a:pt x="6800" y="8179"/>
                      <a:pt x="5295" y="8753"/>
                      <a:pt x="3703" y="8753"/>
                    </a:cubicBezTo>
                    <a:cubicBezTo>
                      <a:pt x="3106" y="8753"/>
                      <a:pt x="2497" y="8673"/>
                      <a:pt x="1893" y="8507"/>
                    </a:cubicBezTo>
                    <a:cubicBezTo>
                      <a:pt x="1608" y="8424"/>
                      <a:pt x="1310" y="8316"/>
                      <a:pt x="1024" y="8186"/>
                    </a:cubicBezTo>
                    <a:cubicBezTo>
                      <a:pt x="1441" y="8150"/>
                      <a:pt x="1858" y="8066"/>
                      <a:pt x="2215" y="7888"/>
                    </a:cubicBezTo>
                    <a:lnTo>
                      <a:pt x="2274" y="7864"/>
                    </a:lnTo>
                    <a:cubicBezTo>
                      <a:pt x="2762" y="7709"/>
                      <a:pt x="3286" y="7507"/>
                      <a:pt x="3513" y="7197"/>
                    </a:cubicBezTo>
                    <a:cubicBezTo>
                      <a:pt x="3524" y="7185"/>
                      <a:pt x="3536" y="7185"/>
                      <a:pt x="3536" y="7173"/>
                    </a:cubicBezTo>
                    <a:cubicBezTo>
                      <a:pt x="3584" y="7114"/>
                      <a:pt x="3596" y="7031"/>
                      <a:pt x="3572" y="6959"/>
                    </a:cubicBezTo>
                    <a:cubicBezTo>
                      <a:pt x="3536" y="6900"/>
                      <a:pt x="3477" y="6840"/>
                      <a:pt x="3405" y="6828"/>
                    </a:cubicBezTo>
                    <a:cubicBezTo>
                      <a:pt x="3346" y="6816"/>
                      <a:pt x="3286" y="6792"/>
                      <a:pt x="3239" y="6792"/>
                    </a:cubicBezTo>
                    <a:cubicBezTo>
                      <a:pt x="3215" y="6781"/>
                      <a:pt x="3191" y="6781"/>
                      <a:pt x="3167" y="6781"/>
                    </a:cubicBezTo>
                    <a:cubicBezTo>
                      <a:pt x="2584" y="6614"/>
                      <a:pt x="2024" y="6364"/>
                      <a:pt x="1691" y="5709"/>
                    </a:cubicBezTo>
                    <a:lnTo>
                      <a:pt x="1691" y="5709"/>
                    </a:lnTo>
                    <a:cubicBezTo>
                      <a:pt x="1750" y="5711"/>
                      <a:pt x="1803" y="5712"/>
                      <a:pt x="1851" y="5712"/>
                    </a:cubicBezTo>
                    <a:cubicBezTo>
                      <a:pt x="2075" y="5712"/>
                      <a:pt x="2195" y="5691"/>
                      <a:pt x="2322" y="5661"/>
                    </a:cubicBezTo>
                    <a:cubicBezTo>
                      <a:pt x="2417" y="5638"/>
                      <a:pt x="2500" y="5542"/>
                      <a:pt x="2500" y="5447"/>
                    </a:cubicBezTo>
                    <a:cubicBezTo>
                      <a:pt x="2500" y="5340"/>
                      <a:pt x="2417" y="5245"/>
                      <a:pt x="2322" y="5233"/>
                    </a:cubicBezTo>
                    <a:cubicBezTo>
                      <a:pt x="2239" y="5221"/>
                      <a:pt x="2167" y="5209"/>
                      <a:pt x="2084" y="5161"/>
                    </a:cubicBezTo>
                    <a:cubicBezTo>
                      <a:pt x="1441" y="4923"/>
                      <a:pt x="953" y="4292"/>
                      <a:pt x="846" y="3614"/>
                    </a:cubicBezTo>
                    <a:lnTo>
                      <a:pt x="846" y="3614"/>
                    </a:lnTo>
                    <a:cubicBezTo>
                      <a:pt x="1113" y="3713"/>
                      <a:pt x="1381" y="3762"/>
                      <a:pt x="1511" y="3762"/>
                    </a:cubicBezTo>
                    <a:cubicBezTo>
                      <a:pt x="1537" y="3762"/>
                      <a:pt x="1558" y="3760"/>
                      <a:pt x="1572" y="3756"/>
                    </a:cubicBezTo>
                    <a:cubicBezTo>
                      <a:pt x="1667" y="3745"/>
                      <a:pt x="1738" y="3685"/>
                      <a:pt x="1750" y="3602"/>
                    </a:cubicBezTo>
                    <a:cubicBezTo>
                      <a:pt x="1786" y="3518"/>
                      <a:pt x="1750" y="3435"/>
                      <a:pt x="1679" y="3375"/>
                    </a:cubicBezTo>
                    <a:cubicBezTo>
                      <a:pt x="1584" y="3316"/>
                      <a:pt x="1512" y="3244"/>
                      <a:pt x="1429" y="3149"/>
                    </a:cubicBezTo>
                    <a:cubicBezTo>
                      <a:pt x="917" y="2673"/>
                      <a:pt x="655" y="1697"/>
                      <a:pt x="976" y="994"/>
                    </a:cubicBezTo>
                    <a:lnTo>
                      <a:pt x="976" y="994"/>
                    </a:lnTo>
                    <a:cubicBezTo>
                      <a:pt x="2084" y="2173"/>
                      <a:pt x="3465" y="2852"/>
                      <a:pt x="5334" y="3137"/>
                    </a:cubicBezTo>
                    <a:cubicBezTo>
                      <a:pt x="5356" y="3140"/>
                      <a:pt x="5376" y="3141"/>
                      <a:pt x="5395" y="3141"/>
                    </a:cubicBezTo>
                    <a:cubicBezTo>
                      <a:pt x="5461" y="3141"/>
                      <a:pt x="5514" y="3124"/>
                      <a:pt x="5560" y="3078"/>
                    </a:cubicBezTo>
                    <a:cubicBezTo>
                      <a:pt x="5632" y="2983"/>
                      <a:pt x="5620" y="2887"/>
                      <a:pt x="5620" y="2840"/>
                    </a:cubicBezTo>
                    <a:cubicBezTo>
                      <a:pt x="5572" y="2530"/>
                      <a:pt x="5572" y="2256"/>
                      <a:pt x="5632" y="2018"/>
                    </a:cubicBezTo>
                    <a:cubicBezTo>
                      <a:pt x="5715" y="1732"/>
                      <a:pt x="5846" y="1470"/>
                      <a:pt x="6025" y="1244"/>
                    </a:cubicBezTo>
                    <a:cubicBezTo>
                      <a:pt x="6203" y="1018"/>
                      <a:pt x="6430" y="839"/>
                      <a:pt x="6680" y="708"/>
                    </a:cubicBezTo>
                    <a:cubicBezTo>
                      <a:pt x="6930" y="577"/>
                      <a:pt x="7203" y="506"/>
                      <a:pt x="7477" y="482"/>
                    </a:cubicBezTo>
                    <a:cubicBezTo>
                      <a:pt x="7507" y="481"/>
                      <a:pt x="7537" y="480"/>
                      <a:pt x="7566" y="480"/>
                    </a:cubicBezTo>
                    <a:close/>
                    <a:moveTo>
                      <a:pt x="7656" y="1"/>
                    </a:moveTo>
                    <a:cubicBezTo>
                      <a:pt x="7604" y="1"/>
                      <a:pt x="7553" y="3"/>
                      <a:pt x="7501" y="6"/>
                    </a:cubicBezTo>
                    <a:cubicBezTo>
                      <a:pt x="7156" y="42"/>
                      <a:pt x="6834" y="125"/>
                      <a:pt x="6513" y="292"/>
                    </a:cubicBezTo>
                    <a:cubicBezTo>
                      <a:pt x="6215" y="435"/>
                      <a:pt x="5941" y="661"/>
                      <a:pt x="5727" y="935"/>
                    </a:cubicBezTo>
                    <a:cubicBezTo>
                      <a:pt x="5501" y="1208"/>
                      <a:pt x="5346" y="1542"/>
                      <a:pt x="5251" y="1887"/>
                    </a:cubicBezTo>
                    <a:cubicBezTo>
                      <a:pt x="5191" y="2125"/>
                      <a:pt x="5179" y="2363"/>
                      <a:pt x="5191" y="2637"/>
                    </a:cubicBezTo>
                    <a:cubicBezTo>
                      <a:pt x="3477" y="2340"/>
                      <a:pt x="2203" y="1661"/>
                      <a:pt x="1203" y="530"/>
                    </a:cubicBezTo>
                    <a:cubicBezTo>
                      <a:pt x="1180" y="507"/>
                      <a:pt x="1093" y="410"/>
                      <a:pt x="973" y="410"/>
                    </a:cubicBezTo>
                    <a:cubicBezTo>
                      <a:pt x="966" y="410"/>
                      <a:pt x="960" y="410"/>
                      <a:pt x="953" y="411"/>
                    </a:cubicBezTo>
                    <a:cubicBezTo>
                      <a:pt x="857" y="423"/>
                      <a:pt x="786" y="470"/>
                      <a:pt x="726" y="554"/>
                    </a:cubicBezTo>
                    <a:cubicBezTo>
                      <a:pt x="229" y="1312"/>
                      <a:pt x="368" y="2399"/>
                      <a:pt x="838" y="3090"/>
                    </a:cubicBezTo>
                    <a:lnTo>
                      <a:pt x="838" y="3090"/>
                    </a:lnTo>
                    <a:cubicBezTo>
                      <a:pt x="836" y="3090"/>
                      <a:pt x="834" y="3090"/>
                      <a:pt x="834" y="3090"/>
                    </a:cubicBezTo>
                    <a:cubicBezTo>
                      <a:pt x="777" y="3056"/>
                      <a:pt x="724" y="3043"/>
                      <a:pt x="678" y="3043"/>
                    </a:cubicBezTo>
                    <a:cubicBezTo>
                      <a:pt x="627" y="3043"/>
                      <a:pt x="585" y="3059"/>
                      <a:pt x="560" y="3078"/>
                    </a:cubicBezTo>
                    <a:cubicBezTo>
                      <a:pt x="524" y="3090"/>
                      <a:pt x="429" y="3161"/>
                      <a:pt x="417" y="3316"/>
                    </a:cubicBezTo>
                    <a:cubicBezTo>
                      <a:pt x="417" y="3411"/>
                      <a:pt x="417" y="3506"/>
                      <a:pt x="429" y="3614"/>
                    </a:cubicBezTo>
                    <a:cubicBezTo>
                      <a:pt x="500" y="4268"/>
                      <a:pt x="881" y="4876"/>
                      <a:pt x="1381" y="5268"/>
                    </a:cubicBezTo>
                    <a:cubicBezTo>
                      <a:pt x="1310" y="5280"/>
                      <a:pt x="1262" y="5328"/>
                      <a:pt x="1250" y="5352"/>
                    </a:cubicBezTo>
                    <a:cubicBezTo>
                      <a:pt x="1215" y="5376"/>
                      <a:pt x="1155" y="5483"/>
                      <a:pt x="1215" y="5638"/>
                    </a:cubicBezTo>
                    <a:cubicBezTo>
                      <a:pt x="1560" y="6566"/>
                      <a:pt x="2250" y="6959"/>
                      <a:pt x="2905" y="7162"/>
                    </a:cubicBezTo>
                    <a:cubicBezTo>
                      <a:pt x="2667" y="7304"/>
                      <a:pt x="2346" y="7400"/>
                      <a:pt x="2191" y="7459"/>
                    </a:cubicBezTo>
                    <a:lnTo>
                      <a:pt x="2131" y="7483"/>
                    </a:lnTo>
                    <a:cubicBezTo>
                      <a:pt x="1682" y="7633"/>
                      <a:pt x="1218" y="7716"/>
                      <a:pt x="780" y="7716"/>
                    </a:cubicBezTo>
                    <a:cubicBezTo>
                      <a:pt x="661" y="7716"/>
                      <a:pt x="543" y="7710"/>
                      <a:pt x="429" y="7697"/>
                    </a:cubicBezTo>
                    <a:cubicBezTo>
                      <a:pt x="381" y="7692"/>
                      <a:pt x="338" y="7687"/>
                      <a:pt x="296" y="7687"/>
                    </a:cubicBezTo>
                    <a:cubicBezTo>
                      <a:pt x="245" y="7687"/>
                      <a:pt x="196" y="7695"/>
                      <a:pt x="143" y="7721"/>
                    </a:cubicBezTo>
                    <a:cubicBezTo>
                      <a:pt x="143" y="7733"/>
                      <a:pt x="131" y="7733"/>
                      <a:pt x="131" y="7733"/>
                    </a:cubicBezTo>
                    <a:cubicBezTo>
                      <a:pt x="60" y="7781"/>
                      <a:pt x="12" y="7852"/>
                      <a:pt x="12" y="7924"/>
                    </a:cubicBezTo>
                    <a:cubicBezTo>
                      <a:pt x="0" y="8055"/>
                      <a:pt x="107" y="8138"/>
                      <a:pt x="131" y="8162"/>
                    </a:cubicBezTo>
                    <a:lnTo>
                      <a:pt x="143" y="8186"/>
                    </a:lnTo>
                    <a:cubicBezTo>
                      <a:pt x="250" y="8257"/>
                      <a:pt x="369" y="8328"/>
                      <a:pt x="536" y="8424"/>
                    </a:cubicBezTo>
                    <a:cubicBezTo>
                      <a:pt x="941" y="8638"/>
                      <a:pt x="1369" y="8805"/>
                      <a:pt x="1786" y="8924"/>
                    </a:cubicBezTo>
                    <a:cubicBezTo>
                      <a:pt x="2429" y="9102"/>
                      <a:pt x="3084" y="9186"/>
                      <a:pt x="3715" y="9186"/>
                    </a:cubicBezTo>
                    <a:cubicBezTo>
                      <a:pt x="5429" y="9186"/>
                      <a:pt x="7049" y="8567"/>
                      <a:pt x="8215" y="7400"/>
                    </a:cubicBezTo>
                    <a:cubicBezTo>
                      <a:pt x="9382" y="6245"/>
                      <a:pt x="9990" y="4614"/>
                      <a:pt x="10001" y="2554"/>
                    </a:cubicBezTo>
                    <a:cubicBezTo>
                      <a:pt x="10013" y="2542"/>
                      <a:pt x="10025" y="2542"/>
                      <a:pt x="10037" y="2530"/>
                    </a:cubicBezTo>
                    <a:cubicBezTo>
                      <a:pt x="10359" y="2292"/>
                      <a:pt x="10632" y="2006"/>
                      <a:pt x="10930" y="1601"/>
                    </a:cubicBezTo>
                    <a:cubicBezTo>
                      <a:pt x="11025" y="1470"/>
                      <a:pt x="11025" y="1351"/>
                      <a:pt x="11025" y="1304"/>
                    </a:cubicBezTo>
                    <a:lnTo>
                      <a:pt x="10811" y="1304"/>
                    </a:lnTo>
                    <a:lnTo>
                      <a:pt x="11025" y="1292"/>
                    </a:lnTo>
                    <a:cubicBezTo>
                      <a:pt x="11025" y="1161"/>
                      <a:pt x="10954" y="1101"/>
                      <a:pt x="10918" y="1078"/>
                    </a:cubicBezTo>
                    <a:cubicBezTo>
                      <a:pt x="10882" y="1060"/>
                      <a:pt x="10841" y="1051"/>
                      <a:pt x="10799" y="1051"/>
                    </a:cubicBezTo>
                    <a:cubicBezTo>
                      <a:pt x="10757" y="1051"/>
                      <a:pt x="10716" y="1060"/>
                      <a:pt x="10680" y="1078"/>
                    </a:cubicBezTo>
                    <a:lnTo>
                      <a:pt x="10668" y="1078"/>
                    </a:lnTo>
                    <a:cubicBezTo>
                      <a:pt x="10609" y="1101"/>
                      <a:pt x="10549" y="1125"/>
                      <a:pt x="10478" y="1161"/>
                    </a:cubicBezTo>
                    <a:cubicBezTo>
                      <a:pt x="10621" y="958"/>
                      <a:pt x="10728" y="756"/>
                      <a:pt x="10787" y="542"/>
                    </a:cubicBezTo>
                    <a:cubicBezTo>
                      <a:pt x="10847" y="411"/>
                      <a:pt x="10787" y="292"/>
                      <a:pt x="10716" y="232"/>
                    </a:cubicBezTo>
                    <a:cubicBezTo>
                      <a:pt x="10692" y="220"/>
                      <a:pt x="10680" y="208"/>
                      <a:pt x="10668" y="208"/>
                    </a:cubicBezTo>
                    <a:cubicBezTo>
                      <a:pt x="10635" y="192"/>
                      <a:pt x="10599" y="183"/>
                      <a:pt x="10562" y="183"/>
                    </a:cubicBezTo>
                    <a:cubicBezTo>
                      <a:pt x="10519" y="183"/>
                      <a:pt x="10475" y="195"/>
                      <a:pt x="10430" y="220"/>
                    </a:cubicBezTo>
                    <a:cubicBezTo>
                      <a:pt x="10073" y="411"/>
                      <a:pt x="9704" y="566"/>
                      <a:pt x="9287" y="661"/>
                    </a:cubicBezTo>
                    <a:cubicBezTo>
                      <a:pt x="9251" y="637"/>
                      <a:pt x="9239" y="601"/>
                      <a:pt x="9216" y="589"/>
                    </a:cubicBezTo>
                    <a:cubicBezTo>
                      <a:pt x="9001" y="411"/>
                      <a:pt x="8775" y="280"/>
                      <a:pt x="8537" y="173"/>
                    </a:cubicBezTo>
                    <a:cubicBezTo>
                      <a:pt x="8262" y="61"/>
                      <a:pt x="7961" y="1"/>
                      <a:pt x="7656"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2693" name="Google Shape;2693;p66"/>
              <p:cNvSpPr/>
              <p:nvPr/>
            </p:nvSpPr>
            <p:spPr>
              <a:xfrm>
                <a:off x="7257760" y="2528900"/>
                <a:ext cx="437728" cy="437498"/>
              </a:xfrm>
              <a:custGeom>
                <a:rect b="b" l="l" r="r" t="t"/>
                <a:pathLst>
                  <a:path extrusionOk="0" h="22825" w="22837">
                    <a:moveTo>
                      <a:pt x="11418" y="441"/>
                    </a:moveTo>
                    <a:cubicBezTo>
                      <a:pt x="17479" y="441"/>
                      <a:pt x="22384" y="5370"/>
                      <a:pt x="22384" y="11419"/>
                    </a:cubicBezTo>
                    <a:cubicBezTo>
                      <a:pt x="22384" y="17455"/>
                      <a:pt x="17455" y="22384"/>
                      <a:pt x="11418" y="22384"/>
                    </a:cubicBezTo>
                    <a:cubicBezTo>
                      <a:pt x="5382" y="22384"/>
                      <a:pt x="453" y="17455"/>
                      <a:pt x="453" y="11419"/>
                    </a:cubicBezTo>
                    <a:cubicBezTo>
                      <a:pt x="453" y="5370"/>
                      <a:pt x="5382" y="441"/>
                      <a:pt x="11418" y="441"/>
                    </a:cubicBezTo>
                    <a:close/>
                    <a:moveTo>
                      <a:pt x="11418" y="1"/>
                    </a:moveTo>
                    <a:cubicBezTo>
                      <a:pt x="5120" y="1"/>
                      <a:pt x="0" y="5120"/>
                      <a:pt x="0" y="11419"/>
                    </a:cubicBezTo>
                    <a:cubicBezTo>
                      <a:pt x="0" y="17705"/>
                      <a:pt x="5120" y="22825"/>
                      <a:pt x="11418" y="22825"/>
                    </a:cubicBezTo>
                    <a:cubicBezTo>
                      <a:pt x="17717" y="22825"/>
                      <a:pt x="22837" y="17705"/>
                      <a:pt x="22837" y="11419"/>
                    </a:cubicBezTo>
                    <a:cubicBezTo>
                      <a:pt x="22837" y="5120"/>
                      <a:pt x="17717" y="1"/>
                      <a:pt x="11418"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grpSp>
        <p:grpSp>
          <p:nvGrpSpPr>
            <p:cNvPr id="2694" name="Google Shape;2694;p66"/>
            <p:cNvGrpSpPr/>
            <p:nvPr/>
          </p:nvGrpSpPr>
          <p:grpSpPr>
            <a:xfrm>
              <a:off x="3015052" y="3007925"/>
              <a:ext cx="437728" cy="437498"/>
              <a:chOff x="6110293" y="2528900"/>
              <a:chExt cx="437728" cy="437498"/>
            </a:xfrm>
          </p:grpSpPr>
          <p:sp>
            <p:nvSpPr>
              <p:cNvPr id="2695" name="Google Shape;2695;p66"/>
              <p:cNvSpPr/>
              <p:nvPr/>
            </p:nvSpPr>
            <p:spPr>
              <a:xfrm>
                <a:off x="6217094" y="2691383"/>
                <a:ext cx="244424" cy="166163"/>
              </a:xfrm>
              <a:custGeom>
                <a:rect b="b" l="l" r="r" t="t"/>
                <a:pathLst>
                  <a:path extrusionOk="0" h="8669" w="12752">
                    <a:moveTo>
                      <a:pt x="2655" y="632"/>
                    </a:moveTo>
                    <a:lnTo>
                      <a:pt x="2655" y="8216"/>
                    </a:lnTo>
                    <a:lnTo>
                      <a:pt x="441" y="8216"/>
                    </a:lnTo>
                    <a:lnTo>
                      <a:pt x="441" y="632"/>
                    </a:lnTo>
                    <a:close/>
                    <a:moveTo>
                      <a:pt x="9430" y="441"/>
                    </a:moveTo>
                    <a:cubicBezTo>
                      <a:pt x="11252" y="441"/>
                      <a:pt x="12288" y="1668"/>
                      <a:pt x="12288" y="3835"/>
                    </a:cubicBezTo>
                    <a:lnTo>
                      <a:pt x="12288" y="8216"/>
                    </a:lnTo>
                    <a:lnTo>
                      <a:pt x="10073" y="8216"/>
                    </a:lnTo>
                    <a:lnTo>
                      <a:pt x="10073" y="4156"/>
                    </a:lnTo>
                    <a:cubicBezTo>
                      <a:pt x="10073" y="2382"/>
                      <a:pt x="9085" y="2120"/>
                      <a:pt x="8490" y="2120"/>
                    </a:cubicBezTo>
                    <a:cubicBezTo>
                      <a:pt x="7775" y="2120"/>
                      <a:pt x="7204" y="2537"/>
                      <a:pt x="6918" y="3239"/>
                    </a:cubicBezTo>
                    <a:cubicBezTo>
                      <a:pt x="6846" y="3394"/>
                      <a:pt x="6811" y="3632"/>
                      <a:pt x="6811" y="3966"/>
                    </a:cubicBezTo>
                    <a:lnTo>
                      <a:pt x="6811" y="8216"/>
                    </a:lnTo>
                    <a:lnTo>
                      <a:pt x="4596" y="8216"/>
                    </a:lnTo>
                    <a:cubicBezTo>
                      <a:pt x="4596" y="6704"/>
                      <a:pt x="4608" y="1882"/>
                      <a:pt x="4596" y="632"/>
                    </a:cubicBezTo>
                    <a:lnTo>
                      <a:pt x="6811" y="632"/>
                    </a:lnTo>
                    <a:lnTo>
                      <a:pt x="6811" y="1537"/>
                    </a:lnTo>
                    <a:lnTo>
                      <a:pt x="7025" y="1537"/>
                    </a:lnTo>
                    <a:lnTo>
                      <a:pt x="7216" y="1656"/>
                    </a:lnTo>
                    <a:cubicBezTo>
                      <a:pt x="7585" y="1096"/>
                      <a:pt x="8168" y="441"/>
                      <a:pt x="9430" y="441"/>
                    </a:cubicBezTo>
                    <a:close/>
                    <a:moveTo>
                      <a:pt x="417" y="203"/>
                    </a:moveTo>
                    <a:cubicBezTo>
                      <a:pt x="191" y="203"/>
                      <a:pt x="0" y="382"/>
                      <a:pt x="0" y="620"/>
                    </a:cubicBezTo>
                    <a:lnTo>
                      <a:pt x="0" y="8252"/>
                    </a:lnTo>
                    <a:cubicBezTo>
                      <a:pt x="0" y="8478"/>
                      <a:pt x="179" y="8669"/>
                      <a:pt x="417" y="8669"/>
                    </a:cubicBezTo>
                    <a:lnTo>
                      <a:pt x="2691" y="8669"/>
                    </a:lnTo>
                    <a:cubicBezTo>
                      <a:pt x="2929" y="8669"/>
                      <a:pt x="3120" y="8478"/>
                      <a:pt x="3108" y="8252"/>
                    </a:cubicBezTo>
                    <a:lnTo>
                      <a:pt x="3108" y="620"/>
                    </a:lnTo>
                    <a:cubicBezTo>
                      <a:pt x="3108" y="394"/>
                      <a:pt x="2929" y="203"/>
                      <a:pt x="2691" y="203"/>
                    </a:cubicBezTo>
                    <a:close/>
                    <a:moveTo>
                      <a:pt x="9442" y="1"/>
                    </a:moveTo>
                    <a:cubicBezTo>
                      <a:pt x="8359" y="1"/>
                      <a:pt x="7704" y="418"/>
                      <a:pt x="7263" y="894"/>
                    </a:cubicBezTo>
                    <a:lnTo>
                      <a:pt x="7263" y="620"/>
                    </a:lnTo>
                    <a:cubicBezTo>
                      <a:pt x="7263" y="394"/>
                      <a:pt x="7085" y="203"/>
                      <a:pt x="6846" y="203"/>
                    </a:cubicBezTo>
                    <a:lnTo>
                      <a:pt x="4560" y="203"/>
                    </a:lnTo>
                    <a:cubicBezTo>
                      <a:pt x="4465" y="203"/>
                      <a:pt x="4346" y="239"/>
                      <a:pt x="4263" y="322"/>
                    </a:cubicBezTo>
                    <a:cubicBezTo>
                      <a:pt x="4191" y="394"/>
                      <a:pt x="4144" y="501"/>
                      <a:pt x="4144" y="620"/>
                    </a:cubicBezTo>
                    <a:cubicBezTo>
                      <a:pt x="4179" y="1846"/>
                      <a:pt x="4144" y="7192"/>
                      <a:pt x="4144" y="8252"/>
                    </a:cubicBezTo>
                    <a:cubicBezTo>
                      <a:pt x="4144" y="8371"/>
                      <a:pt x="4191" y="8478"/>
                      <a:pt x="4263" y="8549"/>
                    </a:cubicBezTo>
                    <a:cubicBezTo>
                      <a:pt x="4346" y="8621"/>
                      <a:pt x="4441" y="8669"/>
                      <a:pt x="4560" y="8669"/>
                    </a:cubicBezTo>
                    <a:lnTo>
                      <a:pt x="6846" y="8669"/>
                    </a:lnTo>
                    <a:cubicBezTo>
                      <a:pt x="7061" y="8669"/>
                      <a:pt x="7263" y="8490"/>
                      <a:pt x="7263" y="8252"/>
                    </a:cubicBezTo>
                    <a:lnTo>
                      <a:pt x="7263" y="3966"/>
                    </a:lnTo>
                    <a:cubicBezTo>
                      <a:pt x="7263" y="3692"/>
                      <a:pt x="7287" y="3513"/>
                      <a:pt x="7335" y="3394"/>
                    </a:cubicBezTo>
                    <a:cubicBezTo>
                      <a:pt x="7442" y="3144"/>
                      <a:pt x="7751" y="2561"/>
                      <a:pt x="8490" y="2561"/>
                    </a:cubicBezTo>
                    <a:cubicBezTo>
                      <a:pt x="8775" y="2561"/>
                      <a:pt x="9621" y="2561"/>
                      <a:pt x="9621" y="4156"/>
                    </a:cubicBezTo>
                    <a:lnTo>
                      <a:pt x="9621" y="8252"/>
                    </a:lnTo>
                    <a:cubicBezTo>
                      <a:pt x="9621" y="8478"/>
                      <a:pt x="9799" y="8669"/>
                      <a:pt x="10037" y="8669"/>
                    </a:cubicBezTo>
                    <a:lnTo>
                      <a:pt x="12323" y="8669"/>
                    </a:lnTo>
                    <a:cubicBezTo>
                      <a:pt x="12561" y="8669"/>
                      <a:pt x="12752" y="8478"/>
                      <a:pt x="12752" y="8252"/>
                    </a:cubicBezTo>
                    <a:lnTo>
                      <a:pt x="12752" y="3847"/>
                    </a:lnTo>
                    <a:cubicBezTo>
                      <a:pt x="12752" y="1430"/>
                      <a:pt x="11514" y="1"/>
                      <a:pt x="9442"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2696" name="Google Shape;2696;p66"/>
              <p:cNvSpPr/>
              <p:nvPr/>
            </p:nvSpPr>
            <p:spPr>
              <a:xfrm>
                <a:off x="6213893" y="2620636"/>
                <a:ext cx="63234" cy="63464"/>
              </a:xfrm>
              <a:custGeom>
                <a:rect b="b" l="l" r="r" t="t"/>
                <a:pathLst>
                  <a:path extrusionOk="0" h="3311" w="3299">
                    <a:moveTo>
                      <a:pt x="1656" y="453"/>
                    </a:moveTo>
                    <a:cubicBezTo>
                      <a:pt x="2311" y="453"/>
                      <a:pt x="2858" y="989"/>
                      <a:pt x="2858" y="1656"/>
                    </a:cubicBezTo>
                    <a:cubicBezTo>
                      <a:pt x="2858" y="2323"/>
                      <a:pt x="2322" y="2858"/>
                      <a:pt x="1656" y="2858"/>
                    </a:cubicBezTo>
                    <a:cubicBezTo>
                      <a:pt x="977" y="2858"/>
                      <a:pt x="441" y="2323"/>
                      <a:pt x="441" y="1656"/>
                    </a:cubicBezTo>
                    <a:cubicBezTo>
                      <a:pt x="441" y="989"/>
                      <a:pt x="977" y="453"/>
                      <a:pt x="1656" y="453"/>
                    </a:cubicBezTo>
                    <a:close/>
                    <a:moveTo>
                      <a:pt x="1656" y="1"/>
                    </a:moveTo>
                    <a:cubicBezTo>
                      <a:pt x="739" y="1"/>
                      <a:pt x="1" y="751"/>
                      <a:pt x="1" y="1656"/>
                    </a:cubicBezTo>
                    <a:cubicBezTo>
                      <a:pt x="1" y="2561"/>
                      <a:pt x="739" y="3311"/>
                      <a:pt x="1656" y="3311"/>
                    </a:cubicBezTo>
                    <a:cubicBezTo>
                      <a:pt x="2561" y="3311"/>
                      <a:pt x="3299" y="2561"/>
                      <a:pt x="3299" y="1656"/>
                    </a:cubicBezTo>
                    <a:cubicBezTo>
                      <a:pt x="3299" y="751"/>
                      <a:pt x="2561" y="1"/>
                      <a:pt x="1656"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2697" name="Google Shape;2697;p66"/>
              <p:cNvSpPr/>
              <p:nvPr/>
            </p:nvSpPr>
            <p:spPr>
              <a:xfrm>
                <a:off x="6110293" y="2528900"/>
                <a:ext cx="437728" cy="437498"/>
              </a:xfrm>
              <a:custGeom>
                <a:rect b="b" l="l" r="r" t="t"/>
                <a:pathLst>
                  <a:path extrusionOk="0" h="22825" w="22837">
                    <a:moveTo>
                      <a:pt x="11418" y="441"/>
                    </a:moveTo>
                    <a:cubicBezTo>
                      <a:pt x="17455" y="441"/>
                      <a:pt x="22384" y="5370"/>
                      <a:pt x="22384" y="11419"/>
                    </a:cubicBezTo>
                    <a:cubicBezTo>
                      <a:pt x="22384" y="17455"/>
                      <a:pt x="17455" y="22384"/>
                      <a:pt x="11418" y="22384"/>
                    </a:cubicBezTo>
                    <a:cubicBezTo>
                      <a:pt x="5370" y="22384"/>
                      <a:pt x="453" y="17455"/>
                      <a:pt x="453" y="11419"/>
                    </a:cubicBezTo>
                    <a:cubicBezTo>
                      <a:pt x="453" y="5370"/>
                      <a:pt x="5370" y="441"/>
                      <a:pt x="11418" y="441"/>
                    </a:cubicBezTo>
                    <a:close/>
                    <a:moveTo>
                      <a:pt x="11418" y="1"/>
                    </a:moveTo>
                    <a:cubicBezTo>
                      <a:pt x="5120" y="1"/>
                      <a:pt x="0" y="5120"/>
                      <a:pt x="0" y="11419"/>
                    </a:cubicBezTo>
                    <a:cubicBezTo>
                      <a:pt x="0" y="17705"/>
                      <a:pt x="5120" y="22825"/>
                      <a:pt x="11418" y="22825"/>
                    </a:cubicBezTo>
                    <a:cubicBezTo>
                      <a:pt x="17717" y="22825"/>
                      <a:pt x="22836" y="17705"/>
                      <a:pt x="22836" y="11419"/>
                    </a:cubicBezTo>
                    <a:cubicBezTo>
                      <a:pt x="22836" y="5120"/>
                      <a:pt x="17717" y="1"/>
                      <a:pt x="11418"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grpSp>
        <p:grpSp>
          <p:nvGrpSpPr>
            <p:cNvPr id="2698" name="Google Shape;2698;p66"/>
            <p:cNvGrpSpPr/>
            <p:nvPr/>
          </p:nvGrpSpPr>
          <p:grpSpPr>
            <a:xfrm>
              <a:off x="2429549" y="3007925"/>
              <a:ext cx="437498" cy="437498"/>
              <a:chOff x="5572625" y="2528900"/>
              <a:chExt cx="437498" cy="437498"/>
            </a:xfrm>
          </p:grpSpPr>
          <p:sp>
            <p:nvSpPr>
              <p:cNvPr id="2699" name="Google Shape;2699;p66"/>
              <p:cNvSpPr/>
              <p:nvPr/>
            </p:nvSpPr>
            <p:spPr>
              <a:xfrm>
                <a:off x="5736239" y="2635011"/>
                <a:ext cx="109561" cy="225276"/>
              </a:xfrm>
              <a:custGeom>
                <a:rect b="b" l="l" r="r" t="t"/>
                <a:pathLst>
                  <a:path extrusionOk="0" h="11753" w="5716">
                    <a:moveTo>
                      <a:pt x="5275" y="430"/>
                    </a:moveTo>
                    <a:lnTo>
                      <a:pt x="5275" y="1954"/>
                    </a:lnTo>
                    <a:lnTo>
                      <a:pt x="4216" y="1954"/>
                    </a:lnTo>
                    <a:cubicBezTo>
                      <a:pt x="3811" y="1954"/>
                      <a:pt x="3489" y="2275"/>
                      <a:pt x="3489" y="2680"/>
                    </a:cubicBezTo>
                    <a:lnTo>
                      <a:pt x="3489" y="4097"/>
                    </a:lnTo>
                    <a:lnTo>
                      <a:pt x="5228" y="4097"/>
                    </a:lnTo>
                    <a:lnTo>
                      <a:pt x="5097" y="5609"/>
                    </a:lnTo>
                    <a:lnTo>
                      <a:pt x="3478" y="5609"/>
                    </a:lnTo>
                    <a:lnTo>
                      <a:pt x="3478" y="11312"/>
                    </a:lnTo>
                    <a:lnTo>
                      <a:pt x="1620" y="11312"/>
                    </a:lnTo>
                    <a:lnTo>
                      <a:pt x="1620" y="5609"/>
                    </a:lnTo>
                    <a:lnTo>
                      <a:pt x="465" y="5609"/>
                    </a:lnTo>
                    <a:lnTo>
                      <a:pt x="465" y="4097"/>
                    </a:lnTo>
                    <a:lnTo>
                      <a:pt x="1620" y="4097"/>
                    </a:lnTo>
                    <a:lnTo>
                      <a:pt x="1620" y="2251"/>
                    </a:lnTo>
                    <a:cubicBezTo>
                      <a:pt x="1620" y="1251"/>
                      <a:pt x="2442" y="430"/>
                      <a:pt x="3442" y="430"/>
                    </a:cubicBezTo>
                    <a:close/>
                    <a:moveTo>
                      <a:pt x="3430" y="1"/>
                    </a:moveTo>
                    <a:cubicBezTo>
                      <a:pt x="2180" y="1"/>
                      <a:pt x="1168" y="1013"/>
                      <a:pt x="1168" y="2263"/>
                    </a:cubicBezTo>
                    <a:lnTo>
                      <a:pt x="1168" y="3644"/>
                    </a:lnTo>
                    <a:lnTo>
                      <a:pt x="382" y="3644"/>
                    </a:lnTo>
                    <a:cubicBezTo>
                      <a:pt x="168" y="3644"/>
                      <a:pt x="1" y="3811"/>
                      <a:pt x="1" y="4013"/>
                    </a:cubicBezTo>
                    <a:lnTo>
                      <a:pt x="1" y="5680"/>
                    </a:lnTo>
                    <a:cubicBezTo>
                      <a:pt x="1" y="5895"/>
                      <a:pt x="168" y="6061"/>
                      <a:pt x="382" y="6061"/>
                    </a:cubicBezTo>
                    <a:lnTo>
                      <a:pt x="1168" y="6061"/>
                    </a:lnTo>
                    <a:lnTo>
                      <a:pt x="1168" y="11383"/>
                    </a:lnTo>
                    <a:cubicBezTo>
                      <a:pt x="1168" y="11598"/>
                      <a:pt x="1334" y="11752"/>
                      <a:pt x="1537" y="11752"/>
                    </a:cubicBezTo>
                    <a:lnTo>
                      <a:pt x="3561" y="11752"/>
                    </a:lnTo>
                    <a:cubicBezTo>
                      <a:pt x="3775" y="11752"/>
                      <a:pt x="3930" y="11598"/>
                      <a:pt x="3918" y="11383"/>
                    </a:cubicBezTo>
                    <a:lnTo>
                      <a:pt x="3918" y="6049"/>
                    </a:lnTo>
                    <a:lnTo>
                      <a:pt x="5168" y="6049"/>
                    </a:lnTo>
                    <a:cubicBezTo>
                      <a:pt x="5347" y="6049"/>
                      <a:pt x="5514" y="5918"/>
                      <a:pt x="5525" y="5728"/>
                    </a:cubicBezTo>
                    <a:lnTo>
                      <a:pt x="5668" y="4061"/>
                    </a:lnTo>
                    <a:cubicBezTo>
                      <a:pt x="5692" y="3954"/>
                      <a:pt x="5656" y="3859"/>
                      <a:pt x="5585" y="3775"/>
                    </a:cubicBezTo>
                    <a:cubicBezTo>
                      <a:pt x="5514" y="3704"/>
                      <a:pt x="5418" y="3656"/>
                      <a:pt x="5323" y="3656"/>
                    </a:cubicBezTo>
                    <a:lnTo>
                      <a:pt x="3930" y="3656"/>
                    </a:lnTo>
                    <a:lnTo>
                      <a:pt x="3930" y="2692"/>
                    </a:lnTo>
                    <a:cubicBezTo>
                      <a:pt x="3930" y="2525"/>
                      <a:pt x="4073" y="2406"/>
                      <a:pt x="4216" y="2406"/>
                    </a:cubicBezTo>
                    <a:lnTo>
                      <a:pt x="5347" y="2406"/>
                    </a:lnTo>
                    <a:cubicBezTo>
                      <a:pt x="5561" y="2406"/>
                      <a:pt x="5716" y="2251"/>
                      <a:pt x="5716" y="2037"/>
                    </a:cubicBezTo>
                    <a:lnTo>
                      <a:pt x="5716" y="370"/>
                    </a:lnTo>
                    <a:cubicBezTo>
                      <a:pt x="5716" y="168"/>
                      <a:pt x="5561" y="1"/>
                      <a:pt x="5347"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sp>
            <p:nvSpPr>
              <p:cNvPr id="2700" name="Google Shape;2700;p66"/>
              <p:cNvSpPr/>
              <p:nvPr/>
            </p:nvSpPr>
            <p:spPr>
              <a:xfrm>
                <a:off x="5572625" y="2528900"/>
                <a:ext cx="437498" cy="437498"/>
              </a:xfrm>
              <a:custGeom>
                <a:rect b="b" l="l" r="r" t="t"/>
                <a:pathLst>
                  <a:path extrusionOk="0" h="22825" w="22825">
                    <a:moveTo>
                      <a:pt x="11418" y="441"/>
                    </a:moveTo>
                    <a:cubicBezTo>
                      <a:pt x="17455" y="441"/>
                      <a:pt x="22384" y="5370"/>
                      <a:pt x="22384" y="11419"/>
                    </a:cubicBezTo>
                    <a:cubicBezTo>
                      <a:pt x="22384" y="17455"/>
                      <a:pt x="17455" y="22384"/>
                      <a:pt x="11418" y="22384"/>
                    </a:cubicBezTo>
                    <a:cubicBezTo>
                      <a:pt x="5370" y="22384"/>
                      <a:pt x="441" y="17455"/>
                      <a:pt x="441" y="11419"/>
                    </a:cubicBezTo>
                    <a:cubicBezTo>
                      <a:pt x="441" y="5370"/>
                      <a:pt x="5370" y="441"/>
                      <a:pt x="11418" y="441"/>
                    </a:cubicBezTo>
                    <a:close/>
                    <a:moveTo>
                      <a:pt x="11418" y="1"/>
                    </a:moveTo>
                    <a:cubicBezTo>
                      <a:pt x="5120" y="1"/>
                      <a:pt x="0" y="5120"/>
                      <a:pt x="0" y="11419"/>
                    </a:cubicBezTo>
                    <a:cubicBezTo>
                      <a:pt x="0" y="17705"/>
                      <a:pt x="5120" y="22825"/>
                      <a:pt x="11418" y="22825"/>
                    </a:cubicBezTo>
                    <a:cubicBezTo>
                      <a:pt x="17705" y="22825"/>
                      <a:pt x="22824" y="17705"/>
                      <a:pt x="22824" y="11419"/>
                    </a:cubicBezTo>
                    <a:cubicBezTo>
                      <a:pt x="22824" y="5120"/>
                      <a:pt x="17705" y="1"/>
                      <a:pt x="11418" y="1"/>
                    </a:cubicBezTo>
                    <a:close/>
                  </a:path>
                </a:pathLst>
              </a:custGeom>
              <a:solidFill>
                <a:schemeClr val="accent4"/>
              </a:solidFill>
              <a:ln cap="flat" cmpd="sng" w="952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Red Hat Display"/>
                  <a:ea typeface="Red Hat Display"/>
                  <a:cs typeface="Red Hat Display"/>
                  <a:sym typeface="Red Hat Display"/>
                </a:endParaRPr>
              </a:p>
            </p:txBody>
          </p:sp>
        </p:grpSp>
      </p:grpSp>
      <p:grpSp>
        <p:nvGrpSpPr>
          <p:cNvPr id="2701" name="Google Shape;2701;p66"/>
          <p:cNvGrpSpPr/>
          <p:nvPr/>
        </p:nvGrpSpPr>
        <p:grpSpPr>
          <a:xfrm>
            <a:off x="907997" y="396912"/>
            <a:ext cx="3755500" cy="4207269"/>
            <a:chOff x="907997" y="396912"/>
            <a:chExt cx="3755500" cy="4207269"/>
          </a:xfrm>
        </p:grpSpPr>
        <p:grpSp>
          <p:nvGrpSpPr>
            <p:cNvPr id="2702" name="Google Shape;2702;p66"/>
            <p:cNvGrpSpPr/>
            <p:nvPr/>
          </p:nvGrpSpPr>
          <p:grpSpPr>
            <a:xfrm>
              <a:off x="1234291" y="1314035"/>
              <a:ext cx="3238943" cy="1800662"/>
              <a:chOff x="2092500" y="3330300"/>
              <a:chExt cx="1008200" cy="560500"/>
            </a:xfrm>
          </p:grpSpPr>
          <p:sp>
            <p:nvSpPr>
              <p:cNvPr id="2703" name="Google Shape;2703;p66"/>
              <p:cNvSpPr/>
              <p:nvPr/>
            </p:nvSpPr>
            <p:spPr>
              <a:xfrm>
                <a:off x="2092500" y="3330300"/>
                <a:ext cx="1008200" cy="560500"/>
              </a:xfrm>
              <a:custGeom>
                <a:rect b="b" l="l" r="r" t="t"/>
                <a:pathLst>
                  <a:path extrusionOk="0" h="22420" w="40328">
                    <a:moveTo>
                      <a:pt x="1" y="1"/>
                    </a:moveTo>
                    <a:lnTo>
                      <a:pt x="1" y="22420"/>
                    </a:lnTo>
                    <a:lnTo>
                      <a:pt x="40327" y="22420"/>
                    </a:lnTo>
                    <a:lnTo>
                      <a:pt x="40327"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6"/>
              <p:cNvSpPr/>
              <p:nvPr/>
            </p:nvSpPr>
            <p:spPr>
              <a:xfrm>
                <a:off x="2504175" y="3426450"/>
                <a:ext cx="428050" cy="237550"/>
              </a:xfrm>
              <a:custGeom>
                <a:rect b="b" l="l" r="r" t="t"/>
                <a:pathLst>
                  <a:path extrusionOk="0" h="9502" w="17122">
                    <a:moveTo>
                      <a:pt x="7704" y="381"/>
                    </a:moveTo>
                    <a:cubicBezTo>
                      <a:pt x="7739" y="488"/>
                      <a:pt x="7835" y="572"/>
                      <a:pt x="7954" y="572"/>
                    </a:cubicBezTo>
                    <a:cubicBezTo>
                      <a:pt x="7989" y="572"/>
                      <a:pt x="8001" y="572"/>
                      <a:pt x="8037" y="560"/>
                    </a:cubicBezTo>
                    <a:lnTo>
                      <a:pt x="9061" y="2346"/>
                    </a:lnTo>
                    <a:cubicBezTo>
                      <a:pt x="9001" y="2393"/>
                      <a:pt x="8954" y="2477"/>
                      <a:pt x="8954" y="2548"/>
                    </a:cubicBezTo>
                    <a:cubicBezTo>
                      <a:pt x="8954" y="2643"/>
                      <a:pt x="9001" y="2715"/>
                      <a:pt x="9061" y="2763"/>
                    </a:cubicBezTo>
                    <a:lnTo>
                      <a:pt x="8049" y="4513"/>
                    </a:lnTo>
                    <a:cubicBezTo>
                      <a:pt x="8013" y="4501"/>
                      <a:pt x="7989" y="4501"/>
                      <a:pt x="7954" y="4501"/>
                    </a:cubicBezTo>
                    <a:cubicBezTo>
                      <a:pt x="7823" y="4501"/>
                      <a:pt x="7704" y="4608"/>
                      <a:pt x="7692" y="4739"/>
                    </a:cubicBezTo>
                    <a:lnTo>
                      <a:pt x="5632" y="4739"/>
                    </a:lnTo>
                    <a:cubicBezTo>
                      <a:pt x="5620" y="4608"/>
                      <a:pt x="5501" y="4501"/>
                      <a:pt x="5370" y="4501"/>
                    </a:cubicBezTo>
                    <a:cubicBezTo>
                      <a:pt x="5334" y="4501"/>
                      <a:pt x="5310" y="4501"/>
                      <a:pt x="5275" y="4513"/>
                    </a:cubicBezTo>
                    <a:lnTo>
                      <a:pt x="4263" y="2763"/>
                    </a:lnTo>
                    <a:cubicBezTo>
                      <a:pt x="4346" y="2715"/>
                      <a:pt x="4370" y="2632"/>
                      <a:pt x="4370" y="2536"/>
                    </a:cubicBezTo>
                    <a:cubicBezTo>
                      <a:pt x="4370" y="2453"/>
                      <a:pt x="4322" y="2370"/>
                      <a:pt x="4263" y="2310"/>
                    </a:cubicBezTo>
                    <a:lnTo>
                      <a:pt x="5310" y="560"/>
                    </a:lnTo>
                    <a:cubicBezTo>
                      <a:pt x="5334" y="560"/>
                      <a:pt x="5358" y="572"/>
                      <a:pt x="5382" y="572"/>
                    </a:cubicBezTo>
                    <a:cubicBezTo>
                      <a:pt x="5501" y="572"/>
                      <a:pt x="5608" y="500"/>
                      <a:pt x="5632" y="381"/>
                    </a:cubicBezTo>
                    <a:close/>
                    <a:moveTo>
                      <a:pt x="15455" y="381"/>
                    </a:moveTo>
                    <a:cubicBezTo>
                      <a:pt x="15490" y="488"/>
                      <a:pt x="15597" y="572"/>
                      <a:pt x="15717" y="572"/>
                    </a:cubicBezTo>
                    <a:lnTo>
                      <a:pt x="15776" y="572"/>
                    </a:lnTo>
                    <a:lnTo>
                      <a:pt x="16788" y="2310"/>
                    </a:lnTo>
                    <a:cubicBezTo>
                      <a:pt x="16681" y="2358"/>
                      <a:pt x="16610" y="2453"/>
                      <a:pt x="16610" y="2572"/>
                    </a:cubicBezTo>
                    <a:cubicBezTo>
                      <a:pt x="16610" y="2691"/>
                      <a:pt x="16681" y="2786"/>
                      <a:pt x="16788" y="2822"/>
                    </a:cubicBezTo>
                    <a:lnTo>
                      <a:pt x="15776" y="4537"/>
                    </a:lnTo>
                    <a:cubicBezTo>
                      <a:pt x="15740" y="4513"/>
                      <a:pt x="15728" y="4513"/>
                      <a:pt x="15693" y="4513"/>
                    </a:cubicBezTo>
                    <a:cubicBezTo>
                      <a:pt x="15562" y="4513"/>
                      <a:pt x="15443" y="4620"/>
                      <a:pt x="15431" y="4751"/>
                    </a:cubicBezTo>
                    <a:lnTo>
                      <a:pt x="13371" y="4751"/>
                    </a:lnTo>
                    <a:cubicBezTo>
                      <a:pt x="13359" y="4620"/>
                      <a:pt x="13240" y="4513"/>
                      <a:pt x="13109" y="4513"/>
                    </a:cubicBezTo>
                    <a:cubicBezTo>
                      <a:pt x="13073" y="4513"/>
                      <a:pt x="13050" y="4513"/>
                      <a:pt x="13014" y="4537"/>
                    </a:cubicBezTo>
                    <a:lnTo>
                      <a:pt x="12002" y="2774"/>
                    </a:lnTo>
                    <a:cubicBezTo>
                      <a:pt x="12061" y="2727"/>
                      <a:pt x="12109" y="2655"/>
                      <a:pt x="12109" y="2572"/>
                    </a:cubicBezTo>
                    <a:cubicBezTo>
                      <a:pt x="12109" y="2477"/>
                      <a:pt x="12061" y="2405"/>
                      <a:pt x="12002" y="2358"/>
                    </a:cubicBezTo>
                    <a:lnTo>
                      <a:pt x="13050" y="560"/>
                    </a:lnTo>
                    <a:cubicBezTo>
                      <a:pt x="13073" y="560"/>
                      <a:pt x="13097" y="572"/>
                      <a:pt x="13121" y="572"/>
                    </a:cubicBezTo>
                    <a:cubicBezTo>
                      <a:pt x="13240" y="572"/>
                      <a:pt x="13347" y="500"/>
                      <a:pt x="13371" y="381"/>
                    </a:cubicBezTo>
                    <a:close/>
                    <a:moveTo>
                      <a:pt x="3846" y="2632"/>
                    </a:moveTo>
                    <a:cubicBezTo>
                      <a:pt x="3870" y="2763"/>
                      <a:pt x="3977" y="2846"/>
                      <a:pt x="4120" y="2846"/>
                    </a:cubicBezTo>
                    <a:cubicBezTo>
                      <a:pt x="4144" y="2846"/>
                      <a:pt x="4156" y="2846"/>
                      <a:pt x="4179" y="2834"/>
                    </a:cubicBezTo>
                    <a:lnTo>
                      <a:pt x="5191" y="4596"/>
                    </a:lnTo>
                    <a:cubicBezTo>
                      <a:pt x="5132" y="4632"/>
                      <a:pt x="5096" y="4703"/>
                      <a:pt x="5096" y="4798"/>
                    </a:cubicBezTo>
                    <a:cubicBezTo>
                      <a:pt x="5096" y="4870"/>
                      <a:pt x="5132" y="4941"/>
                      <a:pt x="5191" y="5001"/>
                    </a:cubicBezTo>
                    <a:lnTo>
                      <a:pt x="4179" y="6751"/>
                    </a:lnTo>
                    <a:lnTo>
                      <a:pt x="4120" y="6751"/>
                    </a:lnTo>
                    <a:cubicBezTo>
                      <a:pt x="3977" y="6751"/>
                      <a:pt x="3858" y="6858"/>
                      <a:pt x="3846" y="6989"/>
                    </a:cubicBezTo>
                    <a:lnTo>
                      <a:pt x="1751" y="6989"/>
                    </a:lnTo>
                    <a:cubicBezTo>
                      <a:pt x="1739" y="6858"/>
                      <a:pt x="1620" y="6751"/>
                      <a:pt x="1489" y="6751"/>
                    </a:cubicBezTo>
                    <a:cubicBezTo>
                      <a:pt x="1453" y="6751"/>
                      <a:pt x="1429" y="6751"/>
                      <a:pt x="1393" y="6763"/>
                    </a:cubicBezTo>
                    <a:lnTo>
                      <a:pt x="393" y="5025"/>
                    </a:lnTo>
                    <a:cubicBezTo>
                      <a:pt x="477" y="4977"/>
                      <a:pt x="512" y="4894"/>
                      <a:pt x="512" y="4798"/>
                    </a:cubicBezTo>
                    <a:cubicBezTo>
                      <a:pt x="512" y="4715"/>
                      <a:pt x="477" y="4620"/>
                      <a:pt x="393" y="4572"/>
                    </a:cubicBezTo>
                    <a:lnTo>
                      <a:pt x="1405" y="2834"/>
                    </a:lnTo>
                    <a:cubicBezTo>
                      <a:pt x="1441" y="2846"/>
                      <a:pt x="1465" y="2846"/>
                      <a:pt x="1500" y="2846"/>
                    </a:cubicBezTo>
                    <a:cubicBezTo>
                      <a:pt x="1631" y="2846"/>
                      <a:pt x="1751" y="2751"/>
                      <a:pt x="1762" y="2632"/>
                    </a:cubicBezTo>
                    <a:close/>
                    <a:moveTo>
                      <a:pt x="7692" y="4846"/>
                    </a:moveTo>
                    <a:cubicBezTo>
                      <a:pt x="7704" y="4977"/>
                      <a:pt x="7823" y="5084"/>
                      <a:pt x="7954" y="5084"/>
                    </a:cubicBezTo>
                    <a:cubicBezTo>
                      <a:pt x="7989" y="5084"/>
                      <a:pt x="8013" y="5084"/>
                      <a:pt x="8049" y="5072"/>
                    </a:cubicBezTo>
                    <a:lnTo>
                      <a:pt x="9061" y="6811"/>
                    </a:lnTo>
                    <a:cubicBezTo>
                      <a:pt x="9001" y="6858"/>
                      <a:pt x="8954" y="6930"/>
                      <a:pt x="8954" y="7013"/>
                    </a:cubicBezTo>
                    <a:cubicBezTo>
                      <a:pt x="8954" y="7108"/>
                      <a:pt x="9001" y="7180"/>
                      <a:pt x="9061" y="7239"/>
                    </a:cubicBezTo>
                    <a:lnTo>
                      <a:pt x="8037" y="9025"/>
                    </a:lnTo>
                    <a:cubicBezTo>
                      <a:pt x="8001" y="9025"/>
                      <a:pt x="7989" y="9013"/>
                      <a:pt x="7954" y="9013"/>
                    </a:cubicBezTo>
                    <a:cubicBezTo>
                      <a:pt x="7835" y="9013"/>
                      <a:pt x="7739" y="9085"/>
                      <a:pt x="7704" y="9204"/>
                    </a:cubicBezTo>
                    <a:lnTo>
                      <a:pt x="5632" y="9204"/>
                    </a:lnTo>
                    <a:cubicBezTo>
                      <a:pt x="5608" y="9097"/>
                      <a:pt x="5501" y="9013"/>
                      <a:pt x="5382" y="9013"/>
                    </a:cubicBezTo>
                    <a:cubicBezTo>
                      <a:pt x="5346" y="9013"/>
                      <a:pt x="5334" y="9013"/>
                      <a:pt x="5310" y="9025"/>
                    </a:cubicBezTo>
                    <a:lnTo>
                      <a:pt x="4275" y="7239"/>
                    </a:lnTo>
                    <a:cubicBezTo>
                      <a:pt x="4358" y="7192"/>
                      <a:pt x="4394" y="7108"/>
                      <a:pt x="4394" y="7013"/>
                    </a:cubicBezTo>
                    <a:cubicBezTo>
                      <a:pt x="4394" y="6930"/>
                      <a:pt x="4358" y="6834"/>
                      <a:pt x="4275" y="6799"/>
                    </a:cubicBezTo>
                    <a:lnTo>
                      <a:pt x="5275" y="5072"/>
                    </a:lnTo>
                    <a:cubicBezTo>
                      <a:pt x="5310" y="5084"/>
                      <a:pt x="5334" y="5084"/>
                      <a:pt x="5370" y="5084"/>
                    </a:cubicBezTo>
                    <a:cubicBezTo>
                      <a:pt x="5501" y="5084"/>
                      <a:pt x="5620" y="4977"/>
                      <a:pt x="5632" y="4846"/>
                    </a:cubicBezTo>
                    <a:close/>
                    <a:moveTo>
                      <a:pt x="12811" y="4810"/>
                    </a:moveTo>
                    <a:cubicBezTo>
                      <a:pt x="12823" y="4953"/>
                      <a:pt x="12942" y="5048"/>
                      <a:pt x="13073" y="5048"/>
                    </a:cubicBezTo>
                    <a:cubicBezTo>
                      <a:pt x="13109" y="5048"/>
                      <a:pt x="13145" y="5048"/>
                      <a:pt x="13181" y="5037"/>
                    </a:cubicBezTo>
                    <a:lnTo>
                      <a:pt x="14193" y="6799"/>
                    </a:lnTo>
                    <a:cubicBezTo>
                      <a:pt x="14133" y="6834"/>
                      <a:pt x="14085" y="6918"/>
                      <a:pt x="14085" y="7001"/>
                    </a:cubicBezTo>
                    <a:cubicBezTo>
                      <a:pt x="14085" y="7096"/>
                      <a:pt x="14133" y="7168"/>
                      <a:pt x="14193" y="7227"/>
                    </a:cubicBezTo>
                    <a:lnTo>
                      <a:pt x="13157" y="9025"/>
                    </a:lnTo>
                    <a:cubicBezTo>
                      <a:pt x="13121" y="9013"/>
                      <a:pt x="13109" y="9013"/>
                      <a:pt x="13073" y="9013"/>
                    </a:cubicBezTo>
                    <a:cubicBezTo>
                      <a:pt x="12954" y="9013"/>
                      <a:pt x="12859" y="9085"/>
                      <a:pt x="12823" y="9204"/>
                    </a:cubicBezTo>
                    <a:lnTo>
                      <a:pt x="10787" y="9204"/>
                    </a:lnTo>
                    <a:cubicBezTo>
                      <a:pt x="10752" y="9097"/>
                      <a:pt x="10644" y="9013"/>
                      <a:pt x="10525" y="9013"/>
                    </a:cubicBezTo>
                    <a:cubicBezTo>
                      <a:pt x="10502" y="9013"/>
                      <a:pt x="10466" y="9013"/>
                      <a:pt x="10442" y="9025"/>
                    </a:cubicBezTo>
                    <a:lnTo>
                      <a:pt x="9394" y="7215"/>
                    </a:lnTo>
                    <a:cubicBezTo>
                      <a:pt x="9454" y="7168"/>
                      <a:pt x="9501" y="7096"/>
                      <a:pt x="9501" y="7001"/>
                    </a:cubicBezTo>
                    <a:cubicBezTo>
                      <a:pt x="9501" y="6918"/>
                      <a:pt x="9478" y="6858"/>
                      <a:pt x="9418" y="6799"/>
                    </a:cubicBezTo>
                    <a:lnTo>
                      <a:pt x="10430" y="5037"/>
                    </a:lnTo>
                    <a:cubicBezTo>
                      <a:pt x="10454" y="5048"/>
                      <a:pt x="10502" y="5048"/>
                      <a:pt x="10525" y="5048"/>
                    </a:cubicBezTo>
                    <a:cubicBezTo>
                      <a:pt x="10668" y="5048"/>
                      <a:pt x="10787" y="4953"/>
                      <a:pt x="10799" y="4810"/>
                    </a:cubicBezTo>
                    <a:close/>
                    <a:moveTo>
                      <a:pt x="5382" y="0"/>
                    </a:moveTo>
                    <a:cubicBezTo>
                      <a:pt x="5239" y="0"/>
                      <a:pt x="5120" y="119"/>
                      <a:pt x="5120" y="274"/>
                    </a:cubicBezTo>
                    <a:cubicBezTo>
                      <a:pt x="5120" y="357"/>
                      <a:pt x="5156" y="453"/>
                      <a:pt x="5239" y="500"/>
                    </a:cubicBezTo>
                    <a:lnTo>
                      <a:pt x="4203" y="2286"/>
                    </a:lnTo>
                    <a:cubicBezTo>
                      <a:pt x="4179" y="2262"/>
                      <a:pt x="4144" y="2262"/>
                      <a:pt x="4120" y="2262"/>
                    </a:cubicBezTo>
                    <a:cubicBezTo>
                      <a:pt x="3989" y="2262"/>
                      <a:pt x="3870" y="2370"/>
                      <a:pt x="3846" y="2501"/>
                    </a:cubicBezTo>
                    <a:lnTo>
                      <a:pt x="1762" y="2501"/>
                    </a:lnTo>
                    <a:cubicBezTo>
                      <a:pt x="1751" y="2370"/>
                      <a:pt x="1631" y="2262"/>
                      <a:pt x="1500" y="2262"/>
                    </a:cubicBezTo>
                    <a:cubicBezTo>
                      <a:pt x="1346" y="2262"/>
                      <a:pt x="1227" y="2382"/>
                      <a:pt x="1227" y="2536"/>
                    </a:cubicBezTo>
                    <a:cubicBezTo>
                      <a:pt x="1227" y="2620"/>
                      <a:pt x="1274" y="2703"/>
                      <a:pt x="1346" y="2763"/>
                    </a:cubicBezTo>
                    <a:lnTo>
                      <a:pt x="334" y="4501"/>
                    </a:lnTo>
                    <a:cubicBezTo>
                      <a:pt x="310" y="4501"/>
                      <a:pt x="298" y="4489"/>
                      <a:pt x="262" y="4489"/>
                    </a:cubicBezTo>
                    <a:cubicBezTo>
                      <a:pt x="119" y="4489"/>
                      <a:pt x="0" y="4608"/>
                      <a:pt x="0" y="4751"/>
                    </a:cubicBezTo>
                    <a:cubicBezTo>
                      <a:pt x="0" y="4906"/>
                      <a:pt x="119" y="5025"/>
                      <a:pt x="262" y="5025"/>
                    </a:cubicBezTo>
                    <a:cubicBezTo>
                      <a:pt x="298" y="5025"/>
                      <a:pt x="322" y="5025"/>
                      <a:pt x="334" y="5001"/>
                    </a:cubicBezTo>
                    <a:lnTo>
                      <a:pt x="1334" y="6751"/>
                    </a:lnTo>
                    <a:cubicBezTo>
                      <a:pt x="1274" y="6787"/>
                      <a:pt x="1227" y="6882"/>
                      <a:pt x="1227" y="6953"/>
                    </a:cubicBezTo>
                    <a:cubicBezTo>
                      <a:pt x="1227" y="7108"/>
                      <a:pt x="1346" y="7227"/>
                      <a:pt x="1500" y="7227"/>
                    </a:cubicBezTo>
                    <a:cubicBezTo>
                      <a:pt x="1631" y="7227"/>
                      <a:pt x="1739" y="7132"/>
                      <a:pt x="1762" y="7001"/>
                    </a:cubicBezTo>
                    <a:lnTo>
                      <a:pt x="3870" y="7001"/>
                    </a:lnTo>
                    <a:cubicBezTo>
                      <a:pt x="3894" y="7120"/>
                      <a:pt x="4001" y="7227"/>
                      <a:pt x="4132" y="7227"/>
                    </a:cubicBezTo>
                    <a:cubicBezTo>
                      <a:pt x="4167" y="7227"/>
                      <a:pt x="4179" y="7227"/>
                      <a:pt x="4203" y="7204"/>
                    </a:cubicBezTo>
                    <a:lnTo>
                      <a:pt x="5239" y="8989"/>
                    </a:lnTo>
                    <a:cubicBezTo>
                      <a:pt x="5156" y="9037"/>
                      <a:pt x="5120" y="9132"/>
                      <a:pt x="5120" y="9216"/>
                    </a:cubicBezTo>
                    <a:cubicBezTo>
                      <a:pt x="5120" y="9370"/>
                      <a:pt x="5239" y="9490"/>
                      <a:pt x="5382" y="9490"/>
                    </a:cubicBezTo>
                    <a:cubicBezTo>
                      <a:pt x="5537" y="9490"/>
                      <a:pt x="5656" y="9370"/>
                      <a:pt x="5656" y="9216"/>
                    </a:cubicBezTo>
                    <a:lnTo>
                      <a:pt x="7692" y="9216"/>
                    </a:lnTo>
                    <a:cubicBezTo>
                      <a:pt x="7692" y="9370"/>
                      <a:pt x="7811" y="9490"/>
                      <a:pt x="7954" y="9490"/>
                    </a:cubicBezTo>
                    <a:cubicBezTo>
                      <a:pt x="8108" y="9490"/>
                      <a:pt x="8228" y="9370"/>
                      <a:pt x="8228" y="9216"/>
                    </a:cubicBezTo>
                    <a:cubicBezTo>
                      <a:pt x="8228" y="9132"/>
                      <a:pt x="8180" y="9037"/>
                      <a:pt x="8108" y="8989"/>
                    </a:cubicBezTo>
                    <a:lnTo>
                      <a:pt x="9144" y="7204"/>
                    </a:lnTo>
                    <a:cubicBezTo>
                      <a:pt x="9180" y="7227"/>
                      <a:pt x="9204" y="7227"/>
                      <a:pt x="9240" y="7227"/>
                    </a:cubicBezTo>
                    <a:cubicBezTo>
                      <a:pt x="9263" y="7227"/>
                      <a:pt x="9299" y="7227"/>
                      <a:pt x="9347" y="7204"/>
                    </a:cubicBezTo>
                    <a:lnTo>
                      <a:pt x="10383" y="9013"/>
                    </a:lnTo>
                    <a:cubicBezTo>
                      <a:pt x="10323" y="9049"/>
                      <a:pt x="10275" y="9144"/>
                      <a:pt x="10275" y="9228"/>
                    </a:cubicBezTo>
                    <a:cubicBezTo>
                      <a:pt x="10275" y="9382"/>
                      <a:pt x="10394" y="9501"/>
                      <a:pt x="10549" y="9501"/>
                    </a:cubicBezTo>
                    <a:cubicBezTo>
                      <a:pt x="10692" y="9501"/>
                      <a:pt x="10811" y="9382"/>
                      <a:pt x="10811" y="9228"/>
                    </a:cubicBezTo>
                    <a:lnTo>
                      <a:pt x="12823" y="9228"/>
                    </a:lnTo>
                    <a:cubicBezTo>
                      <a:pt x="12823" y="9382"/>
                      <a:pt x="12942" y="9501"/>
                      <a:pt x="13085" y="9501"/>
                    </a:cubicBezTo>
                    <a:cubicBezTo>
                      <a:pt x="13240" y="9501"/>
                      <a:pt x="13359" y="9382"/>
                      <a:pt x="13359" y="9228"/>
                    </a:cubicBezTo>
                    <a:cubicBezTo>
                      <a:pt x="13359" y="9144"/>
                      <a:pt x="13311" y="9049"/>
                      <a:pt x="13240" y="9013"/>
                    </a:cubicBezTo>
                    <a:lnTo>
                      <a:pt x="14276" y="7204"/>
                    </a:lnTo>
                    <a:cubicBezTo>
                      <a:pt x="14312" y="7227"/>
                      <a:pt x="14335" y="7227"/>
                      <a:pt x="14371" y="7227"/>
                    </a:cubicBezTo>
                    <a:cubicBezTo>
                      <a:pt x="14514" y="7227"/>
                      <a:pt x="14633" y="7108"/>
                      <a:pt x="14633" y="6953"/>
                    </a:cubicBezTo>
                    <a:cubicBezTo>
                      <a:pt x="14633" y="6811"/>
                      <a:pt x="14514" y="6692"/>
                      <a:pt x="14371" y="6692"/>
                    </a:cubicBezTo>
                    <a:cubicBezTo>
                      <a:pt x="14335" y="6692"/>
                      <a:pt x="14300" y="6692"/>
                      <a:pt x="14264" y="6703"/>
                    </a:cubicBezTo>
                    <a:lnTo>
                      <a:pt x="13252" y="4941"/>
                    </a:lnTo>
                    <a:cubicBezTo>
                      <a:pt x="13300" y="4906"/>
                      <a:pt x="13347" y="4846"/>
                      <a:pt x="13347" y="4787"/>
                    </a:cubicBezTo>
                    <a:lnTo>
                      <a:pt x="15395" y="4787"/>
                    </a:lnTo>
                    <a:cubicBezTo>
                      <a:pt x="15407" y="4918"/>
                      <a:pt x="15526" y="5025"/>
                      <a:pt x="15669" y="5025"/>
                    </a:cubicBezTo>
                    <a:cubicBezTo>
                      <a:pt x="15812" y="5025"/>
                      <a:pt x="15931" y="4906"/>
                      <a:pt x="15931" y="4751"/>
                    </a:cubicBezTo>
                    <a:cubicBezTo>
                      <a:pt x="15931" y="4667"/>
                      <a:pt x="15883" y="4572"/>
                      <a:pt x="15812" y="4525"/>
                    </a:cubicBezTo>
                    <a:lnTo>
                      <a:pt x="16812" y="2798"/>
                    </a:lnTo>
                    <a:cubicBezTo>
                      <a:pt x="16955" y="2798"/>
                      <a:pt x="17074" y="2679"/>
                      <a:pt x="17074" y="2536"/>
                    </a:cubicBezTo>
                    <a:cubicBezTo>
                      <a:pt x="17121" y="2417"/>
                      <a:pt x="16991" y="2298"/>
                      <a:pt x="16848" y="2298"/>
                    </a:cubicBezTo>
                    <a:lnTo>
                      <a:pt x="15812" y="548"/>
                    </a:lnTo>
                    <a:cubicBezTo>
                      <a:pt x="15895" y="500"/>
                      <a:pt x="15955" y="405"/>
                      <a:pt x="15955" y="310"/>
                    </a:cubicBezTo>
                    <a:cubicBezTo>
                      <a:pt x="15955" y="155"/>
                      <a:pt x="15836" y="36"/>
                      <a:pt x="15681" y="36"/>
                    </a:cubicBezTo>
                    <a:cubicBezTo>
                      <a:pt x="15538" y="36"/>
                      <a:pt x="15419" y="155"/>
                      <a:pt x="15419" y="310"/>
                    </a:cubicBezTo>
                    <a:lnTo>
                      <a:pt x="13359" y="310"/>
                    </a:lnTo>
                    <a:cubicBezTo>
                      <a:pt x="13359" y="155"/>
                      <a:pt x="13240" y="36"/>
                      <a:pt x="13097" y="36"/>
                    </a:cubicBezTo>
                    <a:cubicBezTo>
                      <a:pt x="12942" y="36"/>
                      <a:pt x="12823" y="155"/>
                      <a:pt x="12823" y="310"/>
                    </a:cubicBezTo>
                    <a:cubicBezTo>
                      <a:pt x="12823" y="393"/>
                      <a:pt x="12871" y="488"/>
                      <a:pt x="12942" y="524"/>
                    </a:cubicBezTo>
                    <a:lnTo>
                      <a:pt x="11918" y="2310"/>
                    </a:lnTo>
                    <a:cubicBezTo>
                      <a:pt x="11883" y="2298"/>
                      <a:pt x="11859" y="2298"/>
                      <a:pt x="11811" y="2298"/>
                    </a:cubicBezTo>
                    <a:cubicBezTo>
                      <a:pt x="11668" y="2298"/>
                      <a:pt x="11549" y="2417"/>
                      <a:pt x="11549" y="2560"/>
                    </a:cubicBezTo>
                    <a:cubicBezTo>
                      <a:pt x="11549" y="2715"/>
                      <a:pt x="11668" y="2834"/>
                      <a:pt x="11811" y="2834"/>
                    </a:cubicBezTo>
                    <a:cubicBezTo>
                      <a:pt x="11847" y="2834"/>
                      <a:pt x="11871" y="2834"/>
                      <a:pt x="11918" y="2822"/>
                    </a:cubicBezTo>
                    <a:lnTo>
                      <a:pt x="12930" y="4572"/>
                    </a:lnTo>
                    <a:cubicBezTo>
                      <a:pt x="12871" y="4620"/>
                      <a:pt x="12835" y="4679"/>
                      <a:pt x="12823" y="4739"/>
                    </a:cubicBezTo>
                    <a:lnTo>
                      <a:pt x="10811" y="4739"/>
                    </a:lnTo>
                    <a:cubicBezTo>
                      <a:pt x="10799" y="4608"/>
                      <a:pt x="10680" y="4501"/>
                      <a:pt x="10549" y="4501"/>
                    </a:cubicBezTo>
                    <a:cubicBezTo>
                      <a:pt x="10394" y="4501"/>
                      <a:pt x="10275" y="4620"/>
                      <a:pt x="10275" y="4763"/>
                    </a:cubicBezTo>
                    <a:cubicBezTo>
                      <a:pt x="10275" y="4846"/>
                      <a:pt x="10311" y="4918"/>
                      <a:pt x="10371" y="4977"/>
                    </a:cubicBezTo>
                    <a:lnTo>
                      <a:pt x="9359" y="6727"/>
                    </a:lnTo>
                    <a:cubicBezTo>
                      <a:pt x="9323" y="6715"/>
                      <a:pt x="9287" y="6715"/>
                      <a:pt x="9251" y="6715"/>
                    </a:cubicBezTo>
                    <a:cubicBezTo>
                      <a:pt x="9228" y="6715"/>
                      <a:pt x="9180" y="6715"/>
                      <a:pt x="9144" y="6727"/>
                    </a:cubicBezTo>
                    <a:lnTo>
                      <a:pt x="8132" y="4989"/>
                    </a:lnTo>
                    <a:cubicBezTo>
                      <a:pt x="8192" y="4941"/>
                      <a:pt x="8239" y="4858"/>
                      <a:pt x="8239" y="4763"/>
                    </a:cubicBezTo>
                    <a:cubicBezTo>
                      <a:pt x="8239" y="4679"/>
                      <a:pt x="8192" y="4608"/>
                      <a:pt x="8132" y="4548"/>
                    </a:cubicBezTo>
                    <a:lnTo>
                      <a:pt x="9144" y="2786"/>
                    </a:lnTo>
                    <a:cubicBezTo>
                      <a:pt x="9180" y="2798"/>
                      <a:pt x="9204" y="2798"/>
                      <a:pt x="9240" y="2798"/>
                    </a:cubicBezTo>
                    <a:cubicBezTo>
                      <a:pt x="9382" y="2798"/>
                      <a:pt x="9501" y="2679"/>
                      <a:pt x="9501" y="2536"/>
                    </a:cubicBezTo>
                    <a:cubicBezTo>
                      <a:pt x="9501" y="2382"/>
                      <a:pt x="9382" y="2262"/>
                      <a:pt x="9240" y="2262"/>
                    </a:cubicBezTo>
                    <a:cubicBezTo>
                      <a:pt x="9204" y="2262"/>
                      <a:pt x="9180" y="2262"/>
                      <a:pt x="9144" y="2286"/>
                    </a:cubicBezTo>
                    <a:lnTo>
                      <a:pt x="8120" y="500"/>
                    </a:lnTo>
                    <a:cubicBezTo>
                      <a:pt x="8192" y="453"/>
                      <a:pt x="8239" y="357"/>
                      <a:pt x="8239" y="274"/>
                    </a:cubicBezTo>
                    <a:cubicBezTo>
                      <a:pt x="8239" y="119"/>
                      <a:pt x="8120" y="0"/>
                      <a:pt x="7977" y="0"/>
                    </a:cubicBezTo>
                    <a:cubicBezTo>
                      <a:pt x="7823" y="0"/>
                      <a:pt x="7704" y="119"/>
                      <a:pt x="7704" y="274"/>
                    </a:cubicBezTo>
                    <a:lnTo>
                      <a:pt x="5656" y="274"/>
                    </a:lnTo>
                    <a:cubicBezTo>
                      <a:pt x="5656" y="119"/>
                      <a:pt x="5537" y="0"/>
                      <a:pt x="53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6"/>
              <p:cNvSpPr/>
              <p:nvPr/>
            </p:nvSpPr>
            <p:spPr>
              <a:xfrm>
                <a:off x="2930700" y="3539250"/>
                <a:ext cx="139350" cy="125350"/>
              </a:xfrm>
              <a:custGeom>
                <a:rect b="b" l="l" r="r" t="t"/>
                <a:pathLst>
                  <a:path extrusionOk="0" h="5014" w="5574">
                    <a:moveTo>
                      <a:pt x="3847" y="334"/>
                    </a:moveTo>
                    <a:cubicBezTo>
                      <a:pt x="3859" y="465"/>
                      <a:pt x="3978" y="572"/>
                      <a:pt x="4109" y="572"/>
                    </a:cubicBezTo>
                    <a:cubicBezTo>
                      <a:pt x="4144" y="572"/>
                      <a:pt x="4168" y="572"/>
                      <a:pt x="4204" y="560"/>
                    </a:cubicBezTo>
                    <a:lnTo>
                      <a:pt x="5204" y="2287"/>
                    </a:lnTo>
                    <a:cubicBezTo>
                      <a:pt x="5109" y="2322"/>
                      <a:pt x="5049" y="2418"/>
                      <a:pt x="5049" y="2525"/>
                    </a:cubicBezTo>
                    <a:cubicBezTo>
                      <a:pt x="5049" y="2620"/>
                      <a:pt x="5109" y="2715"/>
                      <a:pt x="5204" y="2763"/>
                    </a:cubicBezTo>
                    <a:lnTo>
                      <a:pt x="4156" y="4513"/>
                    </a:lnTo>
                    <a:lnTo>
                      <a:pt x="4097" y="4513"/>
                    </a:lnTo>
                    <a:cubicBezTo>
                      <a:pt x="3978" y="4513"/>
                      <a:pt x="3870" y="4585"/>
                      <a:pt x="3847" y="4704"/>
                    </a:cubicBezTo>
                    <a:lnTo>
                      <a:pt x="1787" y="4704"/>
                    </a:lnTo>
                    <a:cubicBezTo>
                      <a:pt x="1763" y="4597"/>
                      <a:pt x="1656" y="4513"/>
                      <a:pt x="1537" y="4513"/>
                    </a:cubicBezTo>
                    <a:cubicBezTo>
                      <a:pt x="1513" y="4513"/>
                      <a:pt x="1477" y="4513"/>
                      <a:pt x="1454" y="4525"/>
                    </a:cubicBezTo>
                    <a:lnTo>
                      <a:pt x="418" y="2739"/>
                    </a:lnTo>
                    <a:cubicBezTo>
                      <a:pt x="501" y="2703"/>
                      <a:pt x="561" y="2608"/>
                      <a:pt x="561" y="2501"/>
                    </a:cubicBezTo>
                    <a:cubicBezTo>
                      <a:pt x="561" y="2418"/>
                      <a:pt x="513" y="2322"/>
                      <a:pt x="441" y="2287"/>
                    </a:cubicBezTo>
                    <a:lnTo>
                      <a:pt x="1430" y="536"/>
                    </a:lnTo>
                    <a:cubicBezTo>
                      <a:pt x="1465" y="560"/>
                      <a:pt x="1513" y="572"/>
                      <a:pt x="1549" y="572"/>
                    </a:cubicBezTo>
                    <a:cubicBezTo>
                      <a:pt x="1692" y="572"/>
                      <a:pt x="1811" y="465"/>
                      <a:pt x="1823" y="334"/>
                    </a:cubicBezTo>
                    <a:close/>
                    <a:moveTo>
                      <a:pt x="1537" y="1"/>
                    </a:moveTo>
                    <a:cubicBezTo>
                      <a:pt x="1394" y="1"/>
                      <a:pt x="1275" y="120"/>
                      <a:pt x="1275" y="275"/>
                    </a:cubicBezTo>
                    <a:cubicBezTo>
                      <a:pt x="1275" y="346"/>
                      <a:pt x="1299" y="417"/>
                      <a:pt x="1358" y="465"/>
                    </a:cubicBezTo>
                    <a:lnTo>
                      <a:pt x="346" y="2215"/>
                    </a:lnTo>
                    <a:cubicBezTo>
                      <a:pt x="322" y="2215"/>
                      <a:pt x="299" y="2203"/>
                      <a:pt x="275" y="2203"/>
                    </a:cubicBezTo>
                    <a:cubicBezTo>
                      <a:pt x="120" y="2203"/>
                      <a:pt x="1" y="2322"/>
                      <a:pt x="1" y="2477"/>
                    </a:cubicBezTo>
                    <a:cubicBezTo>
                      <a:pt x="1" y="2620"/>
                      <a:pt x="120" y="2739"/>
                      <a:pt x="275" y="2739"/>
                    </a:cubicBezTo>
                    <a:lnTo>
                      <a:pt x="334" y="2739"/>
                    </a:lnTo>
                    <a:lnTo>
                      <a:pt x="1370" y="4537"/>
                    </a:lnTo>
                    <a:cubicBezTo>
                      <a:pt x="1311" y="4585"/>
                      <a:pt x="1275" y="4656"/>
                      <a:pt x="1275" y="4751"/>
                    </a:cubicBezTo>
                    <a:cubicBezTo>
                      <a:pt x="1275" y="4894"/>
                      <a:pt x="1394" y="5013"/>
                      <a:pt x="1537" y="5013"/>
                    </a:cubicBezTo>
                    <a:cubicBezTo>
                      <a:pt x="1692" y="5013"/>
                      <a:pt x="1811" y="4894"/>
                      <a:pt x="1811" y="4751"/>
                    </a:cubicBezTo>
                    <a:lnTo>
                      <a:pt x="3835" y="4751"/>
                    </a:lnTo>
                    <a:cubicBezTo>
                      <a:pt x="3835" y="4894"/>
                      <a:pt x="3954" y="5013"/>
                      <a:pt x="4097" y="5013"/>
                    </a:cubicBezTo>
                    <a:cubicBezTo>
                      <a:pt x="4251" y="5013"/>
                      <a:pt x="4371" y="4894"/>
                      <a:pt x="4371" y="4751"/>
                    </a:cubicBezTo>
                    <a:cubicBezTo>
                      <a:pt x="4371" y="4644"/>
                      <a:pt x="4311" y="4573"/>
                      <a:pt x="4228" y="4513"/>
                    </a:cubicBezTo>
                    <a:lnTo>
                      <a:pt x="5240" y="2751"/>
                    </a:lnTo>
                    <a:lnTo>
                      <a:pt x="5275" y="2751"/>
                    </a:lnTo>
                    <a:cubicBezTo>
                      <a:pt x="5418" y="2751"/>
                      <a:pt x="5537" y="2632"/>
                      <a:pt x="5537" y="2489"/>
                    </a:cubicBezTo>
                    <a:cubicBezTo>
                      <a:pt x="5573" y="2358"/>
                      <a:pt x="5454" y="2239"/>
                      <a:pt x="5287" y="2239"/>
                    </a:cubicBezTo>
                    <a:lnTo>
                      <a:pt x="5264" y="2239"/>
                    </a:lnTo>
                    <a:lnTo>
                      <a:pt x="4251" y="501"/>
                    </a:lnTo>
                    <a:cubicBezTo>
                      <a:pt x="4323" y="453"/>
                      <a:pt x="4371" y="358"/>
                      <a:pt x="4371" y="275"/>
                    </a:cubicBezTo>
                    <a:cubicBezTo>
                      <a:pt x="4371" y="120"/>
                      <a:pt x="4251" y="1"/>
                      <a:pt x="4097" y="1"/>
                    </a:cubicBezTo>
                    <a:cubicBezTo>
                      <a:pt x="3966" y="1"/>
                      <a:pt x="3847" y="108"/>
                      <a:pt x="3835" y="239"/>
                    </a:cubicBezTo>
                    <a:lnTo>
                      <a:pt x="1811" y="239"/>
                    </a:lnTo>
                    <a:cubicBezTo>
                      <a:pt x="1787" y="108"/>
                      <a:pt x="1668" y="1"/>
                      <a:pt x="15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6"/>
              <p:cNvSpPr/>
              <p:nvPr/>
            </p:nvSpPr>
            <p:spPr>
              <a:xfrm>
                <a:off x="2092500" y="3330300"/>
                <a:ext cx="1008200" cy="58950"/>
              </a:xfrm>
              <a:custGeom>
                <a:rect b="b" l="l" r="r" t="t"/>
                <a:pathLst>
                  <a:path extrusionOk="0" h="2358" w="40328">
                    <a:moveTo>
                      <a:pt x="1" y="1"/>
                    </a:moveTo>
                    <a:lnTo>
                      <a:pt x="1" y="2358"/>
                    </a:lnTo>
                    <a:lnTo>
                      <a:pt x="40327" y="2358"/>
                    </a:lnTo>
                    <a:lnTo>
                      <a:pt x="403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6"/>
              <p:cNvSpPr/>
              <p:nvPr/>
            </p:nvSpPr>
            <p:spPr>
              <a:xfrm>
                <a:off x="2169900" y="3447575"/>
                <a:ext cx="298875" cy="9550"/>
              </a:xfrm>
              <a:custGeom>
                <a:rect b="b" l="l" r="r" t="t"/>
                <a:pathLst>
                  <a:path extrusionOk="0" h="382" w="11955">
                    <a:moveTo>
                      <a:pt x="1" y="1"/>
                    </a:moveTo>
                    <a:lnTo>
                      <a:pt x="1" y="382"/>
                    </a:lnTo>
                    <a:lnTo>
                      <a:pt x="11954" y="382"/>
                    </a:lnTo>
                    <a:lnTo>
                      <a:pt x="119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6"/>
              <p:cNvSpPr/>
              <p:nvPr/>
            </p:nvSpPr>
            <p:spPr>
              <a:xfrm>
                <a:off x="2169900" y="3624975"/>
                <a:ext cx="298875" cy="9550"/>
              </a:xfrm>
              <a:custGeom>
                <a:rect b="b" l="l" r="r" t="t"/>
                <a:pathLst>
                  <a:path extrusionOk="0" h="382" w="11955">
                    <a:moveTo>
                      <a:pt x="1" y="1"/>
                    </a:moveTo>
                    <a:lnTo>
                      <a:pt x="1" y="382"/>
                    </a:lnTo>
                    <a:lnTo>
                      <a:pt x="11954" y="382"/>
                    </a:lnTo>
                    <a:lnTo>
                      <a:pt x="119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6"/>
              <p:cNvSpPr/>
              <p:nvPr/>
            </p:nvSpPr>
            <p:spPr>
              <a:xfrm>
                <a:off x="2169900" y="3663975"/>
                <a:ext cx="298875" cy="9850"/>
              </a:xfrm>
              <a:custGeom>
                <a:rect b="b" l="l" r="r" t="t"/>
                <a:pathLst>
                  <a:path extrusionOk="0" h="394" w="11955">
                    <a:moveTo>
                      <a:pt x="1" y="0"/>
                    </a:moveTo>
                    <a:lnTo>
                      <a:pt x="1" y="393"/>
                    </a:lnTo>
                    <a:lnTo>
                      <a:pt x="11954" y="393"/>
                    </a:lnTo>
                    <a:lnTo>
                      <a:pt x="119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6"/>
              <p:cNvSpPr/>
              <p:nvPr/>
            </p:nvSpPr>
            <p:spPr>
              <a:xfrm>
                <a:off x="2169900" y="3702675"/>
                <a:ext cx="298875" cy="9550"/>
              </a:xfrm>
              <a:custGeom>
                <a:rect b="b" l="l" r="r" t="t"/>
                <a:pathLst>
                  <a:path extrusionOk="0" h="382" w="11955">
                    <a:moveTo>
                      <a:pt x="1" y="0"/>
                    </a:moveTo>
                    <a:lnTo>
                      <a:pt x="1" y="381"/>
                    </a:lnTo>
                    <a:lnTo>
                      <a:pt x="11954" y="381"/>
                    </a:lnTo>
                    <a:lnTo>
                      <a:pt x="119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6"/>
              <p:cNvSpPr/>
              <p:nvPr/>
            </p:nvSpPr>
            <p:spPr>
              <a:xfrm>
                <a:off x="2169900" y="3741375"/>
                <a:ext cx="298875" cy="9550"/>
              </a:xfrm>
              <a:custGeom>
                <a:rect b="b" l="l" r="r" t="t"/>
                <a:pathLst>
                  <a:path extrusionOk="0" h="382" w="11955">
                    <a:moveTo>
                      <a:pt x="1" y="0"/>
                    </a:moveTo>
                    <a:lnTo>
                      <a:pt x="1" y="381"/>
                    </a:lnTo>
                    <a:lnTo>
                      <a:pt x="11954" y="381"/>
                    </a:lnTo>
                    <a:lnTo>
                      <a:pt x="119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6"/>
              <p:cNvSpPr/>
              <p:nvPr/>
            </p:nvSpPr>
            <p:spPr>
              <a:xfrm>
                <a:off x="2169900" y="3780350"/>
                <a:ext cx="298875" cy="9850"/>
              </a:xfrm>
              <a:custGeom>
                <a:rect b="b" l="l" r="r" t="t"/>
                <a:pathLst>
                  <a:path extrusionOk="0" h="394" w="11955">
                    <a:moveTo>
                      <a:pt x="1" y="1"/>
                    </a:moveTo>
                    <a:lnTo>
                      <a:pt x="1" y="394"/>
                    </a:lnTo>
                    <a:lnTo>
                      <a:pt x="11954" y="394"/>
                    </a:lnTo>
                    <a:lnTo>
                      <a:pt x="119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6"/>
              <p:cNvSpPr/>
              <p:nvPr/>
            </p:nvSpPr>
            <p:spPr>
              <a:xfrm>
                <a:off x="2169900" y="3819050"/>
                <a:ext cx="298875" cy="9850"/>
              </a:xfrm>
              <a:custGeom>
                <a:rect b="b" l="l" r="r" t="t"/>
                <a:pathLst>
                  <a:path extrusionOk="0" h="394" w="11955">
                    <a:moveTo>
                      <a:pt x="1" y="1"/>
                    </a:moveTo>
                    <a:lnTo>
                      <a:pt x="1" y="393"/>
                    </a:lnTo>
                    <a:lnTo>
                      <a:pt x="11954" y="393"/>
                    </a:lnTo>
                    <a:lnTo>
                      <a:pt x="119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6"/>
              <p:cNvSpPr/>
              <p:nvPr/>
            </p:nvSpPr>
            <p:spPr>
              <a:xfrm>
                <a:off x="2554475" y="3730950"/>
                <a:ext cx="514975" cy="11625"/>
              </a:xfrm>
              <a:custGeom>
                <a:rect b="b" l="l" r="r" t="t"/>
                <a:pathLst>
                  <a:path extrusionOk="0" h="465" w="20599">
                    <a:moveTo>
                      <a:pt x="0" y="0"/>
                    </a:moveTo>
                    <a:lnTo>
                      <a:pt x="0" y="465"/>
                    </a:lnTo>
                    <a:lnTo>
                      <a:pt x="20598" y="465"/>
                    </a:lnTo>
                    <a:lnTo>
                      <a:pt x="205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6"/>
              <p:cNvSpPr/>
              <p:nvPr/>
            </p:nvSpPr>
            <p:spPr>
              <a:xfrm>
                <a:off x="2554475" y="3754750"/>
                <a:ext cx="514975" cy="11650"/>
              </a:xfrm>
              <a:custGeom>
                <a:rect b="b" l="l" r="r" t="t"/>
                <a:pathLst>
                  <a:path extrusionOk="0" h="466" w="20599">
                    <a:moveTo>
                      <a:pt x="0" y="1"/>
                    </a:moveTo>
                    <a:lnTo>
                      <a:pt x="0" y="465"/>
                    </a:lnTo>
                    <a:lnTo>
                      <a:pt x="20598" y="465"/>
                    </a:lnTo>
                    <a:lnTo>
                      <a:pt x="205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6"/>
              <p:cNvSpPr/>
              <p:nvPr/>
            </p:nvSpPr>
            <p:spPr>
              <a:xfrm>
                <a:off x="2554475" y="3778275"/>
                <a:ext cx="514975" cy="11625"/>
              </a:xfrm>
              <a:custGeom>
                <a:rect b="b" l="l" r="r" t="t"/>
                <a:pathLst>
                  <a:path extrusionOk="0" h="465" w="20599">
                    <a:moveTo>
                      <a:pt x="0" y="0"/>
                    </a:moveTo>
                    <a:lnTo>
                      <a:pt x="0" y="465"/>
                    </a:lnTo>
                    <a:lnTo>
                      <a:pt x="20598" y="465"/>
                    </a:lnTo>
                    <a:lnTo>
                      <a:pt x="2059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6"/>
              <p:cNvSpPr/>
              <p:nvPr/>
            </p:nvSpPr>
            <p:spPr>
              <a:xfrm>
                <a:off x="2959875" y="3346075"/>
                <a:ext cx="29800" cy="29800"/>
              </a:xfrm>
              <a:custGeom>
                <a:rect b="b" l="l" r="r" t="t"/>
                <a:pathLst>
                  <a:path extrusionOk="0" h="1192" w="1192">
                    <a:moveTo>
                      <a:pt x="596" y="1"/>
                    </a:moveTo>
                    <a:cubicBezTo>
                      <a:pt x="263" y="1"/>
                      <a:pt x="1" y="274"/>
                      <a:pt x="1" y="596"/>
                    </a:cubicBezTo>
                    <a:cubicBezTo>
                      <a:pt x="1" y="929"/>
                      <a:pt x="263" y="1191"/>
                      <a:pt x="596" y="1191"/>
                    </a:cubicBezTo>
                    <a:cubicBezTo>
                      <a:pt x="918" y="1191"/>
                      <a:pt x="1191" y="929"/>
                      <a:pt x="1191" y="596"/>
                    </a:cubicBezTo>
                    <a:cubicBezTo>
                      <a:pt x="1191" y="274"/>
                      <a:pt x="918" y="1"/>
                      <a:pt x="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6"/>
              <p:cNvSpPr/>
              <p:nvPr/>
            </p:nvSpPr>
            <p:spPr>
              <a:xfrm>
                <a:off x="3000075" y="3346075"/>
                <a:ext cx="29775" cy="29800"/>
              </a:xfrm>
              <a:custGeom>
                <a:rect b="b" l="l" r="r" t="t"/>
                <a:pathLst>
                  <a:path extrusionOk="0" h="1192" w="1191">
                    <a:moveTo>
                      <a:pt x="595" y="1"/>
                    </a:moveTo>
                    <a:cubicBezTo>
                      <a:pt x="262" y="1"/>
                      <a:pt x="0" y="274"/>
                      <a:pt x="0" y="596"/>
                    </a:cubicBezTo>
                    <a:cubicBezTo>
                      <a:pt x="0" y="929"/>
                      <a:pt x="262" y="1191"/>
                      <a:pt x="595" y="1191"/>
                    </a:cubicBezTo>
                    <a:cubicBezTo>
                      <a:pt x="917" y="1191"/>
                      <a:pt x="1191" y="929"/>
                      <a:pt x="1191" y="596"/>
                    </a:cubicBezTo>
                    <a:cubicBezTo>
                      <a:pt x="1191" y="274"/>
                      <a:pt x="917" y="1"/>
                      <a:pt x="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6"/>
              <p:cNvSpPr/>
              <p:nvPr/>
            </p:nvSpPr>
            <p:spPr>
              <a:xfrm>
                <a:off x="3040250" y="3346075"/>
                <a:ext cx="29800" cy="29800"/>
              </a:xfrm>
              <a:custGeom>
                <a:rect b="b" l="l" r="r" t="t"/>
                <a:pathLst>
                  <a:path extrusionOk="0" h="1192" w="1192">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0" name="Google Shape;2720;p66"/>
            <p:cNvGrpSpPr/>
            <p:nvPr/>
          </p:nvGrpSpPr>
          <p:grpSpPr>
            <a:xfrm>
              <a:off x="907997" y="3344305"/>
              <a:ext cx="3755500" cy="1259773"/>
              <a:chOff x="2004700" y="3926200"/>
              <a:chExt cx="1044500" cy="350375"/>
            </a:xfrm>
          </p:grpSpPr>
          <p:sp>
            <p:nvSpPr>
              <p:cNvPr id="2721" name="Google Shape;2721;p66"/>
              <p:cNvSpPr/>
              <p:nvPr/>
            </p:nvSpPr>
            <p:spPr>
              <a:xfrm>
                <a:off x="2192525" y="4158675"/>
                <a:ext cx="597425" cy="117600"/>
              </a:xfrm>
              <a:custGeom>
                <a:rect b="b" l="l" r="r" t="t"/>
                <a:pathLst>
                  <a:path extrusionOk="0" h="4704" w="23897">
                    <a:moveTo>
                      <a:pt x="0" y="1"/>
                    </a:moveTo>
                    <a:lnTo>
                      <a:pt x="0" y="4704"/>
                    </a:lnTo>
                    <a:lnTo>
                      <a:pt x="23896" y="4704"/>
                    </a:lnTo>
                    <a:lnTo>
                      <a:pt x="238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6"/>
              <p:cNvSpPr/>
              <p:nvPr/>
            </p:nvSpPr>
            <p:spPr>
              <a:xfrm>
                <a:off x="2524125" y="4158975"/>
                <a:ext cx="525075" cy="117600"/>
              </a:xfrm>
              <a:custGeom>
                <a:rect b="b" l="l" r="r" t="t"/>
                <a:pathLst>
                  <a:path extrusionOk="0" h="4704" w="21003">
                    <a:moveTo>
                      <a:pt x="0" y="0"/>
                    </a:moveTo>
                    <a:lnTo>
                      <a:pt x="0" y="4703"/>
                    </a:lnTo>
                    <a:lnTo>
                      <a:pt x="18645" y="4703"/>
                    </a:lnTo>
                    <a:cubicBezTo>
                      <a:pt x="19943" y="4703"/>
                      <a:pt x="21003" y="3644"/>
                      <a:pt x="21003" y="2346"/>
                    </a:cubicBezTo>
                    <a:cubicBezTo>
                      <a:pt x="21003" y="1048"/>
                      <a:pt x="19943" y="0"/>
                      <a:pt x="186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6"/>
              <p:cNvSpPr/>
              <p:nvPr/>
            </p:nvSpPr>
            <p:spPr>
              <a:xfrm>
                <a:off x="2524400" y="4187550"/>
                <a:ext cx="471525" cy="60150"/>
              </a:xfrm>
              <a:custGeom>
                <a:rect b="b" l="l" r="r" t="t"/>
                <a:pathLst>
                  <a:path extrusionOk="0" h="2406" w="18861">
                    <a:moveTo>
                      <a:pt x="1" y="0"/>
                    </a:moveTo>
                    <a:lnTo>
                      <a:pt x="1" y="2406"/>
                    </a:lnTo>
                    <a:lnTo>
                      <a:pt x="18860" y="2406"/>
                    </a:lnTo>
                    <a:lnTo>
                      <a:pt x="188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6"/>
              <p:cNvSpPr/>
              <p:nvPr/>
            </p:nvSpPr>
            <p:spPr>
              <a:xfrm>
                <a:off x="2192225" y="4187550"/>
                <a:ext cx="331900" cy="60150"/>
              </a:xfrm>
              <a:custGeom>
                <a:rect b="b" l="l" r="r" t="t"/>
                <a:pathLst>
                  <a:path extrusionOk="0" h="2406" w="13276">
                    <a:moveTo>
                      <a:pt x="1" y="0"/>
                    </a:moveTo>
                    <a:lnTo>
                      <a:pt x="1" y="2406"/>
                    </a:lnTo>
                    <a:lnTo>
                      <a:pt x="13276" y="2406"/>
                    </a:lnTo>
                    <a:lnTo>
                      <a:pt x="132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6"/>
              <p:cNvSpPr/>
              <p:nvPr/>
            </p:nvSpPr>
            <p:spPr>
              <a:xfrm>
                <a:off x="2263675" y="4041100"/>
                <a:ext cx="597700" cy="117600"/>
              </a:xfrm>
              <a:custGeom>
                <a:rect b="b" l="l" r="r" t="t"/>
                <a:pathLst>
                  <a:path extrusionOk="0" h="4704" w="23908">
                    <a:moveTo>
                      <a:pt x="0" y="1"/>
                    </a:moveTo>
                    <a:lnTo>
                      <a:pt x="0" y="4704"/>
                    </a:lnTo>
                    <a:lnTo>
                      <a:pt x="23908" y="4704"/>
                    </a:lnTo>
                    <a:lnTo>
                      <a:pt x="2390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6"/>
              <p:cNvSpPr/>
              <p:nvPr/>
            </p:nvSpPr>
            <p:spPr>
              <a:xfrm>
                <a:off x="2004700" y="4041400"/>
                <a:ext cx="525100" cy="117600"/>
              </a:xfrm>
              <a:custGeom>
                <a:rect b="b" l="l" r="r" t="t"/>
                <a:pathLst>
                  <a:path extrusionOk="0" h="4704" w="21004">
                    <a:moveTo>
                      <a:pt x="2358" y="1"/>
                    </a:moveTo>
                    <a:cubicBezTo>
                      <a:pt x="1060" y="1"/>
                      <a:pt x="1" y="1048"/>
                      <a:pt x="1" y="2346"/>
                    </a:cubicBezTo>
                    <a:cubicBezTo>
                      <a:pt x="1" y="3644"/>
                      <a:pt x="1060" y="4703"/>
                      <a:pt x="2358" y="4703"/>
                    </a:cubicBezTo>
                    <a:lnTo>
                      <a:pt x="21003" y="4703"/>
                    </a:lnTo>
                    <a:lnTo>
                      <a:pt x="210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6"/>
              <p:cNvSpPr/>
              <p:nvPr/>
            </p:nvSpPr>
            <p:spPr>
              <a:xfrm>
                <a:off x="2057975" y="4070275"/>
                <a:ext cx="471525" cy="60450"/>
              </a:xfrm>
              <a:custGeom>
                <a:rect b="b" l="l" r="r" t="t"/>
                <a:pathLst>
                  <a:path extrusionOk="0" h="2418" w="18861">
                    <a:moveTo>
                      <a:pt x="1" y="0"/>
                    </a:moveTo>
                    <a:lnTo>
                      <a:pt x="1" y="2417"/>
                    </a:lnTo>
                    <a:lnTo>
                      <a:pt x="18860" y="2417"/>
                    </a:lnTo>
                    <a:lnTo>
                      <a:pt x="188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6"/>
              <p:cNvSpPr/>
              <p:nvPr/>
            </p:nvSpPr>
            <p:spPr>
              <a:xfrm>
                <a:off x="2529775" y="4070275"/>
                <a:ext cx="331900" cy="60450"/>
              </a:xfrm>
              <a:custGeom>
                <a:rect b="b" l="l" r="r" t="t"/>
                <a:pathLst>
                  <a:path extrusionOk="0" h="2418" w="13276">
                    <a:moveTo>
                      <a:pt x="0" y="0"/>
                    </a:moveTo>
                    <a:lnTo>
                      <a:pt x="0" y="2417"/>
                    </a:lnTo>
                    <a:lnTo>
                      <a:pt x="13276" y="2417"/>
                    </a:lnTo>
                    <a:lnTo>
                      <a:pt x="132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6"/>
              <p:cNvSpPr/>
              <p:nvPr/>
            </p:nvSpPr>
            <p:spPr>
              <a:xfrm>
                <a:off x="2228250" y="4076525"/>
                <a:ext cx="49125" cy="47650"/>
              </a:xfrm>
              <a:custGeom>
                <a:rect b="b" l="l" r="r" t="t"/>
                <a:pathLst>
                  <a:path extrusionOk="0" h="1906" w="1965">
                    <a:moveTo>
                      <a:pt x="0" y="0"/>
                    </a:moveTo>
                    <a:lnTo>
                      <a:pt x="0" y="1905"/>
                    </a:lnTo>
                    <a:lnTo>
                      <a:pt x="988" y="1524"/>
                    </a:lnTo>
                    <a:lnTo>
                      <a:pt x="1965" y="1905"/>
                    </a:lnTo>
                    <a:lnTo>
                      <a:pt x="196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6"/>
              <p:cNvSpPr/>
              <p:nvPr/>
            </p:nvSpPr>
            <p:spPr>
              <a:xfrm>
                <a:off x="2428875" y="3926200"/>
                <a:ext cx="597400" cy="117600"/>
              </a:xfrm>
              <a:custGeom>
                <a:rect b="b" l="l" r="r" t="t"/>
                <a:pathLst>
                  <a:path extrusionOk="0" h="4704" w="23896">
                    <a:moveTo>
                      <a:pt x="0" y="1"/>
                    </a:moveTo>
                    <a:lnTo>
                      <a:pt x="0" y="4704"/>
                    </a:lnTo>
                    <a:lnTo>
                      <a:pt x="23896" y="4704"/>
                    </a:lnTo>
                    <a:lnTo>
                      <a:pt x="23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6"/>
              <p:cNvSpPr/>
              <p:nvPr/>
            </p:nvSpPr>
            <p:spPr>
              <a:xfrm>
                <a:off x="2169600" y="3926200"/>
                <a:ext cx="525100" cy="117600"/>
              </a:xfrm>
              <a:custGeom>
                <a:rect b="b" l="l" r="r" t="t"/>
                <a:pathLst>
                  <a:path extrusionOk="0" h="4704" w="21004">
                    <a:moveTo>
                      <a:pt x="2346" y="1"/>
                    </a:moveTo>
                    <a:cubicBezTo>
                      <a:pt x="1048" y="1"/>
                      <a:pt x="1" y="1060"/>
                      <a:pt x="1" y="2358"/>
                    </a:cubicBezTo>
                    <a:cubicBezTo>
                      <a:pt x="1" y="3656"/>
                      <a:pt x="1060" y="4704"/>
                      <a:pt x="2346" y="4704"/>
                    </a:cubicBezTo>
                    <a:lnTo>
                      <a:pt x="21003" y="4704"/>
                    </a:lnTo>
                    <a:lnTo>
                      <a:pt x="210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6"/>
              <p:cNvSpPr/>
              <p:nvPr/>
            </p:nvSpPr>
            <p:spPr>
              <a:xfrm>
                <a:off x="2223175" y="3955375"/>
                <a:ext cx="471225" cy="60150"/>
              </a:xfrm>
              <a:custGeom>
                <a:rect b="b" l="l" r="r" t="t"/>
                <a:pathLst>
                  <a:path extrusionOk="0" h="2406" w="18849">
                    <a:moveTo>
                      <a:pt x="1" y="1"/>
                    </a:moveTo>
                    <a:lnTo>
                      <a:pt x="1" y="2406"/>
                    </a:lnTo>
                    <a:lnTo>
                      <a:pt x="18848" y="2406"/>
                    </a:lnTo>
                    <a:lnTo>
                      <a:pt x="188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6"/>
              <p:cNvSpPr/>
              <p:nvPr/>
            </p:nvSpPr>
            <p:spPr>
              <a:xfrm>
                <a:off x="2694675" y="3955375"/>
                <a:ext cx="331900" cy="60150"/>
              </a:xfrm>
              <a:custGeom>
                <a:rect b="b" l="l" r="r" t="t"/>
                <a:pathLst>
                  <a:path extrusionOk="0" h="2406" w="13276">
                    <a:moveTo>
                      <a:pt x="0" y="1"/>
                    </a:moveTo>
                    <a:lnTo>
                      <a:pt x="0" y="2406"/>
                    </a:lnTo>
                    <a:lnTo>
                      <a:pt x="13276" y="2406"/>
                    </a:lnTo>
                    <a:lnTo>
                      <a:pt x="13276" y="1"/>
                    </a:ln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6"/>
              <p:cNvSpPr/>
              <p:nvPr/>
            </p:nvSpPr>
            <p:spPr>
              <a:xfrm>
                <a:off x="2393450" y="3961625"/>
                <a:ext cx="49125" cy="47350"/>
              </a:xfrm>
              <a:custGeom>
                <a:rect b="b" l="l" r="r" t="t"/>
                <a:pathLst>
                  <a:path extrusionOk="0" h="1894" w="1965">
                    <a:moveTo>
                      <a:pt x="0" y="1"/>
                    </a:moveTo>
                    <a:lnTo>
                      <a:pt x="0" y="1894"/>
                    </a:lnTo>
                    <a:lnTo>
                      <a:pt x="988" y="1501"/>
                    </a:lnTo>
                    <a:lnTo>
                      <a:pt x="1965" y="1894"/>
                    </a:lnTo>
                    <a:lnTo>
                      <a:pt x="196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66"/>
            <p:cNvGrpSpPr/>
            <p:nvPr/>
          </p:nvGrpSpPr>
          <p:grpSpPr>
            <a:xfrm>
              <a:off x="3488677" y="2006365"/>
              <a:ext cx="928072" cy="2597816"/>
              <a:chOff x="2516975" y="3644450"/>
              <a:chExt cx="260475" cy="729150"/>
            </a:xfrm>
          </p:grpSpPr>
          <p:sp>
            <p:nvSpPr>
              <p:cNvPr id="2736" name="Google Shape;2736;p66"/>
              <p:cNvSpPr/>
              <p:nvPr/>
            </p:nvSpPr>
            <p:spPr>
              <a:xfrm>
                <a:off x="2685150" y="3736650"/>
                <a:ext cx="30675" cy="44500"/>
              </a:xfrm>
              <a:custGeom>
                <a:rect b="b" l="l" r="r" t="t"/>
                <a:pathLst>
                  <a:path extrusionOk="0" h="1780" w="1227">
                    <a:moveTo>
                      <a:pt x="792" y="1"/>
                    </a:moveTo>
                    <a:cubicBezTo>
                      <a:pt x="539" y="1"/>
                      <a:pt x="273" y="307"/>
                      <a:pt x="143" y="761"/>
                    </a:cubicBezTo>
                    <a:lnTo>
                      <a:pt x="143" y="772"/>
                    </a:lnTo>
                    <a:cubicBezTo>
                      <a:pt x="0" y="1237"/>
                      <a:pt x="96" y="1665"/>
                      <a:pt x="346" y="1749"/>
                    </a:cubicBezTo>
                    <a:cubicBezTo>
                      <a:pt x="357" y="1749"/>
                      <a:pt x="357" y="1749"/>
                      <a:pt x="381" y="1773"/>
                    </a:cubicBezTo>
                    <a:cubicBezTo>
                      <a:pt x="401" y="1777"/>
                      <a:pt x="421" y="1779"/>
                      <a:pt x="441" y="1779"/>
                    </a:cubicBezTo>
                    <a:cubicBezTo>
                      <a:pt x="680" y="1779"/>
                      <a:pt x="964" y="1462"/>
                      <a:pt x="1096" y="1022"/>
                    </a:cubicBezTo>
                    <a:cubicBezTo>
                      <a:pt x="1227" y="546"/>
                      <a:pt x="1131" y="82"/>
                      <a:pt x="869" y="10"/>
                    </a:cubicBezTo>
                    <a:cubicBezTo>
                      <a:pt x="844" y="4"/>
                      <a:pt x="818" y="1"/>
                      <a:pt x="792"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6"/>
              <p:cNvSpPr/>
              <p:nvPr/>
            </p:nvSpPr>
            <p:spPr>
              <a:xfrm>
                <a:off x="2640200" y="3774925"/>
                <a:ext cx="65500" cy="81050"/>
              </a:xfrm>
              <a:custGeom>
                <a:rect b="b" l="l" r="r" t="t"/>
                <a:pathLst>
                  <a:path extrusionOk="0" h="3242" w="2620">
                    <a:moveTo>
                      <a:pt x="1130" y="1"/>
                    </a:moveTo>
                    <a:cubicBezTo>
                      <a:pt x="610" y="1"/>
                      <a:pt x="0" y="233"/>
                      <a:pt x="227" y="1075"/>
                    </a:cubicBezTo>
                    <a:cubicBezTo>
                      <a:pt x="227" y="1075"/>
                      <a:pt x="310" y="1170"/>
                      <a:pt x="405" y="1349"/>
                    </a:cubicBezTo>
                    <a:lnTo>
                      <a:pt x="179" y="3242"/>
                    </a:lnTo>
                    <a:lnTo>
                      <a:pt x="2620" y="3242"/>
                    </a:lnTo>
                    <a:lnTo>
                      <a:pt x="1977" y="2028"/>
                    </a:lnTo>
                    <a:cubicBezTo>
                      <a:pt x="2084" y="1885"/>
                      <a:pt x="2132" y="1706"/>
                      <a:pt x="2048" y="1504"/>
                    </a:cubicBezTo>
                    <a:cubicBezTo>
                      <a:pt x="2013" y="1349"/>
                      <a:pt x="1965" y="1218"/>
                      <a:pt x="1917" y="1099"/>
                    </a:cubicBezTo>
                    <a:cubicBezTo>
                      <a:pt x="1834" y="813"/>
                      <a:pt x="1774" y="634"/>
                      <a:pt x="1751" y="504"/>
                    </a:cubicBezTo>
                    <a:cubicBezTo>
                      <a:pt x="1739" y="384"/>
                      <a:pt x="1751" y="301"/>
                      <a:pt x="1774" y="206"/>
                    </a:cubicBezTo>
                    <a:cubicBezTo>
                      <a:pt x="1799" y="109"/>
                      <a:pt x="1486" y="1"/>
                      <a:pt x="1130"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6"/>
              <p:cNvSpPr/>
              <p:nvPr/>
            </p:nvSpPr>
            <p:spPr>
              <a:xfrm>
                <a:off x="2612825" y="3698850"/>
                <a:ext cx="87825" cy="103350"/>
              </a:xfrm>
              <a:custGeom>
                <a:rect b="b" l="l" r="r" t="t"/>
                <a:pathLst>
                  <a:path extrusionOk="0" h="4134" w="3513">
                    <a:moveTo>
                      <a:pt x="1945" y="0"/>
                    </a:moveTo>
                    <a:cubicBezTo>
                      <a:pt x="1874" y="0"/>
                      <a:pt x="1802" y="7"/>
                      <a:pt x="1726" y="22"/>
                    </a:cubicBezTo>
                    <a:cubicBezTo>
                      <a:pt x="595" y="225"/>
                      <a:pt x="0" y="618"/>
                      <a:pt x="214" y="1594"/>
                    </a:cubicBezTo>
                    <a:cubicBezTo>
                      <a:pt x="214" y="1594"/>
                      <a:pt x="369" y="2177"/>
                      <a:pt x="322" y="2654"/>
                    </a:cubicBezTo>
                    <a:cubicBezTo>
                      <a:pt x="274" y="3130"/>
                      <a:pt x="810" y="3880"/>
                      <a:pt x="1262" y="4082"/>
                    </a:cubicBezTo>
                    <a:cubicBezTo>
                      <a:pt x="1340" y="4118"/>
                      <a:pt x="1429" y="4134"/>
                      <a:pt x="1526" y="4134"/>
                    </a:cubicBezTo>
                    <a:cubicBezTo>
                      <a:pt x="2012" y="4134"/>
                      <a:pt x="2685" y="3737"/>
                      <a:pt x="2953" y="3439"/>
                    </a:cubicBezTo>
                    <a:cubicBezTo>
                      <a:pt x="3286" y="3082"/>
                      <a:pt x="3512" y="2189"/>
                      <a:pt x="3512" y="1796"/>
                    </a:cubicBezTo>
                    <a:cubicBezTo>
                      <a:pt x="3512" y="1418"/>
                      <a:pt x="2951" y="0"/>
                      <a:pt x="1945"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6"/>
              <p:cNvSpPr/>
              <p:nvPr/>
            </p:nvSpPr>
            <p:spPr>
              <a:xfrm>
                <a:off x="2601200" y="3644450"/>
                <a:ext cx="113425" cy="132050"/>
              </a:xfrm>
              <a:custGeom>
                <a:rect b="b" l="l" r="r" t="t"/>
                <a:pathLst>
                  <a:path extrusionOk="0" h="5282" w="4537">
                    <a:moveTo>
                      <a:pt x="4516" y="4008"/>
                    </a:moveTo>
                    <a:cubicBezTo>
                      <a:pt x="4519" y="4022"/>
                      <a:pt x="4522" y="4030"/>
                      <a:pt x="4525" y="4032"/>
                    </a:cubicBezTo>
                    <a:cubicBezTo>
                      <a:pt x="4523" y="4024"/>
                      <a:pt x="4520" y="4016"/>
                      <a:pt x="4516" y="4008"/>
                    </a:cubicBezTo>
                    <a:close/>
                    <a:moveTo>
                      <a:pt x="2759" y="0"/>
                    </a:moveTo>
                    <a:cubicBezTo>
                      <a:pt x="2259" y="0"/>
                      <a:pt x="1856" y="198"/>
                      <a:pt x="1751" y="531"/>
                    </a:cubicBezTo>
                    <a:cubicBezTo>
                      <a:pt x="1680" y="770"/>
                      <a:pt x="1787" y="1031"/>
                      <a:pt x="2013" y="1258"/>
                    </a:cubicBezTo>
                    <a:cubicBezTo>
                      <a:pt x="525" y="1508"/>
                      <a:pt x="1" y="2722"/>
                      <a:pt x="72" y="3687"/>
                    </a:cubicBezTo>
                    <a:cubicBezTo>
                      <a:pt x="130" y="4559"/>
                      <a:pt x="465" y="4644"/>
                      <a:pt x="594" y="4644"/>
                    </a:cubicBezTo>
                    <a:cubicBezTo>
                      <a:pt x="625" y="4644"/>
                      <a:pt x="644" y="4639"/>
                      <a:pt x="644" y="4639"/>
                    </a:cubicBezTo>
                    <a:cubicBezTo>
                      <a:pt x="644" y="4639"/>
                      <a:pt x="322" y="4127"/>
                      <a:pt x="382" y="3687"/>
                    </a:cubicBezTo>
                    <a:lnTo>
                      <a:pt x="382" y="3687"/>
                    </a:lnTo>
                    <a:cubicBezTo>
                      <a:pt x="382" y="3687"/>
                      <a:pt x="441" y="3770"/>
                      <a:pt x="525" y="3806"/>
                    </a:cubicBezTo>
                    <a:lnTo>
                      <a:pt x="798" y="4651"/>
                    </a:lnTo>
                    <a:cubicBezTo>
                      <a:pt x="798" y="4651"/>
                      <a:pt x="798" y="4210"/>
                      <a:pt x="691" y="3770"/>
                    </a:cubicBezTo>
                    <a:cubicBezTo>
                      <a:pt x="739" y="3710"/>
                      <a:pt x="894" y="3401"/>
                      <a:pt x="894" y="3163"/>
                    </a:cubicBezTo>
                    <a:cubicBezTo>
                      <a:pt x="894" y="3163"/>
                      <a:pt x="1310" y="3639"/>
                      <a:pt x="2061" y="3698"/>
                    </a:cubicBezTo>
                    <a:cubicBezTo>
                      <a:pt x="2061" y="3698"/>
                      <a:pt x="1846" y="3460"/>
                      <a:pt x="1846" y="3270"/>
                    </a:cubicBezTo>
                    <a:lnTo>
                      <a:pt x="1846" y="3270"/>
                    </a:lnTo>
                    <a:cubicBezTo>
                      <a:pt x="1846" y="3270"/>
                      <a:pt x="2632" y="3806"/>
                      <a:pt x="3442" y="3865"/>
                    </a:cubicBezTo>
                    <a:cubicBezTo>
                      <a:pt x="3442" y="3865"/>
                      <a:pt x="3168" y="3496"/>
                      <a:pt x="3192" y="3282"/>
                    </a:cubicBezTo>
                    <a:lnTo>
                      <a:pt x="3192" y="3282"/>
                    </a:lnTo>
                    <a:cubicBezTo>
                      <a:pt x="3192" y="3282"/>
                      <a:pt x="3549" y="3746"/>
                      <a:pt x="3870" y="3865"/>
                    </a:cubicBezTo>
                    <a:cubicBezTo>
                      <a:pt x="3870" y="3865"/>
                      <a:pt x="3846" y="5008"/>
                      <a:pt x="3692" y="5282"/>
                    </a:cubicBezTo>
                    <a:cubicBezTo>
                      <a:pt x="3692" y="5282"/>
                      <a:pt x="4311" y="4520"/>
                      <a:pt x="4263" y="3710"/>
                    </a:cubicBezTo>
                    <a:lnTo>
                      <a:pt x="4263" y="3710"/>
                    </a:lnTo>
                    <a:cubicBezTo>
                      <a:pt x="4263" y="3710"/>
                      <a:pt x="4461" y="3887"/>
                      <a:pt x="4516" y="4008"/>
                    </a:cubicBezTo>
                    <a:lnTo>
                      <a:pt x="4516" y="4008"/>
                    </a:lnTo>
                    <a:cubicBezTo>
                      <a:pt x="4476" y="3816"/>
                      <a:pt x="4442" y="2546"/>
                      <a:pt x="3811" y="1782"/>
                    </a:cubicBezTo>
                    <a:cubicBezTo>
                      <a:pt x="4120" y="1710"/>
                      <a:pt x="4347" y="1532"/>
                      <a:pt x="4406" y="1293"/>
                    </a:cubicBezTo>
                    <a:cubicBezTo>
                      <a:pt x="4537" y="829"/>
                      <a:pt x="4049" y="293"/>
                      <a:pt x="3323" y="79"/>
                    </a:cubicBezTo>
                    <a:cubicBezTo>
                      <a:pt x="3128" y="26"/>
                      <a:pt x="2937" y="0"/>
                      <a:pt x="275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6"/>
              <p:cNvSpPr/>
              <p:nvPr/>
            </p:nvSpPr>
            <p:spPr>
              <a:xfrm>
                <a:off x="2706575" y="4285475"/>
                <a:ext cx="38725" cy="72950"/>
              </a:xfrm>
              <a:custGeom>
                <a:rect b="b" l="l" r="r" t="t"/>
                <a:pathLst>
                  <a:path extrusionOk="0" h="2918" w="1549">
                    <a:moveTo>
                      <a:pt x="1405" y="1"/>
                    </a:moveTo>
                    <a:lnTo>
                      <a:pt x="1" y="394"/>
                    </a:lnTo>
                    <a:lnTo>
                      <a:pt x="322" y="2048"/>
                    </a:lnTo>
                    <a:lnTo>
                      <a:pt x="572" y="2918"/>
                    </a:lnTo>
                    <a:lnTo>
                      <a:pt x="1167" y="2918"/>
                    </a:lnTo>
                    <a:lnTo>
                      <a:pt x="1548" y="2048"/>
                    </a:lnTo>
                    <a:lnTo>
                      <a:pt x="1405"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6"/>
              <p:cNvSpPr/>
              <p:nvPr/>
            </p:nvSpPr>
            <p:spPr>
              <a:xfrm>
                <a:off x="2656575" y="4336950"/>
                <a:ext cx="102700" cy="36650"/>
              </a:xfrm>
              <a:custGeom>
                <a:rect b="b" l="l" r="r" t="t"/>
                <a:pathLst>
                  <a:path extrusionOk="0" h="1466" w="4108">
                    <a:moveTo>
                      <a:pt x="3553" y="0"/>
                    </a:moveTo>
                    <a:cubicBezTo>
                      <a:pt x="3550" y="0"/>
                      <a:pt x="3548" y="1"/>
                      <a:pt x="3548" y="1"/>
                    </a:cubicBezTo>
                    <a:cubicBezTo>
                      <a:pt x="3310" y="259"/>
                      <a:pt x="3096" y="345"/>
                      <a:pt x="2916" y="345"/>
                    </a:cubicBezTo>
                    <a:cubicBezTo>
                      <a:pt x="2556" y="345"/>
                      <a:pt x="2334" y="1"/>
                      <a:pt x="2334" y="1"/>
                    </a:cubicBezTo>
                    <a:lnTo>
                      <a:pt x="2001" y="1"/>
                    </a:lnTo>
                    <a:cubicBezTo>
                      <a:pt x="1739" y="287"/>
                      <a:pt x="810" y="478"/>
                      <a:pt x="405" y="621"/>
                    </a:cubicBezTo>
                    <a:cubicBezTo>
                      <a:pt x="0" y="751"/>
                      <a:pt x="155" y="1466"/>
                      <a:pt x="155" y="1466"/>
                    </a:cubicBezTo>
                    <a:lnTo>
                      <a:pt x="4108" y="1466"/>
                    </a:lnTo>
                    <a:cubicBezTo>
                      <a:pt x="4108" y="133"/>
                      <a:pt x="3605" y="0"/>
                      <a:pt x="3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6"/>
              <p:cNvSpPr/>
              <p:nvPr/>
            </p:nvSpPr>
            <p:spPr>
              <a:xfrm>
                <a:off x="2605375" y="4285475"/>
                <a:ext cx="38725" cy="72950"/>
              </a:xfrm>
              <a:custGeom>
                <a:rect b="b" l="l" r="r" t="t"/>
                <a:pathLst>
                  <a:path extrusionOk="0" h="2918" w="1549">
                    <a:moveTo>
                      <a:pt x="131" y="1"/>
                    </a:moveTo>
                    <a:lnTo>
                      <a:pt x="0" y="2048"/>
                    </a:lnTo>
                    <a:lnTo>
                      <a:pt x="370" y="2918"/>
                    </a:lnTo>
                    <a:lnTo>
                      <a:pt x="965" y="2918"/>
                    </a:lnTo>
                    <a:lnTo>
                      <a:pt x="1215" y="2048"/>
                    </a:lnTo>
                    <a:lnTo>
                      <a:pt x="1548" y="394"/>
                    </a:lnTo>
                    <a:lnTo>
                      <a:pt x="131"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6"/>
              <p:cNvSpPr/>
              <p:nvPr/>
            </p:nvSpPr>
            <p:spPr>
              <a:xfrm>
                <a:off x="2547325" y="4336950"/>
                <a:ext cx="102725" cy="36650"/>
              </a:xfrm>
              <a:custGeom>
                <a:rect b="b" l="l" r="r" t="t"/>
                <a:pathLst>
                  <a:path extrusionOk="0" h="1466" w="4109">
                    <a:moveTo>
                      <a:pt x="3541" y="0"/>
                    </a:moveTo>
                    <a:cubicBezTo>
                      <a:pt x="3538" y="0"/>
                      <a:pt x="3537" y="1"/>
                      <a:pt x="3537" y="1"/>
                    </a:cubicBezTo>
                    <a:cubicBezTo>
                      <a:pt x="3299" y="259"/>
                      <a:pt x="3086" y="345"/>
                      <a:pt x="2908" y="345"/>
                    </a:cubicBezTo>
                    <a:cubicBezTo>
                      <a:pt x="2551" y="345"/>
                      <a:pt x="2334" y="1"/>
                      <a:pt x="2334" y="1"/>
                    </a:cubicBezTo>
                    <a:lnTo>
                      <a:pt x="1989" y="1"/>
                    </a:lnTo>
                    <a:cubicBezTo>
                      <a:pt x="1739" y="287"/>
                      <a:pt x="798" y="478"/>
                      <a:pt x="394" y="621"/>
                    </a:cubicBezTo>
                    <a:cubicBezTo>
                      <a:pt x="1" y="751"/>
                      <a:pt x="144" y="1466"/>
                      <a:pt x="144" y="1466"/>
                    </a:cubicBezTo>
                    <a:lnTo>
                      <a:pt x="4108" y="1466"/>
                    </a:lnTo>
                    <a:cubicBezTo>
                      <a:pt x="4108" y="133"/>
                      <a:pt x="3594" y="0"/>
                      <a:pt x="35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6"/>
              <p:cNvSpPr/>
              <p:nvPr/>
            </p:nvSpPr>
            <p:spPr>
              <a:xfrm>
                <a:off x="2589900" y="4031575"/>
                <a:ext cx="166400" cy="293525"/>
              </a:xfrm>
              <a:custGeom>
                <a:rect b="b" l="l" r="r" t="t"/>
                <a:pathLst>
                  <a:path extrusionOk="0" h="11741" w="6656">
                    <a:moveTo>
                      <a:pt x="1048" y="1"/>
                    </a:moveTo>
                    <a:lnTo>
                      <a:pt x="0" y="11288"/>
                    </a:lnTo>
                    <a:lnTo>
                      <a:pt x="2596" y="11526"/>
                    </a:lnTo>
                    <a:lnTo>
                      <a:pt x="3536" y="3203"/>
                    </a:lnTo>
                    <a:lnTo>
                      <a:pt x="3858" y="11740"/>
                    </a:lnTo>
                    <a:lnTo>
                      <a:pt x="6656" y="11526"/>
                    </a:lnTo>
                    <a:lnTo>
                      <a:pt x="60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6"/>
              <p:cNvSpPr/>
              <p:nvPr/>
            </p:nvSpPr>
            <p:spPr>
              <a:xfrm>
                <a:off x="2616100" y="3825000"/>
                <a:ext cx="68475" cy="206600"/>
              </a:xfrm>
              <a:custGeom>
                <a:rect b="b" l="l" r="r" t="t"/>
                <a:pathLst>
                  <a:path extrusionOk="0" h="8264" w="2739">
                    <a:moveTo>
                      <a:pt x="2738" y="1"/>
                    </a:moveTo>
                    <a:cubicBezTo>
                      <a:pt x="2330" y="222"/>
                      <a:pt x="1982" y="286"/>
                      <a:pt x="1716" y="286"/>
                    </a:cubicBezTo>
                    <a:cubicBezTo>
                      <a:pt x="1353" y="286"/>
                      <a:pt x="1143" y="167"/>
                      <a:pt x="1143" y="167"/>
                    </a:cubicBezTo>
                    <a:lnTo>
                      <a:pt x="0" y="8264"/>
                    </a:lnTo>
                    <a:lnTo>
                      <a:pt x="2738" y="8264"/>
                    </a:lnTo>
                    <a:lnTo>
                      <a:pt x="273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6"/>
              <p:cNvSpPr/>
              <p:nvPr/>
            </p:nvSpPr>
            <p:spPr>
              <a:xfrm>
                <a:off x="2659250" y="3798800"/>
                <a:ext cx="118200" cy="340250"/>
              </a:xfrm>
              <a:custGeom>
                <a:rect b="b" l="l" r="r" t="t"/>
                <a:pathLst>
                  <a:path extrusionOk="0" h="13610" w="4728">
                    <a:moveTo>
                      <a:pt x="1132" y="1"/>
                    </a:moveTo>
                    <a:lnTo>
                      <a:pt x="0" y="1704"/>
                    </a:lnTo>
                    <a:lnTo>
                      <a:pt x="179" y="13491"/>
                    </a:lnTo>
                    <a:lnTo>
                      <a:pt x="3894" y="13610"/>
                    </a:lnTo>
                    <a:lnTo>
                      <a:pt x="3215" y="7049"/>
                    </a:lnTo>
                    <a:lnTo>
                      <a:pt x="3215" y="7049"/>
                    </a:lnTo>
                    <a:cubicBezTo>
                      <a:pt x="3215" y="7049"/>
                      <a:pt x="3245" y="7053"/>
                      <a:pt x="3295" y="7053"/>
                    </a:cubicBezTo>
                    <a:cubicBezTo>
                      <a:pt x="3507" y="7053"/>
                      <a:pt x="4086" y="6991"/>
                      <a:pt x="4394" y="6347"/>
                    </a:cubicBezTo>
                    <a:cubicBezTo>
                      <a:pt x="4727" y="5549"/>
                      <a:pt x="2810" y="1025"/>
                      <a:pt x="2810" y="1025"/>
                    </a:cubicBezTo>
                    <a:lnTo>
                      <a:pt x="113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6"/>
              <p:cNvSpPr/>
              <p:nvPr/>
            </p:nvSpPr>
            <p:spPr>
              <a:xfrm>
                <a:off x="2540175" y="3808325"/>
                <a:ext cx="114625" cy="326275"/>
              </a:xfrm>
              <a:custGeom>
                <a:rect b="b" l="l" r="r" t="t"/>
                <a:pathLst>
                  <a:path extrusionOk="0" h="13051" w="4585">
                    <a:moveTo>
                      <a:pt x="4406" y="1"/>
                    </a:moveTo>
                    <a:lnTo>
                      <a:pt x="3085" y="953"/>
                    </a:lnTo>
                    <a:lnTo>
                      <a:pt x="2406" y="3549"/>
                    </a:lnTo>
                    <a:lnTo>
                      <a:pt x="1037" y="2120"/>
                    </a:lnTo>
                    <a:lnTo>
                      <a:pt x="1" y="2847"/>
                    </a:lnTo>
                    <a:lnTo>
                      <a:pt x="2382" y="6597"/>
                    </a:lnTo>
                    <a:lnTo>
                      <a:pt x="1680" y="12895"/>
                    </a:lnTo>
                    <a:lnTo>
                      <a:pt x="3882" y="13050"/>
                    </a:lnTo>
                    <a:lnTo>
                      <a:pt x="4585" y="1311"/>
                    </a:lnTo>
                    <a:lnTo>
                      <a:pt x="44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6"/>
              <p:cNvSpPr/>
              <p:nvPr/>
            </p:nvSpPr>
            <p:spPr>
              <a:xfrm>
                <a:off x="2660725" y="3955375"/>
                <a:ext cx="78625" cy="28900"/>
              </a:xfrm>
              <a:custGeom>
                <a:rect b="b" l="l" r="r" t="t"/>
                <a:pathLst>
                  <a:path extrusionOk="0" h="1156" w="3145">
                    <a:moveTo>
                      <a:pt x="1" y="1"/>
                    </a:moveTo>
                    <a:lnTo>
                      <a:pt x="1" y="608"/>
                    </a:lnTo>
                    <a:lnTo>
                      <a:pt x="1192" y="1156"/>
                    </a:lnTo>
                    <a:lnTo>
                      <a:pt x="1561" y="703"/>
                    </a:lnTo>
                    <a:lnTo>
                      <a:pt x="3144" y="78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6"/>
              <p:cNvSpPr/>
              <p:nvPr/>
            </p:nvSpPr>
            <p:spPr>
              <a:xfrm>
                <a:off x="2711350" y="3852975"/>
                <a:ext cx="28000" cy="74150"/>
              </a:xfrm>
              <a:custGeom>
                <a:rect b="b" l="l" r="r" t="t"/>
                <a:pathLst>
                  <a:path extrusionOk="0" h="2966" w="1120">
                    <a:moveTo>
                      <a:pt x="405" y="1"/>
                    </a:moveTo>
                    <a:lnTo>
                      <a:pt x="762" y="2608"/>
                    </a:lnTo>
                    <a:lnTo>
                      <a:pt x="762" y="2608"/>
                    </a:lnTo>
                    <a:lnTo>
                      <a:pt x="262" y="2454"/>
                    </a:lnTo>
                    <a:lnTo>
                      <a:pt x="476" y="1299"/>
                    </a:lnTo>
                    <a:lnTo>
                      <a:pt x="0" y="2632"/>
                    </a:lnTo>
                    <a:lnTo>
                      <a:pt x="1119" y="2966"/>
                    </a:lnTo>
                    <a:lnTo>
                      <a:pt x="4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6"/>
              <p:cNvSpPr/>
              <p:nvPr/>
            </p:nvSpPr>
            <p:spPr>
              <a:xfrm>
                <a:off x="2623225" y="3953600"/>
                <a:ext cx="24150" cy="12525"/>
              </a:xfrm>
              <a:custGeom>
                <a:rect b="b" l="l" r="r" t="t"/>
                <a:pathLst>
                  <a:path extrusionOk="0" h="501" w="966">
                    <a:moveTo>
                      <a:pt x="37" y="0"/>
                    </a:moveTo>
                    <a:lnTo>
                      <a:pt x="1" y="119"/>
                    </a:lnTo>
                    <a:lnTo>
                      <a:pt x="965" y="500"/>
                    </a:lnTo>
                    <a:lnTo>
                      <a:pt x="965" y="334"/>
                    </a:lnTo>
                    <a:lnTo>
                      <a:pt x="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6"/>
              <p:cNvSpPr/>
              <p:nvPr/>
            </p:nvSpPr>
            <p:spPr>
              <a:xfrm>
                <a:off x="2593475" y="3842875"/>
                <a:ext cx="29775" cy="130375"/>
              </a:xfrm>
              <a:custGeom>
                <a:rect b="b" l="l" r="r" t="t"/>
                <a:pathLst>
                  <a:path extrusionOk="0" h="5215" w="1191">
                    <a:moveTo>
                      <a:pt x="1191" y="0"/>
                    </a:moveTo>
                    <a:lnTo>
                      <a:pt x="0" y="4822"/>
                    </a:lnTo>
                    <a:lnTo>
                      <a:pt x="250" y="5215"/>
                    </a:lnTo>
                    <a:lnTo>
                      <a:pt x="11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6"/>
              <p:cNvSpPr/>
              <p:nvPr/>
            </p:nvSpPr>
            <p:spPr>
              <a:xfrm>
                <a:off x="2658950" y="3798800"/>
                <a:ext cx="28300" cy="42300"/>
              </a:xfrm>
              <a:custGeom>
                <a:rect b="b" l="l" r="r" t="t"/>
                <a:pathLst>
                  <a:path extrusionOk="0" h="1692" w="1132">
                    <a:moveTo>
                      <a:pt x="1132" y="1"/>
                    </a:moveTo>
                    <a:lnTo>
                      <a:pt x="965" y="1263"/>
                    </a:lnTo>
                    <a:lnTo>
                      <a:pt x="465" y="1263"/>
                    </a:lnTo>
                    <a:lnTo>
                      <a:pt x="655" y="1608"/>
                    </a:lnTo>
                    <a:lnTo>
                      <a:pt x="1" y="1692"/>
                    </a:lnTo>
                    <a:lnTo>
                      <a:pt x="1" y="1692"/>
                    </a:lnTo>
                    <a:lnTo>
                      <a:pt x="858" y="1668"/>
                    </a:lnTo>
                    <a:lnTo>
                      <a:pt x="655" y="1382"/>
                    </a:lnTo>
                    <a:lnTo>
                      <a:pt x="1096" y="1370"/>
                    </a:lnTo>
                    <a:lnTo>
                      <a:pt x="11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6"/>
              <p:cNvSpPr/>
              <p:nvPr/>
            </p:nvSpPr>
            <p:spPr>
              <a:xfrm>
                <a:off x="2638700" y="3808325"/>
                <a:ext cx="16100" cy="32775"/>
              </a:xfrm>
              <a:custGeom>
                <a:rect b="b" l="l" r="r" t="t"/>
                <a:pathLst>
                  <a:path extrusionOk="0" h="1311" w="644">
                    <a:moveTo>
                      <a:pt x="465" y="1"/>
                    </a:moveTo>
                    <a:lnTo>
                      <a:pt x="1" y="894"/>
                    </a:lnTo>
                    <a:lnTo>
                      <a:pt x="227" y="1001"/>
                    </a:lnTo>
                    <a:cubicBezTo>
                      <a:pt x="227" y="1001"/>
                      <a:pt x="108" y="1180"/>
                      <a:pt x="72" y="1180"/>
                    </a:cubicBezTo>
                    <a:cubicBezTo>
                      <a:pt x="49" y="1180"/>
                      <a:pt x="644" y="1311"/>
                      <a:pt x="644" y="1311"/>
                    </a:cubicBezTo>
                    <a:lnTo>
                      <a:pt x="239" y="1180"/>
                    </a:lnTo>
                    <a:lnTo>
                      <a:pt x="430" y="953"/>
                    </a:lnTo>
                    <a:lnTo>
                      <a:pt x="156" y="894"/>
                    </a:lnTo>
                    <a:lnTo>
                      <a:pt x="4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6"/>
              <p:cNvSpPr/>
              <p:nvPr/>
            </p:nvSpPr>
            <p:spPr>
              <a:xfrm>
                <a:off x="2620250" y="3860125"/>
                <a:ext cx="103025" cy="117300"/>
              </a:xfrm>
              <a:custGeom>
                <a:rect b="b" l="l" r="r" t="t"/>
                <a:pathLst>
                  <a:path extrusionOk="0" h="4692" w="4121">
                    <a:moveTo>
                      <a:pt x="1322" y="1"/>
                    </a:moveTo>
                    <a:lnTo>
                      <a:pt x="1" y="3692"/>
                    </a:lnTo>
                    <a:lnTo>
                      <a:pt x="2811" y="4692"/>
                    </a:lnTo>
                    <a:lnTo>
                      <a:pt x="3001" y="4156"/>
                    </a:lnTo>
                    <a:lnTo>
                      <a:pt x="2834" y="4108"/>
                    </a:lnTo>
                    <a:lnTo>
                      <a:pt x="1620" y="3811"/>
                    </a:lnTo>
                    <a:lnTo>
                      <a:pt x="1632" y="1977"/>
                    </a:lnTo>
                    <a:lnTo>
                      <a:pt x="3477" y="2322"/>
                    </a:lnTo>
                    <a:lnTo>
                      <a:pt x="3644" y="2346"/>
                    </a:lnTo>
                    <a:lnTo>
                      <a:pt x="4120" y="1013"/>
                    </a:lnTo>
                    <a:lnTo>
                      <a:pt x="132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6"/>
              <p:cNvSpPr/>
              <p:nvPr/>
            </p:nvSpPr>
            <p:spPr>
              <a:xfrm>
                <a:off x="2625625" y="3865200"/>
                <a:ext cx="92275" cy="105375"/>
              </a:xfrm>
              <a:custGeom>
                <a:rect b="b" l="l" r="r" t="t"/>
                <a:pathLst>
                  <a:path extrusionOk="0" h="4215" w="3691">
                    <a:moveTo>
                      <a:pt x="1179" y="0"/>
                    </a:moveTo>
                    <a:lnTo>
                      <a:pt x="0" y="3322"/>
                    </a:lnTo>
                    <a:lnTo>
                      <a:pt x="2524" y="4215"/>
                    </a:lnTo>
                    <a:lnTo>
                      <a:pt x="2619" y="3905"/>
                    </a:lnTo>
                    <a:lnTo>
                      <a:pt x="1405" y="3608"/>
                    </a:lnTo>
                    <a:lnTo>
                      <a:pt x="1417" y="1774"/>
                    </a:lnTo>
                    <a:lnTo>
                      <a:pt x="3262" y="2119"/>
                    </a:lnTo>
                    <a:lnTo>
                      <a:pt x="3691" y="917"/>
                    </a:lnTo>
                    <a:lnTo>
                      <a:pt x="11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6"/>
              <p:cNvSpPr/>
              <p:nvPr/>
            </p:nvSpPr>
            <p:spPr>
              <a:xfrm>
                <a:off x="2669375" y="3864900"/>
                <a:ext cx="33950" cy="19375"/>
              </a:xfrm>
              <a:custGeom>
                <a:rect b="b" l="l" r="r" t="t"/>
                <a:pathLst>
                  <a:path extrusionOk="0" h="775" w="1358">
                    <a:moveTo>
                      <a:pt x="119" y="0"/>
                    </a:moveTo>
                    <a:lnTo>
                      <a:pt x="0" y="333"/>
                    </a:lnTo>
                    <a:lnTo>
                      <a:pt x="1239" y="774"/>
                    </a:lnTo>
                    <a:lnTo>
                      <a:pt x="1358" y="441"/>
                    </a:lnTo>
                    <a:lnTo>
                      <a:pt x="1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6"/>
              <p:cNvSpPr/>
              <p:nvPr/>
            </p:nvSpPr>
            <p:spPr>
              <a:xfrm>
                <a:off x="2516975" y="3830075"/>
                <a:ext cx="46150" cy="45850"/>
              </a:xfrm>
              <a:custGeom>
                <a:rect b="b" l="l" r="r" t="t"/>
                <a:pathLst>
                  <a:path extrusionOk="0" h="1834" w="1846">
                    <a:moveTo>
                      <a:pt x="929" y="0"/>
                    </a:moveTo>
                    <a:cubicBezTo>
                      <a:pt x="417" y="0"/>
                      <a:pt x="0" y="405"/>
                      <a:pt x="0" y="917"/>
                    </a:cubicBezTo>
                    <a:cubicBezTo>
                      <a:pt x="0" y="1429"/>
                      <a:pt x="417" y="1834"/>
                      <a:pt x="929" y="1834"/>
                    </a:cubicBezTo>
                    <a:cubicBezTo>
                      <a:pt x="1441" y="1834"/>
                      <a:pt x="1846" y="1429"/>
                      <a:pt x="1846" y="917"/>
                    </a:cubicBezTo>
                    <a:cubicBezTo>
                      <a:pt x="1846" y="405"/>
                      <a:pt x="1441" y="0"/>
                      <a:pt x="929"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6"/>
              <p:cNvSpPr/>
              <p:nvPr/>
            </p:nvSpPr>
            <p:spPr>
              <a:xfrm>
                <a:off x="2627100" y="3906550"/>
                <a:ext cx="46175" cy="46175"/>
              </a:xfrm>
              <a:custGeom>
                <a:rect b="b" l="l" r="r" t="t"/>
                <a:pathLst>
                  <a:path extrusionOk="0" h="1847" w="1847">
                    <a:moveTo>
                      <a:pt x="929" y="1"/>
                    </a:moveTo>
                    <a:cubicBezTo>
                      <a:pt x="417" y="1"/>
                      <a:pt x="1" y="418"/>
                      <a:pt x="1" y="918"/>
                    </a:cubicBezTo>
                    <a:cubicBezTo>
                      <a:pt x="1" y="1430"/>
                      <a:pt x="417" y="1846"/>
                      <a:pt x="929" y="1846"/>
                    </a:cubicBezTo>
                    <a:cubicBezTo>
                      <a:pt x="1441" y="1846"/>
                      <a:pt x="1846" y="1430"/>
                      <a:pt x="1846" y="918"/>
                    </a:cubicBezTo>
                    <a:cubicBezTo>
                      <a:pt x="1846" y="418"/>
                      <a:pt x="1441" y="1"/>
                      <a:pt x="929"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9" name="Google Shape;2759;p66"/>
            <p:cNvGrpSpPr/>
            <p:nvPr/>
          </p:nvGrpSpPr>
          <p:grpSpPr>
            <a:xfrm>
              <a:off x="3120375" y="396912"/>
              <a:ext cx="1352957" cy="677094"/>
              <a:chOff x="2198175" y="2977875"/>
              <a:chExt cx="600700" cy="300650"/>
            </a:xfrm>
          </p:grpSpPr>
          <p:sp>
            <p:nvSpPr>
              <p:cNvPr id="2760" name="Google Shape;2760;p66"/>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6"/>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6"/>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6"/>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6"/>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6"/>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6"/>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6"/>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6"/>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6"/>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6"/>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71" name="Google Shape;2771;p66"/>
          <p:cNvGrpSpPr/>
          <p:nvPr/>
        </p:nvGrpSpPr>
        <p:grpSpPr>
          <a:xfrm>
            <a:off x="-584834" y="2750482"/>
            <a:ext cx="2688823" cy="2393290"/>
            <a:chOff x="-584834" y="2750482"/>
            <a:chExt cx="2688823" cy="2393290"/>
          </a:xfrm>
        </p:grpSpPr>
        <p:sp>
          <p:nvSpPr>
            <p:cNvPr id="2772" name="Google Shape;2772;p66"/>
            <p:cNvSpPr/>
            <p:nvPr/>
          </p:nvSpPr>
          <p:spPr>
            <a:xfrm flipH="1">
              <a:off x="-288509" y="2750482"/>
              <a:ext cx="725665" cy="1632490"/>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3" name="Google Shape;2773;p66"/>
            <p:cNvGrpSpPr/>
            <p:nvPr/>
          </p:nvGrpSpPr>
          <p:grpSpPr>
            <a:xfrm flipH="1">
              <a:off x="482307" y="2827572"/>
              <a:ext cx="554577" cy="1143108"/>
              <a:chOff x="7068114" y="1298547"/>
              <a:chExt cx="554577" cy="1143108"/>
            </a:xfrm>
          </p:grpSpPr>
          <p:sp>
            <p:nvSpPr>
              <p:cNvPr id="2774" name="Google Shape;2774;p66"/>
              <p:cNvSpPr/>
              <p:nvPr/>
            </p:nvSpPr>
            <p:spPr>
              <a:xfrm>
                <a:off x="7330102" y="1362053"/>
                <a:ext cx="114636" cy="342868"/>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6"/>
              <p:cNvSpPr/>
              <p:nvPr/>
            </p:nvSpPr>
            <p:spPr>
              <a:xfrm>
                <a:off x="7068114" y="1298547"/>
                <a:ext cx="554577" cy="1143108"/>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 name="Google Shape;2776;p66"/>
            <p:cNvGrpSpPr/>
            <p:nvPr/>
          </p:nvGrpSpPr>
          <p:grpSpPr>
            <a:xfrm>
              <a:off x="-584834" y="3495917"/>
              <a:ext cx="2688823" cy="1647855"/>
              <a:chOff x="7020722" y="3595000"/>
              <a:chExt cx="2002699" cy="1227270"/>
            </a:xfrm>
          </p:grpSpPr>
          <p:sp>
            <p:nvSpPr>
              <p:cNvPr id="2777" name="Google Shape;2777;p66"/>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6"/>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6"/>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80" name="Google Shape;2780;p66"/>
          <p:cNvSpPr/>
          <p:nvPr/>
        </p:nvSpPr>
        <p:spPr>
          <a:xfrm>
            <a:off x="4924550" y="2356551"/>
            <a:ext cx="706381" cy="163707"/>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6"/>
          <p:cNvSpPr/>
          <p:nvPr/>
        </p:nvSpPr>
        <p:spPr>
          <a:xfrm>
            <a:off x="5534987" y="3084478"/>
            <a:ext cx="564278" cy="113703"/>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6"/>
          <p:cNvSpPr/>
          <p:nvPr/>
        </p:nvSpPr>
        <p:spPr>
          <a:xfrm>
            <a:off x="349450" y="795174"/>
            <a:ext cx="989566" cy="229330"/>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6"/>
          <p:cNvSpPr/>
          <p:nvPr/>
        </p:nvSpPr>
        <p:spPr>
          <a:xfrm>
            <a:off x="1339024" y="326353"/>
            <a:ext cx="564278" cy="113703"/>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4" name="Google Shape;2784;p66"/>
          <p:cNvGrpSpPr/>
          <p:nvPr/>
        </p:nvGrpSpPr>
        <p:grpSpPr>
          <a:xfrm>
            <a:off x="444538" y="1706168"/>
            <a:ext cx="463454" cy="463454"/>
            <a:chOff x="292035" y="246950"/>
            <a:chExt cx="461700" cy="461700"/>
          </a:xfrm>
        </p:grpSpPr>
        <p:sp>
          <p:nvSpPr>
            <p:cNvPr id="2785" name="Google Shape;2785;p66"/>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6"/>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6"/>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6"/>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2" name="Shape 2792"/>
        <p:cNvGrpSpPr/>
        <p:nvPr/>
      </p:nvGrpSpPr>
      <p:grpSpPr>
        <a:xfrm>
          <a:off x="0" y="0"/>
          <a:ext cx="0" cy="0"/>
          <a:chOff x="0" y="0"/>
          <a:chExt cx="0" cy="0"/>
        </a:xfrm>
      </p:grpSpPr>
      <p:sp>
        <p:nvSpPr>
          <p:cNvPr id="2793" name="Google Shape;2793;p67"/>
          <p:cNvSpPr txBox="1"/>
          <p:nvPr>
            <p:ph type="title"/>
          </p:nvPr>
        </p:nvSpPr>
        <p:spPr>
          <a:xfrm>
            <a:off x="720300" y="452325"/>
            <a:ext cx="77034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2794" name="Google Shape;2794;p67"/>
          <p:cNvGrpSpPr/>
          <p:nvPr/>
        </p:nvGrpSpPr>
        <p:grpSpPr>
          <a:xfrm>
            <a:off x="6400591" y="3781140"/>
            <a:ext cx="675722" cy="532168"/>
            <a:chOff x="4367375" y="3776175"/>
            <a:chExt cx="840450" cy="661900"/>
          </a:xfrm>
        </p:grpSpPr>
        <p:sp>
          <p:nvSpPr>
            <p:cNvPr id="2795" name="Google Shape;2795;p67"/>
            <p:cNvSpPr/>
            <p:nvPr/>
          </p:nvSpPr>
          <p:spPr>
            <a:xfrm>
              <a:off x="4381800" y="4052025"/>
              <a:ext cx="334375" cy="386050"/>
            </a:xfrm>
            <a:custGeom>
              <a:rect b="b" l="l" r="r" t="t"/>
              <a:pathLst>
                <a:path extrusionOk="0" h="15442" w="13375">
                  <a:moveTo>
                    <a:pt x="6657" y="791"/>
                  </a:moveTo>
                  <a:lnTo>
                    <a:pt x="12706" y="4286"/>
                  </a:lnTo>
                  <a:lnTo>
                    <a:pt x="12706" y="11247"/>
                  </a:lnTo>
                  <a:lnTo>
                    <a:pt x="6657" y="14742"/>
                  </a:lnTo>
                  <a:lnTo>
                    <a:pt x="639" y="11247"/>
                  </a:lnTo>
                  <a:lnTo>
                    <a:pt x="639" y="4286"/>
                  </a:lnTo>
                  <a:lnTo>
                    <a:pt x="6657" y="791"/>
                  </a:lnTo>
                  <a:close/>
                  <a:moveTo>
                    <a:pt x="6688" y="0"/>
                  </a:moveTo>
                  <a:lnTo>
                    <a:pt x="1" y="3861"/>
                  </a:lnTo>
                  <a:lnTo>
                    <a:pt x="1" y="11581"/>
                  </a:lnTo>
                  <a:lnTo>
                    <a:pt x="6688" y="15441"/>
                  </a:lnTo>
                  <a:lnTo>
                    <a:pt x="13375" y="11581"/>
                  </a:lnTo>
                  <a:lnTo>
                    <a:pt x="13375" y="3861"/>
                  </a:lnTo>
                  <a:lnTo>
                    <a:pt x="66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7"/>
            <p:cNvSpPr/>
            <p:nvPr/>
          </p:nvSpPr>
          <p:spPr>
            <a:xfrm>
              <a:off x="4699450" y="4052025"/>
              <a:ext cx="334375" cy="386050"/>
            </a:xfrm>
            <a:custGeom>
              <a:rect b="b" l="l" r="r" t="t"/>
              <a:pathLst>
                <a:path extrusionOk="0" h="15442" w="13375">
                  <a:moveTo>
                    <a:pt x="6687" y="791"/>
                  </a:moveTo>
                  <a:lnTo>
                    <a:pt x="12736" y="4286"/>
                  </a:lnTo>
                  <a:lnTo>
                    <a:pt x="12736" y="11247"/>
                  </a:lnTo>
                  <a:lnTo>
                    <a:pt x="6687" y="14742"/>
                  </a:lnTo>
                  <a:lnTo>
                    <a:pt x="669" y="11247"/>
                  </a:lnTo>
                  <a:lnTo>
                    <a:pt x="669" y="4286"/>
                  </a:lnTo>
                  <a:lnTo>
                    <a:pt x="6687" y="791"/>
                  </a:lnTo>
                  <a:close/>
                  <a:moveTo>
                    <a:pt x="6687" y="0"/>
                  </a:moveTo>
                  <a:lnTo>
                    <a:pt x="0" y="3861"/>
                  </a:lnTo>
                  <a:lnTo>
                    <a:pt x="0" y="11581"/>
                  </a:lnTo>
                  <a:lnTo>
                    <a:pt x="6687" y="15441"/>
                  </a:lnTo>
                  <a:lnTo>
                    <a:pt x="13374" y="11581"/>
                  </a:lnTo>
                  <a:lnTo>
                    <a:pt x="13374" y="3861"/>
                  </a:lnTo>
                  <a:lnTo>
                    <a:pt x="668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67"/>
            <p:cNvSpPr/>
            <p:nvPr/>
          </p:nvSpPr>
          <p:spPr>
            <a:xfrm>
              <a:off x="4858250" y="3776175"/>
              <a:ext cx="334375" cy="386825"/>
            </a:xfrm>
            <a:custGeom>
              <a:rect b="b" l="l" r="r" t="t"/>
              <a:pathLst>
                <a:path extrusionOk="0" h="15473" w="13375">
                  <a:moveTo>
                    <a:pt x="6688" y="791"/>
                  </a:moveTo>
                  <a:lnTo>
                    <a:pt x="12737" y="4287"/>
                  </a:lnTo>
                  <a:lnTo>
                    <a:pt x="12737" y="11247"/>
                  </a:lnTo>
                  <a:lnTo>
                    <a:pt x="6688" y="14743"/>
                  </a:lnTo>
                  <a:lnTo>
                    <a:pt x="639" y="11247"/>
                  </a:lnTo>
                  <a:lnTo>
                    <a:pt x="639" y="4287"/>
                  </a:lnTo>
                  <a:lnTo>
                    <a:pt x="6688" y="791"/>
                  </a:lnTo>
                  <a:close/>
                  <a:moveTo>
                    <a:pt x="6688" y="1"/>
                  </a:moveTo>
                  <a:lnTo>
                    <a:pt x="1" y="3891"/>
                  </a:lnTo>
                  <a:lnTo>
                    <a:pt x="1" y="11581"/>
                  </a:lnTo>
                  <a:lnTo>
                    <a:pt x="6688" y="15472"/>
                  </a:lnTo>
                  <a:lnTo>
                    <a:pt x="13375" y="11581"/>
                  </a:lnTo>
                  <a:lnTo>
                    <a:pt x="13375" y="3891"/>
                  </a:lnTo>
                  <a:lnTo>
                    <a:pt x="668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7"/>
            <p:cNvSpPr/>
            <p:nvPr/>
          </p:nvSpPr>
          <p:spPr>
            <a:xfrm>
              <a:off x="4893225" y="3898525"/>
              <a:ext cx="16725" cy="144400"/>
            </a:xfrm>
            <a:custGeom>
              <a:rect b="b" l="l" r="r" t="t"/>
              <a:pathLst>
                <a:path extrusionOk="0" h="5776" w="669">
                  <a:moveTo>
                    <a:pt x="0" y="0"/>
                  </a:moveTo>
                  <a:lnTo>
                    <a:pt x="0" y="5776"/>
                  </a:lnTo>
                  <a:lnTo>
                    <a:pt x="669" y="5776"/>
                  </a:lnTo>
                  <a:lnTo>
                    <a:pt x="66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7"/>
            <p:cNvSpPr/>
            <p:nvPr/>
          </p:nvSpPr>
          <p:spPr>
            <a:xfrm>
              <a:off x="4897025" y="3819500"/>
              <a:ext cx="133000" cy="85875"/>
            </a:xfrm>
            <a:custGeom>
              <a:rect b="b" l="l" r="r" t="t"/>
              <a:pathLst>
                <a:path extrusionOk="0" h="3435" w="5320">
                  <a:moveTo>
                    <a:pt x="5015" y="0"/>
                  </a:moveTo>
                  <a:lnTo>
                    <a:pt x="0" y="2888"/>
                  </a:lnTo>
                  <a:lnTo>
                    <a:pt x="334" y="3435"/>
                  </a:lnTo>
                  <a:lnTo>
                    <a:pt x="5319" y="547"/>
                  </a:lnTo>
                  <a:lnTo>
                    <a:pt x="50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7"/>
            <p:cNvSpPr/>
            <p:nvPr/>
          </p:nvSpPr>
          <p:spPr>
            <a:xfrm>
              <a:off x="5021625" y="3820250"/>
              <a:ext cx="133025" cy="85900"/>
            </a:xfrm>
            <a:custGeom>
              <a:rect b="b" l="l" r="r" t="t"/>
              <a:pathLst>
                <a:path extrusionOk="0" h="3436" w="5321">
                  <a:moveTo>
                    <a:pt x="305" y="1"/>
                  </a:moveTo>
                  <a:lnTo>
                    <a:pt x="1" y="548"/>
                  </a:lnTo>
                  <a:lnTo>
                    <a:pt x="4986" y="3435"/>
                  </a:lnTo>
                  <a:lnTo>
                    <a:pt x="5320" y="2888"/>
                  </a:lnTo>
                  <a:lnTo>
                    <a:pt x="30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7"/>
            <p:cNvSpPr/>
            <p:nvPr/>
          </p:nvSpPr>
          <p:spPr>
            <a:xfrm>
              <a:off x="5021625" y="4034550"/>
              <a:ext cx="133025" cy="86650"/>
            </a:xfrm>
            <a:custGeom>
              <a:rect b="b" l="l" r="r" t="t"/>
              <a:pathLst>
                <a:path extrusionOk="0" h="3466" w="5321">
                  <a:moveTo>
                    <a:pt x="4986" y="0"/>
                  </a:moveTo>
                  <a:lnTo>
                    <a:pt x="1" y="2888"/>
                  </a:lnTo>
                  <a:lnTo>
                    <a:pt x="305" y="3465"/>
                  </a:lnTo>
                  <a:lnTo>
                    <a:pt x="5320" y="578"/>
                  </a:lnTo>
                  <a:lnTo>
                    <a:pt x="498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7"/>
            <p:cNvSpPr/>
            <p:nvPr/>
          </p:nvSpPr>
          <p:spPr>
            <a:xfrm>
              <a:off x="4733625" y="4172850"/>
              <a:ext cx="16000" cy="144400"/>
            </a:xfrm>
            <a:custGeom>
              <a:rect b="b" l="l" r="r" t="t"/>
              <a:pathLst>
                <a:path extrusionOk="0" h="5776" w="640">
                  <a:moveTo>
                    <a:pt x="1" y="0"/>
                  </a:moveTo>
                  <a:lnTo>
                    <a:pt x="1" y="5775"/>
                  </a:lnTo>
                  <a:lnTo>
                    <a:pt x="639" y="5775"/>
                  </a:lnTo>
                  <a:lnTo>
                    <a:pt x="6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7"/>
            <p:cNvSpPr/>
            <p:nvPr/>
          </p:nvSpPr>
          <p:spPr>
            <a:xfrm>
              <a:off x="4738200" y="4310375"/>
              <a:ext cx="133000" cy="85900"/>
            </a:xfrm>
            <a:custGeom>
              <a:rect b="b" l="l" r="r" t="t"/>
              <a:pathLst>
                <a:path extrusionOk="0" h="3436" w="5320">
                  <a:moveTo>
                    <a:pt x="304" y="1"/>
                  </a:moveTo>
                  <a:lnTo>
                    <a:pt x="0" y="548"/>
                  </a:lnTo>
                  <a:lnTo>
                    <a:pt x="4985" y="3436"/>
                  </a:lnTo>
                  <a:lnTo>
                    <a:pt x="5320" y="2888"/>
                  </a:lnTo>
                  <a:lnTo>
                    <a:pt x="30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67"/>
            <p:cNvSpPr/>
            <p:nvPr/>
          </p:nvSpPr>
          <p:spPr>
            <a:xfrm>
              <a:off x="4862825" y="4095325"/>
              <a:ext cx="133000" cy="85900"/>
            </a:xfrm>
            <a:custGeom>
              <a:rect b="b" l="l" r="r" t="t"/>
              <a:pathLst>
                <a:path extrusionOk="0" h="3436" w="5320">
                  <a:moveTo>
                    <a:pt x="335" y="1"/>
                  </a:moveTo>
                  <a:lnTo>
                    <a:pt x="0" y="548"/>
                  </a:lnTo>
                  <a:lnTo>
                    <a:pt x="5016" y="3436"/>
                  </a:lnTo>
                  <a:lnTo>
                    <a:pt x="5320" y="2888"/>
                  </a:lnTo>
                  <a:lnTo>
                    <a:pt x="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67"/>
            <p:cNvSpPr/>
            <p:nvPr/>
          </p:nvSpPr>
          <p:spPr>
            <a:xfrm>
              <a:off x="4983650" y="4172850"/>
              <a:ext cx="15975" cy="144400"/>
            </a:xfrm>
            <a:custGeom>
              <a:rect b="b" l="l" r="r" t="t"/>
              <a:pathLst>
                <a:path extrusionOk="0" h="5776" w="639">
                  <a:moveTo>
                    <a:pt x="0" y="0"/>
                  </a:moveTo>
                  <a:lnTo>
                    <a:pt x="0" y="5775"/>
                  </a:lnTo>
                  <a:lnTo>
                    <a:pt x="638" y="5775"/>
                  </a:lnTo>
                  <a:lnTo>
                    <a:pt x="63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7"/>
            <p:cNvSpPr/>
            <p:nvPr/>
          </p:nvSpPr>
          <p:spPr>
            <a:xfrm>
              <a:off x="4416750" y="4172850"/>
              <a:ext cx="16000" cy="144400"/>
            </a:xfrm>
            <a:custGeom>
              <a:rect b="b" l="l" r="r" t="t"/>
              <a:pathLst>
                <a:path extrusionOk="0" h="5776" w="640">
                  <a:moveTo>
                    <a:pt x="1" y="0"/>
                  </a:moveTo>
                  <a:lnTo>
                    <a:pt x="1" y="5775"/>
                  </a:lnTo>
                  <a:lnTo>
                    <a:pt x="639" y="5775"/>
                  </a:lnTo>
                  <a:lnTo>
                    <a:pt x="63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7"/>
            <p:cNvSpPr/>
            <p:nvPr/>
          </p:nvSpPr>
          <p:spPr>
            <a:xfrm>
              <a:off x="4419800" y="4310375"/>
              <a:ext cx="133000" cy="86650"/>
            </a:xfrm>
            <a:custGeom>
              <a:rect b="b" l="l" r="r" t="t"/>
              <a:pathLst>
                <a:path extrusionOk="0" h="3466" w="5320">
                  <a:moveTo>
                    <a:pt x="335" y="1"/>
                  </a:moveTo>
                  <a:lnTo>
                    <a:pt x="1" y="578"/>
                  </a:lnTo>
                  <a:lnTo>
                    <a:pt x="5016" y="3466"/>
                  </a:lnTo>
                  <a:lnTo>
                    <a:pt x="5320" y="2888"/>
                  </a:lnTo>
                  <a:lnTo>
                    <a:pt x="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7"/>
            <p:cNvSpPr/>
            <p:nvPr/>
          </p:nvSpPr>
          <p:spPr>
            <a:xfrm>
              <a:off x="4420550" y="4094575"/>
              <a:ext cx="133025" cy="85900"/>
            </a:xfrm>
            <a:custGeom>
              <a:rect b="b" l="l" r="r" t="t"/>
              <a:pathLst>
                <a:path extrusionOk="0" h="3436" w="5321">
                  <a:moveTo>
                    <a:pt x="4986" y="1"/>
                  </a:moveTo>
                  <a:lnTo>
                    <a:pt x="1" y="2888"/>
                  </a:lnTo>
                  <a:lnTo>
                    <a:pt x="305" y="3435"/>
                  </a:lnTo>
                  <a:lnTo>
                    <a:pt x="5320" y="548"/>
                  </a:lnTo>
                  <a:lnTo>
                    <a:pt x="498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7"/>
            <p:cNvSpPr/>
            <p:nvPr/>
          </p:nvSpPr>
          <p:spPr>
            <a:xfrm>
              <a:off x="4544425" y="4095325"/>
              <a:ext cx="133775" cy="85900"/>
            </a:xfrm>
            <a:custGeom>
              <a:rect b="b" l="l" r="r" t="t"/>
              <a:pathLst>
                <a:path extrusionOk="0" h="3436" w="5351">
                  <a:moveTo>
                    <a:pt x="335" y="1"/>
                  </a:moveTo>
                  <a:lnTo>
                    <a:pt x="0" y="548"/>
                  </a:lnTo>
                  <a:lnTo>
                    <a:pt x="5016" y="3436"/>
                  </a:lnTo>
                  <a:lnTo>
                    <a:pt x="5350" y="2888"/>
                  </a:lnTo>
                  <a:lnTo>
                    <a:pt x="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7"/>
            <p:cNvSpPr/>
            <p:nvPr/>
          </p:nvSpPr>
          <p:spPr>
            <a:xfrm>
              <a:off x="4544425" y="4310375"/>
              <a:ext cx="133000" cy="85900"/>
            </a:xfrm>
            <a:custGeom>
              <a:rect b="b" l="l" r="r" t="t"/>
              <a:pathLst>
                <a:path extrusionOk="0" h="3436" w="5320">
                  <a:moveTo>
                    <a:pt x="5016" y="1"/>
                  </a:moveTo>
                  <a:lnTo>
                    <a:pt x="0" y="2888"/>
                  </a:lnTo>
                  <a:lnTo>
                    <a:pt x="335" y="3436"/>
                  </a:lnTo>
                  <a:lnTo>
                    <a:pt x="5320" y="548"/>
                  </a:lnTo>
                  <a:lnTo>
                    <a:pt x="50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7"/>
            <p:cNvSpPr/>
            <p:nvPr/>
          </p:nvSpPr>
          <p:spPr>
            <a:xfrm>
              <a:off x="4578625" y="4035300"/>
              <a:ext cx="133000" cy="86650"/>
            </a:xfrm>
            <a:custGeom>
              <a:rect b="b" l="l" r="r" t="t"/>
              <a:pathLst>
                <a:path extrusionOk="0" h="3466" w="5320">
                  <a:moveTo>
                    <a:pt x="335" y="1"/>
                  </a:moveTo>
                  <a:lnTo>
                    <a:pt x="0" y="578"/>
                  </a:lnTo>
                  <a:lnTo>
                    <a:pt x="4985" y="3466"/>
                  </a:lnTo>
                  <a:lnTo>
                    <a:pt x="5320" y="2888"/>
                  </a:lnTo>
                  <a:lnTo>
                    <a:pt x="3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7"/>
            <p:cNvSpPr/>
            <p:nvPr/>
          </p:nvSpPr>
          <p:spPr>
            <a:xfrm>
              <a:off x="4578625" y="3819500"/>
              <a:ext cx="133750" cy="85875"/>
            </a:xfrm>
            <a:custGeom>
              <a:rect b="b" l="l" r="r" t="t"/>
              <a:pathLst>
                <a:path extrusionOk="0" h="3435" w="5350">
                  <a:moveTo>
                    <a:pt x="5016" y="0"/>
                  </a:moveTo>
                  <a:lnTo>
                    <a:pt x="0" y="2888"/>
                  </a:lnTo>
                  <a:lnTo>
                    <a:pt x="335" y="3435"/>
                  </a:lnTo>
                  <a:lnTo>
                    <a:pt x="5350" y="547"/>
                  </a:lnTo>
                  <a:lnTo>
                    <a:pt x="501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7"/>
            <p:cNvSpPr/>
            <p:nvPr/>
          </p:nvSpPr>
          <p:spPr>
            <a:xfrm>
              <a:off x="4704000" y="3819500"/>
              <a:ext cx="133000" cy="85875"/>
            </a:xfrm>
            <a:custGeom>
              <a:rect b="b" l="l" r="r" t="t"/>
              <a:pathLst>
                <a:path extrusionOk="0" h="3435" w="5320">
                  <a:moveTo>
                    <a:pt x="335" y="0"/>
                  </a:moveTo>
                  <a:lnTo>
                    <a:pt x="1" y="547"/>
                  </a:lnTo>
                  <a:lnTo>
                    <a:pt x="4985" y="3435"/>
                  </a:lnTo>
                  <a:lnTo>
                    <a:pt x="5320" y="2888"/>
                  </a:lnTo>
                  <a:lnTo>
                    <a:pt x="3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7"/>
            <p:cNvSpPr/>
            <p:nvPr/>
          </p:nvSpPr>
          <p:spPr>
            <a:xfrm>
              <a:off x="4824075" y="3898525"/>
              <a:ext cx="15975" cy="144400"/>
            </a:xfrm>
            <a:custGeom>
              <a:rect b="b" l="l" r="r" t="t"/>
              <a:pathLst>
                <a:path extrusionOk="0" h="5776" w="639">
                  <a:moveTo>
                    <a:pt x="0" y="0"/>
                  </a:moveTo>
                  <a:lnTo>
                    <a:pt x="0" y="5776"/>
                  </a:lnTo>
                  <a:lnTo>
                    <a:pt x="638" y="5776"/>
                  </a:lnTo>
                  <a:lnTo>
                    <a:pt x="63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7"/>
            <p:cNvSpPr/>
            <p:nvPr/>
          </p:nvSpPr>
          <p:spPr>
            <a:xfrm>
              <a:off x="4703250" y="4034550"/>
              <a:ext cx="133000" cy="86650"/>
            </a:xfrm>
            <a:custGeom>
              <a:rect b="b" l="l" r="r" t="t"/>
              <a:pathLst>
                <a:path extrusionOk="0" h="3466" w="5320">
                  <a:moveTo>
                    <a:pt x="5015" y="0"/>
                  </a:moveTo>
                  <a:lnTo>
                    <a:pt x="0" y="2888"/>
                  </a:lnTo>
                  <a:lnTo>
                    <a:pt x="335" y="3465"/>
                  </a:lnTo>
                  <a:lnTo>
                    <a:pt x="5319" y="578"/>
                  </a:lnTo>
                  <a:lnTo>
                    <a:pt x="50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7"/>
            <p:cNvSpPr/>
            <p:nvPr/>
          </p:nvSpPr>
          <p:spPr>
            <a:xfrm>
              <a:off x="4541375" y="3776950"/>
              <a:ext cx="334375" cy="386050"/>
            </a:xfrm>
            <a:custGeom>
              <a:rect b="b" l="l" r="r" t="t"/>
              <a:pathLst>
                <a:path extrusionOk="0" h="15442" w="13375">
                  <a:moveTo>
                    <a:pt x="6688" y="760"/>
                  </a:moveTo>
                  <a:lnTo>
                    <a:pt x="12706" y="4256"/>
                  </a:lnTo>
                  <a:lnTo>
                    <a:pt x="12706" y="11216"/>
                  </a:lnTo>
                  <a:lnTo>
                    <a:pt x="6688" y="14712"/>
                  </a:lnTo>
                  <a:lnTo>
                    <a:pt x="639" y="11216"/>
                  </a:lnTo>
                  <a:lnTo>
                    <a:pt x="639" y="4256"/>
                  </a:lnTo>
                  <a:lnTo>
                    <a:pt x="6688" y="760"/>
                  </a:lnTo>
                  <a:close/>
                  <a:moveTo>
                    <a:pt x="6688" y="0"/>
                  </a:moveTo>
                  <a:lnTo>
                    <a:pt x="1" y="3891"/>
                  </a:lnTo>
                  <a:lnTo>
                    <a:pt x="1" y="11611"/>
                  </a:lnTo>
                  <a:lnTo>
                    <a:pt x="6688" y="15441"/>
                  </a:lnTo>
                  <a:lnTo>
                    <a:pt x="13375" y="11611"/>
                  </a:lnTo>
                  <a:lnTo>
                    <a:pt x="13375" y="3891"/>
                  </a:lnTo>
                  <a:lnTo>
                    <a:pt x="66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7"/>
            <p:cNvSpPr/>
            <p:nvPr/>
          </p:nvSpPr>
          <p:spPr>
            <a:xfrm>
              <a:off x="5002650" y="4131050"/>
              <a:ext cx="45600" cy="45625"/>
            </a:xfrm>
            <a:custGeom>
              <a:rect b="b" l="l" r="r" t="t"/>
              <a:pathLst>
                <a:path extrusionOk="0" h="1825" w="1824">
                  <a:moveTo>
                    <a:pt x="912" y="0"/>
                  </a:moveTo>
                  <a:cubicBezTo>
                    <a:pt x="395" y="0"/>
                    <a:pt x="0" y="426"/>
                    <a:pt x="0" y="912"/>
                  </a:cubicBezTo>
                  <a:cubicBezTo>
                    <a:pt x="0" y="1429"/>
                    <a:pt x="395" y="1824"/>
                    <a:pt x="912" y="1824"/>
                  </a:cubicBezTo>
                  <a:cubicBezTo>
                    <a:pt x="1429" y="1824"/>
                    <a:pt x="1824" y="1429"/>
                    <a:pt x="1824" y="912"/>
                  </a:cubicBezTo>
                  <a:cubicBezTo>
                    <a:pt x="1824" y="426"/>
                    <a:pt x="1429" y="0"/>
                    <a:pt x="91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7"/>
            <p:cNvSpPr/>
            <p:nvPr/>
          </p:nvSpPr>
          <p:spPr>
            <a:xfrm>
              <a:off x="4525425" y="4039100"/>
              <a:ext cx="45625" cy="45625"/>
            </a:xfrm>
            <a:custGeom>
              <a:rect b="b" l="l" r="r" t="t"/>
              <a:pathLst>
                <a:path extrusionOk="0" h="1825" w="1825">
                  <a:moveTo>
                    <a:pt x="912" y="1"/>
                  </a:moveTo>
                  <a:cubicBezTo>
                    <a:pt x="426" y="1"/>
                    <a:pt x="1" y="426"/>
                    <a:pt x="1" y="912"/>
                  </a:cubicBezTo>
                  <a:cubicBezTo>
                    <a:pt x="1" y="1429"/>
                    <a:pt x="426" y="1824"/>
                    <a:pt x="912" y="1824"/>
                  </a:cubicBezTo>
                  <a:cubicBezTo>
                    <a:pt x="1429" y="1824"/>
                    <a:pt x="1824" y="1429"/>
                    <a:pt x="1824" y="912"/>
                  </a:cubicBezTo>
                  <a:cubicBezTo>
                    <a:pt x="1824" y="426"/>
                    <a:pt x="1429" y="1"/>
                    <a:pt x="91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7"/>
            <p:cNvSpPr/>
            <p:nvPr/>
          </p:nvSpPr>
          <p:spPr>
            <a:xfrm>
              <a:off x="5162225" y="3855925"/>
              <a:ext cx="45600" cy="45675"/>
            </a:xfrm>
            <a:custGeom>
              <a:rect b="b" l="l" r="r" t="t"/>
              <a:pathLst>
                <a:path extrusionOk="0" h="1827" w="1824">
                  <a:moveTo>
                    <a:pt x="961" y="1"/>
                  </a:moveTo>
                  <a:cubicBezTo>
                    <a:pt x="945" y="1"/>
                    <a:pt x="928" y="1"/>
                    <a:pt x="912" y="2"/>
                  </a:cubicBezTo>
                  <a:cubicBezTo>
                    <a:pt x="426" y="2"/>
                    <a:pt x="0" y="397"/>
                    <a:pt x="0" y="914"/>
                  </a:cubicBezTo>
                  <a:cubicBezTo>
                    <a:pt x="0" y="1400"/>
                    <a:pt x="395" y="1826"/>
                    <a:pt x="912" y="1826"/>
                  </a:cubicBezTo>
                  <a:cubicBezTo>
                    <a:pt x="1398" y="1826"/>
                    <a:pt x="1824" y="1461"/>
                    <a:pt x="1824" y="914"/>
                  </a:cubicBezTo>
                  <a:cubicBezTo>
                    <a:pt x="1824" y="415"/>
                    <a:pt x="1427" y="1"/>
                    <a:pt x="96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7"/>
            <p:cNvSpPr/>
            <p:nvPr/>
          </p:nvSpPr>
          <p:spPr>
            <a:xfrm>
              <a:off x="4685775" y="4314950"/>
              <a:ext cx="45600" cy="45600"/>
            </a:xfrm>
            <a:custGeom>
              <a:rect b="b" l="l" r="r" t="t"/>
              <a:pathLst>
                <a:path extrusionOk="0" h="1824" w="1824">
                  <a:moveTo>
                    <a:pt x="912" y="0"/>
                  </a:moveTo>
                  <a:cubicBezTo>
                    <a:pt x="395" y="0"/>
                    <a:pt x="0" y="395"/>
                    <a:pt x="0" y="912"/>
                  </a:cubicBezTo>
                  <a:cubicBezTo>
                    <a:pt x="0" y="1398"/>
                    <a:pt x="395" y="1824"/>
                    <a:pt x="912" y="1824"/>
                  </a:cubicBezTo>
                  <a:cubicBezTo>
                    <a:pt x="1398" y="1824"/>
                    <a:pt x="1824" y="1398"/>
                    <a:pt x="1824" y="912"/>
                  </a:cubicBezTo>
                  <a:cubicBezTo>
                    <a:pt x="1824" y="395"/>
                    <a:pt x="1398" y="0"/>
                    <a:pt x="912" y="0"/>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7"/>
            <p:cNvSpPr/>
            <p:nvPr/>
          </p:nvSpPr>
          <p:spPr>
            <a:xfrm>
              <a:off x="4367375" y="4314900"/>
              <a:ext cx="45600" cy="45650"/>
            </a:xfrm>
            <a:custGeom>
              <a:rect b="b" l="l" r="r" t="t"/>
              <a:pathLst>
                <a:path extrusionOk="0" h="1826" w="1824">
                  <a:moveTo>
                    <a:pt x="965" y="1"/>
                  </a:moveTo>
                  <a:cubicBezTo>
                    <a:pt x="947" y="1"/>
                    <a:pt x="930" y="1"/>
                    <a:pt x="912" y="2"/>
                  </a:cubicBezTo>
                  <a:cubicBezTo>
                    <a:pt x="426" y="2"/>
                    <a:pt x="0" y="367"/>
                    <a:pt x="0" y="914"/>
                  </a:cubicBezTo>
                  <a:cubicBezTo>
                    <a:pt x="0" y="1400"/>
                    <a:pt x="365" y="1826"/>
                    <a:pt x="912" y="1826"/>
                  </a:cubicBezTo>
                  <a:cubicBezTo>
                    <a:pt x="1398" y="1826"/>
                    <a:pt x="1824" y="1431"/>
                    <a:pt x="1824" y="914"/>
                  </a:cubicBezTo>
                  <a:cubicBezTo>
                    <a:pt x="1824" y="387"/>
                    <a:pt x="1429" y="1"/>
                    <a:pt x="96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7"/>
            <p:cNvSpPr/>
            <p:nvPr/>
          </p:nvSpPr>
          <p:spPr>
            <a:xfrm>
              <a:off x="4843825" y="3855925"/>
              <a:ext cx="45625" cy="45675"/>
            </a:xfrm>
            <a:custGeom>
              <a:rect b="b" l="l" r="r" t="t"/>
              <a:pathLst>
                <a:path extrusionOk="0" h="1827" w="1825">
                  <a:moveTo>
                    <a:pt x="964" y="1"/>
                  </a:moveTo>
                  <a:cubicBezTo>
                    <a:pt x="947" y="1"/>
                    <a:pt x="930" y="1"/>
                    <a:pt x="912" y="2"/>
                  </a:cubicBezTo>
                  <a:cubicBezTo>
                    <a:pt x="426" y="2"/>
                    <a:pt x="0" y="397"/>
                    <a:pt x="0" y="914"/>
                  </a:cubicBezTo>
                  <a:cubicBezTo>
                    <a:pt x="0" y="1400"/>
                    <a:pt x="396" y="1826"/>
                    <a:pt x="912" y="1826"/>
                  </a:cubicBezTo>
                  <a:cubicBezTo>
                    <a:pt x="1429" y="1826"/>
                    <a:pt x="1824" y="1461"/>
                    <a:pt x="1824" y="914"/>
                  </a:cubicBezTo>
                  <a:cubicBezTo>
                    <a:pt x="1824" y="415"/>
                    <a:pt x="1455" y="1"/>
                    <a:pt x="9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3" name="Google Shape;2823;p67"/>
          <p:cNvGrpSpPr/>
          <p:nvPr/>
        </p:nvGrpSpPr>
        <p:grpSpPr>
          <a:xfrm>
            <a:off x="6872624" y="1466293"/>
            <a:ext cx="611583" cy="610960"/>
            <a:chOff x="4480600" y="919000"/>
            <a:chExt cx="760675" cy="759900"/>
          </a:xfrm>
        </p:grpSpPr>
        <p:sp>
          <p:nvSpPr>
            <p:cNvPr id="2824" name="Google Shape;2824;p67"/>
            <p:cNvSpPr/>
            <p:nvPr/>
          </p:nvSpPr>
          <p:spPr>
            <a:xfrm>
              <a:off x="4767075" y="1213825"/>
              <a:ext cx="187725" cy="171000"/>
            </a:xfrm>
            <a:custGeom>
              <a:rect b="b" l="l" r="r" t="t"/>
              <a:pathLst>
                <a:path extrusionOk="0" h="6840" w="7509">
                  <a:moveTo>
                    <a:pt x="3743" y="1"/>
                  </a:moveTo>
                  <a:cubicBezTo>
                    <a:pt x="2865" y="1"/>
                    <a:pt x="1991" y="335"/>
                    <a:pt x="1338" y="1004"/>
                  </a:cubicBezTo>
                  <a:cubicBezTo>
                    <a:pt x="0" y="2341"/>
                    <a:pt x="0" y="4499"/>
                    <a:pt x="1338" y="5837"/>
                  </a:cubicBezTo>
                  <a:cubicBezTo>
                    <a:pt x="1991" y="6506"/>
                    <a:pt x="2865" y="6840"/>
                    <a:pt x="3743" y="6840"/>
                  </a:cubicBezTo>
                  <a:cubicBezTo>
                    <a:pt x="4621" y="6840"/>
                    <a:pt x="5502" y="6506"/>
                    <a:pt x="6171" y="5837"/>
                  </a:cubicBezTo>
                  <a:cubicBezTo>
                    <a:pt x="7508" y="4499"/>
                    <a:pt x="7508" y="2341"/>
                    <a:pt x="6171" y="1004"/>
                  </a:cubicBezTo>
                  <a:cubicBezTo>
                    <a:pt x="5502" y="335"/>
                    <a:pt x="4621" y="1"/>
                    <a:pt x="37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7"/>
            <p:cNvSpPr/>
            <p:nvPr/>
          </p:nvSpPr>
          <p:spPr>
            <a:xfrm>
              <a:off x="4720725" y="919000"/>
              <a:ext cx="280425" cy="759900"/>
            </a:xfrm>
            <a:custGeom>
              <a:rect b="b" l="l" r="r" t="t"/>
              <a:pathLst>
                <a:path extrusionOk="0" h="30396" w="11217">
                  <a:moveTo>
                    <a:pt x="5593" y="639"/>
                  </a:moveTo>
                  <a:cubicBezTo>
                    <a:pt x="8268" y="639"/>
                    <a:pt x="10517" y="7295"/>
                    <a:pt x="10487" y="15168"/>
                  </a:cubicBezTo>
                  <a:cubicBezTo>
                    <a:pt x="10487" y="23040"/>
                    <a:pt x="8237" y="29666"/>
                    <a:pt x="5593" y="29666"/>
                  </a:cubicBezTo>
                  <a:cubicBezTo>
                    <a:pt x="2918" y="29666"/>
                    <a:pt x="669" y="23040"/>
                    <a:pt x="669" y="15168"/>
                  </a:cubicBezTo>
                  <a:cubicBezTo>
                    <a:pt x="669" y="7295"/>
                    <a:pt x="2918" y="639"/>
                    <a:pt x="5593" y="639"/>
                  </a:cubicBezTo>
                  <a:close/>
                  <a:moveTo>
                    <a:pt x="5593" y="0"/>
                  </a:moveTo>
                  <a:cubicBezTo>
                    <a:pt x="2462" y="0"/>
                    <a:pt x="0" y="6687"/>
                    <a:pt x="0" y="15198"/>
                  </a:cubicBezTo>
                  <a:cubicBezTo>
                    <a:pt x="0" y="23709"/>
                    <a:pt x="2432" y="30396"/>
                    <a:pt x="5593" y="30396"/>
                  </a:cubicBezTo>
                  <a:cubicBezTo>
                    <a:pt x="8724" y="30396"/>
                    <a:pt x="11216" y="23709"/>
                    <a:pt x="11155" y="15198"/>
                  </a:cubicBezTo>
                  <a:cubicBezTo>
                    <a:pt x="11155" y="6687"/>
                    <a:pt x="8724" y="0"/>
                    <a:pt x="55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7"/>
            <p:cNvSpPr/>
            <p:nvPr/>
          </p:nvSpPr>
          <p:spPr>
            <a:xfrm>
              <a:off x="4480600" y="1159125"/>
              <a:ext cx="760675" cy="279650"/>
            </a:xfrm>
            <a:custGeom>
              <a:rect b="b" l="l" r="r" t="t"/>
              <a:pathLst>
                <a:path extrusionOk="0" h="11186" w="30427">
                  <a:moveTo>
                    <a:pt x="15198" y="669"/>
                  </a:moveTo>
                  <a:cubicBezTo>
                    <a:pt x="23101" y="669"/>
                    <a:pt x="29727" y="2888"/>
                    <a:pt x="29697" y="5563"/>
                  </a:cubicBezTo>
                  <a:cubicBezTo>
                    <a:pt x="29697" y="8207"/>
                    <a:pt x="23040" y="10456"/>
                    <a:pt x="15198" y="10456"/>
                  </a:cubicBezTo>
                  <a:cubicBezTo>
                    <a:pt x="7326" y="10456"/>
                    <a:pt x="669" y="8207"/>
                    <a:pt x="669" y="5563"/>
                  </a:cubicBezTo>
                  <a:cubicBezTo>
                    <a:pt x="669" y="2888"/>
                    <a:pt x="7326" y="669"/>
                    <a:pt x="15198" y="669"/>
                  </a:cubicBezTo>
                  <a:close/>
                  <a:moveTo>
                    <a:pt x="15198" y="0"/>
                  </a:moveTo>
                  <a:cubicBezTo>
                    <a:pt x="6687" y="0"/>
                    <a:pt x="0" y="2432"/>
                    <a:pt x="0" y="5593"/>
                  </a:cubicBezTo>
                  <a:cubicBezTo>
                    <a:pt x="0" y="8724"/>
                    <a:pt x="6687" y="11186"/>
                    <a:pt x="15198" y="11186"/>
                  </a:cubicBezTo>
                  <a:cubicBezTo>
                    <a:pt x="23739" y="11186"/>
                    <a:pt x="30426" y="8724"/>
                    <a:pt x="30396" y="5593"/>
                  </a:cubicBezTo>
                  <a:cubicBezTo>
                    <a:pt x="30396" y="2493"/>
                    <a:pt x="23709" y="0"/>
                    <a:pt x="151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7"/>
            <p:cNvSpPr/>
            <p:nvPr/>
          </p:nvSpPr>
          <p:spPr>
            <a:xfrm>
              <a:off x="4536075" y="1011550"/>
              <a:ext cx="620075" cy="574650"/>
            </a:xfrm>
            <a:custGeom>
              <a:rect b="b" l="l" r="r" t="t"/>
              <a:pathLst>
                <a:path extrusionOk="0" h="22986" w="24803">
                  <a:moveTo>
                    <a:pt x="21672" y="675"/>
                  </a:moveTo>
                  <a:cubicBezTo>
                    <a:pt x="22341" y="675"/>
                    <a:pt x="22888" y="858"/>
                    <a:pt x="23253" y="1192"/>
                  </a:cubicBezTo>
                  <a:cubicBezTo>
                    <a:pt x="24134" y="2074"/>
                    <a:pt x="23952" y="4019"/>
                    <a:pt x="22736" y="6511"/>
                  </a:cubicBezTo>
                  <a:cubicBezTo>
                    <a:pt x="21490" y="9186"/>
                    <a:pt x="19241" y="12195"/>
                    <a:pt x="16475" y="14961"/>
                  </a:cubicBezTo>
                  <a:cubicBezTo>
                    <a:pt x="11994" y="19442"/>
                    <a:pt x="7085" y="22322"/>
                    <a:pt x="4325" y="22322"/>
                  </a:cubicBezTo>
                  <a:cubicBezTo>
                    <a:pt x="3639" y="22322"/>
                    <a:pt x="3086" y="22145"/>
                    <a:pt x="2705" y="21770"/>
                  </a:cubicBezTo>
                  <a:cubicBezTo>
                    <a:pt x="851" y="19855"/>
                    <a:pt x="3952" y="13563"/>
                    <a:pt x="9514" y="8001"/>
                  </a:cubicBezTo>
                  <a:cubicBezTo>
                    <a:pt x="12280" y="5235"/>
                    <a:pt x="15289" y="2985"/>
                    <a:pt x="17934" y="1739"/>
                  </a:cubicBezTo>
                  <a:cubicBezTo>
                    <a:pt x="19423" y="1010"/>
                    <a:pt x="20669" y="675"/>
                    <a:pt x="21672" y="675"/>
                  </a:cubicBezTo>
                  <a:close/>
                  <a:moveTo>
                    <a:pt x="21636" y="0"/>
                  </a:moveTo>
                  <a:cubicBezTo>
                    <a:pt x="20549" y="0"/>
                    <a:pt x="19191" y="376"/>
                    <a:pt x="17630" y="1131"/>
                  </a:cubicBezTo>
                  <a:cubicBezTo>
                    <a:pt x="14894" y="2408"/>
                    <a:pt x="11854" y="4688"/>
                    <a:pt x="9028" y="7545"/>
                  </a:cubicBezTo>
                  <a:cubicBezTo>
                    <a:pt x="2979" y="13563"/>
                    <a:pt x="0" y="20037"/>
                    <a:pt x="2219" y="22256"/>
                  </a:cubicBezTo>
                  <a:cubicBezTo>
                    <a:pt x="2736" y="22743"/>
                    <a:pt x="3435" y="22986"/>
                    <a:pt x="4316" y="22986"/>
                  </a:cubicBezTo>
                  <a:cubicBezTo>
                    <a:pt x="7295" y="22986"/>
                    <a:pt x="12250" y="20129"/>
                    <a:pt x="16931" y="15448"/>
                  </a:cubicBezTo>
                  <a:cubicBezTo>
                    <a:pt x="19757" y="12590"/>
                    <a:pt x="22037" y="9551"/>
                    <a:pt x="23344" y="6815"/>
                  </a:cubicBezTo>
                  <a:cubicBezTo>
                    <a:pt x="24681" y="4019"/>
                    <a:pt x="24803" y="1861"/>
                    <a:pt x="23709" y="736"/>
                  </a:cubicBezTo>
                  <a:cubicBezTo>
                    <a:pt x="23219" y="246"/>
                    <a:pt x="22516" y="0"/>
                    <a:pt x="216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7"/>
            <p:cNvSpPr/>
            <p:nvPr/>
          </p:nvSpPr>
          <p:spPr>
            <a:xfrm>
              <a:off x="4536075" y="1011175"/>
              <a:ext cx="648200" cy="575025"/>
            </a:xfrm>
            <a:custGeom>
              <a:rect b="b" l="l" r="r" t="t"/>
              <a:pathLst>
                <a:path extrusionOk="0" h="23001" w="25928">
                  <a:moveTo>
                    <a:pt x="4316" y="690"/>
                  </a:moveTo>
                  <a:cubicBezTo>
                    <a:pt x="7082" y="690"/>
                    <a:pt x="11976" y="3578"/>
                    <a:pt x="16475" y="8016"/>
                  </a:cubicBezTo>
                  <a:cubicBezTo>
                    <a:pt x="22037" y="13608"/>
                    <a:pt x="25168" y="19870"/>
                    <a:pt x="23253" y="21785"/>
                  </a:cubicBezTo>
                  <a:cubicBezTo>
                    <a:pt x="22902" y="22135"/>
                    <a:pt x="22366" y="22311"/>
                    <a:pt x="21681" y="22311"/>
                  </a:cubicBezTo>
                  <a:cubicBezTo>
                    <a:pt x="20702" y="22311"/>
                    <a:pt x="19418" y="21953"/>
                    <a:pt x="17934" y="21238"/>
                  </a:cubicBezTo>
                  <a:cubicBezTo>
                    <a:pt x="15289" y="19992"/>
                    <a:pt x="12280" y="17742"/>
                    <a:pt x="9514" y="14976"/>
                  </a:cubicBezTo>
                  <a:cubicBezTo>
                    <a:pt x="3921" y="9383"/>
                    <a:pt x="821" y="3122"/>
                    <a:pt x="2705" y="1207"/>
                  </a:cubicBezTo>
                  <a:cubicBezTo>
                    <a:pt x="3100" y="873"/>
                    <a:pt x="3617" y="690"/>
                    <a:pt x="4316" y="690"/>
                  </a:cubicBezTo>
                  <a:close/>
                  <a:moveTo>
                    <a:pt x="4272" y="0"/>
                  </a:moveTo>
                  <a:cubicBezTo>
                    <a:pt x="3409" y="0"/>
                    <a:pt x="2707" y="233"/>
                    <a:pt x="2219" y="721"/>
                  </a:cubicBezTo>
                  <a:cubicBezTo>
                    <a:pt x="0" y="2909"/>
                    <a:pt x="2979" y="9383"/>
                    <a:pt x="9028" y="15432"/>
                  </a:cubicBezTo>
                  <a:cubicBezTo>
                    <a:pt x="11854" y="18289"/>
                    <a:pt x="14894" y="20569"/>
                    <a:pt x="17630" y="21846"/>
                  </a:cubicBezTo>
                  <a:cubicBezTo>
                    <a:pt x="19210" y="22606"/>
                    <a:pt x="20578" y="23001"/>
                    <a:pt x="21672" y="23001"/>
                  </a:cubicBezTo>
                  <a:cubicBezTo>
                    <a:pt x="22554" y="23001"/>
                    <a:pt x="23253" y="22758"/>
                    <a:pt x="23709" y="22241"/>
                  </a:cubicBezTo>
                  <a:cubicBezTo>
                    <a:pt x="25928" y="20022"/>
                    <a:pt x="22949" y="13578"/>
                    <a:pt x="16931" y="7529"/>
                  </a:cubicBezTo>
                  <a:cubicBezTo>
                    <a:pt x="12253" y="2829"/>
                    <a:pt x="7283" y="0"/>
                    <a:pt x="4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7"/>
            <p:cNvSpPr/>
            <p:nvPr/>
          </p:nvSpPr>
          <p:spPr>
            <a:xfrm>
              <a:off x="4716150" y="1017025"/>
              <a:ext cx="91225" cy="91200"/>
            </a:xfrm>
            <a:custGeom>
              <a:rect b="b" l="l" r="r" t="t"/>
              <a:pathLst>
                <a:path extrusionOk="0" h="3648" w="3649">
                  <a:moveTo>
                    <a:pt x="1825" y="0"/>
                  </a:moveTo>
                  <a:cubicBezTo>
                    <a:pt x="791" y="0"/>
                    <a:pt x="1" y="821"/>
                    <a:pt x="1" y="1824"/>
                  </a:cubicBezTo>
                  <a:cubicBezTo>
                    <a:pt x="1" y="2858"/>
                    <a:pt x="822" y="3648"/>
                    <a:pt x="1825" y="3648"/>
                  </a:cubicBezTo>
                  <a:cubicBezTo>
                    <a:pt x="2828" y="3648"/>
                    <a:pt x="3648" y="2797"/>
                    <a:pt x="3648" y="1824"/>
                  </a:cubicBezTo>
                  <a:cubicBezTo>
                    <a:pt x="3648" y="791"/>
                    <a:pt x="2828" y="0"/>
                    <a:pt x="182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7"/>
            <p:cNvSpPr/>
            <p:nvPr/>
          </p:nvSpPr>
          <p:spPr>
            <a:xfrm>
              <a:off x="5052800" y="1350625"/>
              <a:ext cx="91200" cy="91200"/>
            </a:xfrm>
            <a:custGeom>
              <a:rect b="b" l="l" r="r" t="t"/>
              <a:pathLst>
                <a:path extrusionOk="0" h="3648" w="3648">
                  <a:moveTo>
                    <a:pt x="1824" y="0"/>
                  </a:moveTo>
                  <a:cubicBezTo>
                    <a:pt x="821" y="0"/>
                    <a:pt x="0" y="821"/>
                    <a:pt x="0" y="1824"/>
                  </a:cubicBezTo>
                  <a:cubicBezTo>
                    <a:pt x="0" y="2827"/>
                    <a:pt x="851" y="3648"/>
                    <a:pt x="1824" y="3648"/>
                  </a:cubicBezTo>
                  <a:cubicBezTo>
                    <a:pt x="2857" y="3648"/>
                    <a:pt x="3648" y="2796"/>
                    <a:pt x="3648" y="1824"/>
                  </a:cubicBezTo>
                  <a:cubicBezTo>
                    <a:pt x="3648" y="821"/>
                    <a:pt x="2857" y="30"/>
                    <a:pt x="18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7"/>
            <p:cNvSpPr/>
            <p:nvPr/>
          </p:nvSpPr>
          <p:spPr>
            <a:xfrm>
              <a:off x="4716150" y="1489675"/>
              <a:ext cx="91225" cy="91200"/>
            </a:xfrm>
            <a:custGeom>
              <a:rect b="b" l="l" r="r" t="t"/>
              <a:pathLst>
                <a:path extrusionOk="0" h="3648" w="3649">
                  <a:moveTo>
                    <a:pt x="1825" y="0"/>
                  </a:moveTo>
                  <a:cubicBezTo>
                    <a:pt x="791" y="0"/>
                    <a:pt x="1" y="852"/>
                    <a:pt x="1" y="1824"/>
                  </a:cubicBezTo>
                  <a:cubicBezTo>
                    <a:pt x="1" y="2858"/>
                    <a:pt x="822" y="3648"/>
                    <a:pt x="1825" y="3648"/>
                  </a:cubicBezTo>
                  <a:cubicBezTo>
                    <a:pt x="2828" y="3648"/>
                    <a:pt x="3648" y="2827"/>
                    <a:pt x="3648" y="1824"/>
                  </a:cubicBezTo>
                  <a:cubicBezTo>
                    <a:pt x="3648" y="821"/>
                    <a:pt x="2828" y="0"/>
                    <a:pt x="182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2" name="Google Shape;2832;p67"/>
          <p:cNvGrpSpPr/>
          <p:nvPr/>
        </p:nvGrpSpPr>
        <p:grpSpPr>
          <a:xfrm>
            <a:off x="6660939" y="3040373"/>
            <a:ext cx="627462" cy="619060"/>
            <a:chOff x="6209350" y="894500"/>
            <a:chExt cx="780425" cy="769975"/>
          </a:xfrm>
        </p:grpSpPr>
        <p:sp>
          <p:nvSpPr>
            <p:cNvPr id="2833" name="Google Shape;2833;p67"/>
            <p:cNvSpPr/>
            <p:nvPr/>
          </p:nvSpPr>
          <p:spPr>
            <a:xfrm>
              <a:off x="6209350" y="1216675"/>
              <a:ext cx="389850" cy="447800"/>
            </a:xfrm>
            <a:custGeom>
              <a:rect b="b" l="l" r="r" t="t"/>
              <a:pathLst>
                <a:path extrusionOk="0" h="17912" w="15594">
                  <a:moveTo>
                    <a:pt x="7812" y="738"/>
                  </a:moveTo>
                  <a:lnTo>
                    <a:pt x="14925" y="4841"/>
                  </a:lnTo>
                  <a:lnTo>
                    <a:pt x="14925" y="13048"/>
                  </a:lnTo>
                  <a:lnTo>
                    <a:pt x="7812" y="17152"/>
                  </a:lnTo>
                  <a:lnTo>
                    <a:pt x="700" y="13048"/>
                  </a:lnTo>
                  <a:lnTo>
                    <a:pt x="700" y="4841"/>
                  </a:lnTo>
                  <a:lnTo>
                    <a:pt x="7812" y="738"/>
                  </a:lnTo>
                  <a:close/>
                  <a:moveTo>
                    <a:pt x="7797" y="1"/>
                  </a:moveTo>
                  <a:cubicBezTo>
                    <a:pt x="7744" y="1"/>
                    <a:pt x="7691" y="24"/>
                    <a:pt x="7630" y="69"/>
                  </a:cubicBezTo>
                  <a:lnTo>
                    <a:pt x="183" y="4355"/>
                  </a:lnTo>
                  <a:cubicBezTo>
                    <a:pt x="61" y="4446"/>
                    <a:pt x="0" y="4537"/>
                    <a:pt x="0" y="4659"/>
                  </a:cubicBezTo>
                  <a:lnTo>
                    <a:pt x="0" y="13291"/>
                  </a:lnTo>
                  <a:cubicBezTo>
                    <a:pt x="0" y="13413"/>
                    <a:pt x="61" y="13504"/>
                    <a:pt x="183" y="13595"/>
                  </a:cubicBezTo>
                  <a:lnTo>
                    <a:pt x="7630" y="17881"/>
                  </a:lnTo>
                  <a:cubicBezTo>
                    <a:pt x="7691" y="17911"/>
                    <a:pt x="7751" y="17911"/>
                    <a:pt x="7812" y="17911"/>
                  </a:cubicBezTo>
                  <a:cubicBezTo>
                    <a:pt x="7843" y="17911"/>
                    <a:pt x="7934" y="17881"/>
                    <a:pt x="7964" y="17851"/>
                  </a:cubicBezTo>
                  <a:lnTo>
                    <a:pt x="15411" y="13565"/>
                  </a:lnTo>
                  <a:cubicBezTo>
                    <a:pt x="15533" y="13474"/>
                    <a:pt x="15593" y="13352"/>
                    <a:pt x="15593" y="13261"/>
                  </a:cubicBezTo>
                  <a:lnTo>
                    <a:pt x="15593" y="4659"/>
                  </a:lnTo>
                  <a:cubicBezTo>
                    <a:pt x="15593" y="4537"/>
                    <a:pt x="15533" y="4446"/>
                    <a:pt x="15411" y="4355"/>
                  </a:cubicBezTo>
                  <a:lnTo>
                    <a:pt x="7964" y="69"/>
                  </a:lnTo>
                  <a:cubicBezTo>
                    <a:pt x="7903" y="24"/>
                    <a:pt x="7850" y="1"/>
                    <a:pt x="77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7"/>
            <p:cNvSpPr/>
            <p:nvPr/>
          </p:nvSpPr>
          <p:spPr>
            <a:xfrm>
              <a:off x="6581700" y="1216675"/>
              <a:ext cx="389850" cy="447800"/>
            </a:xfrm>
            <a:custGeom>
              <a:rect b="b" l="l" r="r" t="t"/>
              <a:pathLst>
                <a:path extrusionOk="0" h="17912" w="15594">
                  <a:moveTo>
                    <a:pt x="7812" y="738"/>
                  </a:moveTo>
                  <a:lnTo>
                    <a:pt x="14925" y="4841"/>
                  </a:lnTo>
                  <a:lnTo>
                    <a:pt x="14925" y="13048"/>
                  </a:lnTo>
                  <a:lnTo>
                    <a:pt x="7812" y="17152"/>
                  </a:lnTo>
                  <a:lnTo>
                    <a:pt x="699" y="13048"/>
                  </a:lnTo>
                  <a:lnTo>
                    <a:pt x="699" y="4841"/>
                  </a:lnTo>
                  <a:lnTo>
                    <a:pt x="7812" y="738"/>
                  </a:lnTo>
                  <a:close/>
                  <a:moveTo>
                    <a:pt x="7797" y="1"/>
                  </a:moveTo>
                  <a:cubicBezTo>
                    <a:pt x="7744" y="1"/>
                    <a:pt x="7690" y="24"/>
                    <a:pt x="7630" y="69"/>
                  </a:cubicBezTo>
                  <a:lnTo>
                    <a:pt x="183" y="4355"/>
                  </a:lnTo>
                  <a:cubicBezTo>
                    <a:pt x="61" y="4446"/>
                    <a:pt x="0" y="4537"/>
                    <a:pt x="0" y="4659"/>
                  </a:cubicBezTo>
                  <a:lnTo>
                    <a:pt x="0" y="13291"/>
                  </a:lnTo>
                  <a:cubicBezTo>
                    <a:pt x="0" y="13413"/>
                    <a:pt x="61" y="13504"/>
                    <a:pt x="183" y="13595"/>
                  </a:cubicBezTo>
                  <a:lnTo>
                    <a:pt x="7630" y="17881"/>
                  </a:lnTo>
                  <a:cubicBezTo>
                    <a:pt x="7690" y="17911"/>
                    <a:pt x="7751" y="17911"/>
                    <a:pt x="7812" y="17911"/>
                  </a:cubicBezTo>
                  <a:cubicBezTo>
                    <a:pt x="7842" y="17911"/>
                    <a:pt x="7934" y="17881"/>
                    <a:pt x="7964" y="17851"/>
                  </a:cubicBezTo>
                  <a:lnTo>
                    <a:pt x="15411" y="13565"/>
                  </a:lnTo>
                  <a:cubicBezTo>
                    <a:pt x="15533" y="13474"/>
                    <a:pt x="15593" y="13352"/>
                    <a:pt x="15593" y="13261"/>
                  </a:cubicBezTo>
                  <a:lnTo>
                    <a:pt x="15593" y="4659"/>
                  </a:lnTo>
                  <a:cubicBezTo>
                    <a:pt x="15593" y="4537"/>
                    <a:pt x="15533" y="4446"/>
                    <a:pt x="15411" y="4355"/>
                  </a:cubicBezTo>
                  <a:lnTo>
                    <a:pt x="7964" y="69"/>
                  </a:lnTo>
                  <a:cubicBezTo>
                    <a:pt x="7903" y="24"/>
                    <a:pt x="7850" y="1"/>
                    <a:pt x="77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7"/>
            <p:cNvSpPr/>
            <p:nvPr/>
          </p:nvSpPr>
          <p:spPr>
            <a:xfrm>
              <a:off x="6621975" y="1356700"/>
              <a:ext cx="18250" cy="168725"/>
            </a:xfrm>
            <a:custGeom>
              <a:rect b="b" l="l" r="r" t="t"/>
              <a:pathLst>
                <a:path extrusionOk="0" h="6749" w="730">
                  <a:moveTo>
                    <a:pt x="0" y="0"/>
                  </a:moveTo>
                  <a:lnTo>
                    <a:pt x="0" y="6748"/>
                  </a:lnTo>
                  <a:lnTo>
                    <a:pt x="730" y="6748"/>
                  </a:lnTo>
                  <a:lnTo>
                    <a:pt x="7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7"/>
            <p:cNvSpPr/>
            <p:nvPr/>
          </p:nvSpPr>
          <p:spPr>
            <a:xfrm>
              <a:off x="6626525" y="1517025"/>
              <a:ext cx="155050" cy="99575"/>
            </a:xfrm>
            <a:custGeom>
              <a:rect b="b" l="l" r="r" t="t"/>
              <a:pathLst>
                <a:path extrusionOk="0" h="3983" w="6202">
                  <a:moveTo>
                    <a:pt x="365" y="1"/>
                  </a:moveTo>
                  <a:lnTo>
                    <a:pt x="1" y="609"/>
                  </a:lnTo>
                  <a:lnTo>
                    <a:pt x="5837" y="3983"/>
                  </a:lnTo>
                  <a:lnTo>
                    <a:pt x="6201" y="3344"/>
                  </a:lnTo>
                  <a:lnTo>
                    <a:pt x="3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7"/>
            <p:cNvSpPr/>
            <p:nvPr/>
          </p:nvSpPr>
          <p:spPr>
            <a:xfrm>
              <a:off x="6771675" y="1263975"/>
              <a:ext cx="154275" cy="100350"/>
            </a:xfrm>
            <a:custGeom>
              <a:rect b="b" l="l" r="r" t="t"/>
              <a:pathLst>
                <a:path extrusionOk="0" h="4014" w="6171">
                  <a:moveTo>
                    <a:pt x="365" y="1"/>
                  </a:moveTo>
                  <a:lnTo>
                    <a:pt x="0" y="639"/>
                  </a:lnTo>
                  <a:lnTo>
                    <a:pt x="5836" y="4013"/>
                  </a:lnTo>
                  <a:lnTo>
                    <a:pt x="6171" y="3375"/>
                  </a:lnTo>
                  <a:lnTo>
                    <a:pt x="3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7"/>
            <p:cNvSpPr/>
            <p:nvPr/>
          </p:nvSpPr>
          <p:spPr>
            <a:xfrm>
              <a:off x="6913775" y="1356700"/>
              <a:ext cx="18250" cy="168725"/>
            </a:xfrm>
            <a:custGeom>
              <a:rect b="b" l="l" r="r" t="t"/>
              <a:pathLst>
                <a:path extrusionOk="0" h="6749" w="730">
                  <a:moveTo>
                    <a:pt x="0" y="0"/>
                  </a:moveTo>
                  <a:lnTo>
                    <a:pt x="0" y="6748"/>
                  </a:lnTo>
                  <a:lnTo>
                    <a:pt x="730" y="6748"/>
                  </a:lnTo>
                  <a:lnTo>
                    <a:pt x="7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7"/>
            <p:cNvSpPr/>
            <p:nvPr/>
          </p:nvSpPr>
          <p:spPr>
            <a:xfrm>
              <a:off x="6254175" y="1517025"/>
              <a:ext cx="155050" cy="99575"/>
            </a:xfrm>
            <a:custGeom>
              <a:rect b="b" l="l" r="r" t="t"/>
              <a:pathLst>
                <a:path extrusionOk="0" h="3983" w="6202">
                  <a:moveTo>
                    <a:pt x="366" y="1"/>
                  </a:moveTo>
                  <a:lnTo>
                    <a:pt x="1" y="609"/>
                  </a:lnTo>
                  <a:lnTo>
                    <a:pt x="5837" y="3983"/>
                  </a:lnTo>
                  <a:lnTo>
                    <a:pt x="6202" y="3375"/>
                  </a:lnTo>
                  <a:lnTo>
                    <a:pt x="36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7"/>
            <p:cNvSpPr/>
            <p:nvPr/>
          </p:nvSpPr>
          <p:spPr>
            <a:xfrm>
              <a:off x="6254175" y="1265500"/>
              <a:ext cx="154300" cy="99575"/>
            </a:xfrm>
            <a:custGeom>
              <a:rect b="b" l="l" r="r" t="t"/>
              <a:pathLst>
                <a:path extrusionOk="0" h="3983" w="6172">
                  <a:moveTo>
                    <a:pt x="5806" y="1"/>
                  </a:moveTo>
                  <a:lnTo>
                    <a:pt x="1" y="3344"/>
                  </a:lnTo>
                  <a:lnTo>
                    <a:pt x="366" y="3983"/>
                  </a:lnTo>
                  <a:lnTo>
                    <a:pt x="6171" y="609"/>
                  </a:lnTo>
                  <a:lnTo>
                    <a:pt x="58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7"/>
            <p:cNvSpPr/>
            <p:nvPr/>
          </p:nvSpPr>
          <p:spPr>
            <a:xfrm>
              <a:off x="6399325" y="1263975"/>
              <a:ext cx="154275" cy="100350"/>
            </a:xfrm>
            <a:custGeom>
              <a:rect b="b" l="l" r="r" t="t"/>
              <a:pathLst>
                <a:path extrusionOk="0" h="4014" w="6171">
                  <a:moveTo>
                    <a:pt x="365" y="1"/>
                  </a:moveTo>
                  <a:lnTo>
                    <a:pt x="0" y="639"/>
                  </a:lnTo>
                  <a:lnTo>
                    <a:pt x="5836" y="4013"/>
                  </a:lnTo>
                  <a:lnTo>
                    <a:pt x="6171" y="3375"/>
                  </a:lnTo>
                  <a:lnTo>
                    <a:pt x="3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7"/>
            <p:cNvSpPr/>
            <p:nvPr/>
          </p:nvSpPr>
          <p:spPr>
            <a:xfrm>
              <a:off x="6400075" y="1517800"/>
              <a:ext cx="155050" cy="99550"/>
            </a:xfrm>
            <a:custGeom>
              <a:rect b="b" l="l" r="r" t="t"/>
              <a:pathLst>
                <a:path extrusionOk="0" h="3982" w="6202">
                  <a:moveTo>
                    <a:pt x="5837" y="0"/>
                  </a:moveTo>
                  <a:lnTo>
                    <a:pt x="1" y="3344"/>
                  </a:lnTo>
                  <a:lnTo>
                    <a:pt x="366" y="3982"/>
                  </a:lnTo>
                  <a:lnTo>
                    <a:pt x="6201" y="608"/>
                  </a:lnTo>
                  <a:lnTo>
                    <a:pt x="58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7"/>
            <p:cNvSpPr/>
            <p:nvPr/>
          </p:nvSpPr>
          <p:spPr>
            <a:xfrm>
              <a:off x="6440350" y="1194075"/>
              <a:ext cx="154300" cy="100325"/>
            </a:xfrm>
            <a:custGeom>
              <a:rect b="b" l="l" r="r" t="t"/>
              <a:pathLst>
                <a:path extrusionOk="0" h="4013" w="6172">
                  <a:moveTo>
                    <a:pt x="365" y="1"/>
                  </a:moveTo>
                  <a:lnTo>
                    <a:pt x="1" y="639"/>
                  </a:lnTo>
                  <a:lnTo>
                    <a:pt x="5806" y="4013"/>
                  </a:lnTo>
                  <a:lnTo>
                    <a:pt x="6171" y="3374"/>
                  </a:lnTo>
                  <a:lnTo>
                    <a:pt x="3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7"/>
            <p:cNvSpPr/>
            <p:nvPr/>
          </p:nvSpPr>
          <p:spPr>
            <a:xfrm>
              <a:off x="6440350" y="942550"/>
              <a:ext cx="154300" cy="99575"/>
            </a:xfrm>
            <a:custGeom>
              <a:rect b="b" l="l" r="r" t="t"/>
              <a:pathLst>
                <a:path extrusionOk="0" h="3983" w="6172">
                  <a:moveTo>
                    <a:pt x="5806" y="1"/>
                  </a:moveTo>
                  <a:lnTo>
                    <a:pt x="1" y="3344"/>
                  </a:lnTo>
                  <a:lnTo>
                    <a:pt x="335" y="3982"/>
                  </a:lnTo>
                  <a:lnTo>
                    <a:pt x="6171" y="609"/>
                  </a:lnTo>
                  <a:lnTo>
                    <a:pt x="58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7"/>
            <p:cNvSpPr/>
            <p:nvPr/>
          </p:nvSpPr>
          <p:spPr>
            <a:xfrm>
              <a:off x="6586250" y="942550"/>
              <a:ext cx="154300" cy="99575"/>
            </a:xfrm>
            <a:custGeom>
              <a:rect b="b" l="l" r="r" t="t"/>
              <a:pathLst>
                <a:path extrusionOk="0" h="3983" w="6172">
                  <a:moveTo>
                    <a:pt x="365" y="1"/>
                  </a:moveTo>
                  <a:lnTo>
                    <a:pt x="1" y="609"/>
                  </a:lnTo>
                  <a:lnTo>
                    <a:pt x="5806" y="3982"/>
                  </a:lnTo>
                  <a:lnTo>
                    <a:pt x="6171" y="3344"/>
                  </a:lnTo>
                  <a:lnTo>
                    <a:pt x="3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7"/>
            <p:cNvSpPr/>
            <p:nvPr/>
          </p:nvSpPr>
          <p:spPr>
            <a:xfrm>
              <a:off x="6727600" y="1033750"/>
              <a:ext cx="18250" cy="168700"/>
            </a:xfrm>
            <a:custGeom>
              <a:rect b="b" l="l" r="r" t="t"/>
              <a:pathLst>
                <a:path extrusionOk="0" h="6748" w="730">
                  <a:moveTo>
                    <a:pt x="0" y="0"/>
                  </a:moveTo>
                  <a:lnTo>
                    <a:pt x="0" y="6748"/>
                  </a:lnTo>
                  <a:lnTo>
                    <a:pt x="730" y="6748"/>
                  </a:lnTo>
                  <a:lnTo>
                    <a:pt x="7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7"/>
            <p:cNvSpPr/>
            <p:nvPr/>
          </p:nvSpPr>
          <p:spPr>
            <a:xfrm>
              <a:off x="6586250" y="1195600"/>
              <a:ext cx="155050" cy="99575"/>
            </a:xfrm>
            <a:custGeom>
              <a:rect b="b" l="l" r="r" t="t"/>
              <a:pathLst>
                <a:path extrusionOk="0" h="3983" w="6202">
                  <a:moveTo>
                    <a:pt x="5837" y="0"/>
                  </a:moveTo>
                  <a:lnTo>
                    <a:pt x="1" y="3374"/>
                  </a:lnTo>
                  <a:lnTo>
                    <a:pt x="365" y="3982"/>
                  </a:lnTo>
                  <a:lnTo>
                    <a:pt x="6201" y="639"/>
                  </a:lnTo>
                  <a:lnTo>
                    <a:pt x="58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7"/>
            <p:cNvSpPr/>
            <p:nvPr/>
          </p:nvSpPr>
          <p:spPr>
            <a:xfrm>
              <a:off x="6394750" y="894500"/>
              <a:ext cx="390625" cy="447025"/>
            </a:xfrm>
            <a:custGeom>
              <a:rect b="b" l="l" r="r" t="t"/>
              <a:pathLst>
                <a:path extrusionOk="0" h="17881" w="15625">
                  <a:moveTo>
                    <a:pt x="7813" y="737"/>
                  </a:moveTo>
                  <a:lnTo>
                    <a:pt x="14925" y="4871"/>
                  </a:lnTo>
                  <a:lnTo>
                    <a:pt x="14925" y="13078"/>
                  </a:lnTo>
                  <a:lnTo>
                    <a:pt x="7843" y="17181"/>
                  </a:lnTo>
                  <a:lnTo>
                    <a:pt x="730" y="13078"/>
                  </a:lnTo>
                  <a:lnTo>
                    <a:pt x="700" y="13078"/>
                  </a:lnTo>
                  <a:lnTo>
                    <a:pt x="700" y="4841"/>
                  </a:lnTo>
                  <a:lnTo>
                    <a:pt x="7813" y="737"/>
                  </a:lnTo>
                  <a:close/>
                  <a:moveTo>
                    <a:pt x="7816" y="0"/>
                  </a:moveTo>
                  <a:cubicBezTo>
                    <a:pt x="7760" y="0"/>
                    <a:pt x="7706" y="23"/>
                    <a:pt x="7661" y="69"/>
                  </a:cubicBezTo>
                  <a:lnTo>
                    <a:pt x="214" y="4354"/>
                  </a:lnTo>
                  <a:cubicBezTo>
                    <a:pt x="92" y="4445"/>
                    <a:pt x="1" y="4567"/>
                    <a:pt x="1" y="4658"/>
                  </a:cubicBezTo>
                  <a:lnTo>
                    <a:pt x="1" y="13260"/>
                  </a:lnTo>
                  <a:cubicBezTo>
                    <a:pt x="1" y="13382"/>
                    <a:pt x="92" y="13473"/>
                    <a:pt x="214" y="13564"/>
                  </a:cubicBezTo>
                  <a:lnTo>
                    <a:pt x="7661" y="17850"/>
                  </a:lnTo>
                  <a:cubicBezTo>
                    <a:pt x="7722" y="17880"/>
                    <a:pt x="7752" y="17880"/>
                    <a:pt x="7843" y="17880"/>
                  </a:cubicBezTo>
                  <a:cubicBezTo>
                    <a:pt x="7873" y="17880"/>
                    <a:pt x="7965" y="17880"/>
                    <a:pt x="7995" y="17850"/>
                  </a:cubicBezTo>
                  <a:lnTo>
                    <a:pt x="15442" y="13564"/>
                  </a:lnTo>
                  <a:cubicBezTo>
                    <a:pt x="15564" y="13473"/>
                    <a:pt x="15624" y="13382"/>
                    <a:pt x="15624" y="13260"/>
                  </a:cubicBezTo>
                  <a:lnTo>
                    <a:pt x="15624" y="4658"/>
                  </a:lnTo>
                  <a:cubicBezTo>
                    <a:pt x="15624" y="4537"/>
                    <a:pt x="15564" y="4445"/>
                    <a:pt x="15442" y="4354"/>
                  </a:cubicBezTo>
                  <a:lnTo>
                    <a:pt x="7995" y="69"/>
                  </a:lnTo>
                  <a:cubicBezTo>
                    <a:pt x="7934" y="23"/>
                    <a:pt x="7873" y="0"/>
                    <a:pt x="78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7"/>
            <p:cNvSpPr/>
            <p:nvPr/>
          </p:nvSpPr>
          <p:spPr>
            <a:xfrm>
              <a:off x="6935050" y="1305775"/>
              <a:ext cx="54725" cy="54750"/>
            </a:xfrm>
            <a:custGeom>
              <a:rect b="b" l="l" r="r" t="t"/>
              <a:pathLst>
                <a:path extrusionOk="0" h="2190" w="2189">
                  <a:moveTo>
                    <a:pt x="1095" y="1"/>
                  </a:moveTo>
                  <a:cubicBezTo>
                    <a:pt x="487" y="1"/>
                    <a:pt x="0" y="487"/>
                    <a:pt x="0" y="1095"/>
                  </a:cubicBezTo>
                  <a:cubicBezTo>
                    <a:pt x="0" y="1703"/>
                    <a:pt x="487" y="2189"/>
                    <a:pt x="1095" y="2189"/>
                  </a:cubicBezTo>
                  <a:cubicBezTo>
                    <a:pt x="1703" y="2189"/>
                    <a:pt x="2189" y="1703"/>
                    <a:pt x="2189" y="1095"/>
                  </a:cubicBezTo>
                  <a:cubicBezTo>
                    <a:pt x="2189" y="487"/>
                    <a:pt x="1703" y="1"/>
                    <a:pt x="10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7"/>
            <p:cNvSpPr/>
            <p:nvPr/>
          </p:nvSpPr>
          <p:spPr>
            <a:xfrm>
              <a:off x="6376525" y="1197875"/>
              <a:ext cx="54725" cy="55500"/>
            </a:xfrm>
            <a:custGeom>
              <a:rect b="b" l="l" r="r" t="t"/>
              <a:pathLst>
                <a:path extrusionOk="0" h="2220" w="2189">
                  <a:moveTo>
                    <a:pt x="1095" y="1"/>
                  </a:moveTo>
                  <a:cubicBezTo>
                    <a:pt x="487" y="1"/>
                    <a:pt x="0" y="517"/>
                    <a:pt x="0" y="1125"/>
                  </a:cubicBezTo>
                  <a:cubicBezTo>
                    <a:pt x="0" y="1733"/>
                    <a:pt x="487" y="2219"/>
                    <a:pt x="1095" y="2219"/>
                  </a:cubicBezTo>
                  <a:cubicBezTo>
                    <a:pt x="1703" y="2219"/>
                    <a:pt x="2189" y="1733"/>
                    <a:pt x="2189" y="1125"/>
                  </a:cubicBezTo>
                  <a:cubicBezTo>
                    <a:pt x="2189" y="517"/>
                    <a:pt x="1733" y="1"/>
                    <a:pt x="109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7"/>
            <p:cNvSpPr/>
            <p:nvPr/>
          </p:nvSpPr>
          <p:spPr>
            <a:xfrm>
              <a:off x="6562700" y="1520075"/>
              <a:ext cx="54725" cy="55500"/>
            </a:xfrm>
            <a:custGeom>
              <a:rect b="b" l="l" r="r" t="t"/>
              <a:pathLst>
                <a:path extrusionOk="0" h="2220" w="2189">
                  <a:moveTo>
                    <a:pt x="1095" y="0"/>
                  </a:moveTo>
                  <a:cubicBezTo>
                    <a:pt x="487" y="0"/>
                    <a:pt x="0" y="517"/>
                    <a:pt x="0" y="1125"/>
                  </a:cubicBezTo>
                  <a:cubicBezTo>
                    <a:pt x="0" y="1733"/>
                    <a:pt x="487" y="2219"/>
                    <a:pt x="1095" y="2219"/>
                  </a:cubicBezTo>
                  <a:cubicBezTo>
                    <a:pt x="1703" y="2219"/>
                    <a:pt x="2189" y="1733"/>
                    <a:pt x="2189" y="1125"/>
                  </a:cubicBezTo>
                  <a:cubicBezTo>
                    <a:pt x="2189" y="547"/>
                    <a:pt x="1703" y="0"/>
                    <a:pt x="10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7"/>
            <p:cNvSpPr/>
            <p:nvPr/>
          </p:nvSpPr>
          <p:spPr>
            <a:xfrm>
              <a:off x="6748875" y="983600"/>
              <a:ext cx="54725" cy="55475"/>
            </a:xfrm>
            <a:custGeom>
              <a:rect b="b" l="l" r="r" t="t"/>
              <a:pathLst>
                <a:path extrusionOk="0" h="2219" w="2189">
                  <a:moveTo>
                    <a:pt x="1095" y="0"/>
                  </a:moveTo>
                  <a:cubicBezTo>
                    <a:pt x="487" y="0"/>
                    <a:pt x="0" y="486"/>
                    <a:pt x="0" y="1094"/>
                  </a:cubicBezTo>
                  <a:cubicBezTo>
                    <a:pt x="0" y="1702"/>
                    <a:pt x="487" y="2219"/>
                    <a:pt x="1095" y="2219"/>
                  </a:cubicBezTo>
                  <a:cubicBezTo>
                    <a:pt x="1703" y="2219"/>
                    <a:pt x="2189" y="1702"/>
                    <a:pt x="2189" y="1094"/>
                  </a:cubicBezTo>
                  <a:cubicBezTo>
                    <a:pt x="2189" y="486"/>
                    <a:pt x="1733" y="0"/>
                    <a:pt x="10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3" name="Google Shape;2853;p67"/>
          <p:cNvGrpSpPr/>
          <p:nvPr/>
        </p:nvGrpSpPr>
        <p:grpSpPr>
          <a:xfrm>
            <a:off x="6711271" y="2249802"/>
            <a:ext cx="628085" cy="618015"/>
            <a:chOff x="4064925" y="1959275"/>
            <a:chExt cx="781200" cy="768675"/>
          </a:xfrm>
        </p:grpSpPr>
        <p:sp>
          <p:nvSpPr>
            <p:cNvPr id="2854" name="Google Shape;2854;p67"/>
            <p:cNvSpPr/>
            <p:nvPr/>
          </p:nvSpPr>
          <p:spPr>
            <a:xfrm>
              <a:off x="4455525" y="1959275"/>
              <a:ext cx="390600" cy="447800"/>
            </a:xfrm>
            <a:custGeom>
              <a:rect b="b" l="l" r="r" t="t"/>
              <a:pathLst>
                <a:path extrusionOk="0" h="17912" w="15624">
                  <a:moveTo>
                    <a:pt x="7781" y="730"/>
                  </a:moveTo>
                  <a:lnTo>
                    <a:pt x="14894" y="4834"/>
                  </a:lnTo>
                  <a:lnTo>
                    <a:pt x="14894" y="13041"/>
                  </a:lnTo>
                  <a:lnTo>
                    <a:pt x="7781" y="17144"/>
                  </a:lnTo>
                  <a:lnTo>
                    <a:pt x="699" y="13041"/>
                  </a:lnTo>
                  <a:lnTo>
                    <a:pt x="699" y="4834"/>
                  </a:lnTo>
                  <a:lnTo>
                    <a:pt x="7781" y="730"/>
                  </a:lnTo>
                  <a:close/>
                  <a:moveTo>
                    <a:pt x="7781" y="1"/>
                  </a:moveTo>
                  <a:cubicBezTo>
                    <a:pt x="7751" y="1"/>
                    <a:pt x="7690" y="1"/>
                    <a:pt x="7629" y="62"/>
                  </a:cubicBezTo>
                  <a:lnTo>
                    <a:pt x="183" y="4348"/>
                  </a:lnTo>
                  <a:cubicBezTo>
                    <a:pt x="91" y="4439"/>
                    <a:pt x="0" y="4560"/>
                    <a:pt x="0" y="4651"/>
                  </a:cubicBezTo>
                  <a:lnTo>
                    <a:pt x="0" y="13253"/>
                  </a:lnTo>
                  <a:cubicBezTo>
                    <a:pt x="0" y="13375"/>
                    <a:pt x="91" y="13497"/>
                    <a:pt x="183" y="13557"/>
                  </a:cubicBezTo>
                  <a:lnTo>
                    <a:pt x="7629" y="17843"/>
                  </a:lnTo>
                  <a:cubicBezTo>
                    <a:pt x="7690" y="17889"/>
                    <a:pt x="7751" y="17912"/>
                    <a:pt x="7812" y="17912"/>
                  </a:cubicBezTo>
                  <a:cubicBezTo>
                    <a:pt x="7873" y="17912"/>
                    <a:pt x="7933" y="17889"/>
                    <a:pt x="7994" y="17843"/>
                  </a:cubicBezTo>
                  <a:lnTo>
                    <a:pt x="15441" y="13527"/>
                  </a:lnTo>
                  <a:cubicBezTo>
                    <a:pt x="15532" y="13436"/>
                    <a:pt x="15624" y="13345"/>
                    <a:pt x="15624" y="13223"/>
                  </a:cubicBezTo>
                  <a:lnTo>
                    <a:pt x="15624" y="4621"/>
                  </a:lnTo>
                  <a:cubicBezTo>
                    <a:pt x="15624" y="4530"/>
                    <a:pt x="15532" y="4408"/>
                    <a:pt x="15441" y="4317"/>
                  </a:cubicBezTo>
                  <a:lnTo>
                    <a:pt x="7994" y="31"/>
                  </a:lnTo>
                  <a:cubicBezTo>
                    <a:pt x="7903" y="1"/>
                    <a:pt x="7873" y="1"/>
                    <a:pt x="77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7"/>
            <p:cNvSpPr/>
            <p:nvPr/>
          </p:nvSpPr>
          <p:spPr>
            <a:xfrm>
              <a:off x="4083175" y="1959275"/>
              <a:ext cx="390600" cy="447050"/>
            </a:xfrm>
            <a:custGeom>
              <a:rect b="b" l="l" r="r" t="t"/>
              <a:pathLst>
                <a:path extrusionOk="0" h="17882" w="15624">
                  <a:moveTo>
                    <a:pt x="7782" y="730"/>
                  </a:moveTo>
                  <a:lnTo>
                    <a:pt x="14894" y="4834"/>
                  </a:lnTo>
                  <a:lnTo>
                    <a:pt x="14894" y="13041"/>
                  </a:lnTo>
                  <a:lnTo>
                    <a:pt x="7782" y="17144"/>
                  </a:lnTo>
                  <a:lnTo>
                    <a:pt x="699" y="13041"/>
                  </a:lnTo>
                  <a:lnTo>
                    <a:pt x="699" y="4834"/>
                  </a:lnTo>
                  <a:lnTo>
                    <a:pt x="7782" y="730"/>
                  </a:lnTo>
                  <a:close/>
                  <a:moveTo>
                    <a:pt x="7782" y="1"/>
                  </a:moveTo>
                  <a:cubicBezTo>
                    <a:pt x="7751" y="1"/>
                    <a:pt x="7690" y="1"/>
                    <a:pt x="7630" y="31"/>
                  </a:cubicBezTo>
                  <a:lnTo>
                    <a:pt x="183" y="4317"/>
                  </a:lnTo>
                  <a:cubicBezTo>
                    <a:pt x="91" y="4408"/>
                    <a:pt x="0" y="4530"/>
                    <a:pt x="0" y="4621"/>
                  </a:cubicBezTo>
                  <a:lnTo>
                    <a:pt x="0" y="13223"/>
                  </a:lnTo>
                  <a:cubicBezTo>
                    <a:pt x="0" y="13345"/>
                    <a:pt x="91" y="13436"/>
                    <a:pt x="183" y="13527"/>
                  </a:cubicBezTo>
                  <a:lnTo>
                    <a:pt x="7630" y="17813"/>
                  </a:lnTo>
                  <a:cubicBezTo>
                    <a:pt x="7690" y="17858"/>
                    <a:pt x="7751" y="17881"/>
                    <a:pt x="7812" y="17881"/>
                  </a:cubicBezTo>
                  <a:cubicBezTo>
                    <a:pt x="7873" y="17881"/>
                    <a:pt x="7934" y="17858"/>
                    <a:pt x="7994" y="17813"/>
                  </a:cubicBezTo>
                  <a:lnTo>
                    <a:pt x="15441" y="13527"/>
                  </a:lnTo>
                  <a:cubicBezTo>
                    <a:pt x="15532" y="13436"/>
                    <a:pt x="15624" y="13345"/>
                    <a:pt x="15624" y="13223"/>
                  </a:cubicBezTo>
                  <a:lnTo>
                    <a:pt x="15624" y="4621"/>
                  </a:lnTo>
                  <a:cubicBezTo>
                    <a:pt x="15624" y="4530"/>
                    <a:pt x="15532" y="4408"/>
                    <a:pt x="15441" y="4317"/>
                  </a:cubicBezTo>
                  <a:lnTo>
                    <a:pt x="7994" y="31"/>
                  </a:lnTo>
                  <a:cubicBezTo>
                    <a:pt x="7903" y="1"/>
                    <a:pt x="7873" y="1"/>
                    <a:pt x="77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7"/>
            <p:cNvSpPr/>
            <p:nvPr/>
          </p:nvSpPr>
          <p:spPr>
            <a:xfrm>
              <a:off x="4415250" y="2097575"/>
              <a:ext cx="18250" cy="168725"/>
            </a:xfrm>
            <a:custGeom>
              <a:rect b="b" l="l" r="r" t="t"/>
              <a:pathLst>
                <a:path extrusionOk="0" h="6749" w="730">
                  <a:moveTo>
                    <a:pt x="0" y="1"/>
                  </a:moveTo>
                  <a:lnTo>
                    <a:pt x="0" y="6749"/>
                  </a:lnTo>
                  <a:lnTo>
                    <a:pt x="730" y="6749"/>
                  </a:lnTo>
                  <a:lnTo>
                    <a:pt x="7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7"/>
            <p:cNvSpPr/>
            <p:nvPr/>
          </p:nvSpPr>
          <p:spPr>
            <a:xfrm>
              <a:off x="4273150" y="2005650"/>
              <a:ext cx="155025" cy="99550"/>
            </a:xfrm>
            <a:custGeom>
              <a:rect b="b" l="l" r="r" t="t"/>
              <a:pathLst>
                <a:path extrusionOk="0" h="3982" w="6201">
                  <a:moveTo>
                    <a:pt x="365" y="0"/>
                  </a:moveTo>
                  <a:lnTo>
                    <a:pt x="0" y="638"/>
                  </a:lnTo>
                  <a:lnTo>
                    <a:pt x="5836" y="3982"/>
                  </a:lnTo>
                  <a:lnTo>
                    <a:pt x="6201" y="3374"/>
                  </a:lnTo>
                  <a:lnTo>
                    <a:pt x="3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7"/>
            <p:cNvSpPr/>
            <p:nvPr/>
          </p:nvSpPr>
          <p:spPr>
            <a:xfrm>
              <a:off x="4128000" y="2259450"/>
              <a:ext cx="155050" cy="99550"/>
            </a:xfrm>
            <a:custGeom>
              <a:rect b="b" l="l" r="r" t="t"/>
              <a:pathLst>
                <a:path extrusionOk="0" h="3982" w="6202">
                  <a:moveTo>
                    <a:pt x="365" y="0"/>
                  </a:moveTo>
                  <a:lnTo>
                    <a:pt x="1" y="608"/>
                  </a:lnTo>
                  <a:lnTo>
                    <a:pt x="5837" y="3982"/>
                  </a:lnTo>
                  <a:lnTo>
                    <a:pt x="6201" y="3344"/>
                  </a:lnTo>
                  <a:lnTo>
                    <a:pt x="3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7"/>
            <p:cNvSpPr/>
            <p:nvPr/>
          </p:nvSpPr>
          <p:spPr>
            <a:xfrm>
              <a:off x="4124200" y="2097575"/>
              <a:ext cx="18275" cy="168725"/>
            </a:xfrm>
            <a:custGeom>
              <a:rect b="b" l="l" r="r" t="t"/>
              <a:pathLst>
                <a:path extrusionOk="0" h="6749" w="731">
                  <a:moveTo>
                    <a:pt x="1" y="1"/>
                  </a:moveTo>
                  <a:lnTo>
                    <a:pt x="1" y="6749"/>
                  </a:lnTo>
                  <a:lnTo>
                    <a:pt x="730" y="6749"/>
                  </a:lnTo>
                  <a:lnTo>
                    <a:pt x="73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7"/>
            <p:cNvSpPr/>
            <p:nvPr/>
          </p:nvSpPr>
          <p:spPr>
            <a:xfrm>
              <a:off x="4645500" y="2005650"/>
              <a:ext cx="155025" cy="99550"/>
            </a:xfrm>
            <a:custGeom>
              <a:rect b="b" l="l" r="r" t="t"/>
              <a:pathLst>
                <a:path extrusionOk="0" h="3982" w="6201">
                  <a:moveTo>
                    <a:pt x="365" y="0"/>
                  </a:moveTo>
                  <a:lnTo>
                    <a:pt x="0" y="638"/>
                  </a:lnTo>
                  <a:lnTo>
                    <a:pt x="5836" y="3982"/>
                  </a:lnTo>
                  <a:lnTo>
                    <a:pt x="6201" y="3374"/>
                  </a:lnTo>
                  <a:lnTo>
                    <a:pt x="3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7"/>
            <p:cNvSpPr/>
            <p:nvPr/>
          </p:nvSpPr>
          <p:spPr>
            <a:xfrm>
              <a:off x="4647000" y="2259450"/>
              <a:ext cx="154300" cy="99550"/>
            </a:xfrm>
            <a:custGeom>
              <a:rect b="b" l="l" r="r" t="t"/>
              <a:pathLst>
                <a:path extrusionOk="0" h="3982" w="6172">
                  <a:moveTo>
                    <a:pt x="5806" y="0"/>
                  </a:moveTo>
                  <a:lnTo>
                    <a:pt x="1" y="3344"/>
                  </a:lnTo>
                  <a:lnTo>
                    <a:pt x="335" y="3982"/>
                  </a:lnTo>
                  <a:lnTo>
                    <a:pt x="6171" y="608"/>
                  </a:lnTo>
                  <a:lnTo>
                    <a:pt x="58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7"/>
            <p:cNvSpPr/>
            <p:nvPr/>
          </p:nvSpPr>
          <p:spPr>
            <a:xfrm>
              <a:off x="4500350" y="2259450"/>
              <a:ext cx="154275" cy="99550"/>
            </a:xfrm>
            <a:custGeom>
              <a:rect b="b" l="l" r="r" t="t"/>
              <a:pathLst>
                <a:path extrusionOk="0" h="3982" w="6171">
                  <a:moveTo>
                    <a:pt x="365" y="0"/>
                  </a:moveTo>
                  <a:lnTo>
                    <a:pt x="1" y="608"/>
                  </a:lnTo>
                  <a:lnTo>
                    <a:pt x="5836" y="3982"/>
                  </a:lnTo>
                  <a:lnTo>
                    <a:pt x="6171" y="3344"/>
                  </a:lnTo>
                  <a:lnTo>
                    <a:pt x="3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7"/>
            <p:cNvSpPr/>
            <p:nvPr/>
          </p:nvSpPr>
          <p:spPr>
            <a:xfrm>
              <a:off x="4500350" y="2007150"/>
              <a:ext cx="155050" cy="99575"/>
            </a:xfrm>
            <a:custGeom>
              <a:rect b="b" l="l" r="r" t="t"/>
              <a:pathLst>
                <a:path extrusionOk="0" h="3983" w="6202">
                  <a:moveTo>
                    <a:pt x="5836" y="1"/>
                  </a:moveTo>
                  <a:lnTo>
                    <a:pt x="1" y="3344"/>
                  </a:lnTo>
                  <a:lnTo>
                    <a:pt x="365" y="3983"/>
                  </a:lnTo>
                  <a:lnTo>
                    <a:pt x="6201" y="609"/>
                  </a:lnTo>
                  <a:lnTo>
                    <a:pt x="58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7"/>
            <p:cNvSpPr/>
            <p:nvPr/>
          </p:nvSpPr>
          <p:spPr>
            <a:xfrm>
              <a:off x="4460075" y="2328600"/>
              <a:ext cx="155050" cy="99550"/>
            </a:xfrm>
            <a:custGeom>
              <a:rect b="b" l="l" r="r" t="t"/>
              <a:pathLst>
                <a:path extrusionOk="0" h="3982" w="6202">
                  <a:moveTo>
                    <a:pt x="365" y="0"/>
                  </a:moveTo>
                  <a:lnTo>
                    <a:pt x="1" y="638"/>
                  </a:lnTo>
                  <a:lnTo>
                    <a:pt x="5837" y="3982"/>
                  </a:lnTo>
                  <a:lnTo>
                    <a:pt x="6201" y="3374"/>
                  </a:lnTo>
                  <a:lnTo>
                    <a:pt x="36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7"/>
            <p:cNvSpPr/>
            <p:nvPr/>
          </p:nvSpPr>
          <p:spPr>
            <a:xfrm>
              <a:off x="4460075" y="2581625"/>
              <a:ext cx="155050" cy="99575"/>
            </a:xfrm>
            <a:custGeom>
              <a:rect b="b" l="l" r="r" t="t"/>
              <a:pathLst>
                <a:path extrusionOk="0" h="3983" w="6202">
                  <a:moveTo>
                    <a:pt x="5837" y="1"/>
                  </a:moveTo>
                  <a:lnTo>
                    <a:pt x="1" y="3344"/>
                  </a:lnTo>
                  <a:lnTo>
                    <a:pt x="365" y="3983"/>
                  </a:lnTo>
                  <a:lnTo>
                    <a:pt x="6201" y="609"/>
                  </a:lnTo>
                  <a:lnTo>
                    <a:pt x="583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7"/>
            <p:cNvSpPr/>
            <p:nvPr/>
          </p:nvSpPr>
          <p:spPr>
            <a:xfrm>
              <a:off x="4314175" y="2581625"/>
              <a:ext cx="154275" cy="99575"/>
            </a:xfrm>
            <a:custGeom>
              <a:rect b="b" l="l" r="r" t="t"/>
              <a:pathLst>
                <a:path extrusionOk="0" h="3983" w="6171">
                  <a:moveTo>
                    <a:pt x="365" y="1"/>
                  </a:moveTo>
                  <a:lnTo>
                    <a:pt x="1" y="639"/>
                  </a:lnTo>
                  <a:lnTo>
                    <a:pt x="5806" y="3983"/>
                  </a:lnTo>
                  <a:lnTo>
                    <a:pt x="6171" y="3375"/>
                  </a:lnTo>
                  <a:lnTo>
                    <a:pt x="3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7"/>
            <p:cNvSpPr/>
            <p:nvPr/>
          </p:nvSpPr>
          <p:spPr>
            <a:xfrm>
              <a:off x="4310375" y="2420550"/>
              <a:ext cx="18275" cy="168700"/>
            </a:xfrm>
            <a:custGeom>
              <a:rect b="b" l="l" r="r" t="t"/>
              <a:pathLst>
                <a:path extrusionOk="0" h="6748" w="731">
                  <a:moveTo>
                    <a:pt x="1" y="0"/>
                  </a:moveTo>
                  <a:lnTo>
                    <a:pt x="1" y="6748"/>
                  </a:lnTo>
                  <a:lnTo>
                    <a:pt x="730" y="6748"/>
                  </a:lnTo>
                  <a:lnTo>
                    <a:pt x="73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7"/>
            <p:cNvSpPr/>
            <p:nvPr/>
          </p:nvSpPr>
          <p:spPr>
            <a:xfrm>
              <a:off x="4314175" y="2328600"/>
              <a:ext cx="154275" cy="100325"/>
            </a:xfrm>
            <a:custGeom>
              <a:rect b="b" l="l" r="r" t="t"/>
              <a:pathLst>
                <a:path extrusionOk="0" h="4013" w="6171">
                  <a:moveTo>
                    <a:pt x="5837" y="0"/>
                  </a:moveTo>
                  <a:lnTo>
                    <a:pt x="1" y="3374"/>
                  </a:lnTo>
                  <a:lnTo>
                    <a:pt x="365" y="4012"/>
                  </a:lnTo>
                  <a:lnTo>
                    <a:pt x="6171" y="638"/>
                  </a:lnTo>
                  <a:lnTo>
                    <a:pt x="58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7"/>
            <p:cNvSpPr/>
            <p:nvPr/>
          </p:nvSpPr>
          <p:spPr>
            <a:xfrm>
              <a:off x="4269350" y="2281475"/>
              <a:ext cx="390600" cy="446475"/>
            </a:xfrm>
            <a:custGeom>
              <a:rect b="b" l="l" r="r" t="t"/>
              <a:pathLst>
                <a:path extrusionOk="0" h="17859" w="15624">
                  <a:moveTo>
                    <a:pt x="7782" y="761"/>
                  </a:moveTo>
                  <a:lnTo>
                    <a:pt x="14894" y="4864"/>
                  </a:lnTo>
                  <a:lnTo>
                    <a:pt x="14894" y="13071"/>
                  </a:lnTo>
                  <a:lnTo>
                    <a:pt x="7782" y="17174"/>
                  </a:lnTo>
                  <a:lnTo>
                    <a:pt x="699" y="13071"/>
                  </a:lnTo>
                  <a:lnTo>
                    <a:pt x="699" y="4864"/>
                  </a:lnTo>
                  <a:lnTo>
                    <a:pt x="7782" y="761"/>
                  </a:lnTo>
                  <a:close/>
                  <a:moveTo>
                    <a:pt x="7782" y="1"/>
                  </a:moveTo>
                  <a:cubicBezTo>
                    <a:pt x="7751" y="1"/>
                    <a:pt x="7690" y="1"/>
                    <a:pt x="7630" y="31"/>
                  </a:cubicBezTo>
                  <a:lnTo>
                    <a:pt x="183" y="4317"/>
                  </a:lnTo>
                  <a:cubicBezTo>
                    <a:pt x="91" y="4408"/>
                    <a:pt x="0" y="4499"/>
                    <a:pt x="0" y="4621"/>
                  </a:cubicBezTo>
                  <a:lnTo>
                    <a:pt x="0" y="13223"/>
                  </a:lnTo>
                  <a:cubicBezTo>
                    <a:pt x="0" y="13314"/>
                    <a:pt x="91" y="13436"/>
                    <a:pt x="183" y="13527"/>
                  </a:cubicBezTo>
                  <a:lnTo>
                    <a:pt x="7630" y="17812"/>
                  </a:lnTo>
                  <a:cubicBezTo>
                    <a:pt x="7690" y="17843"/>
                    <a:pt x="7751" y="17858"/>
                    <a:pt x="7812" y="17858"/>
                  </a:cubicBezTo>
                  <a:cubicBezTo>
                    <a:pt x="7873" y="17858"/>
                    <a:pt x="7933" y="17843"/>
                    <a:pt x="7994" y="17812"/>
                  </a:cubicBezTo>
                  <a:lnTo>
                    <a:pt x="15441" y="13527"/>
                  </a:lnTo>
                  <a:cubicBezTo>
                    <a:pt x="15532" y="13436"/>
                    <a:pt x="15624" y="13314"/>
                    <a:pt x="15624" y="13223"/>
                  </a:cubicBezTo>
                  <a:lnTo>
                    <a:pt x="15624" y="4621"/>
                  </a:lnTo>
                  <a:cubicBezTo>
                    <a:pt x="15624" y="4499"/>
                    <a:pt x="15532" y="4408"/>
                    <a:pt x="15441" y="4317"/>
                  </a:cubicBezTo>
                  <a:lnTo>
                    <a:pt x="7994" y="31"/>
                  </a:lnTo>
                  <a:cubicBezTo>
                    <a:pt x="7903" y="1"/>
                    <a:pt x="7873" y="1"/>
                    <a:pt x="778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7"/>
            <p:cNvSpPr/>
            <p:nvPr/>
          </p:nvSpPr>
          <p:spPr>
            <a:xfrm>
              <a:off x="4064925" y="2262475"/>
              <a:ext cx="55500" cy="54750"/>
            </a:xfrm>
            <a:custGeom>
              <a:rect b="b" l="l" r="r" t="t"/>
              <a:pathLst>
                <a:path extrusionOk="0" h="2190" w="2220">
                  <a:moveTo>
                    <a:pt x="1095" y="1"/>
                  </a:moveTo>
                  <a:cubicBezTo>
                    <a:pt x="517" y="1"/>
                    <a:pt x="1" y="487"/>
                    <a:pt x="1" y="1095"/>
                  </a:cubicBezTo>
                  <a:cubicBezTo>
                    <a:pt x="1" y="1703"/>
                    <a:pt x="517" y="2189"/>
                    <a:pt x="1095" y="2189"/>
                  </a:cubicBezTo>
                  <a:cubicBezTo>
                    <a:pt x="1703" y="2189"/>
                    <a:pt x="2220" y="1703"/>
                    <a:pt x="2220" y="1095"/>
                  </a:cubicBezTo>
                  <a:cubicBezTo>
                    <a:pt x="2220" y="487"/>
                    <a:pt x="1733" y="1"/>
                    <a:pt x="109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7"/>
            <p:cNvSpPr/>
            <p:nvPr/>
          </p:nvSpPr>
          <p:spPr>
            <a:xfrm>
              <a:off x="4623450" y="2369625"/>
              <a:ext cx="55500" cy="54750"/>
            </a:xfrm>
            <a:custGeom>
              <a:rect b="b" l="l" r="r" t="t"/>
              <a:pathLst>
                <a:path extrusionOk="0" h="2190" w="2220">
                  <a:moveTo>
                    <a:pt x="1125" y="1"/>
                  </a:moveTo>
                  <a:cubicBezTo>
                    <a:pt x="517" y="1"/>
                    <a:pt x="1" y="487"/>
                    <a:pt x="1" y="1095"/>
                  </a:cubicBezTo>
                  <a:cubicBezTo>
                    <a:pt x="1" y="1703"/>
                    <a:pt x="517" y="2189"/>
                    <a:pt x="1125" y="2189"/>
                  </a:cubicBezTo>
                  <a:cubicBezTo>
                    <a:pt x="1703" y="2189"/>
                    <a:pt x="2219" y="1703"/>
                    <a:pt x="2219" y="1095"/>
                  </a:cubicBezTo>
                  <a:cubicBezTo>
                    <a:pt x="2219" y="487"/>
                    <a:pt x="1733" y="1"/>
                    <a:pt x="11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7"/>
            <p:cNvSpPr/>
            <p:nvPr/>
          </p:nvSpPr>
          <p:spPr>
            <a:xfrm>
              <a:off x="4437275" y="2047425"/>
              <a:ext cx="55500" cy="55500"/>
            </a:xfrm>
            <a:custGeom>
              <a:rect b="b" l="l" r="r" t="t"/>
              <a:pathLst>
                <a:path extrusionOk="0" h="2220" w="2220">
                  <a:moveTo>
                    <a:pt x="1125" y="1"/>
                  </a:moveTo>
                  <a:cubicBezTo>
                    <a:pt x="517" y="1"/>
                    <a:pt x="1" y="487"/>
                    <a:pt x="1" y="1095"/>
                  </a:cubicBezTo>
                  <a:cubicBezTo>
                    <a:pt x="1" y="1703"/>
                    <a:pt x="517" y="2220"/>
                    <a:pt x="1125" y="2220"/>
                  </a:cubicBezTo>
                  <a:cubicBezTo>
                    <a:pt x="1733" y="2220"/>
                    <a:pt x="2220" y="1703"/>
                    <a:pt x="2220" y="1095"/>
                  </a:cubicBezTo>
                  <a:cubicBezTo>
                    <a:pt x="2220" y="487"/>
                    <a:pt x="1733" y="1"/>
                    <a:pt x="11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7"/>
            <p:cNvSpPr/>
            <p:nvPr/>
          </p:nvSpPr>
          <p:spPr>
            <a:xfrm>
              <a:off x="4251100" y="2585425"/>
              <a:ext cx="55500" cy="54750"/>
            </a:xfrm>
            <a:custGeom>
              <a:rect b="b" l="l" r="r" t="t"/>
              <a:pathLst>
                <a:path extrusionOk="0" h="2190" w="2220">
                  <a:moveTo>
                    <a:pt x="1125" y="1"/>
                  </a:moveTo>
                  <a:cubicBezTo>
                    <a:pt x="517" y="1"/>
                    <a:pt x="1" y="487"/>
                    <a:pt x="1" y="1095"/>
                  </a:cubicBezTo>
                  <a:cubicBezTo>
                    <a:pt x="1" y="1703"/>
                    <a:pt x="517" y="2159"/>
                    <a:pt x="1125" y="2189"/>
                  </a:cubicBezTo>
                  <a:cubicBezTo>
                    <a:pt x="1703" y="2189"/>
                    <a:pt x="2220" y="1703"/>
                    <a:pt x="2220" y="1095"/>
                  </a:cubicBezTo>
                  <a:cubicBezTo>
                    <a:pt x="2220" y="487"/>
                    <a:pt x="1733" y="1"/>
                    <a:pt x="112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4" name="Google Shape;2874;p67"/>
          <p:cNvGrpSpPr/>
          <p:nvPr/>
        </p:nvGrpSpPr>
        <p:grpSpPr>
          <a:xfrm>
            <a:off x="3154820" y="1474883"/>
            <a:ext cx="1079571" cy="3019080"/>
            <a:chOff x="-731500" y="1074425"/>
            <a:chExt cx="1342750" cy="3755075"/>
          </a:xfrm>
        </p:grpSpPr>
        <p:sp>
          <p:nvSpPr>
            <p:cNvPr id="2875" name="Google Shape;2875;p67"/>
            <p:cNvSpPr/>
            <p:nvPr/>
          </p:nvSpPr>
          <p:spPr>
            <a:xfrm>
              <a:off x="-410825" y="4506425"/>
              <a:ext cx="303200" cy="294175"/>
            </a:xfrm>
            <a:custGeom>
              <a:rect b="b" l="l" r="r" t="t"/>
              <a:pathLst>
                <a:path extrusionOk="0" h="11767" w="12128">
                  <a:moveTo>
                    <a:pt x="11125" y="1"/>
                  </a:moveTo>
                  <a:cubicBezTo>
                    <a:pt x="9990" y="1"/>
                    <a:pt x="9396" y="28"/>
                    <a:pt x="8621" y="28"/>
                  </a:cubicBezTo>
                  <a:cubicBezTo>
                    <a:pt x="8234" y="28"/>
                    <a:pt x="7802" y="21"/>
                    <a:pt x="7234" y="1"/>
                  </a:cubicBezTo>
                  <a:lnTo>
                    <a:pt x="7234" y="1"/>
                  </a:lnTo>
                  <a:cubicBezTo>
                    <a:pt x="7173" y="2797"/>
                    <a:pt x="7721" y="4013"/>
                    <a:pt x="6110" y="5898"/>
                  </a:cubicBezTo>
                  <a:cubicBezTo>
                    <a:pt x="4407" y="7904"/>
                    <a:pt x="0" y="10883"/>
                    <a:pt x="1702" y="11642"/>
                  </a:cubicBezTo>
                  <a:cubicBezTo>
                    <a:pt x="1787" y="11676"/>
                    <a:pt x="2465" y="11767"/>
                    <a:pt x="3307" y="11767"/>
                  </a:cubicBezTo>
                  <a:cubicBezTo>
                    <a:pt x="3977" y="11767"/>
                    <a:pt x="4750" y="11709"/>
                    <a:pt x="5411" y="11521"/>
                  </a:cubicBezTo>
                  <a:cubicBezTo>
                    <a:pt x="8025" y="10791"/>
                    <a:pt x="12128" y="8968"/>
                    <a:pt x="12128" y="7509"/>
                  </a:cubicBezTo>
                  <a:cubicBezTo>
                    <a:pt x="11581" y="4651"/>
                    <a:pt x="10274" y="3436"/>
                    <a:pt x="11125"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7"/>
            <p:cNvSpPr/>
            <p:nvPr/>
          </p:nvSpPr>
          <p:spPr>
            <a:xfrm>
              <a:off x="-451300" y="4652975"/>
              <a:ext cx="358875" cy="176525"/>
            </a:xfrm>
            <a:custGeom>
              <a:rect b="b" l="l" r="r" t="t"/>
              <a:pathLst>
                <a:path extrusionOk="0" h="7061" w="14355">
                  <a:moveTo>
                    <a:pt x="7437" y="1"/>
                  </a:moveTo>
                  <a:cubicBezTo>
                    <a:pt x="7271" y="1"/>
                    <a:pt x="7181" y="36"/>
                    <a:pt x="7181" y="36"/>
                  </a:cubicBezTo>
                  <a:cubicBezTo>
                    <a:pt x="6604" y="796"/>
                    <a:pt x="4811" y="2893"/>
                    <a:pt x="2926" y="4109"/>
                  </a:cubicBezTo>
                  <a:cubicBezTo>
                    <a:pt x="1058" y="5324"/>
                    <a:pt x="0" y="7060"/>
                    <a:pt x="2714" y="7060"/>
                  </a:cubicBezTo>
                  <a:cubicBezTo>
                    <a:pt x="2782" y="7060"/>
                    <a:pt x="2853" y="7059"/>
                    <a:pt x="2926" y="7057"/>
                  </a:cubicBezTo>
                  <a:cubicBezTo>
                    <a:pt x="5874" y="6996"/>
                    <a:pt x="13625" y="4321"/>
                    <a:pt x="13625" y="4321"/>
                  </a:cubicBezTo>
                  <a:cubicBezTo>
                    <a:pt x="14355" y="2923"/>
                    <a:pt x="13595" y="1039"/>
                    <a:pt x="13595" y="1039"/>
                  </a:cubicBezTo>
                  <a:cubicBezTo>
                    <a:pt x="13266" y="1460"/>
                    <a:pt x="12407" y="2002"/>
                    <a:pt x="11418" y="2002"/>
                  </a:cubicBezTo>
                  <a:cubicBezTo>
                    <a:pt x="10765" y="2002"/>
                    <a:pt x="10054" y="1765"/>
                    <a:pt x="9400" y="1099"/>
                  </a:cubicBezTo>
                  <a:cubicBezTo>
                    <a:pt x="8475" y="154"/>
                    <a:pt x="7786" y="1"/>
                    <a:pt x="7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7"/>
            <p:cNvSpPr/>
            <p:nvPr/>
          </p:nvSpPr>
          <p:spPr>
            <a:xfrm>
              <a:off x="-30125" y="4506425"/>
              <a:ext cx="303225" cy="294175"/>
            </a:xfrm>
            <a:custGeom>
              <a:rect b="b" l="l" r="r" t="t"/>
              <a:pathLst>
                <a:path extrusionOk="0" h="11767" w="12129">
                  <a:moveTo>
                    <a:pt x="1003" y="1"/>
                  </a:moveTo>
                  <a:cubicBezTo>
                    <a:pt x="1885" y="3436"/>
                    <a:pt x="547" y="4651"/>
                    <a:pt x="0" y="7509"/>
                  </a:cubicBezTo>
                  <a:cubicBezTo>
                    <a:pt x="0" y="8968"/>
                    <a:pt x="4134" y="10791"/>
                    <a:pt x="6748" y="11521"/>
                  </a:cubicBezTo>
                  <a:cubicBezTo>
                    <a:pt x="7395" y="11709"/>
                    <a:pt x="8161" y="11767"/>
                    <a:pt x="8826" y="11767"/>
                  </a:cubicBezTo>
                  <a:cubicBezTo>
                    <a:pt x="9663" y="11767"/>
                    <a:pt x="10341" y="11676"/>
                    <a:pt x="10426" y="11642"/>
                  </a:cubicBezTo>
                  <a:cubicBezTo>
                    <a:pt x="12128" y="10883"/>
                    <a:pt x="7721" y="7904"/>
                    <a:pt x="6019" y="5898"/>
                  </a:cubicBezTo>
                  <a:cubicBezTo>
                    <a:pt x="4377" y="4013"/>
                    <a:pt x="4924" y="2797"/>
                    <a:pt x="4894" y="1"/>
                  </a:cubicBezTo>
                  <a:lnTo>
                    <a:pt x="4894" y="1"/>
                  </a:lnTo>
                  <a:cubicBezTo>
                    <a:pt x="4337" y="21"/>
                    <a:pt x="3908" y="28"/>
                    <a:pt x="3521" y="28"/>
                  </a:cubicBezTo>
                  <a:cubicBezTo>
                    <a:pt x="2746" y="28"/>
                    <a:pt x="2138" y="1"/>
                    <a:pt x="1003"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7"/>
            <p:cNvSpPr/>
            <p:nvPr/>
          </p:nvSpPr>
          <p:spPr>
            <a:xfrm>
              <a:off x="-45325" y="4652975"/>
              <a:ext cx="358900" cy="176525"/>
            </a:xfrm>
            <a:custGeom>
              <a:rect b="b" l="l" r="r" t="t"/>
              <a:pathLst>
                <a:path extrusionOk="0" h="7061" w="14356">
                  <a:moveTo>
                    <a:pt x="6941" y="1"/>
                  </a:moveTo>
                  <a:cubicBezTo>
                    <a:pt x="6583" y="1"/>
                    <a:pt x="5880" y="154"/>
                    <a:pt x="4955" y="1099"/>
                  </a:cubicBezTo>
                  <a:cubicBezTo>
                    <a:pt x="4302" y="1765"/>
                    <a:pt x="3591" y="2002"/>
                    <a:pt x="2937" y="2002"/>
                  </a:cubicBezTo>
                  <a:cubicBezTo>
                    <a:pt x="1948" y="2002"/>
                    <a:pt x="1090" y="1460"/>
                    <a:pt x="760" y="1039"/>
                  </a:cubicBezTo>
                  <a:cubicBezTo>
                    <a:pt x="760" y="1039"/>
                    <a:pt x="0" y="2923"/>
                    <a:pt x="730" y="4321"/>
                  </a:cubicBezTo>
                  <a:cubicBezTo>
                    <a:pt x="730" y="4321"/>
                    <a:pt x="8481" y="6996"/>
                    <a:pt x="11460" y="7057"/>
                  </a:cubicBezTo>
                  <a:cubicBezTo>
                    <a:pt x="11532" y="7059"/>
                    <a:pt x="11602" y="7060"/>
                    <a:pt x="11670" y="7060"/>
                  </a:cubicBezTo>
                  <a:cubicBezTo>
                    <a:pt x="14355" y="7060"/>
                    <a:pt x="13298" y="5324"/>
                    <a:pt x="11460" y="4109"/>
                  </a:cubicBezTo>
                  <a:cubicBezTo>
                    <a:pt x="9545" y="2832"/>
                    <a:pt x="7751" y="796"/>
                    <a:pt x="7204" y="36"/>
                  </a:cubicBezTo>
                  <a:cubicBezTo>
                    <a:pt x="7204" y="36"/>
                    <a:pt x="7112" y="1"/>
                    <a:pt x="69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7"/>
            <p:cNvSpPr/>
            <p:nvPr/>
          </p:nvSpPr>
          <p:spPr>
            <a:xfrm>
              <a:off x="-385750" y="2760975"/>
              <a:ext cx="711275" cy="1861800"/>
            </a:xfrm>
            <a:custGeom>
              <a:rect b="b" l="l" r="r" t="t"/>
              <a:pathLst>
                <a:path extrusionOk="0" h="74472" w="28451">
                  <a:moveTo>
                    <a:pt x="1733" y="0"/>
                  </a:moveTo>
                  <a:cubicBezTo>
                    <a:pt x="0" y="20852"/>
                    <a:pt x="3435" y="46718"/>
                    <a:pt x="4438" y="73466"/>
                  </a:cubicBezTo>
                  <a:cubicBezTo>
                    <a:pt x="5059" y="74115"/>
                    <a:pt x="6623" y="74391"/>
                    <a:pt x="8172" y="74391"/>
                  </a:cubicBezTo>
                  <a:cubicBezTo>
                    <a:pt x="10108" y="74391"/>
                    <a:pt x="12020" y="73959"/>
                    <a:pt x="12037" y="73284"/>
                  </a:cubicBezTo>
                  <a:cubicBezTo>
                    <a:pt x="12858" y="52493"/>
                    <a:pt x="11459" y="27934"/>
                    <a:pt x="13405" y="9484"/>
                  </a:cubicBezTo>
                  <a:cubicBezTo>
                    <a:pt x="16049" y="26292"/>
                    <a:pt x="13465" y="72251"/>
                    <a:pt x="13982" y="73254"/>
                  </a:cubicBezTo>
                  <a:cubicBezTo>
                    <a:pt x="14379" y="74000"/>
                    <a:pt x="16284" y="74472"/>
                    <a:pt x="18027" y="74472"/>
                  </a:cubicBezTo>
                  <a:cubicBezTo>
                    <a:pt x="19622" y="74472"/>
                    <a:pt x="21082" y="74076"/>
                    <a:pt x="21125" y="73132"/>
                  </a:cubicBezTo>
                  <a:cubicBezTo>
                    <a:pt x="21429" y="65776"/>
                    <a:pt x="28451" y="20730"/>
                    <a:pt x="25289" y="426"/>
                  </a:cubicBezTo>
                  <a:lnTo>
                    <a:pt x="25289" y="426"/>
                  </a:lnTo>
                  <a:cubicBezTo>
                    <a:pt x="20918" y="603"/>
                    <a:pt x="16059" y="1145"/>
                    <a:pt x="11342" y="1145"/>
                  </a:cubicBezTo>
                  <a:cubicBezTo>
                    <a:pt x="7991" y="1145"/>
                    <a:pt x="4712" y="871"/>
                    <a:pt x="173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7"/>
            <p:cNvSpPr/>
            <p:nvPr/>
          </p:nvSpPr>
          <p:spPr>
            <a:xfrm>
              <a:off x="-356900" y="1074425"/>
              <a:ext cx="569950" cy="652675"/>
            </a:xfrm>
            <a:custGeom>
              <a:rect b="b" l="l" r="r" t="t"/>
              <a:pathLst>
                <a:path extrusionOk="0" h="26107" w="22798">
                  <a:moveTo>
                    <a:pt x="11225" y="1"/>
                  </a:moveTo>
                  <a:cubicBezTo>
                    <a:pt x="8076" y="1"/>
                    <a:pt x="0" y="1835"/>
                    <a:pt x="1156" y="11747"/>
                  </a:cubicBezTo>
                  <a:cubicBezTo>
                    <a:pt x="1764" y="17188"/>
                    <a:pt x="2068" y="21595"/>
                    <a:pt x="1" y="24057"/>
                  </a:cubicBezTo>
                  <a:cubicBezTo>
                    <a:pt x="3855" y="25550"/>
                    <a:pt x="7821" y="26107"/>
                    <a:pt x="11378" y="26107"/>
                  </a:cubicBezTo>
                  <a:cubicBezTo>
                    <a:pt x="16659" y="26107"/>
                    <a:pt x="21036" y="24879"/>
                    <a:pt x="22798" y="23662"/>
                  </a:cubicBezTo>
                  <a:cubicBezTo>
                    <a:pt x="20609" y="21231"/>
                    <a:pt x="21491" y="16094"/>
                    <a:pt x="21552" y="12872"/>
                  </a:cubicBezTo>
                  <a:cubicBezTo>
                    <a:pt x="21643" y="9619"/>
                    <a:pt x="21673" y="6063"/>
                    <a:pt x="19698" y="3510"/>
                  </a:cubicBezTo>
                  <a:cubicBezTo>
                    <a:pt x="17843" y="1170"/>
                    <a:pt x="14682" y="258"/>
                    <a:pt x="11673" y="14"/>
                  </a:cubicBezTo>
                  <a:cubicBezTo>
                    <a:pt x="11538" y="5"/>
                    <a:pt x="11388" y="1"/>
                    <a:pt x="112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7"/>
            <p:cNvSpPr/>
            <p:nvPr/>
          </p:nvSpPr>
          <p:spPr>
            <a:xfrm>
              <a:off x="-179075" y="1538300"/>
              <a:ext cx="209750" cy="281950"/>
            </a:xfrm>
            <a:custGeom>
              <a:rect b="b" l="l" r="r" t="t"/>
              <a:pathLst>
                <a:path extrusionOk="0" h="11278" w="8390">
                  <a:moveTo>
                    <a:pt x="7387" y="1"/>
                  </a:moveTo>
                  <a:lnTo>
                    <a:pt x="1095" y="183"/>
                  </a:lnTo>
                  <a:lnTo>
                    <a:pt x="1" y="7296"/>
                  </a:lnTo>
                  <a:lnTo>
                    <a:pt x="122" y="9667"/>
                  </a:lnTo>
                  <a:lnTo>
                    <a:pt x="4408" y="11278"/>
                  </a:lnTo>
                  <a:lnTo>
                    <a:pt x="7843" y="7934"/>
                  </a:lnTo>
                  <a:lnTo>
                    <a:pt x="8390" y="6566"/>
                  </a:lnTo>
                  <a:lnTo>
                    <a:pt x="7387"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7"/>
            <p:cNvSpPr/>
            <p:nvPr/>
          </p:nvSpPr>
          <p:spPr>
            <a:xfrm>
              <a:off x="-353075" y="1709900"/>
              <a:ext cx="583625" cy="1197275"/>
            </a:xfrm>
            <a:custGeom>
              <a:rect b="b" l="l" r="r" t="t"/>
              <a:pathLst>
                <a:path extrusionOk="0" h="47891" w="23345">
                  <a:moveTo>
                    <a:pt x="14917" y="1"/>
                  </a:moveTo>
                  <a:cubicBezTo>
                    <a:pt x="14906" y="1"/>
                    <a:pt x="14898" y="2"/>
                    <a:pt x="14894" y="6"/>
                  </a:cubicBezTo>
                  <a:cubicBezTo>
                    <a:pt x="14073" y="918"/>
                    <a:pt x="11490" y="4292"/>
                    <a:pt x="11490" y="4292"/>
                  </a:cubicBezTo>
                  <a:cubicBezTo>
                    <a:pt x="10882" y="4292"/>
                    <a:pt x="8025" y="341"/>
                    <a:pt x="7386" y="310"/>
                  </a:cubicBezTo>
                  <a:cubicBezTo>
                    <a:pt x="6505" y="310"/>
                    <a:pt x="0" y="4687"/>
                    <a:pt x="0" y="4839"/>
                  </a:cubicBezTo>
                  <a:cubicBezTo>
                    <a:pt x="61" y="10158"/>
                    <a:pt x="1490" y="42499"/>
                    <a:pt x="1520" y="47818"/>
                  </a:cubicBezTo>
                  <a:cubicBezTo>
                    <a:pt x="2877" y="47870"/>
                    <a:pt x="4256" y="47890"/>
                    <a:pt x="5648" y="47890"/>
                  </a:cubicBezTo>
                  <a:cubicBezTo>
                    <a:pt x="10359" y="47890"/>
                    <a:pt x="15219" y="47661"/>
                    <a:pt x="19872" y="47661"/>
                  </a:cubicBezTo>
                  <a:cubicBezTo>
                    <a:pt x="20281" y="47661"/>
                    <a:pt x="20689" y="47663"/>
                    <a:pt x="21095" y="47666"/>
                  </a:cubicBezTo>
                  <a:cubicBezTo>
                    <a:pt x="22463" y="47666"/>
                    <a:pt x="23344" y="4718"/>
                    <a:pt x="23253" y="4505"/>
                  </a:cubicBezTo>
                  <a:cubicBezTo>
                    <a:pt x="23164" y="4207"/>
                    <a:pt x="15432" y="1"/>
                    <a:pt x="149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7"/>
            <p:cNvSpPr/>
            <p:nvPr/>
          </p:nvSpPr>
          <p:spPr>
            <a:xfrm>
              <a:off x="-76475" y="1840550"/>
              <a:ext cx="19775" cy="1101100"/>
            </a:xfrm>
            <a:custGeom>
              <a:rect b="b" l="l" r="r" t="t"/>
              <a:pathLst>
                <a:path extrusionOk="0" h="44044" w="791">
                  <a:moveTo>
                    <a:pt x="338" y="1"/>
                  </a:moveTo>
                  <a:cubicBezTo>
                    <a:pt x="304" y="1"/>
                    <a:pt x="274" y="23"/>
                    <a:pt x="274" y="69"/>
                  </a:cubicBezTo>
                  <a:cubicBezTo>
                    <a:pt x="0" y="5479"/>
                    <a:pt x="243" y="10890"/>
                    <a:pt x="274" y="16331"/>
                  </a:cubicBezTo>
                  <a:lnTo>
                    <a:pt x="395" y="35723"/>
                  </a:lnTo>
                  <a:cubicBezTo>
                    <a:pt x="395" y="38428"/>
                    <a:pt x="304" y="41194"/>
                    <a:pt x="456" y="43930"/>
                  </a:cubicBezTo>
                  <a:cubicBezTo>
                    <a:pt x="456" y="44006"/>
                    <a:pt x="517" y="44044"/>
                    <a:pt x="578" y="44044"/>
                  </a:cubicBezTo>
                  <a:cubicBezTo>
                    <a:pt x="638" y="44044"/>
                    <a:pt x="699" y="44006"/>
                    <a:pt x="699" y="43930"/>
                  </a:cubicBezTo>
                  <a:cubicBezTo>
                    <a:pt x="790" y="41559"/>
                    <a:pt x="730" y="39158"/>
                    <a:pt x="730" y="36787"/>
                  </a:cubicBezTo>
                  <a:cubicBezTo>
                    <a:pt x="730" y="33747"/>
                    <a:pt x="699" y="30708"/>
                    <a:pt x="699" y="27668"/>
                  </a:cubicBezTo>
                  <a:cubicBezTo>
                    <a:pt x="638" y="21194"/>
                    <a:pt x="608" y="14750"/>
                    <a:pt x="547" y="8276"/>
                  </a:cubicBezTo>
                  <a:cubicBezTo>
                    <a:pt x="487" y="5540"/>
                    <a:pt x="547" y="2805"/>
                    <a:pt x="426" y="69"/>
                  </a:cubicBezTo>
                  <a:cubicBezTo>
                    <a:pt x="411" y="23"/>
                    <a:pt x="373" y="1"/>
                    <a:pt x="3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7"/>
            <p:cNvSpPr/>
            <p:nvPr/>
          </p:nvSpPr>
          <p:spPr>
            <a:xfrm>
              <a:off x="-495950" y="1709275"/>
              <a:ext cx="911150" cy="1924350"/>
            </a:xfrm>
            <a:custGeom>
              <a:rect b="b" l="l" r="r" t="t"/>
              <a:pathLst>
                <a:path extrusionOk="0" h="76974" w="36446">
                  <a:moveTo>
                    <a:pt x="22038" y="1"/>
                  </a:moveTo>
                  <a:lnTo>
                    <a:pt x="16962" y="21582"/>
                  </a:lnTo>
                  <a:lnTo>
                    <a:pt x="11186" y="274"/>
                  </a:lnTo>
                  <a:lnTo>
                    <a:pt x="9423" y="669"/>
                  </a:lnTo>
                  <a:lnTo>
                    <a:pt x="2432" y="3314"/>
                  </a:lnTo>
                  <a:cubicBezTo>
                    <a:pt x="2432" y="3314"/>
                    <a:pt x="3192" y="13101"/>
                    <a:pt x="3952" y="23101"/>
                  </a:cubicBezTo>
                  <a:cubicBezTo>
                    <a:pt x="4591" y="31795"/>
                    <a:pt x="4165" y="38603"/>
                    <a:pt x="3587" y="44044"/>
                  </a:cubicBezTo>
                  <a:cubicBezTo>
                    <a:pt x="2280" y="56445"/>
                    <a:pt x="1" y="75382"/>
                    <a:pt x="1" y="75382"/>
                  </a:cubicBezTo>
                  <a:cubicBezTo>
                    <a:pt x="1" y="75382"/>
                    <a:pt x="9240" y="76973"/>
                    <a:pt x="19483" y="76973"/>
                  </a:cubicBezTo>
                  <a:cubicBezTo>
                    <a:pt x="25319" y="76973"/>
                    <a:pt x="31481" y="76456"/>
                    <a:pt x="36445" y="74835"/>
                  </a:cubicBezTo>
                  <a:cubicBezTo>
                    <a:pt x="36445" y="74835"/>
                    <a:pt x="32707" y="45077"/>
                    <a:pt x="32281" y="42737"/>
                  </a:cubicBezTo>
                  <a:cubicBezTo>
                    <a:pt x="31764" y="39728"/>
                    <a:pt x="31339" y="32220"/>
                    <a:pt x="31339" y="23679"/>
                  </a:cubicBezTo>
                  <a:cubicBezTo>
                    <a:pt x="31339" y="13496"/>
                    <a:pt x="31703" y="3314"/>
                    <a:pt x="31703" y="3314"/>
                  </a:cubicBezTo>
                  <a:lnTo>
                    <a:pt x="23618" y="426"/>
                  </a:lnTo>
                  <a:lnTo>
                    <a:pt x="220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7"/>
            <p:cNvSpPr/>
            <p:nvPr/>
          </p:nvSpPr>
          <p:spPr>
            <a:xfrm>
              <a:off x="-84075" y="2245375"/>
              <a:ext cx="41050" cy="1380750"/>
            </a:xfrm>
            <a:custGeom>
              <a:rect b="b" l="l" r="r" t="t"/>
              <a:pathLst>
                <a:path extrusionOk="0" h="55230" w="1642">
                  <a:moveTo>
                    <a:pt x="570" y="1"/>
                  </a:moveTo>
                  <a:cubicBezTo>
                    <a:pt x="509" y="1"/>
                    <a:pt x="441" y="46"/>
                    <a:pt x="426" y="138"/>
                  </a:cubicBezTo>
                  <a:cubicBezTo>
                    <a:pt x="0" y="4332"/>
                    <a:pt x="243" y="8648"/>
                    <a:pt x="274" y="12843"/>
                  </a:cubicBezTo>
                  <a:cubicBezTo>
                    <a:pt x="274" y="17737"/>
                    <a:pt x="304" y="22661"/>
                    <a:pt x="304" y="27554"/>
                  </a:cubicBezTo>
                  <a:cubicBezTo>
                    <a:pt x="365" y="36673"/>
                    <a:pt x="61" y="45883"/>
                    <a:pt x="608" y="55002"/>
                  </a:cubicBezTo>
                  <a:cubicBezTo>
                    <a:pt x="608" y="55154"/>
                    <a:pt x="715" y="55230"/>
                    <a:pt x="825" y="55230"/>
                  </a:cubicBezTo>
                  <a:cubicBezTo>
                    <a:pt x="935" y="55230"/>
                    <a:pt x="1049" y="55154"/>
                    <a:pt x="1064" y="55002"/>
                  </a:cubicBezTo>
                  <a:cubicBezTo>
                    <a:pt x="1642" y="45913"/>
                    <a:pt x="1186" y="36673"/>
                    <a:pt x="1064" y="27554"/>
                  </a:cubicBezTo>
                  <a:cubicBezTo>
                    <a:pt x="1034" y="22752"/>
                    <a:pt x="942" y="17949"/>
                    <a:pt x="912" y="13117"/>
                  </a:cubicBezTo>
                  <a:cubicBezTo>
                    <a:pt x="882" y="8831"/>
                    <a:pt x="1125" y="4423"/>
                    <a:pt x="669" y="138"/>
                  </a:cubicBezTo>
                  <a:cubicBezTo>
                    <a:pt x="684" y="46"/>
                    <a:pt x="631" y="1"/>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7"/>
            <p:cNvSpPr/>
            <p:nvPr/>
          </p:nvSpPr>
          <p:spPr>
            <a:xfrm>
              <a:off x="-269500" y="1716125"/>
              <a:ext cx="199875" cy="532700"/>
            </a:xfrm>
            <a:custGeom>
              <a:rect b="b" l="l" r="r" t="t"/>
              <a:pathLst>
                <a:path extrusionOk="0" h="21308" w="7995">
                  <a:moveTo>
                    <a:pt x="2220" y="0"/>
                  </a:moveTo>
                  <a:lnTo>
                    <a:pt x="396" y="395"/>
                  </a:lnTo>
                  <a:lnTo>
                    <a:pt x="1" y="10365"/>
                  </a:lnTo>
                  <a:lnTo>
                    <a:pt x="3162" y="12949"/>
                  </a:lnTo>
                  <a:lnTo>
                    <a:pt x="1368" y="15684"/>
                  </a:lnTo>
                  <a:lnTo>
                    <a:pt x="7995" y="21308"/>
                  </a:lnTo>
                  <a:lnTo>
                    <a:pt x="7995" y="21308"/>
                  </a:lnTo>
                  <a:lnTo>
                    <a:pt x="22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7"/>
            <p:cNvSpPr/>
            <p:nvPr/>
          </p:nvSpPr>
          <p:spPr>
            <a:xfrm>
              <a:off x="-69650" y="1709275"/>
              <a:ext cx="178600" cy="539550"/>
            </a:xfrm>
            <a:custGeom>
              <a:rect b="b" l="l" r="r" t="t"/>
              <a:pathLst>
                <a:path extrusionOk="0" h="21582" w="7144">
                  <a:moveTo>
                    <a:pt x="5046" y="1"/>
                  </a:moveTo>
                  <a:lnTo>
                    <a:pt x="1" y="21582"/>
                  </a:lnTo>
                  <a:lnTo>
                    <a:pt x="5837" y="15837"/>
                  </a:lnTo>
                  <a:lnTo>
                    <a:pt x="4165" y="13344"/>
                  </a:lnTo>
                  <a:lnTo>
                    <a:pt x="7144" y="10913"/>
                  </a:lnTo>
                  <a:lnTo>
                    <a:pt x="6657" y="426"/>
                  </a:lnTo>
                  <a:lnTo>
                    <a:pt x="50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7"/>
            <p:cNvSpPr/>
            <p:nvPr/>
          </p:nvSpPr>
          <p:spPr>
            <a:xfrm>
              <a:off x="-214025" y="1667500"/>
              <a:ext cx="276625" cy="224200"/>
            </a:xfrm>
            <a:custGeom>
              <a:rect b="b" l="l" r="r" t="t"/>
              <a:pathLst>
                <a:path extrusionOk="0" h="8968" w="11065">
                  <a:moveTo>
                    <a:pt x="1703" y="0"/>
                  </a:moveTo>
                  <a:cubicBezTo>
                    <a:pt x="1703" y="0"/>
                    <a:pt x="1703" y="1"/>
                    <a:pt x="1703" y="1"/>
                  </a:cubicBezTo>
                  <a:lnTo>
                    <a:pt x="1703" y="1"/>
                  </a:lnTo>
                  <a:cubicBezTo>
                    <a:pt x="1703" y="0"/>
                    <a:pt x="1703" y="0"/>
                    <a:pt x="1703" y="0"/>
                  </a:cubicBezTo>
                  <a:close/>
                  <a:moveTo>
                    <a:pt x="9575" y="0"/>
                  </a:moveTo>
                  <a:cubicBezTo>
                    <a:pt x="8785" y="2553"/>
                    <a:pt x="6961" y="4377"/>
                    <a:pt x="5806" y="5593"/>
                  </a:cubicBezTo>
                  <a:cubicBezTo>
                    <a:pt x="4560" y="4833"/>
                    <a:pt x="2038" y="2159"/>
                    <a:pt x="1703" y="1"/>
                  </a:cubicBezTo>
                  <a:lnTo>
                    <a:pt x="1703" y="1"/>
                  </a:lnTo>
                  <a:cubicBezTo>
                    <a:pt x="1678" y="30"/>
                    <a:pt x="1" y="958"/>
                    <a:pt x="1" y="1945"/>
                  </a:cubicBezTo>
                  <a:cubicBezTo>
                    <a:pt x="1" y="4181"/>
                    <a:pt x="1652" y="8967"/>
                    <a:pt x="1732" y="8967"/>
                  </a:cubicBezTo>
                  <a:cubicBezTo>
                    <a:pt x="1732" y="8967"/>
                    <a:pt x="1733" y="8967"/>
                    <a:pt x="1733" y="8967"/>
                  </a:cubicBezTo>
                  <a:cubicBezTo>
                    <a:pt x="2250" y="8541"/>
                    <a:pt x="3678" y="5106"/>
                    <a:pt x="4317" y="4955"/>
                  </a:cubicBezTo>
                  <a:cubicBezTo>
                    <a:pt x="4833" y="5623"/>
                    <a:pt x="5350" y="6322"/>
                    <a:pt x="5837" y="6991"/>
                  </a:cubicBezTo>
                  <a:cubicBezTo>
                    <a:pt x="6414" y="6414"/>
                    <a:pt x="6809" y="5714"/>
                    <a:pt x="7022" y="4894"/>
                  </a:cubicBezTo>
                  <a:cubicBezTo>
                    <a:pt x="8116" y="5927"/>
                    <a:pt x="9119" y="7295"/>
                    <a:pt x="9545" y="8754"/>
                  </a:cubicBezTo>
                  <a:cubicBezTo>
                    <a:pt x="10791" y="6322"/>
                    <a:pt x="11065" y="2827"/>
                    <a:pt x="10821" y="1672"/>
                  </a:cubicBezTo>
                  <a:cubicBezTo>
                    <a:pt x="10700" y="1185"/>
                    <a:pt x="10031" y="486"/>
                    <a:pt x="957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7"/>
            <p:cNvSpPr/>
            <p:nvPr/>
          </p:nvSpPr>
          <p:spPr>
            <a:xfrm>
              <a:off x="-362200" y="2959375"/>
              <a:ext cx="223425" cy="23425"/>
            </a:xfrm>
            <a:custGeom>
              <a:rect b="b" l="l" r="r" t="t"/>
              <a:pathLst>
                <a:path extrusionOk="0" h="937" w="8937">
                  <a:moveTo>
                    <a:pt x="4586" y="1"/>
                  </a:moveTo>
                  <a:cubicBezTo>
                    <a:pt x="3174" y="1"/>
                    <a:pt x="1765" y="35"/>
                    <a:pt x="365" y="180"/>
                  </a:cubicBezTo>
                  <a:cubicBezTo>
                    <a:pt x="0" y="271"/>
                    <a:pt x="0" y="757"/>
                    <a:pt x="365" y="757"/>
                  </a:cubicBezTo>
                  <a:cubicBezTo>
                    <a:pt x="1765" y="902"/>
                    <a:pt x="3174" y="936"/>
                    <a:pt x="4586" y="936"/>
                  </a:cubicBezTo>
                  <a:cubicBezTo>
                    <a:pt x="5842" y="936"/>
                    <a:pt x="7100" y="909"/>
                    <a:pt x="8359" y="909"/>
                  </a:cubicBezTo>
                  <a:cubicBezTo>
                    <a:pt x="8937" y="909"/>
                    <a:pt x="8937" y="28"/>
                    <a:pt x="8359" y="28"/>
                  </a:cubicBezTo>
                  <a:cubicBezTo>
                    <a:pt x="7100" y="28"/>
                    <a:pt x="5842" y="1"/>
                    <a:pt x="458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7"/>
            <p:cNvSpPr/>
            <p:nvPr/>
          </p:nvSpPr>
          <p:spPr>
            <a:xfrm>
              <a:off x="38250" y="2955600"/>
              <a:ext cx="222675" cy="23400"/>
            </a:xfrm>
            <a:custGeom>
              <a:rect b="b" l="l" r="r" t="t"/>
              <a:pathLst>
                <a:path extrusionOk="0" h="936" w="8907">
                  <a:moveTo>
                    <a:pt x="4571" y="0"/>
                  </a:moveTo>
                  <a:cubicBezTo>
                    <a:pt x="3159" y="0"/>
                    <a:pt x="1750" y="34"/>
                    <a:pt x="366" y="179"/>
                  </a:cubicBezTo>
                  <a:cubicBezTo>
                    <a:pt x="1" y="240"/>
                    <a:pt x="1" y="726"/>
                    <a:pt x="366" y="756"/>
                  </a:cubicBezTo>
                  <a:cubicBezTo>
                    <a:pt x="1750" y="901"/>
                    <a:pt x="3159" y="935"/>
                    <a:pt x="4571" y="935"/>
                  </a:cubicBezTo>
                  <a:cubicBezTo>
                    <a:pt x="5827" y="935"/>
                    <a:pt x="7085" y="908"/>
                    <a:pt x="8329" y="908"/>
                  </a:cubicBezTo>
                  <a:cubicBezTo>
                    <a:pt x="8907" y="908"/>
                    <a:pt x="8907" y="27"/>
                    <a:pt x="8329" y="27"/>
                  </a:cubicBezTo>
                  <a:cubicBezTo>
                    <a:pt x="7085" y="27"/>
                    <a:pt x="5827" y="0"/>
                    <a:pt x="45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7"/>
            <p:cNvSpPr/>
            <p:nvPr/>
          </p:nvSpPr>
          <p:spPr>
            <a:xfrm>
              <a:off x="-267975" y="1151300"/>
              <a:ext cx="381500" cy="524700"/>
            </a:xfrm>
            <a:custGeom>
              <a:rect b="b" l="l" r="r" t="t"/>
              <a:pathLst>
                <a:path extrusionOk="0" h="20988" w="15260">
                  <a:moveTo>
                    <a:pt x="8000" y="1"/>
                  </a:moveTo>
                  <a:cubicBezTo>
                    <a:pt x="5408" y="1"/>
                    <a:pt x="2746" y="799"/>
                    <a:pt x="1399" y="2897"/>
                  </a:cubicBezTo>
                  <a:cubicBezTo>
                    <a:pt x="0" y="5025"/>
                    <a:pt x="456" y="8034"/>
                    <a:pt x="639" y="10617"/>
                  </a:cubicBezTo>
                  <a:cubicBezTo>
                    <a:pt x="852" y="13657"/>
                    <a:pt x="1855" y="16210"/>
                    <a:pt x="3739" y="18551"/>
                  </a:cubicBezTo>
                  <a:cubicBezTo>
                    <a:pt x="4736" y="19811"/>
                    <a:pt x="6694" y="20987"/>
                    <a:pt x="8250" y="20987"/>
                  </a:cubicBezTo>
                  <a:cubicBezTo>
                    <a:pt x="8307" y="20987"/>
                    <a:pt x="8364" y="20986"/>
                    <a:pt x="8420" y="20982"/>
                  </a:cubicBezTo>
                  <a:cubicBezTo>
                    <a:pt x="10031" y="20922"/>
                    <a:pt x="11429" y="19858"/>
                    <a:pt x="12675" y="18308"/>
                  </a:cubicBezTo>
                  <a:cubicBezTo>
                    <a:pt x="14773" y="15481"/>
                    <a:pt x="15259" y="11225"/>
                    <a:pt x="15107" y="7912"/>
                  </a:cubicBezTo>
                  <a:cubicBezTo>
                    <a:pt x="14925" y="3778"/>
                    <a:pt x="14378" y="1104"/>
                    <a:pt x="10821" y="313"/>
                  </a:cubicBezTo>
                  <a:cubicBezTo>
                    <a:pt x="9940" y="114"/>
                    <a:pt x="8975" y="1"/>
                    <a:pt x="8000"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7"/>
            <p:cNvSpPr/>
            <p:nvPr/>
          </p:nvSpPr>
          <p:spPr>
            <a:xfrm>
              <a:off x="-324975" y="1095475"/>
              <a:ext cx="490925" cy="365750"/>
            </a:xfrm>
            <a:custGeom>
              <a:rect b="b" l="l" r="r" t="t"/>
              <a:pathLst>
                <a:path extrusionOk="0" h="14630" w="19637">
                  <a:moveTo>
                    <a:pt x="10438" y="1"/>
                  </a:moveTo>
                  <a:cubicBezTo>
                    <a:pt x="8930" y="1"/>
                    <a:pt x="7429" y="219"/>
                    <a:pt x="6019" y="783"/>
                  </a:cubicBezTo>
                  <a:cubicBezTo>
                    <a:pt x="4195" y="1452"/>
                    <a:pt x="2584" y="2759"/>
                    <a:pt x="1673" y="4431"/>
                  </a:cubicBezTo>
                  <a:cubicBezTo>
                    <a:pt x="1" y="7501"/>
                    <a:pt x="791" y="11361"/>
                    <a:pt x="2432" y="14461"/>
                  </a:cubicBezTo>
                  <a:cubicBezTo>
                    <a:pt x="2588" y="14575"/>
                    <a:pt x="2747" y="14629"/>
                    <a:pt x="2897" y="14629"/>
                  </a:cubicBezTo>
                  <a:cubicBezTo>
                    <a:pt x="3188" y="14629"/>
                    <a:pt x="3447" y="14427"/>
                    <a:pt x="3587" y="14066"/>
                  </a:cubicBezTo>
                  <a:cubicBezTo>
                    <a:pt x="3831" y="13550"/>
                    <a:pt x="4013" y="10753"/>
                    <a:pt x="4074" y="8565"/>
                  </a:cubicBezTo>
                  <a:lnTo>
                    <a:pt x="4074" y="8565"/>
                  </a:lnTo>
                  <a:cubicBezTo>
                    <a:pt x="4073" y="8565"/>
                    <a:pt x="4073" y="8565"/>
                    <a:pt x="4073" y="8565"/>
                  </a:cubicBezTo>
                  <a:cubicBezTo>
                    <a:pt x="4043" y="8565"/>
                    <a:pt x="6601" y="6033"/>
                    <a:pt x="7296" y="4583"/>
                  </a:cubicBezTo>
                  <a:lnTo>
                    <a:pt x="7296" y="4583"/>
                  </a:lnTo>
                  <a:cubicBezTo>
                    <a:pt x="7235" y="5586"/>
                    <a:pt x="15259" y="7653"/>
                    <a:pt x="16597" y="7805"/>
                  </a:cubicBezTo>
                  <a:cubicBezTo>
                    <a:pt x="16870" y="9203"/>
                    <a:pt x="16901" y="12547"/>
                    <a:pt x="17266" y="13002"/>
                  </a:cubicBezTo>
                  <a:cubicBezTo>
                    <a:pt x="17537" y="13293"/>
                    <a:pt x="17943" y="13497"/>
                    <a:pt x="18328" y="13497"/>
                  </a:cubicBezTo>
                  <a:cubicBezTo>
                    <a:pt x="18548" y="13497"/>
                    <a:pt x="18761" y="13431"/>
                    <a:pt x="18937" y="13276"/>
                  </a:cubicBezTo>
                  <a:cubicBezTo>
                    <a:pt x="19515" y="10966"/>
                    <a:pt x="19636" y="8534"/>
                    <a:pt x="19302" y="6133"/>
                  </a:cubicBezTo>
                  <a:cubicBezTo>
                    <a:pt x="19150" y="5252"/>
                    <a:pt x="18937" y="4340"/>
                    <a:pt x="18542" y="3580"/>
                  </a:cubicBezTo>
                  <a:cubicBezTo>
                    <a:pt x="17266" y="1239"/>
                    <a:pt x="14439" y="236"/>
                    <a:pt x="11764" y="54"/>
                  </a:cubicBezTo>
                  <a:cubicBezTo>
                    <a:pt x="11323" y="19"/>
                    <a:pt x="10880" y="1"/>
                    <a:pt x="10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7"/>
            <p:cNvSpPr/>
            <p:nvPr/>
          </p:nvSpPr>
          <p:spPr>
            <a:xfrm>
              <a:off x="-307500" y="1384700"/>
              <a:ext cx="92750" cy="139225"/>
            </a:xfrm>
            <a:custGeom>
              <a:rect b="b" l="l" r="r" t="t"/>
              <a:pathLst>
                <a:path extrusionOk="0" h="5569" w="3710">
                  <a:moveTo>
                    <a:pt x="1499" y="1"/>
                  </a:moveTo>
                  <a:cubicBezTo>
                    <a:pt x="1344" y="1"/>
                    <a:pt x="1179" y="31"/>
                    <a:pt x="1004" y="96"/>
                  </a:cubicBezTo>
                  <a:cubicBezTo>
                    <a:pt x="366" y="339"/>
                    <a:pt x="1" y="1525"/>
                    <a:pt x="122" y="2193"/>
                  </a:cubicBezTo>
                  <a:cubicBezTo>
                    <a:pt x="396" y="3561"/>
                    <a:pt x="1004" y="5020"/>
                    <a:pt x="2220" y="5506"/>
                  </a:cubicBezTo>
                  <a:cubicBezTo>
                    <a:pt x="2317" y="5549"/>
                    <a:pt x="2414" y="5569"/>
                    <a:pt x="2510" y="5569"/>
                  </a:cubicBezTo>
                  <a:cubicBezTo>
                    <a:pt x="3155" y="5569"/>
                    <a:pt x="3709" y="4676"/>
                    <a:pt x="3709" y="4199"/>
                  </a:cubicBezTo>
                  <a:cubicBezTo>
                    <a:pt x="3709" y="3725"/>
                    <a:pt x="3223" y="1"/>
                    <a:pt x="1499"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7"/>
            <p:cNvSpPr/>
            <p:nvPr/>
          </p:nvSpPr>
          <p:spPr>
            <a:xfrm>
              <a:off x="71000" y="1384700"/>
              <a:ext cx="92675" cy="139225"/>
            </a:xfrm>
            <a:custGeom>
              <a:rect b="b" l="l" r="r" t="t"/>
              <a:pathLst>
                <a:path extrusionOk="0" h="5569" w="3707">
                  <a:moveTo>
                    <a:pt x="2238" y="1"/>
                  </a:moveTo>
                  <a:cubicBezTo>
                    <a:pt x="510" y="1"/>
                    <a:pt x="0" y="3725"/>
                    <a:pt x="28" y="4199"/>
                  </a:cubicBezTo>
                  <a:cubicBezTo>
                    <a:pt x="28" y="4676"/>
                    <a:pt x="582" y="5569"/>
                    <a:pt x="1228" y="5569"/>
                  </a:cubicBezTo>
                  <a:cubicBezTo>
                    <a:pt x="1323" y="5569"/>
                    <a:pt x="1420" y="5549"/>
                    <a:pt x="1518" y="5506"/>
                  </a:cubicBezTo>
                  <a:cubicBezTo>
                    <a:pt x="2734" y="5020"/>
                    <a:pt x="3341" y="3561"/>
                    <a:pt x="3615" y="2193"/>
                  </a:cubicBezTo>
                  <a:cubicBezTo>
                    <a:pt x="3706" y="1525"/>
                    <a:pt x="3372" y="339"/>
                    <a:pt x="2734" y="96"/>
                  </a:cubicBezTo>
                  <a:cubicBezTo>
                    <a:pt x="2558" y="31"/>
                    <a:pt x="2393" y="1"/>
                    <a:pt x="2238"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7"/>
            <p:cNvSpPr/>
            <p:nvPr/>
          </p:nvSpPr>
          <p:spPr>
            <a:xfrm>
              <a:off x="-160075" y="1384800"/>
              <a:ext cx="40300" cy="39550"/>
            </a:xfrm>
            <a:custGeom>
              <a:rect b="b" l="l" r="r" t="t"/>
              <a:pathLst>
                <a:path extrusionOk="0" h="1582" w="1612">
                  <a:moveTo>
                    <a:pt x="791" y="1"/>
                  </a:moveTo>
                  <a:cubicBezTo>
                    <a:pt x="335" y="1"/>
                    <a:pt x="1" y="335"/>
                    <a:pt x="1" y="791"/>
                  </a:cubicBezTo>
                  <a:cubicBezTo>
                    <a:pt x="1" y="1247"/>
                    <a:pt x="335" y="1581"/>
                    <a:pt x="791" y="1581"/>
                  </a:cubicBezTo>
                  <a:cubicBezTo>
                    <a:pt x="1247" y="1581"/>
                    <a:pt x="1612" y="1247"/>
                    <a:pt x="1612" y="791"/>
                  </a:cubicBezTo>
                  <a:cubicBezTo>
                    <a:pt x="1612" y="366"/>
                    <a:pt x="1247" y="1"/>
                    <a:pt x="7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7"/>
            <p:cNvSpPr/>
            <p:nvPr/>
          </p:nvSpPr>
          <p:spPr>
            <a:xfrm>
              <a:off x="-14925" y="1384800"/>
              <a:ext cx="40300" cy="39550"/>
            </a:xfrm>
            <a:custGeom>
              <a:rect b="b" l="l" r="r" t="t"/>
              <a:pathLst>
                <a:path extrusionOk="0" h="1582" w="1612">
                  <a:moveTo>
                    <a:pt x="821" y="1"/>
                  </a:moveTo>
                  <a:cubicBezTo>
                    <a:pt x="365" y="1"/>
                    <a:pt x="0" y="335"/>
                    <a:pt x="0" y="791"/>
                  </a:cubicBezTo>
                  <a:cubicBezTo>
                    <a:pt x="0" y="1247"/>
                    <a:pt x="365" y="1581"/>
                    <a:pt x="821" y="1581"/>
                  </a:cubicBezTo>
                  <a:cubicBezTo>
                    <a:pt x="1277" y="1581"/>
                    <a:pt x="1611" y="1247"/>
                    <a:pt x="1611" y="791"/>
                  </a:cubicBezTo>
                  <a:cubicBezTo>
                    <a:pt x="1611" y="335"/>
                    <a:pt x="1216" y="1"/>
                    <a:pt x="82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7"/>
            <p:cNvSpPr/>
            <p:nvPr/>
          </p:nvSpPr>
          <p:spPr>
            <a:xfrm>
              <a:off x="-87875" y="1382525"/>
              <a:ext cx="64475" cy="138050"/>
            </a:xfrm>
            <a:custGeom>
              <a:rect b="b" l="l" r="r" t="t"/>
              <a:pathLst>
                <a:path extrusionOk="0" h="5522" w="2579">
                  <a:moveTo>
                    <a:pt x="699" y="1"/>
                  </a:moveTo>
                  <a:cubicBezTo>
                    <a:pt x="0" y="1"/>
                    <a:pt x="335" y="3983"/>
                    <a:pt x="335" y="5046"/>
                  </a:cubicBezTo>
                  <a:cubicBezTo>
                    <a:pt x="335" y="5384"/>
                    <a:pt x="704" y="5521"/>
                    <a:pt x="1134" y="5521"/>
                  </a:cubicBezTo>
                  <a:cubicBezTo>
                    <a:pt x="1786" y="5521"/>
                    <a:pt x="2578" y="5206"/>
                    <a:pt x="2432" y="4803"/>
                  </a:cubicBezTo>
                  <a:cubicBezTo>
                    <a:pt x="2067" y="4195"/>
                    <a:pt x="1307" y="4286"/>
                    <a:pt x="1216" y="2432"/>
                  </a:cubicBezTo>
                  <a:cubicBezTo>
                    <a:pt x="1186" y="852"/>
                    <a:pt x="1216" y="1"/>
                    <a:pt x="69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7"/>
            <p:cNvSpPr/>
            <p:nvPr/>
          </p:nvSpPr>
          <p:spPr>
            <a:xfrm>
              <a:off x="-30850" y="1323825"/>
              <a:ext cx="87975" cy="20100"/>
            </a:xfrm>
            <a:custGeom>
              <a:rect b="b" l="l" r="r" t="t"/>
              <a:pathLst>
                <a:path extrusionOk="0" h="804" w="3519">
                  <a:moveTo>
                    <a:pt x="1815" y="1"/>
                  </a:moveTo>
                  <a:cubicBezTo>
                    <a:pt x="1200" y="1"/>
                    <a:pt x="576" y="191"/>
                    <a:pt x="121" y="495"/>
                  </a:cubicBezTo>
                  <a:cubicBezTo>
                    <a:pt x="0" y="591"/>
                    <a:pt x="51" y="744"/>
                    <a:pt x="153" y="744"/>
                  </a:cubicBezTo>
                  <a:cubicBezTo>
                    <a:pt x="180" y="744"/>
                    <a:pt x="210" y="733"/>
                    <a:pt x="242" y="707"/>
                  </a:cubicBezTo>
                  <a:cubicBezTo>
                    <a:pt x="707" y="423"/>
                    <a:pt x="1144" y="309"/>
                    <a:pt x="1575" y="309"/>
                  </a:cubicBezTo>
                  <a:cubicBezTo>
                    <a:pt x="2159" y="309"/>
                    <a:pt x="2730" y="519"/>
                    <a:pt x="3342" y="799"/>
                  </a:cubicBezTo>
                  <a:cubicBezTo>
                    <a:pt x="3352" y="802"/>
                    <a:pt x="3362" y="803"/>
                    <a:pt x="3372" y="803"/>
                  </a:cubicBezTo>
                  <a:cubicBezTo>
                    <a:pt x="3452" y="803"/>
                    <a:pt x="3518" y="701"/>
                    <a:pt x="3464" y="647"/>
                  </a:cubicBezTo>
                  <a:cubicBezTo>
                    <a:pt x="3038" y="191"/>
                    <a:pt x="2431" y="1"/>
                    <a:pt x="1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7"/>
            <p:cNvSpPr/>
            <p:nvPr/>
          </p:nvSpPr>
          <p:spPr>
            <a:xfrm>
              <a:off x="-186425" y="1323825"/>
              <a:ext cx="87450" cy="20100"/>
            </a:xfrm>
            <a:custGeom>
              <a:rect b="b" l="l" r="r" t="t"/>
              <a:pathLst>
                <a:path extrusionOk="0" h="804" w="3498">
                  <a:moveTo>
                    <a:pt x="1685" y="1"/>
                  </a:moveTo>
                  <a:cubicBezTo>
                    <a:pt x="1070" y="1"/>
                    <a:pt x="477" y="191"/>
                    <a:pt x="82" y="647"/>
                  </a:cubicBezTo>
                  <a:cubicBezTo>
                    <a:pt x="1" y="701"/>
                    <a:pt x="64" y="803"/>
                    <a:pt x="144" y="803"/>
                  </a:cubicBezTo>
                  <a:cubicBezTo>
                    <a:pt x="153" y="803"/>
                    <a:pt x="163" y="802"/>
                    <a:pt x="173" y="799"/>
                  </a:cubicBezTo>
                  <a:cubicBezTo>
                    <a:pt x="789" y="534"/>
                    <a:pt x="1375" y="332"/>
                    <a:pt x="1971" y="332"/>
                  </a:cubicBezTo>
                  <a:cubicBezTo>
                    <a:pt x="2404" y="332"/>
                    <a:pt x="2843" y="439"/>
                    <a:pt x="3304" y="707"/>
                  </a:cubicBezTo>
                  <a:cubicBezTo>
                    <a:pt x="3329" y="733"/>
                    <a:pt x="3354" y="744"/>
                    <a:pt x="3375" y="744"/>
                  </a:cubicBezTo>
                  <a:cubicBezTo>
                    <a:pt x="3456" y="744"/>
                    <a:pt x="3498" y="591"/>
                    <a:pt x="3426" y="495"/>
                  </a:cubicBezTo>
                  <a:cubicBezTo>
                    <a:pt x="2939" y="191"/>
                    <a:pt x="2301" y="1"/>
                    <a:pt x="16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7"/>
            <p:cNvSpPr/>
            <p:nvPr/>
          </p:nvSpPr>
          <p:spPr>
            <a:xfrm>
              <a:off x="-191225" y="1469150"/>
              <a:ext cx="51700" cy="38025"/>
            </a:xfrm>
            <a:custGeom>
              <a:rect b="b" l="l" r="r" t="t"/>
              <a:pathLst>
                <a:path extrusionOk="0" h="1521" w="2068">
                  <a:moveTo>
                    <a:pt x="1034" y="1"/>
                  </a:moveTo>
                  <a:cubicBezTo>
                    <a:pt x="456" y="1"/>
                    <a:pt x="0" y="335"/>
                    <a:pt x="0" y="761"/>
                  </a:cubicBezTo>
                  <a:cubicBezTo>
                    <a:pt x="0" y="1156"/>
                    <a:pt x="456" y="1521"/>
                    <a:pt x="1034" y="1521"/>
                  </a:cubicBezTo>
                  <a:cubicBezTo>
                    <a:pt x="1581" y="1521"/>
                    <a:pt x="2067" y="1156"/>
                    <a:pt x="2067" y="761"/>
                  </a:cubicBezTo>
                  <a:cubicBezTo>
                    <a:pt x="2067" y="335"/>
                    <a:pt x="1581" y="1"/>
                    <a:pt x="10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7"/>
            <p:cNvSpPr/>
            <p:nvPr/>
          </p:nvSpPr>
          <p:spPr>
            <a:xfrm>
              <a:off x="10900" y="1462325"/>
              <a:ext cx="51700" cy="38025"/>
            </a:xfrm>
            <a:custGeom>
              <a:rect b="b" l="l" r="r" t="t"/>
              <a:pathLst>
                <a:path extrusionOk="0" h="1521" w="2068">
                  <a:moveTo>
                    <a:pt x="1034" y="0"/>
                  </a:moveTo>
                  <a:cubicBezTo>
                    <a:pt x="457" y="0"/>
                    <a:pt x="1" y="335"/>
                    <a:pt x="1" y="760"/>
                  </a:cubicBezTo>
                  <a:cubicBezTo>
                    <a:pt x="1" y="1186"/>
                    <a:pt x="457" y="1520"/>
                    <a:pt x="1034" y="1520"/>
                  </a:cubicBezTo>
                  <a:cubicBezTo>
                    <a:pt x="1612" y="1520"/>
                    <a:pt x="2068" y="1186"/>
                    <a:pt x="2068" y="760"/>
                  </a:cubicBezTo>
                  <a:cubicBezTo>
                    <a:pt x="2068" y="335"/>
                    <a:pt x="1612" y="0"/>
                    <a:pt x="10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7"/>
            <p:cNvSpPr/>
            <p:nvPr/>
          </p:nvSpPr>
          <p:spPr>
            <a:xfrm>
              <a:off x="-103075" y="1550475"/>
              <a:ext cx="76775" cy="64100"/>
            </a:xfrm>
            <a:custGeom>
              <a:rect b="b" l="l" r="r" t="t"/>
              <a:pathLst>
                <a:path extrusionOk="0" h="2564" w="3071">
                  <a:moveTo>
                    <a:pt x="3010" y="0"/>
                  </a:moveTo>
                  <a:lnTo>
                    <a:pt x="3010" y="0"/>
                  </a:lnTo>
                  <a:cubicBezTo>
                    <a:pt x="2371" y="185"/>
                    <a:pt x="1510" y="259"/>
                    <a:pt x="823" y="259"/>
                  </a:cubicBezTo>
                  <a:cubicBezTo>
                    <a:pt x="495" y="259"/>
                    <a:pt x="206" y="242"/>
                    <a:pt x="0" y="213"/>
                  </a:cubicBezTo>
                  <a:lnTo>
                    <a:pt x="0" y="213"/>
                  </a:lnTo>
                  <a:cubicBezTo>
                    <a:pt x="175" y="1027"/>
                    <a:pt x="544" y="2563"/>
                    <a:pt x="1665" y="2563"/>
                  </a:cubicBezTo>
                  <a:cubicBezTo>
                    <a:pt x="1717" y="2563"/>
                    <a:pt x="1770" y="2560"/>
                    <a:pt x="1824" y="2553"/>
                  </a:cubicBezTo>
                  <a:cubicBezTo>
                    <a:pt x="2402" y="2493"/>
                    <a:pt x="3070" y="1277"/>
                    <a:pt x="30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7"/>
            <p:cNvSpPr/>
            <p:nvPr/>
          </p:nvSpPr>
          <p:spPr>
            <a:xfrm>
              <a:off x="93725" y="1498950"/>
              <a:ext cx="19675" cy="15500"/>
            </a:xfrm>
            <a:custGeom>
              <a:rect b="b" l="l" r="r" t="t"/>
              <a:pathLst>
                <a:path extrusionOk="0" h="620" w="787">
                  <a:moveTo>
                    <a:pt x="457" y="0"/>
                  </a:moveTo>
                  <a:cubicBezTo>
                    <a:pt x="420" y="0"/>
                    <a:pt x="380" y="8"/>
                    <a:pt x="335" y="25"/>
                  </a:cubicBezTo>
                  <a:lnTo>
                    <a:pt x="305" y="25"/>
                  </a:lnTo>
                  <a:cubicBezTo>
                    <a:pt x="1" y="146"/>
                    <a:pt x="1" y="481"/>
                    <a:pt x="305" y="602"/>
                  </a:cubicBezTo>
                  <a:lnTo>
                    <a:pt x="335" y="602"/>
                  </a:lnTo>
                  <a:cubicBezTo>
                    <a:pt x="373" y="614"/>
                    <a:pt x="408" y="619"/>
                    <a:pt x="440" y="619"/>
                  </a:cubicBezTo>
                  <a:cubicBezTo>
                    <a:pt x="781" y="619"/>
                    <a:pt x="787" y="0"/>
                    <a:pt x="45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7"/>
            <p:cNvSpPr/>
            <p:nvPr/>
          </p:nvSpPr>
          <p:spPr>
            <a:xfrm>
              <a:off x="-252025" y="1499700"/>
              <a:ext cx="18925" cy="15500"/>
            </a:xfrm>
            <a:custGeom>
              <a:rect b="b" l="l" r="r" t="t"/>
              <a:pathLst>
                <a:path extrusionOk="0" h="620" w="757">
                  <a:moveTo>
                    <a:pt x="426" y="1"/>
                  </a:moveTo>
                  <a:cubicBezTo>
                    <a:pt x="390" y="1"/>
                    <a:pt x="349" y="8"/>
                    <a:pt x="305" y="25"/>
                  </a:cubicBezTo>
                  <a:lnTo>
                    <a:pt x="274" y="25"/>
                  </a:lnTo>
                  <a:cubicBezTo>
                    <a:pt x="1" y="147"/>
                    <a:pt x="1" y="481"/>
                    <a:pt x="274" y="603"/>
                  </a:cubicBezTo>
                  <a:lnTo>
                    <a:pt x="305" y="603"/>
                  </a:lnTo>
                  <a:cubicBezTo>
                    <a:pt x="342" y="614"/>
                    <a:pt x="377" y="620"/>
                    <a:pt x="409" y="620"/>
                  </a:cubicBezTo>
                  <a:cubicBezTo>
                    <a:pt x="750" y="620"/>
                    <a:pt x="756" y="1"/>
                    <a:pt x="42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7"/>
            <p:cNvSpPr/>
            <p:nvPr/>
          </p:nvSpPr>
          <p:spPr>
            <a:xfrm>
              <a:off x="184350" y="1790875"/>
              <a:ext cx="398775" cy="643700"/>
            </a:xfrm>
            <a:custGeom>
              <a:rect b="b" l="l" r="r" t="t"/>
              <a:pathLst>
                <a:path extrusionOk="0" h="25748" w="15951">
                  <a:moveTo>
                    <a:pt x="4234" y="1"/>
                  </a:moveTo>
                  <a:cubicBezTo>
                    <a:pt x="2759" y="1"/>
                    <a:pt x="1" y="2722"/>
                    <a:pt x="1665" y="8166"/>
                  </a:cubicBezTo>
                  <a:cubicBezTo>
                    <a:pt x="2850" y="12117"/>
                    <a:pt x="4917" y="15734"/>
                    <a:pt x="6954" y="19351"/>
                  </a:cubicBezTo>
                  <a:cubicBezTo>
                    <a:pt x="8078" y="21327"/>
                    <a:pt x="9324" y="23333"/>
                    <a:pt x="11118" y="24731"/>
                  </a:cubicBezTo>
                  <a:cubicBezTo>
                    <a:pt x="11828" y="25303"/>
                    <a:pt x="12769" y="25748"/>
                    <a:pt x="13633" y="25748"/>
                  </a:cubicBezTo>
                  <a:cubicBezTo>
                    <a:pt x="14100" y="25748"/>
                    <a:pt x="14544" y="25618"/>
                    <a:pt x="14917" y="25309"/>
                  </a:cubicBezTo>
                  <a:cubicBezTo>
                    <a:pt x="15951" y="24488"/>
                    <a:pt x="15799" y="22907"/>
                    <a:pt x="15495" y="21661"/>
                  </a:cubicBezTo>
                  <a:cubicBezTo>
                    <a:pt x="14978" y="19503"/>
                    <a:pt x="11087" y="9776"/>
                    <a:pt x="9294" y="6251"/>
                  </a:cubicBezTo>
                  <a:cubicBezTo>
                    <a:pt x="8716" y="5065"/>
                    <a:pt x="6954" y="931"/>
                    <a:pt x="4552" y="50"/>
                  </a:cubicBezTo>
                  <a:cubicBezTo>
                    <a:pt x="4456" y="17"/>
                    <a:pt x="4349" y="1"/>
                    <a:pt x="42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7"/>
            <p:cNvSpPr/>
            <p:nvPr/>
          </p:nvSpPr>
          <p:spPr>
            <a:xfrm>
              <a:off x="229750" y="1841950"/>
              <a:ext cx="59775" cy="293250"/>
            </a:xfrm>
            <a:custGeom>
              <a:rect b="b" l="l" r="r" t="t"/>
              <a:pathLst>
                <a:path extrusionOk="0" h="11730" w="2391">
                  <a:moveTo>
                    <a:pt x="2053" y="1"/>
                  </a:moveTo>
                  <a:cubicBezTo>
                    <a:pt x="1965" y="1"/>
                    <a:pt x="1877" y="41"/>
                    <a:pt x="1824" y="135"/>
                  </a:cubicBezTo>
                  <a:cubicBezTo>
                    <a:pt x="1" y="3630"/>
                    <a:pt x="943" y="8007"/>
                    <a:pt x="1976" y="11594"/>
                  </a:cubicBezTo>
                  <a:cubicBezTo>
                    <a:pt x="2001" y="11691"/>
                    <a:pt x="2074" y="11730"/>
                    <a:pt x="2147" y="11730"/>
                  </a:cubicBezTo>
                  <a:cubicBezTo>
                    <a:pt x="2256" y="11730"/>
                    <a:pt x="2365" y="11642"/>
                    <a:pt x="2311" y="11533"/>
                  </a:cubicBezTo>
                  <a:cubicBezTo>
                    <a:pt x="1520" y="7642"/>
                    <a:pt x="821" y="4147"/>
                    <a:pt x="2311" y="347"/>
                  </a:cubicBezTo>
                  <a:cubicBezTo>
                    <a:pt x="2391" y="148"/>
                    <a:pt x="2221" y="1"/>
                    <a:pt x="20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7"/>
            <p:cNvSpPr/>
            <p:nvPr/>
          </p:nvSpPr>
          <p:spPr>
            <a:xfrm>
              <a:off x="219375" y="2064925"/>
              <a:ext cx="61150" cy="89625"/>
            </a:xfrm>
            <a:custGeom>
              <a:rect b="b" l="l" r="r" t="t"/>
              <a:pathLst>
                <a:path extrusionOk="0" h="3585" w="2446">
                  <a:moveTo>
                    <a:pt x="178" y="1"/>
                  </a:moveTo>
                  <a:cubicBezTo>
                    <a:pt x="84" y="1"/>
                    <a:pt x="1" y="94"/>
                    <a:pt x="21" y="213"/>
                  </a:cubicBezTo>
                  <a:cubicBezTo>
                    <a:pt x="142" y="912"/>
                    <a:pt x="507" y="1520"/>
                    <a:pt x="902" y="2097"/>
                  </a:cubicBezTo>
                  <a:cubicBezTo>
                    <a:pt x="1236" y="2644"/>
                    <a:pt x="1662" y="3252"/>
                    <a:pt x="2209" y="3556"/>
                  </a:cubicBezTo>
                  <a:cubicBezTo>
                    <a:pt x="2241" y="3576"/>
                    <a:pt x="2271" y="3584"/>
                    <a:pt x="2297" y="3584"/>
                  </a:cubicBezTo>
                  <a:cubicBezTo>
                    <a:pt x="2394" y="3584"/>
                    <a:pt x="2446" y="3470"/>
                    <a:pt x="2422" y="3374"/>
                  </a:cubicBezTo>
                  <a:cubicBezTo>
                    <a:pt x="2118" y="2827"/>
                    <a:pt x="1631" y="2340"/>
                    <a:pt x="1297" y="1793"/>
                  </a:cubicBezTo>
                  <a:cubicBezTo>
                    <a:pt x="932" y="1246"/>
                    <a:pt x="689" y="669"/>
                    <a:pt x="324" y="91"/>
                  </a:cubicBezTo>
                  <a:cubicBezTo>
                    <a:pt x="282" y="28"/>
                    <a:pt x="229" y="1"/>
                    <a:pt x="1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7"/>
            <p:cNvSpPr/>
            <p:nvPr/>
          </p:nvSpPr>
          <p:spPr>
            <a:xfrm>
              <a:off x="298900" y="1567175"/>
              <a:ext cx="170250" cy="289325"/>
            </a:xfrm>
            <a:custGeom>
              <a:rect b="b" l="l" r="r" t="t"/>
              <a:pathLst>
                <a:path extrusionOk="0" h="11573" w="6810">
                  <a:moveTo>
                    <a:pt x="4347" y="1"/>
                  </a:moveTo>
                  <a:lnTo>
                    <a:pt x="305" y="9727"/>
                  </a:lnTo>
                  <a:cubicBezTo>
                    <a:pt x="1" y="10396"/>
                    <a:pt x="335" y="11186"/>
                    <a:pt x="1034" y="11460"/>
                  </a:cubicBezTo>
                  <a:cubicBezTo>
                    <a:pt x="1202" y="11536"/>
                    <a:pt x="1380" y="11573"/>
                    <a:pt x="1556" y="11573"/>
                  </a:cubicBezTo>
                  <a:cubicBezTo>
                    <a:pt x="2079" y="11573"/>
                    <a:pt x="2585" y="11254"/>
                    <a:pt x="2767" y="10730"/>
                  </a:cubicBezTo>
                  <a:lnTo>
                    <a:pt x="6809" y="1004"/>
                  </a:lnTo>
                  <a:lnTo>
                    <a:pt x="43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7"/>
            <p:cNvSpPr/>
            <p:nvPr/>
          </p:nvSpPr>
          <p:spPr>
            <a:xfrm>
              <a:off x="314850" y="1621900"/>
              <a:ext cx="123150" cy="219425"/>
            </a:xfrm>
            <a:custGeom>
              <a:rect b="b" l="l" r="r" t="t"/>
              <a:pathLst>
                <a:path extrusionOk="0" h="8777" w="4926">
                  <a:moveTo>
                    <a:pt x="3344" y="0"/>
                  </a:moveTo>
                  <a:lnTo>
                    <a:pt x="214" y="7599"/>
                  </a:lnTo>
                  <a:cubicBezTo>
                    <a:pt x="1" y="8025"/>
                    <a:pt x="214" y="8511"/>
                    <a:pt x="639" y="8693"/>
                  </a:cubicBezTo>
                  <a:cubicBezTo>
                    <a:pt x="752" y="8750"/>
                    <a:pt x="871" y="8776"/>
                    <a:pt x="989" y="8776"/>
                  </a:cubicBezTo>
                  <a:cubicBezTo>
                    <a:pt x="1315" y="8776"/>
                    <a:pt x="1630" y="8573"/>
                    <a:pt x="1764" y="8238"/>
                  </a:cubicBezTo>
                  <a:lnTo>
                    <a:pt x="4925" y="639"/>
                  </a:lnTo>
                  <a:lnTo>
                    <a:pt x="334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7"/>
            <p:cNvSpPr/>
            <p:nvPr/>
          </p:nvSpPr>
          <p:spPr>
            <a:xfrm>
              <a:off x="363500" y="1715350"/>
              <a:ext cx="22050" cy="19575"/>
            </a:xfrm>
            <a:custGeom>
              <a:rect b="b" l="l" r="r" t="t"/>
              <a:pathLst>
                <a:path extrusionOk="0" h="783" w="882">
                  <a:moveTo>
                    <a:pt x="443" y="0"/>
                  </a:moveTo>
                  <a:cubicBezTo>
                    <a:pt x="292" y="0"/>
                    <a:pt x="138" y="104"/>
                    <a:pt x="91" y="244"/>
                  </a:cubicBezTo>
                  <a:cubicBezTo>
                    <a:pt x="0" y="426"/>
                    <a:pt x="91" y="670"/>
                    <a:pt x="304" y="761"/>
                  </a:cubicBezTo>
                  <a:cubicBezTo>
                    <a:pt x="347" y="775"/>
                    <a:pt x="394" y="783"/>
                    <a:pt x="440" y="783"/>
                  </a:cubicBezTo>
                  <a:cubicBezTo>
                    <a:pt x="591" y="783"/>
                    <a:pt x="744" y="703"/>
                    <a:pt x="791" y="518"/>
                  </a:cubicBezTo>
                  <a:cubicBezTo>
                    <a:pt x="882" y="335"/>
                    <a:pt x="791" y="92"/>
                    <a:pt x="578" y="31"/>
                  </a:cubicBezTo>
                  <a:cubicBezTo>
                    <a:pt x="535" y="10"/>
                    <a:pt x="489" y="0"/>
                    <a:pt x="443" y="0"/>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7"/>
            <p:cNvSpPr/>
            <p:nvPr/>
          </p:nvSpPr>
          <p:spPr>
            <a:xfrm>
              <a:off x="384775" y="1660075"/>
              <a:ext cx="17500" cy="15950"/>
            </a:xfrm>
            <a:custGeom>
              <a:rect b="b" l="l" r="r" t="t"/>
              <a:pathLst>
                <a:path extrusionOk="0" h="638" w="700">
                  <a:moveTo>
                    <a:pt x="352" y="0"/>
                  </a:moveTo>
                  <a:cubicBezTo>
                    <a:pt x="230" y="0"/>
                    <a:pt x="129" y="63"/>
                    <a:pt x="61" y="175"/>
                  </a:cubicBezTo>
                  <a:cubicBezTo>
                    <a:pt x="0" y="327"/>
                    <a:pt x="61" y="540"/>
                    <a:pt x="213" y="601"/>
                  </a:cubicBezTo>
                  <a:cubicBezTo>
                    <a:pt x="255" y="626"/>
                    <a:pt x="299" y="637"/>
                    <a:pt x="343" y="637"/>
                  </a:cubicBezTo>
                  <a:cubicBezTo>
                    <a:pt x="459" y="637"/>
                    <a:pt x="573" y="559"/>
                    <a:pt x="639" y="449"/>
                  </a:cubicBezTo>
                  <a:cubicBezTo>
                    <a:pt x="699" y="297"/>
                    <a:pt x="639" y="115"/>
                    <a:pt x="487" y="23"/>
                  </a:cubicBezTo>
                  <a:cubicBezTo>
                    <a:pt x="440" y="8"/>
                    <a:pt x="395" y="0"/>
                    <a:pt x="352" y="0"/>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7"/>
            <p:cNvSpPr/>
            <p:nvPr/>
          </p:nvSpPr>
          <p:spPr>
            <a:xfrm>
              <a:off x="397700" y="1691950"/>
              <a:ext cx="11425" cy="10025"/>
            </a:xfrm>
            <a:custGeom>
              <a:rect b="b" l="l" r="r" t="t"/>
              <a:pathLst>
                <a:path extrusionOk="0" h="401" w="457">
                  <a:moveTo>
                    <a:pt x="209" y="1"/>
                  </a:moveTo>
                  <a:cubicBezTo>
                    <a:pt x="134" y="1"/>
                    <a:pt x="74" y="51"/>
                    <a:pt x="30" y="116"/>
                  </a:cubicBezTo>
                  <a:cubicBezTo>
                    <a:pt x="0" y="238"/>
                    <a:pt x="30" y="359"/>
                    <a:pt x="152" y="390"/>
                  </a:cubicBezTo>
                  <a:cubicBezTo>
                    <a:pt x="181" y="397"/>
                    <a:pt x="209" y="401"/>
                    <a:pt x="237" y="401"/>
                  </a:cubicBezTo>
                  <a:cubicBezTo>
                    <a:pt x="326" y="401"/>
                    <a:pt x="402" y="361"/>
                    <a:pt x="426" y="268"/>
                  </a:cubicBezTo>
                  <a:cubicBezTo>
                    <a:pt x="456" y="147"/>
                    <a:pt x="426" y="55"/>
                    <a:pt x="304" y="25"/>
                  </a:cubicBezTo>
                  <a:cubicBezTo>
                    <a:pt x="270" y="8"/>
                    <a:pt x="239" y="1"/>
                    <a:pt x="209" y="1"/>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7"/>
            <p:cNvSpPr/>
            <p:nvPr/>
          </p:nvSpPr>
          <p:spPr>
            <a:xfrm>
              <a:off x="360450" y="1753850"/>
              <a:ext cx="11425" cy="9675"/>
            </a:xfrm>
            <a:custGeom>
              <a:rect b="b" l="l" r="r" t="t"/>
              <a:pathLst>
                <a:path extrusionOk="0" h="387" w="457">
                  <a:moveTo>
                    <a:pt x="249" y="0"/>
                  </a:moveTo>
                  <a:cubicBezTo>
                    <a:pt x="179" y="0"/>
                    <a:pt x="85" y="40"/>
                    <a:pt x="62" y="133"/>
                  </a:cubicBezTo>
                  <a:cubicBezTo>
                    <a:pt x="1" y="224"/>
                    <a:pt x="62" y="345"/>
                    <a:pt x="153" y="376"/>
                  </a:cubicBezTo>
                  <a:cubicBezTo>
                    <a:pt x="181" y="383"/>
                    <a:pt x="210" y="387"/>
                    <a:pt x="238" y="387"/>
                  </a:cubicBezTo>
                  <a:cubicBezTo>
                    <a:pt x="327" y="387"/>
                    <a:pt x="403" y="347"/>
                    <a:pt x="426" y="254"/>
                  </a:cubicBezTo>
                  <a:cubicBezTo>
                    <a:pt x="457" y="163"/>
                    <a:pt x="426" y="42"/>
                    <a:pt x="305" y="11"/>
                  </a:cubicBezTo>
                  <a:cubicBezTo>
                    <a:pt x="290" y="4"/>
                    <a:pt x="271" y="0"/>
                    <a:pt x="249" y="0"/>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7"/>
            <p:cNvSpPr/>
            <p:nvPr/>
          </p:nvSpPr>
          <p:spPr>
            <a:xfrm>
              <a:off x="398450" y="1539975"/>
              <a:ext cx="89700" cy="54875"/>
            </a:xfrm>
            <a:custGeom>
              <a:rect b="b" l="l" r="r" t="t"/>
              <a:pathLst>
                <a:path extrusionOk="0" h="2195" w="3588">
                  <a:moveTo>
                    <a:pt x="483" y="1"/>
                  </a:moveTo>
                  <a:cubicBezTo>
                    <a:pt x="408" y="1"/>
                    <a:pt x="348" y="50"/>
                    <a:pt x="304" y="116"/>
                  </a:cubicBezTo>
                  <a:lnTo>
                    <a:pt x="61" y="724"/>
                  </a:lnTo>
                  <a:cubicBezTo>
                    <a:pt x="0" y="846"/>
                    <a:pt x="61" y="967"/>
                    <a:pt x="152" y="998"/>
                  </a:cubicBezTo>
                  <a:lnTo>
                    <a:pt x="3010" y="2183"/>
                  </a:lnTo>
                  <a:cubicBezTo>
                    <a:pt x="3038" y="2190"/>
                    <a:pt x="3067" y="2194"/>
                    <a:pt x="3095" y="2194"/>
                  </a:cubicBezTo>
                  <a:cubicBezTo>
                    <a:pt x="3184" y="2194"/>
                    <a:pt x="3260" y="2154"/>
                    <a:pt x="3283" y="2061"/>
                  </a:cubicBezTo>
                  <a:lnTo>
                    <a:pt x="3557" y="1454"/>
                  </a:lnTo>
                  <a:cubicBezTo>
                    <a:pt x="3587" y="1332"/>
                    <a:pt x="3557" y="1210"/>
                    <a:pt x="3435" y="1180"/>
                  </a:cubicBezTo>
                  <a:lnTo>
                    <a:pt x="578" y="25"/>
                  </a:lnTo>
                  <a:cubicBezTo>
                    <a:pt x="544" y="8"/>
                    <a:pt x="512" y="1"/>
                    <a:pt x="4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7"/>
            <p:cNvSpPr/>
            <p:nvPr/>
          </p:nvSpPr>
          <p:spPr>
            <a:xfrm>
              <a:off x="336900" y="1796100"/>
              <a:ext cx="19775" cy="17450"/>
            </a:xfrm>
            <a:custGeom>
              <a:rect b="b" l="l" r="r" t="t"/>
              <a:pathLst>
                <a:path extrusionOk="0" h="698" w="791">
                  <a:moveTo>
                    <a:pt x="395" y="0"/>
                  </a:moveTo>
                  <a:cubicBezTo>
                    <a:pt x="251" y="0"/>
                    <a:pt x="137" y="69"/>
                    <a:pt x="92" y="206"/>
                  </a:cubicBezTo>
                  <a:cubicBezTo>
                    <a:pt x="0" y="418"/>
                    <a:pt x="92" y="601"/>
                    <a:pt x="274" y="662"/>
                  </a:cubicBezTo>
                  <a:cubicBezTo>
                    <a:pt x="323" y="686"/>
                    <a:pt x="372" y="697"/>
                    <a:pt x="419" y="697"/>
                  </a:cubicBezTo>
                  <a:cubicBezTo>
                    <a:pt x="548" y="697"/>
                    <a:pt x="663" y="613"/>
                    <a:pt x="730" y="479"/>
                  </a:cubicBezTo>
                  <a:cubicBezTo>
                    <a:pt x="791" y="297"/>
                    <a:pt x="730" y="114"/>
                    <a:pt x="548" y="23"/>
                  </a:cubicBezTo>
                  <a:cubicBezTo>
                    <a:pt x="494" y="8"/>
                    <a:pt x="443" y="0"/>
                    <a:pt x="395" y="0"/>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7"/>
            <p:cNvSpPr/>
            <p:nvPr/>
          </p:nvSpPr>
          <p:spPr>
            <a:xfrm>
              <a:off x="468350" y="1392400"/>
              <a:ext cx="24350" cy="24350"/>
            </a:xfrm>
            <a:custGeom>
              <a:rect b="b" l="l" r="r" t="t"/>
              <a:pathLst>
                <a:path extrusionOk="0" h="974" w="974">
                  <a:moveTo>
                    <a:pt x="487" y="1"/>
                  </a:moveTo>
                  <a:cubicBezTo>
                    <a:pt x="214" y="1"/>
                    <a:pt x="1" y="214"/>
                    <a:pt x="1" y="487"/>
                  </a:cubicBezTo>
                  <a:cubicBezTo>
                    <a:pt x="1" y="761"/>
                    <a:pt x="214" y="973"/>
                    <a:pt x="487" y="973"/>
                  </a:cubicBezTo>
                  <a:cubicBezTo>
                    <a:pt x="761" y="973"/>
                    <a:pt x="974" y="761"/>
                    <a:pt x="974" y="487"/>
                  </a:cubicBezTo>
                  <a:cubicBezTo>
                    <a:pt x="974" y="214"/>
                    <a:pt x="761" y="1"/>
                    <a:pt x="487" y="1"/>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7"/>
            <p:cNvSpPr/>
            <p:nvPr/>
          </p:nvSpPr>
          <p:spPr>
            <a:xfrm>
              <a:off x="466850" y="1453950"/>
              <a:ext cx="38000" cy="38025"/>
            </a:xfrm>
            <a:custGeom>
              <a:rect b="b" l="l" r="r" t="t"/>
              <a:pathLst>
                <a:path extrusionOk="0" h="1521" w="1520">
                  <a:moveTo>
                    <a:pt x="760" y="1"/>
                  </a:moveTo>
                  <a:cubicBezTo>
                    <a:pt x="365" y="1"/>
                    <a:pt x="0" y="335"/>
                    <a:pt x="0" y="761"/>
                  </a:cubicBezTo>
                  <a:cubicBezTo>
                    <a:pt x="0" y="1186"/>
                    <a:pt x="365" y="1521"/>
                    <a:pt x="760" y="1521"/>
                  </a:cubicBezTo>
                  <a:cubicBezTo>
                    <a:pt x="1186" y="1521"/>
                    <a:pt x="1520" y="1186"/>
                    <a:pt x="1520" y="761"/>
                  </a:cubicBezTo>
                  <a:cubicBezTo>
                    <a:pt x="1520" y="335"/>
                    <a:pt x="1186" y="1"/>
                    <a:pt x="760" y="1"/>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7"/>
            <p:cNvSpPr/>
            <p:nvPr/>
          </p:nvSpPr>
          <p:spPr>
            <a:xfrm>
              <a:off x="481275" y="1528800"/>
              <a:ext cx="11425" cy="11800"/>
            </a:xfrm>
            <a:custGeom>
              <a:rect b="b" l="l" r="r" t="t"/>
              <a:pathLst>
                <a:path extrusionOk="0" h="472" w="457">
                  <a:moveTo>
                    <a:pt x="295" y="0"/>
                  </a:moveTo>
                  <a:cubicBezTo>
                    <a:pt x="278" y="0"/>
                    <a:pt x="260" y="5"/>
                    <a:pt x="244" y="16"/>
                  </a:cubicBezTo>
                  <a:cubicBezTo>
                    <a:pt x="122" y="16"/>
                    <a:pt x="1" y="77"/>
                    <a:pt x="1" y="229"/>
                  </a:cubicBezTo>
                  <a:cubicBezTo>
                    <a:pt x="1" y="350"/>
                    <a:pt x="92" y="472"/>
                    <a:pt x="244" y="472"/>
                  </a:cubicBezTo>
                  <a:cubicBezTo>
                    <a:pt x="335" y="472"/>
                    <a:pt x="457" y="381"/>
                    <a:pt x="457" y="229"/>
                  </a:cubicBezTo>
                  <a:cubicBezTo>
                    <a:pt x="457" y="104"/>
                    <a:pt x="375" y="0"/>
                    <a:pt x="295" y="0"/>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7"/>
            <p:cNvSpPr/>
            <p:nvPr/>
          </p:nvSpPr>
          <p:spPr>
            <a:xfrm>
              <a:off x="423525" y="1493475"/>
              <a:ext cx="26625" cy="26625"/>
            </a:xfrm>
            <a:custGeom>
              <a:rect b="b" l="l" r="r" t="t"/>
              <a:pathLst>
                <a:path extrusionOk="0" h="1065" w="1065">
                  <a:moveTo>
                    <a:pt x="517" y="0"/>
                  </a:moveTo>
                  <a:cubicBezTo>
                    <a:pt x="213" y="0"/>
                    <a:pt x="1" y="244"/>
                    <a:pt x="1" y="548"/>
                  </a:cubicBezTo>
                  <a:cubicBezTo>
                    <a:pt x="1" y="852"/>
                    <a:pt x="274" y="1064"/>
                    <a:pt x="517" y="1064"/>
                  </a:cubicBezTo>
                  <a:cubicBezTo>
                    <a:pt x="821" y="1064"/>
                    <a:pt x="1064" y="821"/>
                    <a:pt x="1064" y="548"/>
                  </a:cubicBezTo>
                  <a:cubicBezTo>
                    <a:pt x="1064" y="244"/>
                    <a:pt x="821" y="0"/>
                    <a:pt x="517" y="0"/>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7"/>
            <p:cNvSpPr/>
            <p:nvPr/>
          </p:nvSpPr>
          <p:spPr>
            <a:xfrm>
              <a:off x="308775" y="1651125"/>
              <a:ext cx="210525" cy="414050"/>
            </a:xfrm>
            <a:custGeom>
              <a:rect b="b" l="l" r="r" t="t"/>
              <a:pathLst>
                <a:path extrusionOk="0" h="16562" w="8421">
                  <a:moveTo>
                    <a:pt x="1980" y="0"/>
                  </a:moveTo>
                  <a:cubicBezTo>
                    <a:pt x="1766" y="0"/>
                    <a:pt x="1614" y="34"/>
                    <a:pt x="1551" y="108"/>
                  </a:cubicBezTo>
                  <a:cubicBezTo>
                    <a:pt x="1228" y="519"/>
                    <a:pt x="4251" y="1327"/>
                    <a:pt x="4157" y="1327"/>
                  </a:cubicBezTo>
                  <a:cubicBezTo>
                    <a:pt x="4153" y="1327"/>
                    <a:pt x="4146" y="1326"/>
                    <a:pt x="4135" y="1324"/>
                  </a:cubicBezTo>
                  <a:cubicBezTo>
                    <a:pt x="3830" y="1302"/>
                    <a:pt x="2387" y="984"/>
                    <a:pt x="1503" y="984"/>
                  </a:cubicBezTo>
                  <a:cubicBezTo>
                    <a:pt x="1153" y="984"/>
                    <a:pt x="890" y="1034"/>
                    <a:pt x="821" y="1172"/>
                  </a:cubicBezTo>
                  <a:cubicBezTo>
                    <a:pt x="487" y="1840"/>
                    <a:pt x="3436" y="1871"/>
                    <a:pt x="3679" y="2236"/>
                  </a:cubicBezTo>
                  <a:cubicBezTo>
                    <a:pt x="3705" y="2293"/>
                    <a:pt x="3628" y="2315"/>
                    <a:pt x="3483" y="2315"/>
                  </a:cubicBezTo>
                  <a:cubicBezTo>
                    <a:pt x="3056" y="2315"/>
                    <a:pt x="2040" y="2129"/>
                    <a:pt x="1310" y="2129"/>
                  </a:cubicBezTo>
                  <a:cubicBezTo>
                    <a:pt x="846" y="2129"/>
                    <a:pt x="497" y="2204"/>
                    <a:pt x="487" y="2448"/>
                  </a:cubicBezTo>
                  <a:cubicBezTo>
                    <a:pt x="457" y="3087"/>
                    <a:pt x="3192" y="2783"/>
                    <a:pt x="3192" y="3360"/>
                  </a:cubicBezTo>
                  <a:cubicBezTo>
                    <a:pt x="1825" y="3421"/>
                    <a:pt x="244" y="3391"/>
                    <a:pt x="183" y="3664"/>
                  </a:cubicBezTo>
                  <a:cubicBezTo>
                    <a:pt x="1" y="4394"/>
                    <a:pt x="3284" y="4090"/>
                    <a:pt x="2919" y="4758"/>
                  </a:cubicBezTo>
                  <a:cubicBezTo>
                    <a:pt x="2493" y="5397"/>
                    <a:pt x="2615" y="6582"/>
                    <a:pt x="3253" y="7038"/>
                  </a:cubicBezTo>
                  <a:cubicBezTo>
                    <a:pt x="4135" y="7676"/>
                    <a:pt x="3709" y="11841"/>
                    <a:pt x="4287" y="16552"/>
                  </a:cubicBezTo>
                  <a:cubicBezTo>
                    <a:pt x="4288" y="16558"/>
                    <a:pt x="4292" y="16562"/>
                    <a:pt x="4299" y="16562"/>
                  </a:cubicBezTo>
                  <a:cubicBezTo>
                    <a:pt x="4533" y="16562"/>
                    <a:pt x="7919" y="13377"/>
                    <a:pt x="8420" y="12935"/>
                  </a:cubicBezTo>
                  <a:cubicBezTo>
                    <a:pt x="7357" y="10230"/>
                    <a:pt x="6141" y="7312"/>
                    <a:pt x="5989" y="5488"/>
                  </a:cubicBezTo>
                  <a:cubicBezTo>
                    <a:pt x="5928" y="4576"/>
                    <a:pt x="6110" y="4029"/>
                    <a:pt x="6232" y="3269"/>
                  </a:cubicBezTo>
                  <a:cubicBezTo>
                    <a:pt x="6323" y="2600"/>
                    <a:pt x="6627" y="1871"/>
                    <a:pt x="5837" y="1263"/>
                  </a:cubicBezTo>
                  <a:cubicBezTo>
                    <a:pt x="4949" y="621"/>
                    <a:pt x="2899" y="0"/>
                    <a:pt x="1980"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7"/>
            <p:cNvSpPr/>
            <p:nvPr/>
          </p:nvSpPr>
          <p:spPr>
            <a:xfrm>
              <a:off x="378700" y="1874175"/>
              <a:ext cx="232550" cy="560525"/>
            </a:xfrm>
            <a:custGeom>
              <a:rect b="b" l="l" r="r" t="t"/>
              <a:pathLst>
                <a:path extrusionOk="0" h="22421" w="9302">
                  <a:moveTo>
                    <a:pt x="5471" y="1"/>
                  </a:moveTo>
                  <a:cubicBezTo>
                    <a:pt x="3891" y="1"/>
                    <a:pt x="1550" y="365"/>
                    <a:pt x="0" y="365"/>
                  </a:cubicBezTo>
                  <a:cubicBezTo>
                    <a:pt x="0" y="1855"/>
                    <a:pt x="1155" y="19819"/>
                    <a:pt x="3891" y="21764"/>
                  </a:cubicBezTo>
                  <a:cubicBezTo>
                    <a:pt x="4490" y="22177"/>
                    <a:pt x="5219" y="22421"/>
                    <a:pt x="5940" y="22421"/>
                  </a:cubicBezTo>
                  <a:cubicBezTo>
                    <a:pt x="6863" y="22421"/>
                    <a:pt x="7775" y="22021"/>
                    <a:pt x="8389" y="21065"/>
                  </a:cubicBezTo>
                  <a:cubicBezTo>
                    <a:pt x="9301" y="19606"/>
                    <a:pt x="9210" y="18025"/>
                    <a:pt x="8997" y="16353"/>
                  </a:cubicBezTo>
                  <a:cubicBezTo>
                    <a:pt x="8785" y="14499"/>
                    <a:pt x="6110" y="2645"/>
                    <a:pt x="54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7"/>
            <p:cNvSpPr/>
            <p:nvPr/>
          </p:nvSpPr>
          <p:spPr>
            <a:xfrm>
              <a:off x="-117525" y="1983600"/>
              <a:ext cx="92750" cy="204425"/>
            </a:xfrm>
            <a:custGeom>
              <a:rect b="b" l="l" r="r" t="t"/>
              <a:pathLst>
                <a:path extrusionOk="0" h="8177" w="3710">
                  <a:moveTo>
                    <a:pt x="1" y="1"/>
                  </a:moveTo>
                  <a:lnTo>
                    <a:pt x="1" y="8177"/>
                  </a:lnTo>
                  <a:lnTo>
                    <a:pt x="3709" y="8177"/>
                  </a:lnTo>
                  <a:lnTo>
                    <a:pt x="37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7"/>
            <p:cNvSpPr/>
            <p:nvPr/>
          </p:nvSpPr>
          <p:spPr>
            <a:xfrm>
              <a:off x="-207175" y="2131775"/>
              <a:ext cx="272050" cy="218875"/>
            </a:xfrm>
            <a:custGeom>
              <a:rect b="b" l="l" r="r" t="t"/>
              <a:pathLst>
                <a:path extrusionOk="0" h="8755" w="10882">
                  <a:moveTo>
                    <a:pt x="5441" y="1"/>
                  </a:moveTo>
                  <a:cubicBezTo>
                    <a:pt x="2432" y="1"/>
                    <a:pt x="0" y="2432"/>
                    <a:pt x="0" y="5442"/>
                  </a:cubicBezTo>
                  <a:cubicBezTo>
                    <a:pt x="0" y="6688"/>
                    <a:pt x="395" y="7843"/>
                    <a:pt x="1094" y="8755"/>
                  </a:cubicBezTo>
                  <a:lnTo>
                    <a:pt x="9788" y="8755"/>
                  </a:lnTo>
                  <a:cubicBezTo>
                    <a:pt x="10487" y="7843"/>
                    <a:pt x="10882" y="6688"/>
                    <a:pt x="10882" y="5442"/>
                  </a:cubicBezTo>
                  <a:cubicBezTo>
                    <a:pt x="10882" y="2432"/>
                    <a:pt x="8420" y="1"/>
                    <a:pt x="54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7"/>
            <p:cNvSpPr/>
            <p:nvPr/>
          </p:nvSpPr>
          <p:spPr>
            <a:xfrm>
              <a:off x="-190475" y="2149250"/>
              <a:ext cx="237875" cy="186975"/>
            </a:xfrm>
            <a:custGeom>
              <a:rect b="b" l="l" r="r" t="t"/>
              <a:pathLst>
                <a:path extrusionOk="0" h="7479" w="9515">
                  <a:moveTo>
                    <a:pt x="4773" y="1"/>
                  </a:moveTo>
                  <a:cubicBezTo>
                    <a:pt x="2129" y="1"/>
                    <a:pt x="1" y="2129"/>
                    <a:pt x="1" y="4743"/>
                  </a:cubicBezTo>
                  <a:cubicBezTo>
                    <a:pt x="1" y="5776"/>
                    <a:pt x="335" y="6718"/>
                    <a:pt x="882" y="7478"/>
                  </a:cubicBezTo>
                  <a:lnTo>
                    <a:pt x="8633" y="7478"/>
                  </a:lnTo>
                  <a:cubicBezTo>
                    <a:pt x="9211" y="6718"/>
                    <a:pt x="9515" y="5776"/>
                    <a:pt x="9515" y="4743"/>
                  </a:cubicBezTo>
                  <a:cubicBezTo>
                    <a:pt x="9515" y="2129"/>
                    <a:pt x="7387" y="1"/>
                    <a:pt x="47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7"/>
            <p:cNvSpPr/>
            <p:nvPr/>
          </p:nvSpPr>
          <p:spPr>
            <a:xfrm>
              <a:off x="-100050" y="2079350"/>
              <a:ext cx="57775" cy="108675"/>
            </a:xfrm>
            <a:custGeom>
              <a:rect b="b" l="l" r="r" t="t"/>
              <a:pathLst>
                <a:path extrusionOk="0" h="4347" w="2311">
                  <a:moveTo>
                    <a:pt x="1" y="0"/>
                  </a:moveTo>
                  <a:lnTo>
                    <a:pt x="1" y="4347"/>
                  </a:lnTo>
                  <a:lnTo>
                    <a:pt x="2311" y="4347"/>
                  </a:lnTo>
                  <a:lnTo>
                    <a:pt x="231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7"/>
            <p:cNvSpPr/>
            <p:nvPr/>
          </p:nvSpPr>
          <p:spPr>
            <a:xfrm>
              <a:off x="-129675" y="1958525"/>
              <a:ext cx="117800" cy="25100"/>
            </a:xfrm>
            <a:custGeom>
              <a:rect b="b" l="l" r="r" t="t"/>
              <a:pathLst>
                <a:path extrusionOk="0" h="1004" w="4712">
                  <a:moveTo>
                    <a:pt x="274" y="1"/>
                  </a:moveTo>
                  <a:cubicBezTo>
                    <a:pt x="122" y="1"/>
                    <a:pt x="0" y="61"/>
                    <a:pt x="0" y="183"/>
                  </a:cubicBezTo>
                  <a:lnTo>
                    <a:pt x="0" y="821"/>
                  </a:lnTo>
                  <a:cubicBezTo>
                    <a:pt x="0" y="943"/>
                    <a:pt x="122" y="1004"/>
                    <a:pt x="274" y="1004"/>
                  </a:cubicBezTo>
                  <a:lnTo>
                    <a:pt x="4438" y="1004"/>
                  </a:lnTo>
                  <a:cubicBezTo>
                    <a:pt x="4590" y="1004"/>
                    <a:pt x="4712" y="943"/>
                    <a:pt x="4712" y="821"/>
                  </a:cubicBezTo>
                  <a:lnTo>
                    <a:pt x="4712" y="183"/>
                  </a:lnTo>
                  <a:cubicBezTo>
                    <a:pt x="4712" y="61"/>
                    <a:pt x="4560" y="1"/>
                    <a:pt x="44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7"/>
            <p:cNvSpPr/>
            <p:nvPr/>
          </p:nvSpPr>
          <p:spPr>
            <a:xfrm>
              <a:off x="-106125" y="2194750"/>
              <a:ext cx="13700" cy="13050"/>
            </a:xfrm>
            <a:custGeom>
              <a:rect b="b" l="l" r="r" t="t"/>
              <a:pathLst>
                <a:path extrusionOk="0" h="522" w="548">
                  <a:moveTo>
                    <a:pt x="313" y="1"/>
                  </a:moveTo>
                  <a:cubicBezTo>
                    <a:pt x="301" y="1"/>
                    <a:pt x="288" y="2"/>
                    <a:pt x="274" y="5"/>
                  </a:cubicBezTo>
                  <a:cubicBezTo>
                    <a:pt x="122" y="5"/>
                    <a:pt x="1" y="126"/>
                    <a:pt x="1" y="278"/>
                  </a:cubicBezTo>
                  <a:cubicBezTo>
                    <a:pt x="1" y="400"/>
                    <a:pt x="122" y="521"/>
                    <a:pt x="274" y="521"/>
                  </a:cubicBezTo>
                  <a:cubicBezTo>
                    <a:pt x="426" y="521"/>
                    <a:pt x="548" y="430"/>
                    <a:pt x="548" y="278"/>
                  </a:cubicBezTo>
                  <a:cubicBezTo>
                    <a:pt x="548" y="139"/>
                    <a:pt x="447" y="1"/>
                    <a:pt x="3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7"/>
            <p:cNvSpPr/>
            <p:nvPr/>
          </p:nvSpPr>
          <p:spPr>
            <a:xfrm>
              <a:off x="-43800" y="2256400"/>
              <a:ext cx="12925" cy="12950"/>
            </a:xfrm>
            <a:custGeom>
              <a:rect b="b" l="l" r="r" t="t"/>
              <a:pathLst>
                <a:path extrusionOk="0" h="518" w="517">
                  <a:moveTo>
                    <a:pt x="243" y="1"/>
                  </a:moveTo>
                  <a:cubicBezTo>
                    <a:pt x="122" y="1"/>
                    <a:pt x="0" y="122"/>
                    <a:pt x="0" y="274"/>
                  </a:cubicBezTo>
                  <a:cubicBezTo>
                    <a:pt x="0" y="426"/>
                    <a:pt x="122" y="517"/>
                    <a:pt x="243" y="517"/>
                  </a:cubicBezTo>
                  <a:cubicBezTo>
                    <a:pt x="395" y="517"/>
                    <a:pt x="517" y="426"/>
                    <a:pt x="517" y="274"/>
                  </a:cubicBezTo>
                  <a:cubicBezTo>
                    <a:pt x="517" y="122"/>
                    <a:pt x="395" y="1"/>
                    <a:pt x="2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7"/>
            <p:cNvSpPr/>
            <p:nvPr/>
          </p:nvSpPr>
          <p:spPr>
            <a:xfrm>
              <a:off x="-21000" y="2207775"/>
              <a:ext cx="19000" cy="19025"/>
            </a:xfrm>
            <a:custGeom>
              <a:rect b="b" l="l" r="r" t="t"/>
              <a:pathLst>
                <a:path extrusionOk="0" h="761" w="760">
                  <a:moveTo>
                    <a:pt x="365" y="0"/>
                  </a:moveTo>
                  <a:cubicBezTo>
                    <a:pt x="152" y="0"/>
                    <a:pt x="0" y="183"/>
                    <a:pt x="0" y="395"/>
                  </a:cubicBezTo>
                  <a:cubicBezTo>
                    <a:pt x="0" y="608"/>
                    <a:pt x="152" y="760"/>
                    <a:pt x="365" y="760"/>
                  </a:cubicBezTo>
                  <a:cubicBezTo>
                    <a:pt x="578" y="760"/>
                    <a:pt x="760" y="608"/>
                    <a:pt x="760" y="395"/>
                  </a:cubicBezTo>
                  <a:cubicBezTo>
                    <a:pt x="760" y="183"/>
                    <a:pt x="578" y="0"/>
                    <a:pt x="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7"/>
            <p:cNvSpPr/>
            <p:nvPr/>
          </p:nvSpPr>
          <p:spPr>
            <a:xfrm>
              <a:off x="-30900" y="22951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7"/>
            <p:cNvSpPr/>
            <p:nvPr/>
          </p:nvSpPr>
          <p:spPr>
            <a:xfrm>
              <a:off x="-144125" y="2272350"/>
              <a:ext cx="19025" cy="19025"/>
            </a:xfrm>
            <a:custGeom>
              <a:rect b="b" l="l" r="r" t="t"/>
              <a:pathLst>
                <a:path extrusionOk="0" h="761" w="761">
                  <a:moveTo>
                    <a:pt x="396" y="1"/>
                  </a:moveTo>
                  <a:cubicBezTo>
                    <a:pt x="183" y="1"/>
                    <a:pt x="1" y="183"/>
                    <a:pt x="1" y="396"/>
                  </a:cubicBezTo>
                  <a:cubicBezTo>
                    <a:pt x="1" y="609"/>
                    <a:pt x="183" y="761"/>
                    <a:pt x="396" y="761"/>
                  </a:cubicBezTo>
                  <a:cubicBezTo>
                    <a:pt x="609" y="761"/>
                    <a:pt x="761" y="609"/>
                    <a:pt x="761" y="396"/>
                  </a:cubicBezTo>
                  <a:cubicBezTo>
                    <a:pt x="761" y="183"/>
                    <a:pt x="609" y="1"/>
                    <a:pt x="3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7"/>
            <p:cNvSpPr/>
            <p:nvPr/>
          </p:nvSpPr>
          <p:spPr>
            <a:xfrm>
              <a:off x="-106875" y="2234375"/>
              <a:ext cx="28900" cy="28900"/>
            </a:xfrm>
            <a:custGeom>
              <a:rect b="b" l="l" r="r" t="t"/>
              <a:pathLst>
                <a:path extrusionOk="0" h="1156" w="1156">
                  <a:moveTo>
                    <a:pt x="578" y="0"/>
                  </a:moveTo>
                  <a:cubicBezTo>
                    <a:pt x="274" y="0"/>
                    <a:pt x="0" y="274"/>
                    <a:pt x="0" y="578"/>
                  </a:cubicBezTo>
                  <a:cubicBezTo>
                    <a:pt x="0" y="882"/>
                    <a:pt x="274" y="1155"/>
                    <a:pt x="578" y="1155"/>
                  </a:cubicBezTo>
                  <a:cubicBezTo>
                    <a:pt x="882" y="1155"/>
                    <a:pt x="1155" y="882"/>
                    <a:pt x="1155" y="578"/>
                  </a:cubicBezTo>
                  <a:cubicBezTo>
                    <a:pt x="1155" y="243"/>
                    <a:pt x="912" y="0"/>
                    <a:pt x="5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7"/>
            <p:cNvSpPr/>
            <p:nvPr/>
          </p:nvSpPr>
          <p:spPr>
            <a:xfrm>
              <a:off x="-106125" y="1886325"/>
              <a:ext cx="25100" cy="24350"/>
            </a:xfrm>
            <a:custGeom>
              <a:rect b="b" l="l" r="r" t="t"/>
              <a:pathLst>
                <a:path extrusionOk="0" h="974" w="1004">
                  <a:moveTo>
                    <a:pt x="517" y="1"/>
                  </a:moveTo>
                  <a:cubicBezTo>
                    <a:pt x="244" y="1"/>
                    <a:pt x="1" y="214"/>
                    <a:pt x="1" y="487"/>
                  </a:cubicBezTo>
                  <a:cubicBezTo>
                    <a:pt x="1" y="761"/>
                    <a:pt x="244" y="974"/>
                    <a:pt x="517" y="974"/>
                  </a:cubicBezTo>
                  <a:cubicBezTo>
                    <a:pt x="791" y="974"/>
                    <a:pt x="1004" y="761"/>
                    <a:pt x="1004" y="487"/>
                  </a:cubicBezTo>
                  <a:cubicBezTo>
                    <a:pt x="1004" y="214"/>
                    <a:pt x="791" y="1"/>
                    <a:pt x="5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7"/>
            <p:cNvSpPr/>
            <p:nvPr/>
          </p:nvSpPr>
          <p:spPr>
            <a:xfrm>
              <a:off x="-50650" y="1854425"/>
              <a:ext cx="38025" cy="38025"/>
            </a:xfrm>
            <a:custGeom>
              <a:rect b="b" l="l" r="r" t="t"/>
              <a:pathLst>
                <a:path extrusionOk="0" h="1521" w="1521">
                  <a:moveTo>
                    <a:pt x="761" y="0"/>
                  </a:moveTo>
                  <a:cubicBezTo>
                    <a:pt x="335" y="0"/>
                    <a:pt x="1" y="365"/>
                    <a:pt x="1" y="760"/>
                  </a:cubicBezTo>
                  <a:cubicBezTo>
                    <a:pt x="1" y="1186"/>
                    <a:pt x="335" y="1520"/>
                    <a:pt x="761" y="1520"/>
                  </a:cubicBezTo>
                  <a:cubicBezTo>
                    <a:pt x="1186" y="1520"/>
                    <a:pt x="1520" y="1186"/>
                    <a:pt x="1520" y="760"/>
                  </a:cubicBezTo>
                  <a:cubicBezTo>
                    <a:pt x="1520" y="365"/>
                    <a:pt x="1186" y="0"/>
                    <a:pt x="7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7"/>
            <p:cNvSpPr/>
            <p:nvPr/>
          </p:nvSpPr>
          <p:spPr>
            <a:xfrm>
              <a:off x="-75725" y="1925850"/>
              <a:ext cx="17500" cy="17500"/>
            </a:xfrm>
            <a:custGeom>
              <a:rect b="b" l="l" r="r" t="t"/>
              <a:pathLst>
                <a:path extrusionOk="0" h="700" w="700">
                  <a:moveTo>
                    <a:pt x="365" y="1"/>
                  </a:moveTo>
                  <a:cubicBezTo>
                    <a:pt x="153" y="1"/>
                    <a:pt x="1" y="153"/>
                    <a:pt x="1" y="335"/>
                  </a:cubicBezTo>
                  <a:cubicBezTo>
                    <a:pt x="1" y="548"/>
                    <a:pt x="153" y="700"/>
                    <a:pt x="365" y="700"/>
                  </a:cubicBezTo>
                  <a:cubicBezTo>
                    <a:pt x="548" y="700"/>
                    <a:pt x="700" y="548"/>
                    <a:pt x="700" y="335"/>
                  </a:cubicBezTo>
                  <a:cubicBezTo>
                    <a:pt x="700" y="183"/>
                    <a:pt x="578" y="31"/>
                    <a:pt x="3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7"/>
            <p:cNvSpPr/>
            <p:nvPr/>
          </p:nvSpPr>
          <p:spPr>
            <a:xfrm>
              <a:off x="-116000" y="1835425"/>
              <a:ext cx="12950" cy="13700"/>
            </a:xfrm>
            <a:custGeom>
              <a:rect b="b" l="l" r="r" t="t"/>
              <a:pathLst>
                <a:path extrusionOk="0" h="548" w="518">
                  <a:moveTo>
                    <a:pt x="244" y="0"/>
                  </a:moveTo>
                  <a:cubicBezTo>
                    <a:pt x="92" y="0"/>
                    <a:pt x="1" y="122"/>
                    <a:pt x="1" y="274"/>
                  </a:cubicBezTo>
                  <a:cubicBezTo>
                    <a:pt x="1" y="426"/>
                    <a:pt x="92" y="548"/>
                    <a:pt x="244" y="548"/>
                  </a:cubicBezTo>
                  <a:cubicBezTo>
                    <a:pt x="426" y="548"/>
                    <a:pt x="517" y="426"/>
                    <a:pt x="517" y="274"/>
                  </a:cubicBezTo>
                  <a:cubicBezTo>
                    <a:pt x="517" y="122"/>
                    <a:pt x="426" y="0"/>
                    <a:pt x="2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7"/>
            <p:cNvSpPr/>
            <p:nvPr/>
          </p:nvSpPr>
          <p:spPr>
            <a:xfrm>
              <a:off x="-142600" y="1886325"/>
              <a:ext cx="12950" cy="12950"/>
            </a:xfrm>
            <a:custGeom>
              <a:rect b="b" l="l" r="r" t="t"/>
              <a:pathLst>
                <a:path extrusionOk="0" h="518" w="518">
                  <a:moveTo>
                    <a:pt x="244" y="1"/>
                  </a:moveTo>
                  <a:cubicBezTo>
                    <a:pt x="92" y="1"/>
                    <a:pt x="1" y="92"/>
                    <a:pt x="1" y="244"/>
                  </a:cubicBezTo>
                  <a:cubicBezTo>
                    <a:pt x="1" y="396"/>
                    <a:pt x="92" y="518"/>
                    <a:pt x="244" y="518"/>
                  </a:cubicBezTo>
                  <a:cubicBezTo>
                    <a:pt x="396" y="518"/>
                    <a:pt x="517" y="396"/>
                    <a:pt x="517" y="244"/>
                  </a:cubicBezTo>
                  <a:cubicBezTo>
                    <a:pt x="517" y="92"/>
                    <a:pt x="366" y="1"/>
                    <a:pt x="2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7"/>
            <p:cNvSpPr/>
            <p:nvPr/>
          </p:nvSpPr>
          <p:spPr>
            <a:xfrm>
              <a:off x="-23300" y="1915100"/>
              <a:ext cx="11425" cy="11525"/>
            </a:xfrm>
            <a:custGeom>
              <a:rect b="b" l="l" r="r" t="t"/>
              <a:pathLst>
                <a:path extrusionOk="0" h="461" w="457">
                  <a:moveTo>
                    <a:pt x="273" y="0"/>
                  </a:moveTo>
                  <a:cubicBezTo>
                    <a:pt x="263" y="0"/>
                    <a:pt x="254" y="2"/>
                    <a:pt x="244" y="5"/>
                  </a:cubicBezTo>
                  <a:cubicBezTo>
                    <a:pt x="122" y="5"/>
                    <a:pt x="1" y="96"/>
                    <a:pt x="1" y="248"/>
                  </a:cubicBezTo>
                  <a:cubicBezTo>
                    <a:pt x="1" y="339"/>
                    <a:pt x="92" y="461"/>
                    <a:pt x="244" y="461"/>
                  </a:cubicBezTo>
                  <a:cubicBezTo>
                    <a:pt x="335" y="461"/>
                    <a:pt x="457" y="400"/>
                    <a:pt x="457" y="248"/>
                  </a:cubicBezTo>
                  <a:cubicBezTo>
                    <a:pt x="457" y="112"/>
                    <a:pt x="359" y="0"/>
                    <a:pt x="2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7"/>
            <p:cNvSpPr/>
            <p:nvPr/>
          </p:nvSpPr>
          <p:spPr>
            <a:xfrm>
              <a:off x="-90925" y="1841500"/>
              <a:ext cx="26625" cy="26625"/>
            </a:xfrm>
            <a:custGeom>
              <a:rect b="b" l="l" r="r" t="t"/>
              <a:pathLst>
                <a:path extrusionOk="0" h="1065" w="1065">
                  <a:moveTo>
                    <a:pt x="548" y="1"/>
                  </a:moveTo>
                  <a:cubicBezTo>
                    <a:pt x="244" y="1"/>
                    <a:pt x="1" y="274"/>
                    <a:pt x="1" y="517"/>
                  </a:cubicBezTo>
                  <a:cubicBezTo>
                    <a:pt x="1" y="821"/>
                    <a:pt x="274" y="1064"/>
                    <a:pt x="548" y="1064"/>
                  </a:cubicBezTo>
                  <a:cubicBezTo>
                    <a:pt x="852" y="1064"/>
                    <a:pt x="1065" y="791"/>
                    <a:pt x="1065" y="517"/>
                  </a:cubicBezTo>
                  <a:cubicBezTo>
                    <a:pt x="1065" y="274"/>
                    <a:pt x="852" y="31"/>
                    <a:pt x="5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7"/>
            <p:cNvSpPr/>
            <p:nvPr/>
          </p:nvSpPr>
          <p:spPr>
            <a:xfrm>
              <a:off x="-304450" y="2014575"/>
              <a:ext cx="294875" cy="247975"/>
            </a:xfrm>
            <a:custGeom>
              <a:rect b="b" l="l" r="r" t="t"/>
              <a:pathLst>
                <a:path extrusionOk="0" h="9919" w="11795">
                  <a:moveTo>
                    <a:pt x="7845" y="0"/>
                  </a:moveTo>
                  <a:cubicBezTo>
                    <a:pt x="7644" y="0"/>
                    <a:pt x="7458" y="12"/>
                    <a:pt x="7295" y="38"/>
                  </a:cubicBezTo>
                  <a:cubicBezTo>
                    <a:pt x="6323" y="160"/>
                    <a:pt x="6232" y="920"/>
                    <a:pt x="6019" y="1619"/>
                  </a:cubicBezTo>
                  <a:cubicBezTo>
                    <a:pt x="5776" y="2318"/>
                    <a:pt x="5654" y="2865"/>
                    <a:pt x="5168" y="3625"/>
                  </a:cubicBezTo>
                  <a:cubicBezTo>
                    <a:pt x="4134" y="5145"/>
                    <a:pt x="1368" y="5813"/>
                    <a:pt x="0" y="6573"/>
                  </a:cubicBezTo>
                  <a:cubicBezTo>
                    <a:pt x="240" y="7201"/>
                    <a:pt x="1480" y="9919"/>
                    <a:pt x="1693" y="9919"/>
                  </a:cubicBezTo>
                  <a:cubicBezTo>
                    <a:pt x="1697" y="9919"/>
                    <a:pt x="1700" y="9918"/>
                    <a:pt x="1703" y="9917"/>
                  </a:cubicBezTo>
                  <a:cubicBezTo>
                    <a:pt x="4377" y="8336"/>
                    <a:pt x="5776" y="6512"/>
                    <a:pt x="6840" y="6360"/>
                  </a:cubicBezTo>
                  <a:cubicBezTo>
                    <a:pt x="7630" y="6269"/>
                    <a:pt x="8298" y="5266"/>
                    <a:pt x="8238" y="4506"/>
                  </a:cubicBezTo>
                  <a:cubicBezTo>
                    <a:pt x="8238" y="4379"/>
                    <a:pt x="8322" y="4328"/>
                    <a:pt x="8463" y="4328"/>
                  </a:cubicBezTo>
                  <a:cubicBezTo>
                    <a:pt x="8995" y="4328"/>
                    <a:pt x="10332" y="5054"/>
                    <a:pt x="10915" y="5054"/>
                  </a:cubicBezTo>
                  <a:cubicBezTo>
                    <a:pt x="11059" y="5054"/>
                    <a:pt x="11156" y="5010"/>
                    <a:pt x="11186" y="4901"/>
                  </a:cubicBezTo>
                  <a:cubicBezTo>
                    <a:pt x="11216" y="4628"/>
                    <a:pt x="9849" y="3898"/>
                    <a:pt x="8663" y="3169"/>
                  </a:cubicBezTo>
                  <a:cubicBezTo>
                    <a:pt x="8708" y="3093"/>
                    <a:pt x="8795" y="3062"/>
                    <a:pt x="8911" y="3062"/>
                  </a:cubicBezTo>
                  <a:cubicBezTo>
                    <a:pt x="9458" y="3062"/>
                    <a:pt x="10660" y="3756"/>
                    <a:pt x="11220" y="3756"/>
                  </a:cubicBezTo>
                  <a:cubicBezTo>
                    <a:pt x="11350" y="3756"/>
                    <a:pt x="11446" y="3718"/>
                    <a:pt x="11490" y="3625"/>
                  </a:cubicBezTo>
                  <a:cubicBezTo>
                    <a:pt x="11794" y="2956"/>
                    <a:pt x="8450" y="2166"/>
                    <a:pt x="8754" y="1953"/>
                  </a:cubicBezTo>
                  <a:cubicBezTo>
                    <a:pt x="8781" y="1938"/>
                    <a:pt x="8819" y="1931"/>
                    <a:pt x="8867" y="1931"/>
                  </a:cubicBezTo>
                  <a:cubicBezTo>
                    <a:pt x="9342" y="1931"/>
                    <a:pt x="10788" y="2607"/>
                    <a:pt x="11440" y="2607"/>
                  </a:cubicBezTo>
                  <a:cubicBezTo>
                    <a:pt x="11639" y="2607"/>
                    <a:pt x="11764" y="2544"/>
                    <a:pt x="11764" y="2379"/>
                  </a:cubicBezTo>
                  <a:cubicBezTo>
                    <a:pt x="11764" y="1862"/>
                    <a:pt x="9119" y="1102"/>
                    <a:pt x="8754" y="950"/>
                  </a:cubicBezTo>
                  <a:cubicBezTo>
                    <a:pt x="8723" y="937"/>
                    <a:pt x="8719" y="931"/>
                    <a:pt x="8738" y="931"/>
                  </a:cubicBezTo>
                  <a:cubicBezTo>
                    <a:pt x="8883" y="931"/>
                    <a:pt x="10382" y="1275"/>
                    <a:pt x="11144" y="1275"/>
                  </a:cubicBezTo>
                  <a:cubicBezTo>
                    <a:pt x="11423" y="1275"/>
                    <a:pt x="11604" y="1229"/>
                    <a:pt x="11581" y="1102"/>
                  </a:cubicBezTo>
                  <a:cubicBezTo>
                    <a:pt x="11528" y="622"/>
                    <a:pt x="9294" y="0"/>
                    <a:pt x="7845"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7"/>
            <p:cNvSpPr/>
            <p:nvPr/>
          </p:nvSpPr>
          <p:spPr>
            <a:xfrm>
              <a:off x="-719350" y="1790875"/>
              <a:ext cx="398775" cy="643700"/>
            </a:xfrm>
            <a:custGeom>
              <a:rect b="b" l="l" r="r" t="t"/>
              <a:pathLst>
                <a:path extrusionOk="0" h="25748" w="15951">
                  <a:moveTo>
                    <a:pt x="11717" y="1"/>
                  </a:moveTo>
                  <a:cubicBezTo>
                    <a:pt x="11602" y="1"/>
                    <a:pt x="11495" y="17"/>
                    <a:pt x="11399" y="50"/>
                  </a:cubicBezTo>
                  <a:cubicBezTo>
                    <a:pt x="8998" y="931"/>
                    <a:pt x="7204" y="5065"/>
                    <a:pt x="6657" y="6251"/>
                  </a:cubicBezTo>
                  <a:cubicBezTo>
                    <a:pt x="4894" y="9776"/>
                    <a:pt x="943" y="19503"/>
                    <a:pt x="456" y="21661"/>
                  </a:cubicBezTo>
                  <a:cubicBezTo>
                    <a:pt x="152" y="22907"/>
                    <a:pt x="0" y="24488"/>
                    <a:pt x="1034" y="25309"/>
                  </a:cubicBezTo>
                  <a:cubicBezTo>
                    <a:pt x="1407" y="25618"/>
                    <a:pt x="1848" y="25748"/>
                    <a:pt x="2311" y="25748"/>
                  </a:cubicBezTo>
                  <a:cubicBezTo>
                    <a:pt x="3168" y="25748"/>
                    <a:pt x="4103" y="25303"/>
                    <a:pt x="4833" y="24731"/>
                  </a:cubicBezTo>
                  <a:cubicBezTo>
                    <a:pt x="6596" y="23333"/>
                    <a:pt x="7873" y="21327"/>
                    <a:pt x="8998" y="19351"/>
                  </a:cubicBezTo>
                  <a:cubicBezTo>
                    <a:pt x="11004" y="15734"/>
                    <a:pt x="13101" y="12117"/>
                    <a:pt x="14286" y="8166"/>
                  </a:cubicBezTo>
                  <a:cubicBezTo>
                    <a:pt x="15950" y="2722"/>
                    <a:pt x="13192" y="1"/>
                    <a:pt x="117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7"/>
            <p:cNvSpPr/>
            <p:nvPr/>
          </p:nvSpPr>
          <p:spPr>
            <a:xfrm>
              <a:off x="-731500" y="2115075"/>
              <a:ext cx="569925" cy="332800"/>
            </a:xfrm>
            <a:custGeom>
              <a:rect b="b" l="l" r="r" t="t"/>
              <a:pathLst>
                <a:path extrusionOk="0" h="13312" w="22797">
                  <a:moveTo>
                    <a:pt x="20092" y="0"/>
                  </a:moveTo>
                  <a:cubicBezTo>
                    <a:pt x="17538" y="881"/>
                    <a:pt x="6170" y="5137"/>
                    <a:pt x="4468" y="5958"/>
                  </a:cubicBezTo>
                  <a:cubicBezTo>
                    <a:pt x="2948" y="6717"/>
                    <a:pt x="1581" y="7477"/>
                    <a:pt x="851" y="9028"/>
                  </a:cubicBezTo>
                  <a:cubicBezTo>
                    <a:pt x="0" y="10912"/>
                    <a:pt x="1216" y="12584"/>
                    <a:pt x="2766" y="13192"/>
                  </a:cubicBezTo>
                  <a:cubicBezTo>
                    <a:pt x="2968" y="13273"/>
                    <a:pt x="3224" y="13311"/>
                    <a:pt x="3526" y="13311"/>
                  </a:cubicBezTo>
                  <a:cubicBezTo>
                    <a:pt x="7854" y="13311"/>
                    <a:pt x="21660" y="5480"/>
                    <a:pt x="22797" y="4742"/>
                  </a:cubicBezTo>
                  <a:cubicBezTo>
                    <a:pt x="21946" y="3404"/>
                    <a:pt x="20943" y="1337"/>
                    <a:pt x="200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7"/>
            <p:cNvSpPr/>
            <p:nvPr/>
          </p:nvSpPr>
          <p:spPr>
            <a:xfrm>
              <a:off x="-408300" y="1844250"/>
              <a:ext cx="45350" cy="259150"/>
            </a:xfrm>
            <a:custGeom>
              <a:rect b="b" l="l" r="r" t="t"/>
              <a:pathLst>
                <a:path extrusionOk="0" h="10366" w="1814">
                  <a:moveTo>
                    <a:pt x="240" y="1"/>
                  </a:moveTo>
                  <a:cubicBezTo>
                    <a:pt x="126" y="1"/>
                    <a:pt x="1" y="115"/>
                    <a:pt x="21" y="255"/>
                  </a:cubicBezTo>
                  <a:cubicBezTo>
                    <a:pt x="933" y="3599"/>
                    <a:pt x="963" y="6851"/>
                    <a:pt x="81" y="10195"/>
                  </a:cubicBezTo>
                  <a:cubicBezTo>
                    <a:pt x="81" y="10301"/>
                    <a:pt x="164" y="10366"/>
                    <a:pt x="238" y="10366"/>
                  </a:cubicBezTo>
                  <a:cubicBezTo>
                    <a:pt x="292" y="10366"/>
                    <a:pt x="342" y="10332"/>
                    <a:pt x="355" y="10256"/>
                  </a:cubicBezTo>
                  <a:cubicBezTo>
                    <a:pt x="1328" y="7094"/>
                    <a:pt x="1814" y="3204"/>
                    <a:pt x="385" y="103"/>
                  </a:cubicBezTo>
                  <a:cubicBezTo>
                    <a:pt x="354" y="31"/>
                    <a:pt x="299" y="1"/>
                    <a:pt x="24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7"/>
            <p:cNvSpPr/>
            <p:nvPr/>
          </p:nvSpPr>
          <p:spPr>
            <a:xfrm>
              <a:off x="-402300" y="2045375"/>
              <a:ext cx="65725" cy="79050"/>
            </a:xfrm>
            <a:custGeom>
              <a:rect b="b" l="l" r="r" t="t"/>
              <a:pathLst>
                <a:path extrusionOk="0" h="3162" w="2629">
                  <a:moveTo>
                    <a:pt x="2391" y="0"/>
                  </a:moveTo>
                  <a:cubicBezTo>
                    <a:pt x="2336" y="0"/>
                    <a:pt x="2281" y="25"/>
                    <a:pt x="2243" y="83"/>
                  </a:cubicBezTo>
                  <a:cubicBezTo>
                    <a:pt x="1939" y="569"/>
                    <a:pt x="1726" y="1116"/>
                    <a:pt x="1392" y="1572"/>
                  </a:cubicBezTo>
                  <a:cubicBezTo>
                    <a:pt x="1027" y="2028"/>
                    <a:pt x="632" y="2454"/>
                    <a:pt x="176" y="2788"/>
                  </a:cubicBezTo>
                  <a:cubicBezTo>
                    <a:pt x="1" y="2913"/>
                    <a:pt x="155" y="3161"/>
                    <a:pt x="316" y="3161"/>
                  </a:cubicBezTo>
                  <a:cubicBezTo>
                    <a:pt x="351" y="3161"/>
                    <a:pt x="386" y="3149"/>
                    <a:pt x="419" y="3122"/>
                  </a:cubicBezTo>
                  <a:cubicBezTo>
                    <a:pt x="1361" y="2454"/>
                    <a:pt x="2364" y="1420"/>
                    <a:pt x="2607" y="235"/>
                  </a:cubicBezTo>
                  <a:cubicBezTo>
                    <a:pt x="2628" y="111"/>
                    <a:pt x="2508" y="0"/>
                    <a:pt x="23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5" name="Google Shape;2945;p67"/>
          <p:cNvGrpSpPr/>
          <p:nvPr/>
        </p:nvGrpSpPr>
        <p:grpSpPr>
          <a:xfrm>
            <a:off x="4307194" y="1466300"/>
            <a:ext cx="2404081" cy="2624437"/>
            <a:chOff x="701800" y="1063750"/>
            <a:chExt cx="2990150" cy="3264225"/>
          </a:xfrm>
        </p:grpSpPr>
        <p:sp>
          <p:nvSpPr>
            <p:cNvPr id="2946" name="Google Shape;2946;p67"/>
            <p:cNvSpPr/>
            <p:nvPr/>
          </p:nvSpPr>
          <p:spPr>
            <a:xfrm>
              <a:off x="2537650" y="1677075"/>
              <a:ext cx="500075" cy="482375"/>
            </a:xfrm>
            <a:custGeom>
              <a:rect b="b" l="l" r="r" t="t"/>
              <a:pathLst>
                <a:path extrusionOk="0" h="19295" w="20003">
                  <a:moveTo>
                    <a:pt x="1032" y="1"/>
                  </a:moveTo>
                  <a:cubicBezTo>
                    <a:pt x="472" y="1"/>
                    <a:pt x="0" y="633"/>
                    <a:pt x="452" y="1198"/>
                  </a:cubicBezTo>
                  <a:cubicBezTo>
                    <a:pt x="5528" y="7793"/>
                    <a:pt x="12094" y="13325"/>
                    <a:pt x="18082" y="19009"/>
                  </a:cubicBezTo>
                  <a:cubicBezTo>
                    <a:pt x="18297" y="19209"/>
                    <a:pt x="18537" y="19294"/>
                    <a:pt x="18765" y="19294"/>
                  </a:cubicBezTo>
                  <a:cubicBezTo>
                    <a:pt x="19439" y="19294"/>
                    <a:pt x="20002" y="18551"/>
                    <a:pt x="19480" y="17824"/>
                  </a:cubicBezTo>
                  <a:cubicBezTo>
                    <a:pt x="17140" y="14359"/>
                    <a:pt x="13826" y="11654"/>
                    <a:pt x="10787" y="8827"/>
                  </a:cubicBezTo>
                  <a:cubicBezTo>
                    <a:pt x="7747" y="5970"/>
                    <a:pt x="4465" y="3265"/>
                    <a:pt x="1607" y="255"/>
                  </a:cubicBezTo>
                  <a:cubicBezTo>
                    <a:pt x="1428" y="76"/>
                    <a:pt x="1225" y="1"/>
                    <a:pt x="103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7"/>
            <p:cNvSpPr/>
            <p:nvPr/>
          </p:nvSpPr>
          <p:spPr>
            <a:xfrm>
              <a:off x="2284500" y="1785800"/>
              <a:ext cx="722675" cy="612900"/>
            </a:xfrm>
            <a:custGeom>
              <a:rect b="b" l="l" r="r" t="t"/>
              <a:pathLst>
                <a:path extrusionOk="0" h="24516" w="28907">
                  <a:moveTo>
                    <a:pt x="1020" y="0"/>
                  </a:moveTo>
                  <a:cubicBezTo>
                    <a:pt x="448" y="0"/>
                    <a:pt x="1" y="743"/>
                    <a:pt x="396" y="1286"/>
                  </a:cubicBezTo>
                  <a:cubicBezTo>
                    <a:pt x="2220" y="3657"/>
                    <a:pt x="4499" y="5451"/>
                    <a:pt x="6748" y="7457"/>
                  </a:cubicBezTo>
                  <a:cubicBezTo>
                    <a:pt x="8755" y="9341"/>
                    <a:pt x="10822" y="11165"/>
                    <a:pt x="12858" y="12928"/>
                  </a:cubicBezTo>
                  <a:cubicBezTo>
                    <a:pt x="14986" y="14752"/>
                    <a:pt x="17144" y="16545"/>
                    <a:pt x="19332" y="18369"/>
                  </a:cubicBezTo>
                  <a:cubicBezTo>
                    <a:pt x="21642" y="20344"/>
                    <a:pt x="23922" y="22746"/>
                    <a:pt x="26536" y="24296"/>
                  </a:cubicBezTo>
                  <a:cubicBezTo>
                    <a:pt x="26788" y="24449"/>
                    <a:pt x="27032" y="24515"/>
                    <a:pt x="27257" y="24515"/>
                  </a:cubicBezTo>
                  <a:cubicBezTo>
                    <a:pt x="28284" y="24515"/>
                    <a:pt x="28907" y="23132"/>
                    <a:pt x="27934" y="22259"/>
                  </a:cubicBezTo>
                  <a:cubicBezTo>
                    <a:pt x="25746" y="20314"/>
                    <a:pt x="23041" y="18855"/>
                    <a:pt x="20700" y="17122"/>
                  </a:cubicBezTo>
                  <a:cubicBezTo>
                    <a:pt x="18420" y="15451"/>
                    <a:pt x="16293" y="13657"/>
                    <a:pt x="14165" y="11834"/>
                  </a:cubicBezTo>
                  <a:cubicBezTo>
                    <a:pt x="11885" y="9858"/>
                    <a:pt x="9606" y="7852"/>
                    <a:pt x="7387" y="5755"/>
                  </a:cubicBezTo>
                  <a:cubicBezTo>
                    <a:pt x="5381" y="3870"/>
                    <a:pt x="3679" y="1803"/>
                    <a:pt x="1429" y="131"/>
                  </a:cubicBezTo>
                  <a:cubicBezTo>
                    <a:pt x="1292" y="40"/>
                    <a:pt x="1153" y="0"/>
                    <a:pt x="102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7"/>
            <p:cNvSpPr/>
            <p:nvPr/>
          </p:nvSpPr>
          <p:spPr>
            <a:xfrm>
              <a:off x="2185625" y="1967650"/>
              <a:ext cx="626275" cy="568900"/>
            </a:xfrm>
            <a:custGeom>
              <a:rect b="b" l="l" r="r" t="t"/>
              <a:pathLst>
                <a:path extrusionOk="0" h="22756" w="25051">
                  <a:moveTo>
                    <a:pt x="548" y="0"/>
                  </a:moveTo>
                  <a:cubicBezTo>
                    <a:pt x="221" y="0"/>
                    <a:pt x="1" y="393"/>
                    <a:pt x="217" y="730"/>
                  </a:cubicBezTo>
                  <a:cubicBezTo>
                    <a:pt x="1676" y="2918"/>
                    <a:pt x="3956" y="4712"/>
                    <a:pt x="5840" y="6535"/>
                  </a:cubicBezTo>
                  <a:cubicBezTo>
                    <a:pt x="7816" y="8389"/>
                    <a:pt x="9761" y="10274"/>
                    <a:pt x="11737" y="12128"/>
                  </a:cubicBezTo>
                  <a:cubicBezTo>
                    <a:pt x="13591" y="13861"/>
                    <a:pt x="15445" y="15624"/>
                    <a:pt x="17360" y="17356"/>
                  </a:cubicBezTo>
                  <a:cubicBezTo>
                    <a:pt x="19245" y="19119"/>
                    <a:pt x="21129" y="21277"/>
                    <a:pt x="23318" y="22615"/>
                  </a:cubicBezTo>
                  <a:cubicBezTo>
                    <a:pt x="23485" y="22713"/>
                    <a:pt x="23656" y="22756"/>
                    <a:pt x="23818" y="22756"/>
                  </a:cubicBezTo>
                  <a:cubicBezTo>
                    <a:pt x="24510" y="22756"/>
                    <a:pt x="25051" y="21967"/>
                    <a:pt x="24534" y="21277"/>
                  </a:cubicBezTo>
                  <a:cubicBezTo>
                    <a:pt x="23044" y="19332"/>
                    <a:pt x="20886" y="17782"/>
                    <a:pt x="19062" y="16140"/>
                  </a:cubicBezTo>
                  <a:cubicBezTo>
                    <a:pt x="17056" y="14317"/>
                    <a:pt x="15050" y="12554"/>
                    <a:pt x="13014" y="10730"/>
                  </a:cubicBezTo>
                  <a:lnTo>
                    <a:pt x="7330" y="5593"/>
                  </a:lnTo>
                  <a:cubicBezTo>
                    <a:pt x="5263" y="3739"/>
                    <a:pt x="3226" y="1459"/>
                    <a:pt x="825" y="91"/>
                  </a:cubicBezTo>
                  <a:cubicBezTo>
                    <a:pt x="729" y="28"/>
                    <a:pt x="635" y="0"/>
                    <a:pt x="5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7"/>
            <p:cNvSpPr/>
            <p:nvPr/>
          </p:nvSpPr>
          <p:spPr>
            <a:xfrm>
              <a:off x="2163875" y="2214125"/>
              <a:ext cx="431825" cy="381975"/>
            </a:xfrm>
            <a:custGeom>
              <a:rect b="b" l="l" r="r" t="t"/>
              <a:pathLst>
                <a:path extrusionOk="0" h="15279" w="17273">
                  <a:moveTo>
                    <a:pt x="1066" y="0"/>
                  </a:moveTo>
                  <a:cubicBezTo>
                    <a:pt x="495" y="0"/>
                    <a:pt x="0" y="683"/>
                    <a:pt x="449" y="1266"/>
                  </a:cubicBezTo>
                  <a:cubicBezTo>
                    <a:pt x="4430" y="6676"/>
                    <a:pt x="9750" y="11053"/>
                    <a:pt x="15099" y="15066"/>
                  </a:cubicBezTo>
                  <a:cubicBezTo>
                    <a:pt x="15303" y="15214"/>
                    <a:pt x="15510" y="15278"/>
                    <a:pt x="15707" y="15278"/>
                  </a:cubicBezTo>
                  <a:cubicBezTo>
                    <a:pt x="16598" y="15278"/>
                    <a:pt x="17272" y="13969"/>
                    <a:pt x="16376" y="13272"/>
                  </a:cubicBezTo>
                  <a:cubicBezTo>
                    <a:pt x="11118" y="9442"/>
                    <a:pt x="5920" y="5217"/>
                    <a:pt x="1664" y="293"/>
                  </a:cubicBezTo>
                  <a:cubicBezTo>
                    <a:pt x="1481" y="86"/>
                    <a:pt x="1269" y="0"/>
                    <a:pt x="106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7"/>
            <p:cNvSpPr/>
            <p:nvPr/>
          </p:nvSpPr>
          <p:spPr>
            <a:xfrm>
              <a:off x="1922700" y="2605725"/>
              <a:ext cx="367450" cy="282700"/>
            </a:xfrm>
            <a:custGeom>
              <a:rect b="b" l="l" r="r" t="t"/>
              <a:pathLst>
                <a:path extrusionOk="0" h="11308" w="14698">
                  <a:moveTo>
                    <a:pt x="1197" y="0"/>
                  </a:moveTo>
                  <a:cubicBezTo>
                    <a:pt x="584" y="0"/>
                    <a:pt x="1" y="675"/>
                    <a:pt x="551" y="1225"/>
                  </a:cubicBezTo>
                  <a:cubicBezTo>
                    <a:pt x="2406" y="3140"/>
                    <a:pt x="4533" y="4721"/>
                    <a:pt x="6631" y="6271"/>
                  </a:cubicBezTo>
                  <a:cubicBezTo>
                    <a:pt x="8880" y="7943"/>
                    <a:pt x="11220" y="9736"/>
                    <a:pt x="13622" y="11226"/>
                  </a:cubicBezTo>
                  <a:cubicBezTo>
                    <a:pt x="13712" y="11282"/>
                    <a:pt x="13809" y="11307"/>
                    <a:pt x="13904" y="11307"/>
                  </a:cubicBezTo>
                  <a:cubicBezTo>
                    <a:pt x="14319" y="11307"/>
                    <a:pt x="14697" y="10831"/>
                    <a:pt x="14351" y="10435"/>
                  </a:cubicBezTo>
                  <a:cubicBezTo>
                    <a:pt x="12649" y="8490"/>
                    <a:pt x="10552" y="6727"/>
                    <a:pt x="8576" y="5025"/>
                  </a:cubicBezTo>
                  <a:cubicBezTo>
                    <a:pt x="6448" y="3171"/>
                    <a:pt x="4077" y="1377"/>
                    <a:pt x="1585" y="101"/>
                  </a:cubicBezTo>
                  <a:cubicBezTo>
                    <a:pt x="1462" y="31"/>
                    <a:pt x="1329" y="0"/>
                    <a:pt x="119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7"/>
            <p:cNvSpPr/>
            <p:nvPr/>
          </p:nvSpPr>
          <p:spPr>
            <a:xfrm>
              <a:off x="1740450" y="2678250"/>
              <a:ext cx="590125" cy="446775"/>
            </a:xfrm>
            <a:custGeom>
              <a:rect b="b" l="l" r="r" t="t"/>
              <a:pathLst>
                <a:path extrusionOk="0" h="17871" w="23605">
                  <a:moveTo>
                    <a:pt x="861" y="1"/>
                  </a:moveTo>
                  <a:cubicBezTo>
                    <a:pt x="424" y="1"/>
                    <a:pt x="1" y="475"/>
                    <a:pt x="242" y="878"/>
                  </a:cubicBezTo>
                  <a:cubicBezTo>
                    <a:pt x="1246" y="2610"/>
                    <a:pt x="2826" y="3887"/>
                    <a:pt x="4315" y="5194"/>
                  </a:cubicBezTo>
                  <a:cubicBezTo>
                    <a:pt x="6139" y="6835"/>
                    <a:pt x="8024" y="8385"/>
                    <a:pt x="9999" y="9875"/>
                  </a:cubicBezTo>
                  <a:cubicBezTo>
                    <a:pt x="13586" y="12610"/>
                    <a:pt x="17446" y="15923"/>
                    <a:pt x="21611" y="17747"/>
                  </a:cubicBezTo>
                  <a:cubicBezTo>
                    <a:pt x="21797" y="17832"/>
                    <a:pt x="21972" y="17870"/>
                    <a:pt x="22132" y="17870"/>
                  </a:cubicBezTo>
                  <a:cubicBezTo>
                    <a:pt x="23173" y="17870"/>
                    <a:pt x="23605" y="16262"/>
                    <a:pt x="22735" y="15498"/>
                  </a:cubicBezTo>
                  <a:cubicBezTo>
                    <a:pt x="19361" y="12519"/>
                    <a:pt x="15136" y="10361"/>
                    <a:pt x="11519" y="7686"/>
                  </a:cubicBezTo>
                  <a:cubicBezTo>
                    <a:pt x="9787" y="6379"/>
                    <a:pt x="8085" y="5011"/>
                    <a:pt x="6352" y="3735"/>
                  </a:cubicBezTo>
                  <a:cubicBezTo>
                    <a:pt x="4650" y="2428"/>
                    <a:pt x="3008" y="847"/>
                    <a:pt x="1033" y="27"/>
                  </a:cubicBezTo>
                  <a:cubicBezTo>
                    <a:pt x="976" y="9"/>
                    <a:pt x="918" y="1"/>
                    <a:pt x="86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7"/>
            <p:cNvSpPr/>
            <p:nvPr/>
          </p:nvSpPr>
          <p:spPr>
            <a:xfrm>
              <a:off x="1566575" y="2824550"/>
              <a:ext cx="674650" cy="517000"/>
            </a:xfrm>
            <a:custGeom>
              <a:rect b="b" l="l" r="r" t="t"/>
              <a:pathLst>
                <a:path extrusionOk="0" h="20680" w="26986">
                  <a:moveTo>
                    <a:pt x="967" y="0"/>
                  </a:moveTo>
                  <a:cubicBezTo>
                    <a:pt x="453" y="0"/>
                    <a:pt x="0" y="655"/>
                    <a:pt x="450" y="1105"/>
                  </a:cubicBezTo>
                  <a:cubicBezTo>
                    <a:pt x="4401" y="4965"/>
                    <a:pt x="8687" y="8400"/>
                    <a:pt x="13064" y="11774"/>
                  </a:cubicBezTo>
                  <a:cubicBezTo>
                    <a:pt x="15252" y="13476"/>
                    <a:pt x="17502" y="15117"/>
                    <a:pt x="19690" y="16789"/>
                  </a:cubicBezTo>
                  <a:cubicBezTo>
                    <a:pt x="21514" y="18157"/>
                    <a:pt x="23733" y="20588"/>
                    <a:pt x="26134" y="20679"/>
                  </a:cubicBezTo>
                  <a:cubicBezTo>
                    <a:pt x="26681" y="20679"/>
                    <a:pt x="26985" y="20163"/>
                    <a:pt x="26833" y="19646"/>
                  </a:cubicBezTo>
                  <a:cubicBezTo>
                    <a:pt x="26164" y="17518"/>
                    <a:pt x="23581" y="16333"/>
                    <a:pt x="21879" y="15087"/>
                  </a:cubicBezTo>
                  <a:lnTo>
                    <a:pt x="14796" y="9950"/>
                  </a:lnTo>
                  <a:cubicBezTo>
                    <a:pt x="10237" y="6758"/>
                    <a:pt x="5799" y="3415"/>
                    <a:pt x="1301" y="102"/>
                  </a:cubicBezTo>
                  <a:cubicBezTo>
                    <a:pt x="1192" y="31"/>
                    <a:pt x="1078" y="0"/>
                    <a:pt x="9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7"/>
            <p:cNvSpPr/>
            <p:nvPr/>
          </p:nvSpPr>
          <p:spPr>
            <a:xfrm>
              <a:off x="1446850" y="3005575"/>
              <a:ext cx="639425" cy="478425"/>
            </a:xfrm>
            <a:custGeom>
              <a:rect b="b" l="l" r="r" t="t"/>
              <a:pathLst>
                <a:path extrusionOk="0" h="19137" w="25577">
                  <a:moveTo>
                    <a:pt x="796" y="0"/>
                  </a:moveTo>
                  <a:cubicBezTo>
                    <a:pt x="339" y="0"/>
                    <a:pt x="1" y="559"/>
                    <a:pt x="315" y="946"/>
                  </a:cubicBezTo>
                  <a:cubicBezTo>
                    <a:pt x="3597" y="4897"/>
                    <a:pt x="7761" y="8058"/>
                    <a:pt x="11865" y="11098"/>
                  </a:cubicBezTo>
                  <a:cubicBezTo>
                    <a:pt x="14053" y="12709"/>
                    <a:pt x="16211" y="14229"/>
                    <a:pt x="18461" y="15718"/>
                  </a:cubicBezTo>
                  <a:cubicBezTo>
                    <a:pt x="20224" y="16904"/>
                    <a:pt x="22199" y="18697"/>
                    <a:pt x="24388" y="19122"/>
                  </a:cubicBezTo>
                  <a:cubicBezTo>
                    <a:pt x="24442" y="19132"/>
                    <a:pt x="24495" y="19137"/>
                    <a:pt x="24545" y="19137"/>
                  </a:cubicBezTo>
                  <a:cubicBezTo>
                    <a:pt x="25282" y="19137"/>
                    <a:pt x="25577" y="18143"/>
                    <a:pt x="25178" y="17603"/>
                  </a:cubicBezTo>
                  <a:cubicBezTo>
                    <a:pt x="23871" y="15840"/>
                    <a:pt x="21257" y="14806"/>
                    <a:pt x="19464" y="13560"/>
                  </a:cubicBezTo>
                  <a:cubicBezTo>
                    <a:pt x="17336" y="12162"/>
                    <a:pt x="15269" y="10733"/>
                    <a:pt x="13202" y="9244"/>
                  </a:cubicBezTo>
                  <a:cubicBezTo>
                    <a:pt x="9099" y="6326"/>
                    <a:pt x="5239" y="3104"/>
                    <a:pt x="1166" y="125"/>
                  </a:cubicBezTo>
                  <a:cubicBezTo>
                    <a:pt x="1041" y="38"/>
                    <a:pt x="915" y="0"/>
                    <a:pt x="79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7"/>
            <p:cNvSpPr/>
            <p:nvPr/>
          </p:nvSpPr>
          <p:spPr>
            <a:xfrm>
              <a:off x="1456850" y="3247725"/>
              <a:ext cx="401150" cy="287625"/>
            </a:xfrm>
            <a:custGeom>
              <a:rect b="b" l="l" r="r" t="t"/>
              <a:pathLst>
                <a:path extrusionOk="0" h="11505" w="16046">
                  <a:moveTo>
                    <a:pt x="743" y="0"/>
                  </a:moveTo>
                  <a:cubicBezTo>
                    <a:pt x="352" y="0"/>
                    <a:pt x="0" y="419"/>
                    <a:pt x="340" y="804"/>
                  </a:cubicBezTo>
                  <a:cubicBezTo>
                    <a:pt x="2285" y="3023"/>
                    <a:pt x="4687" y="4847"/>
                    <a:pt x="7118" y="6518"/>
                  </a:cubicBezTo>
                  <a:cubicBezTo>
                    <a:pt x="9459" y="8099"/>
                    <a:pt x="11982" y="10348"/>
                    <a:pt x="14596" y="11443"/>
                  </a:cubicBezTo>
                  <a:cubicBezTo>
                    <a:pt x="14701" y="11485"/>
                    <a:pt x="14803" y="11505"/>
                    <a:pt x="14902" y="11505"/>
                  </a:cubicBezTo>
                  <a:cubicBezTo>
                    <a:pt x="15575" y="11505"/>
                    <a:pt x="16046" y="10601"/>
                    <a:pt x="15568" y="10044"/>
                  </a:cubicBezTo>
                  <a:cubicBezTo>
                    <a:pt x="13927" y="8008"/>
                    <a:pt x="10948" y="6731"/>
                    <a:pt x="8729" y="5363"/>
                  </a:cubicBezTo>
                  <a:cubicBezTo>
                    <a:pt x="6146" y="3752"/>
                    <a:pt x="3380" y="2233"/>
                    <a:pt x="1130" y="166"/>
                  </a:cubicBezTo>
                  <a:cubicBezTo>
                    <a:pt x="1014" y="50"/>
                    <a:pt x="876" y="0"/>
                    <a:pt x="74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7"/>
            <p:cNvSpPr/>
            <p:nvPr/>
          </p:nvSpPr>
          <p:spPr>
            <a:xfrm>
              <a:off x="1073250" y="3505450"/>
              <a:ext cx="485850" cy="328725"/>
            </a:xfrm>
            <a:custGeom>
              <a:rect b="b" l="l" r="r" t="t"/>
              <a:pathLst>
                <a:path extrusionOk="0" h="13149" w="19434">
                  <a:moveTo>
                    <a:pt x="1380" y="1"/>
                  </a:moveTo>
                  <a:cubicBezTo>
                    <a:pt x="593" y="1"/>
                    <a:pt x="1" y="1227"/>
                    <a:pt x="790" y="1893"/>
                  </a:cubicBezTo>
                  <a:cubicBezTo>
                    <a:pt x="3465" y="4173"/>
                    <a:pt x="6231" y="6362"/>
                    <a:pt x="9149" y="8337"/>
                  </a:cubicBezTo>
                  <a:cubicBezTo>
                    <a:pt x="11733" y="10039"/>
                    <a:pt x="14863" y="12380"/>
                    <a:pt x="17842" y="13109"/>
                  </a:cubicBezTo>
                  <a:cubicBezTo>
                    <a:pt x="17944" y="13136"/>
                    <a:pt x="18042" y="13149"/>
                    <a:pt x="18135" y="13149"/>
                  </a:cubicBezTo>
                  <a:cubicBezTo>
                    <a:pt x="18987" y="13149"/>
                    <a:pt x="19433" y="12098"/>
                    <a:pt x="18693" y="11468"/>
                  </a:cubicBezTo>
                  <a:cubicBezTo>
                    <a:pt x="16231" y="9401"/>
                    <a:pt x="12796" y="8033"/>
                    <a:pt x="10061" y="6240"/>
                  </a:cubicBezTo>
                  <a:cubicBezTo>
                    <a:pt x="7234" y="4416"/>
                    <a:pt x="4529" y="2380"/>
                    <a:pt x="1945" y="222"/>
                  </a:cubicBezTo>
                  <a:cubicBezTo>
                    <a:pt x="1756" y="67"/>
                    <a:pt x="1563" y="1"/>
                    <a:pt x="138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7"/>
            <p:cNvSpPr/>
            <p:nvPr/>
          </p:nvSpPr>
          <p:spPr>
            <a:xfrm>
              <a:off x="887650" y="3580825"/>
              <a:ext cx="646925" cy="467175"/>
            </a:xfrm>
            <a:custGeom>
              <a:rect b="b" l="l" r="r" t="t"/>
              <a:pathLst>
                <a:path extrusionOk="0" h="18687" w="25877">
                  <a:moveTo>
                    <a:pt x="1033" y="0"/>
                  </a:moveTo>
                  <a:cubicBezTo>
                    <a:pt x="514" y="0"/>
                    <a:pt x="0" y="756"/>
                    <a:pt x="463" y="1219"/>
                  </a:cubicBezTo>
                  <a:cubicBezTo>
                    <a:pt x="7302" y="8119"/>
                    <a:pt x="15600" y="13134"/>
                    <a:pt x="23594" y="18484"/>
                  </a:cubicBezTo>
                  <a:cubicBezTo>
                    <a:pt x="23799" y="18625"/>
                    <a:pt x="24008" y="18686"/>
                    <a:pt x="24206" y="18686"/>
                  </a:cubicBezTo>
                  <a:cubicBezTo>
                    <a:pt x="25156" y="18686"/>
                    <a:pt x="25877" y="17288"/>
                    <a:pt x="24871" y="16660"/>
                  </a:cubicBezTo>
                  <a:cubicBezTo>
                    <a:pt x="16755" y="11553"/>
                    <a:pt x="8518" y="6629"/>
                    <a:pt x="1406" y="155"/>
                  </a:cubicBezTo>
                  <a:cubicBezTo>
                    <a:pt x="1291" y="46"/>
                    <a:pt x="1162" y="0"/>
                    <a:pt x="10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7"/>
            <p:cNvSpPr/>
            <p:nvPr/>
          </p:nvSpPr>
          <p:spPr>
            <a:xfrm>
              <a:off x="3040600" y="1393550"/>
              <a:ext cx="332975" cy="387775"/>
            </a:xfrm>
            <a:custGeom>
              <a:rect b="b" l="l" r="r" t="t"/>
              <a:pathLst>
                <a:path extrusionOk="0" h="15511" w="13319">
                  <a:moveTo>
                    <a:pt x="1129" y="1"/>
                  </a:moveTo>
                  <a:cubicBezTo>
                    <a:pt x="548" y="1"/>
                    <a:pt x="1" y="546"/>
                    <a:pt x="304" y="1262"/>
                  </a:cubicBezTo>
                  <a:cubicBezTo>
                    <a:pt x="1399" y="3845"/>
                    <a:pt x="3405" y="6125"/>
                    <a:pt x="5168" y="8314"/>
                  </a:cubicBezTo>
                  <a:cubicBezTo>
                    <a:pt x="7052" y="10684"/>
                    <a:pt x="9028" y="13116"/>
                    <a:pt x="11247" y="15213"/>
                  </a:cubicBezTo>
                  <a:cubicBezTo>
                    <a:pt x="11478" y="15421"/>
                    <a:pt x="11738" y="15510"/>
                    <a:pt x="11985" y="15510"/>
                  </a:cubicBezTo>
                  <a:cubicBezTo>
                    <a:pt x="12711" y="15510"/>
                    <a:pt x="13318" y="14739"/>
                    <a:pt x="12706" y="13967"/>
                  </a:cubicBezTo>
                  <a:cubicBezTo>
                    <a:pt x="10943" y="11627"/>
                    <a:pt x="8967" y="9469"/>
                    <a:pt x="7174" y="7189"/>
                  </a:cubicBezTo>
                  <a:cubicBezTo>
                    <a:pt x="5411" y="4909"/>
                    <a:pt x="3861" y="2295"/>
                    <a:pt x="1794" y="289"/>
                  </a:cubicBezTo>
                  <a:cubicBezTo>
                    <a:pt x="1602" y="89"/>
                    <a:pt x="1363" y="1"/>
                    <a:pt x="112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7"/>
            <p:cNvSpPr/>
            <p:nvPr/>
          </p:nvSpPr>
          <p:spPr>
            <a:xfrm>
              <a:off x="3123925" y="1192675"/>
              <a:ext cx="428350" cy="542575"/>
            </a:xfrm>
            <a:custGeom>
              <a:rect b="b" l="l" r="r" t="t"/>
              <a:pathLst>
                <a:path extrusionOk="0" h="21703" w="17134">
                  <a:moveTo>
                    <a:pt x="881" y="1"/>
                  </a:moveTo>
                  <a:cubicBezTo>
                    <a:pt x="447" y="1"/>
                    <a:pt x="1" y="462"/>
                    <a:pt x="224" y="908"/>
                  </a:cubicBezTo>
                  <a:cubicBezTo>
                    <a:pt x="3689" y="8446"/>
                    <a:pt x="9586" y="14829"/>
                    <a:pt x="14662" y="21273"/>
                  </a:cubicBezTo>
                  <a:cubicBezTo>
                    <a:pt x="14895" y="21577"/>
                    <a:pt x="15187" y="21703"/>
                    <a:pt x="15476" y="21703"/>
                  </a:cubicBezTo>
                  <a:cubicBezTo>
                    <a:pt x="16315" y="21703"/>
                    <a:pt x="17133" y="20642"/>
                    <a:pt x="16455" y="19783"/>
                  </a:cubicBezTo>
                  <a:cubicBezTo>
                    <a:pt x="11288" y="13370"/>
                    <a:pt x="5908" y="7078"/>
                    <a:pt x="1318" y="209"/>
                  </a:cubicBezTo>
                  <a:cubicBezTo>
                    <a:pt x="1196" y="62"/>
                    <a:pt x="1039" y="1"/>
                    <a:pt x="88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7"/>
            <p:cNvSpPr/>
            <p:nvPr/>
          </p:nvSpPr>
          <p:spPr>
            <a:xfrm>
              <a:off x="745325" y="3704950"/>
              <a:ext cx="708650" cy="526300"/>
            </a:xfrm>
            <a:custGeom>
              <a:rect b="b" l="l" r="r" t="t"/>
              <a:pathLst>
                <a:path extrusionOk="0" h="21052" w="28346">
                  <a:moveTo>
                    <a:pt x="897" y="1"/>
                  </a:moveTo>
                  <a:cubicBezTo>
                    <a:pt x="349" y="1"/>
                    <a:pt x="0" y="776"/>
                    <a:pt x="503" y="1178"/>
                  </a:cubicBezTo>
                  <a:cubicBezTo>
                    <a:pt x="8801" y="8291"/>
                    <a:pt x="18254" y="13944"/>
                    <a:pt x="26704" y="20874"/>
                  </a:cubicBezTo>
                  <a:cubicBezTo>
                    <a:pt x="26861" y="20998"/>
                    <a:pt x="27022" y="21051"/>
                    <a:pt x="27174" y="21051"/>
                  </a:cubicBezTo>
                  <a:cubicBezTo>
                    <a:pt x="27843" y="21051"/>
                    <a:pt x="28345" y="20027"/>
                    <a:pt x="27676" y="19507"/>
                  </a:cubicBezTo>
                  <a:cubicBezTo>
                    <a:pt x="18953" y="12880"/>
                    <a:pt x="10077" y="6528"/>
                    <a:pt x="1263" y="114"/>
                  </a:cubicBezTo>
                  <a:cubicBezTo>
                    <a:pt x="1136" y="35"/>
                    <a:pt x="1012" y="1"/>
                    <a:pt x="89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7"/>
            <p:cNvSpPr/>
            <p:nvPr/>
          </p:nvSpPr>
          <p:spPr>
            <a:xfrm>
              <a:off x="1302000" y="1063750"/>
              <a:ext cx="1954525" cy="3264225"/>
            </a:xfrm>
            <a:custGeom>
              <a:rect b="b" l="l" r="r" t="t"/>
              <a:pathLst>
                <a:path extrusionOk="0" h="130569" w="78181">
                  <a:moveTo>
                    <a:pt x="76342" y="1"/>
                  </a:moveTo>
                  <a:cubicBezTo>
                    <a:pt x="76090" y="1"/>
                    <a:pt x="75839" y="87"/>
                    <a:pt x="75623" y="290"/>
                  </a:cubicBezTo>
                  <a:cubicBezTo>
                    <a:pt x="67508" y="7828"/>
                    <a:pt x="66961" y="21141"/>
                    <a:pt x="67022" y="31445"/>
                  </a:cubicBezTo>
                  <a:cubicBezTo>
                    <a:pt x="67082" y="40199"/>
                    <a:pt x="69028" y="52448"/>
                    <a:pt x="58906" y="56400"/>
                  </a:cubicBezTo>
                  <a:cubicBezTo>
                    <a:pt x="53617" y="58467"/>
                    <a:pt x="47447" y="58801"/>
                    <a:pt x="41884" y="59227"/>
                  </a:cubicBezTo>
                  <a:cubicBezTo>
                    <a:pt x="36899" y="59591"/>
                    <a:pt x="31854" y="59622"/>
                    <a:pt x="26869" y="60321"/>
                  </a:cubicBezTo>
                  <a:cubicBezTo>
                    <a:pt x="19391" y="61354"/>
                    <a:pt x="11701" y="63755"/>
                    <a:pt x="7476" y="70534"/>
                  </a:cubicBezTo>
                  <a:cubicBezTo>
                    <a:pt x="4406" y="75549"/>
                    <a:pt x="3707" y="81385"/>
                    <a:pt x="4072" y="87160"/>
                  </a:cubicBezTo>
                  <a:cubicBezTo>
                    <a:pt x="4862" y="100625"/>
                    <a:pt x="10607" y="116492"/>
                    <a:pt x="789" y="128103"/>
                  </a:cubicBezTo>
                  <a:cubicBezTo>
                    <a:pt x="1" y="129070"/>
                    <a:pt x="958" y="130568"/>
                    <a:pt x="2057" y="130568"/>
                  </a:cubicBezTo>
                  <a:cubicBezTo>
                    <a:pt x="2271" y="130568"/>
                    <a:pt x="2491" y="130511"/>
                    <a:pt x="2704" y="130383"/>
                  </a:cubicBezTo>
                  <a:cubicBezTo>
                    <a:pt x="7902" y="127191"/>
                    <a:pt x="9422" y="120990"/>
                    <a:pt x="10121" y="115306"/>
                  </a:cubicBezTo>
                  <a:cubicBezTo>
                    <a:pt x="10881" y="108802"/>
                    <a:pt x="9999" y="102297"/>
                    <a:pt x="9087" y="95884"/>
                  </a:cubicBezTo>
                  <a:cubicBezTo>
                    <a:pt x="8236" y="90078"/>
                    <a:pt x="7142" y="83908"/>
                    <a:pt x="8601" y="78133"/>
                  </a:cubicBezTo>
                  <a:cubicBezTo>
                    <a:pt x="10607" y="69926"/>
                    <a:pt x="17142" y="65974"/>
                    <a:pt x="25015" y="64515"/>
                  </a:cubicBezTo>
                  <a:cubicBezTo>
                    <a:pt x="35957" y="62448"/>
                    <a:pt x="47355" y="63543"/>
                    <a:pt x="58146" y="60321"/>
                  </a:cubicBezTo>
                  <a:cubicBezTo>
                    <a:pt x="62705" y="58983"/>
                    <a:pt x="66353" y="56339"/>
                    <a:pt x="68481" y="51992"/>
                  </a:cubicBezTo>
                  <a:cubicBezTo>
                    <a:pt x="70699" y="47403"/>
                    <a:pt x="70760" y="42327"/>
                    <a:pt x="70517" y="37342"/>
                  </a:cubicBezTo>
                  <a:cubicBezTo>
                    <a:pt x="70243" y="31536"/>
                    <a:pt x="70213" y="25670"/>
                    <a:pt x="70821" y="19864"/>
                  </a:cubicBezTo>
                  <a:cubicBezTo>
                    <a:pt x="71520" y="13542"/>
                    <a:pt x="73040" y="6764"/>
                    <a:pt x="77417" y="1931"/>
                  </a:cubicBezTo>
                  <a:cubicBezTo>
                    <a:pt x="78180" y="1144"/>
                    <a:pt x="77259" y="1"/>
                    <a:pt x="763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7"/>
            <p:cNvSpPr/>
            <p:nvPr/>
          </p:nvSpPr>
          <p:spPr>
            <a:xfrm>
              <a:off x="701800" y="1589525"/>
              <a:ext cx="2990150" cy="2206425"/>
            </a:xfrm>
            <a:custGeom>
              <a:rect b="b" l="l" r="r" t="t"/>
              <a:pathLst>
                <a:path extrusionOk="0" h="88257" w="119606">
                  <a:moveTo>
                    <a:pt x="118008" y="1"/>
                  </a:moveTo>
                  <a:cubicBezTo>
                    <a:pt x="117765" y="1"/>
                    <a:pt x="117507" y="96"/>
                    <a:pt x="117261" y="323"/>
                  </a:cubicBezTo>
                  <a:cubicBezTo>
                    <a:pt x="113669" y="3442"/>
                    <a:pt x="108847" y="4558"/>
                    <a:pt x="104136" y="4558"/>
                  </a:cubicBezTo>
                  <a:cubicBezTo>
                    <a:pt x="102787" y="4558"/>
                    <a:pt x="101447" y="4467"/>
                    <a:pt x="100148" y="4304"/>
                  </a:cubicBezTo>
                  <a:cubicBezTo>
                    <a:pt x="94069" y="3545"/>
                    <a:pt x="88233" y="1873"/>
                    <a:pt x="82032" y="1782"/>
                  </a:cubicBezTo>
                  <a:cubicBezTo>
                    <a:pt x="81960" y="1781"/>
                    <a:pt x="81888" y="1781"/>
                    <a:pt x="81816" y="1781"/>
                  </a:cubicBezTo>
                  <a:cubicBezTo>
                    <a:pt x="76225" y="1781"/>
                    <a:pt x="70269" y="2947"/>
                    <a:pt x="65558" y="6128"/>
                  </a:cubicBezTo>
                  <a:cubicBezTo>
                    <a:pt x="61059" y="9168"/>
                    <a:pt x="58688" y="13849"/>
                    <a:pt x="57929" y="19168"/>
                  </a:cubicBezTo>
                  <a:cubicBezTo>
                    <a:pt x="57138" y="24821"/>
                    <a:pt x="57929" y="30657"/>
                    <a:pt x="58901" y="36250"/>
                  </a:cubicBezTo>
                  <a:cubicBezTo>
                    <a:pt x="59874" y="42025"/>
                    <a:pt x="61819" y="47618"/>
                    <a:pt x="62610" y="53393"/>
                  </a:cubicBezTo>
                  <a:cubicBezTo>
                    <a:pt x="63521" y="60111"/>
                    <a:pt x="62245" y="67862"/>
                    <a:pt x="55922" y="71600"/>
                  </a:cubicBezTo>
                  <a:cubicBezTo>
                    <a:pt x="50390" y="74853"/>
                    <a:pt x="43126" y="75916"/>
                    <a:pt x="36743" y="76068"/>
                  </a:cubicBezTo>
                  <a:cubicBezTo>
                    <a:pt x="36428" y="76077"/>
                    <a:pt x="36114" y="76081"/>
                    <a:pt x="35799" y="76081"/>
                  </a:cubicBezTo>
                  <a:cubicBezTo>
                    <a:pt x="30822" y="76081"/>
                    <a:pt x="25861" y="75106"/>
                    <a:pt x="20915" y="75106"/>
                  </a:cubicBezTo>
                  <a:cubicBezTo>
                    <a:pt x="19290" y="75106"/>
                    <a:pt x="17666" y="75211"/>
                    <a:pt x="16043" y="75491"/>
                  </a:cubicBezTo>
                  <a:cubicBezTo>
                    <a:pt x="9356" y="76646"/>
                    <a:pt x="2973" y="79564"/>
                    <a:pt x="420" y="86221"/>
                  </a:cubicBezTo>
                  <a:cubicBezTo>
                    <a:pt x="1" y="87289"/>
                    <a:pt x="1012" y="88257"/>
                    <a:pt x="1979" y="88257"/>
                  </a:cubicBezTo>
                  <a:cubicBezTo>
                    <a:pt x="2415" y="88257"/>
                    <a:pt x="2842" y="88060"/>
                    <a:pt x="3125" y="87588"/>
                  </a:cubicBezTo>
                  <a:cubicBezTo>
                    <a:pt x="6469" y="81844"/>
                    <a:pt x="12396" y="79290"/>
                    <a:pt x="18809" y="78743"/>
                  </a:cubicBezTo>
                  <a:cubicBezTo>
                    <a:pt x="19744" y="78657"/>
                    <a:pt x="20681" y="78621"/>
                    <a:pt x="21618" y="78621"/>
                  </a:cubicBezTo>
                  <a:cubicBezTo>
                    <a:pt x="26427" y="78621"/>
                    <a:pt x="31264" y="79571"/>
                    <a:pt x="36088" y="79571"/>
                  </a:cubicBezTo>
                  <a:cubicBezTo>
                    <a:pt x="36621" y="79571"/>
                    <a:pt x="37153" y="79559"/>
                    <a:pt x="37685" y="79534"/>
                  </a:cubicBezTo>
                  <a:cubicBezTo>
                    <a:pt x="43795" y="79260"/>
                    <a:pt x="50421" y="78227"/>
                    <a:pt x="55862" y="75248"/>
                  </a:cubicBezTo>
                  <a:cubicBezTo>
                    <a:pt x="61242" y="72239"/>
                    <a:pt x="64433" y="67588"/>
                    <a:pt x="65376" y="61509"/>
                  </a:cubicBezTo>
                  <a:cubicBezTo>
                    <a:pt x="66287" y="55643"/>
                    <a:pt x="64828" y="49959"/>
                    <a:pt x="63248" y="44335"/>
                  </a:cubicBezTo>
                  <a:cubicBezTo>
                    <a:pt x="61728" y="38834"/>
                    <a:pt x="60573" y="33211"/>
                    <a:pt x="60178" y="27466"/>
                  </a:cubicBezTo>
                  <a:cubicBezTo>
                    <a:pt x="59813" y="21752"/>
                    <a:pt x="60056" y="14700"/>
                    <a:pt x="64403" y="10414"/>
                  </a:cubicBezTo>
                  <a:cubicBezTo>
                    <a:pt x="68803" y="6014"/>
                    <a:pt x="75718" y="5273"/>
                    <a:pt x="81719" y="5273"/>
                  </a:cubicBezTo>
                  <a:cubicBezTo>
                    <a:pt x="81977" y="5273"/>
                    <a:pt x="82234" y="5275"/>
                    <a:pt x="82488" y="5277"/>
                  </a:cubicBezTo>
                  <a:cubicBezTo>
                    <a:pt x="89387" y="5382"/>
                    <a:pt x="97082" y="7686"/>
                    <a:pt x="104255" y="7686"/>
                  </a:cubicBezTo>
                  <a:cubicBezTo>
                    <a:pt x="109535" y="7686"/>
                    <a:pt x="114532" y="6438"/>
                    <a:pt x="118720" y="2146"/>
                  </a:cubicBezTo>
                  <a:cubicBezTo>
                    <a:pt x="119605" y="1309"/>
                    <a:pt x="118908" y="1"/>
                    <a:pt x="1180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2" name="Google Shape;2962;p67"/>
          <p:cNvGrpSpPr/>
          <p:nvPr/>
        </p:nvGrpSpPr>
        <p:grpSpPr>
          <a:xfrm>
            <a:off x="5459724" y="3485512"/>
            <a:ext cx="873687" cy="693731"/>
            <a:chOff x="2653050" y="3305525"/>
            <a:chExt cx="1086675" cy="862850"/>
          </a:xfrm>
        </p:grpSpPr>
        <p:sp>
          <p:nvSpPr>
            <p:cNvPr id="2963" name="Google Shape;2963;p67"/>
            <p:cNvSpPr/>
            <p:nvPr/>
          </p:nvSpPr>
          <p:spPr>
            <a:xfrm>
              <a:off x="2653050" y="3305525"/>
              <a:ext cx="1086675" cy="862850"/>
            </a:xfrm>
            <a:custGeom>
              <a:rect b="b" l="l" r="r" t="t"/>
              <a:pathLst>
                <a:path extrusionOk="0" h="34514" w="43467">
                  <a:moveTo>
                    <a:pt x="18179" y="0"/>
                  </a:moveTo>
                  <a:cubicBezTo>
                    <a:pt x="16699" y="0"/>
                    <a:pt x="15200" y="549"/>
                    <a:pt x="14074" y="1471"/>
                  </a:cubicBezTo>
                  <a:cubicBezTo>
                    <a:pt x="11733" y="3355"/>
                    <a:pt x="14013" y="7216"/>
                    <a:pt x="12463" y="9343"/>
                  </a:cubicBezTo>
                  <a:cubicBezTo>
                    <a:pt x="8998" y="13963"/>
                    <a:pt x="1" y="15574"/>
                    <a:pt x="4408" y="21897"/>
                  </a:cubicBezTo>
                  <a:cubicBezTo>
                    <a:pt x="5086" y="22873"/>
                    <a:pt x="6105" y="23151"/>
                    <a:pt x="7278" y="23151"/>
                  </a:cubicBezTo>
                  <a:cubicBezTo>
                    <a:pt x="8827" y="23151"/>
                    <a:pt x="10644" y="22666"/>
                    <a:pt x="12299" y="22666"/>
                  </a:cubicBezTo>
                  <a:cubicBezTo>
                    <a:pt x="13096" y="22666"/>
                    <a:pt x="13856" y="22779"/>
                    <a:pt x="14530" y="23113"/>
                  </a:cubicBezTo>
                  <a:cubicBezTo>
                    <a:pt x="17144" y="24420"/>
                    <a:pt x="17387" y="27945"/>
                    <a:pt x="18846" y="30499"/>
                  </a:cubicBezTo>
                  <a:cubicBezTo>
                    <a:pt x="20207" y="32928"/>
                    <a:pt x="22975" y="34513"/>
                    <a:pt x="25771" y="34513"/>
                  </a:cubicBezTo>
                  <a:cubicBezTo>
                    <a:pt x="26158" y="34513"/>
                    <a:pt x="26546" y="34483"/>
                    <a:pt x="26931" y="34420"/>
                  </a:cubicBezTo>
                  <a:cubicBezTo>
                    <a:pt x="30092" y="33903"/>
                    <a:pt x="32828" y="31289"/>
                    <a:pt x="33436" y="28189"/>
                  </a:cubicBezTo>
                  <a:cubicBezTo>
                    <a:pt x="33922" y="25696"/>
                    <a:pt x="33223" y="23052"/>
                    <a:pt x="33922" y="20620"/>
                  </a:cubicBezTo>
                  <a:cubicBezTo>
                    <a:pt x="35412" y="15483"/>
                    <a:pt x="42433" y="13173"/>
                    <a:pt x="43162" y="7884"/>
                  </a:cubicBezTo>
                  <a:cubicBezTo>
                    <a:pt x="43466" y="5574"/>
                    <a:pt x="42311" y="3173"/>
                    <a:pt x="40488" y="1775"/>
                  </a:cubicBezTo>
                  <a:cubicBezTo>
                    <a:pt x="39059" y="697"/>
                    <a:pt x="37269" y="179"/>
                    <a:pt x="35452" y="179"/>
                  </a:cubicBezTo>
                  <a:cubicBezTo>
                    <a:pt x="34911" y="179"/>
                    <a:pt x="34368" y="225"/>
                    <a:pt x="33831" y="316"/>
                  </a:cubicBezTo>
                  <a:cubicBezTo>
                    <a:pt x="31067" y="818"/>
                    <a:pt x="28365" y="2547"/>
                    <a:pt x="25691" y="2547"/>
                  </a:cubicBezTo>
                  <a:cubicBezTo>
                    <a:pt x="25131" y="2547"/>
                    <a:pt x="24572" y="2471"/>
                    <a:pt x="24013" y="2292"/>
                  </a:cubicBezTo>
                  <a:cubicBezTo>
                    <a:pt x="22676" y="1866"/>
                    <a:pt x="21581" y="893"/>
                    <a:pt x="20274" y="407"/>
                  </a:cubicBezTo>
                  <a:cubicBezTo>
                    <a:pt x="19610" y="129"/>
                    <a:pt x="18897" y="0"/>
                    <a:pt x="18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7"/>
            <p:cNvSpPr/>
            <p:nvPr/>
          </p:nvSpPr>
          <p:spPr>
            <a:xfrm>
              <a:off x="3086950" y="3524650"/>
              <a:ext cx="281175" cy="281200"/>
            </a:xfrm>
            <a:custGeom>
              <a:rect b="b" l="l" r="r" t="t"/>
              <a:pathLst>
                <a:path extrusionOk="0" h="11248" w="11247">
                  <a:moveTo>
                    <a:pt x="5624" y="1"/>
                  </a:moveTo>
                  <a:cubicBezTo>
                    <a:pt x="2523" y="1"/>
                    <a:pt x="0" y="2524"/>
                    <a:pt x="0" y="5624"/>
                  </a:cubicBezTo>
                  <a:cubicBezTo>
                    <a:pt x="0" y="8724"/>
                    <a:pt x="2523" y="11247"/>
                    <a:pt x="5624" y="11247"/>
                  </a:cubicBezTo>
                  <a:cubicBezTo>
                    <a:pt x="8724" y="11247"/>
                    <a:pt x="11247" y="8724"/>
                    <a:pt x="11247" y="5624"/>
                  </a:cubicBezTo>
                  <a:cubicBezTo>
                    <a:pt x="11247" y="2524"/>
                    <a:pt x="8724" y="1"/>
                    <a:pt x="5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7"/>
            <p:cNvSpPr/>
            <p:nvPr/>
          </p:nvSpPr>
          <p:spPr>
            <a:xfrm>
              <a:off x="3243500" y="3889350"/>
              <a:ext cx="95000" cy="85625"/>
            </a:xfrm>
            <a:custGeom>
              <a:rect b="b" l="l" r="r" t="t"/>
              <a:pathLst>
                <a:path extrusionOk="0" h="3425" w="3800">
                  <a:moveTo>
                    <a:pt x="1903" y="0"/>
                  </a:moveTo>
                  <a:cubicBezTo>
                    <a:pt x="1429" y="0"/>
                    <a:pt x="949" y="191"/>
                    <a:pt x="608" y="580"/>
                  </a:cubicBezTo>
                  <a:cubicBezTo>
                    <a:pt x="0" y="1279"/>
                    <a:pt x="30" y="2343"/>
                    <a:pt x="760" y="2981"/>
                  </a:cubicBezTo>
                  <a:cubicBezTo>
                    <a:pt x="1100" y="3279"/>
                    <a:pt x="1512" y="3425"/>
                    <a:pt x="1921" y="3425"/>
                  </a:cubicBezTo>
                  <a:cubicBezTo>
                    <a:pt x="2388" y="3425"/>
                    <a:pt x="2851" y="3233"/>
                    <a:pt x="3192" y="2860"/>
                  </a:cubicBezTo>
                  <a:cubicBezTo>
                    <a:pt x="3799" y="2130"/>
                    <a:pt x="3769" y="1067"/>
                    <a:pt x="3040" y="428"/>
                  </a:cubicBezTo>
                  <a:cubicBezTo>
                    <a:pt x="2728" y="145"/>
                    <a:pt x="2318" y="0"/>
                    <a:pt x="19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7"/>
            <p:cNvSpPr/>
            <p:nvPr/>
          </p:nvSpPr>
          <p:spPr>
            <a:xfrm>
              <a:off x="3447900" y="3472625"/>
              <a:ext cx="95000" cy="86300"/>
            </a:xfrm>
            <a:custGeom>
              <a:rect b="b" l="l" r="r" t="t"/>
              <a:pathLst>
                <a:path extrusionOk="0" h="3452" w="3800">
                  <a:moveTo>
                    <a:pt x="1882" y="0"/>
                  </a:moveTo>
                  <a:cubicBezTo>
                    <a:pt x="1405" y="0"/>
                    <a:pt x="936" y="199"/>
                    <a:pt x="608" y="592"/>
                  </a:cubicBezTo>
                  <a:cubicBezTo>
                    <a:pt x="0" y="1322"/>
                    <a:pt x="31" y="2386"/>
                    <a:pt x="760" y="3024"/>
                  </a:cubicBezTo>
                  <a:cubicBezTo>
                    <a:pt x="1086" y="3307"/>
                    <a:pt x="1497" y="3452"/>
                    <a:pt x="1909" y="3452"/>
                  </a:cubicBezTo>
                  <a:cubicBezTo>
                    <a:pt x="2380" y="3452"/>
                    <a:pt x="2851" y="3262"/>
                    <a:pt x="3192" y="2872"/>
                  </a:cubicBezTo>
                  <a:cubicBezTo>
                    <a:pt x="3800" y="2143"/>
                    <a:pt x="3739" y="1079"/>
                    <a:pt x="3040" y="440"/>
                  </a:cubicBezTo>
                  <a:cubicBezTo>
                    <a:pt x="2704" y="146"/>
                    <a:pt x="2290" y="0"/>
                    <a:pt x="188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7"/>
            <p:cNvSpPr/>
            <p:nvPr/>
          </p:nvSpPr>
          <p:spPr>
            <a:xfrm>
              <a:off x="3081625" y="3414025"/>
              <a:ext cx="95025" cy="85650"/>
            </a:xfrm>
            <a:custGeom>
              <a:rect b="b" l="l" r="r" t="t"/>
              <a:pathLst>
                <a:path extrusionOk="0" h="3426" w="3801">
                  <a:moveTo>
                    <a:pt x="1905" y="1"/>
                  </a:moveTo>
                  <a:cubicBezTo>
                    <a:pt x="1442" y="1"/>
                    <a:pt x="980" y="192"/>
                    <a:pt x="639" y="566"/>
                  </a:cubicBezTo>
                  <a:cubicBezTo>
                    <a:pt x="1" y="1295"/>
                    <a:pt x="62" y="2359"/>
                    <a:pt x="761" y="2997"/>
                  </a:cubicBezTo>
                  <a:cubicBezTo>
                    <a:pt x="1100" y="3280"/>
                    <a:pt x="1513" y="3425"/>
                    <a:pt x="1921" y="3425"/>
                  </a:cubicBezTo>
                  <a:cubicBezTo>
                    <a:pt x="2389" y="3425"/>
                    <a:pt x="2851" y="3235"/>
                    <a:pt x="3192" y="2845"/>
                  </a:cubicBezTo>
                  <a:cubicBezTo>
                    <a:pt x="3800" y="2146"/>
                    <a:pt x="3770" y="1082"/>
                    <a:pt x="3040" y="444"/>
                  </a:cubicBezTo>
                  <a:cubicBezTo>
                    <a:pt x="2715" y="147"/>
                    <a:pt x="2310" y="1"/>
                    <a:pt x="190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7"/>
            <p:cNvSpPr/>
            <p:nvPr/>
          </p:nvSpPr>
          <p:spPr>
            <a:xfrm>
              <a:off x="3145450" y="3605200"/>
              <a:ext cx="34225" cy="26625"/>
            </a:xfrm>
            <a:custGeom>
              <a:rect b="b" l="l" r="r" t="t"/>
              <a:pathLst>
                <a:path extrusionOk="0" h="1065" w="1369">
                  <a:moveTo>
                    <a:pt x="700" y="1"/>
                  </a:moveTo>
                  <a:cubicBezTo>
                    <a:pt x="1" y="1"/>
                    <a:pt x="1" y="1065"/>
                    <a:pt x="700" y="1065"/>
                  </a:cubicBezTo>
                  <a:cubicBezTo>
                    <a:pt x="1369" y="1065"/>
                    <a:pt x="1369" y="1"/>
                    <a:pt x="7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7"/>
            <p:cNvSpPr/>
            <p:nvPr/>
          </p:nvSpPr>
          <p:spPr>
            <a:xfrm>
              <a:off x="3170550" y="3573300"/>
              <a:ext cx="49400" cy="38000"/>
            </a:xfrm>
            <a:custGeom>
              <a:rect b="b" l="l" r="r" t="t"/>
              <a:pathLst>
                <a:path extrusionOk="0" h="1520" w="1976">
                  <a:moveTo>
                    <a:pt x="973" y="0"/>
                  </a:moveTo>
                  <a:cubicBezTo>
                    <a:pt x="0" y="0"/>
                    <a:pt x="0" y="1520"/>
                    <a:pt x="973" y="1520"/>
                  </a:cubicBezTo>
                  <a:cubicBezTo>
                    <a:pt x="1976" y="1520"/>
                    <a:pt x="1976" y="0"/>
                    <a:pt x="9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7"/>
            <p:cNvSpPr/>
            <p:nvPr/>
          </p:nvSpPr>
          <p:spPr>
            <a:xfrm>
              <a:off x="3242725" y="3594575"/>
              <a:ext cx="35750" cy="28125"/>
            </a:xfrm>
            <a:custGeom>
              <a:rect b="b" l="l" r="r" t="t"/>
              <a:pathLst>
                <a:path extrusionOk="0" h="1125" w="1430">
                  <a:moveTo>
                    <a:pt x="730" y="0"/>
                  </a:moveTo>
                  <a:cubicBezTo>
                    <a:pt x="1" y="0"/>
                    <a:pt x="1" y="1125"/>
                    <a:pt x="730" y="1125"/>
                  </a:cubicBezTo>
                  <a:cubicBezTo>
                    <a:pt x="1429" y="1125"/>
                    <a:pt x="1429" y="0"/>
                    <a:pt x="7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7"/>
            <p:cNvSpPr/>
            <p:nvPr/>
          </p:nvSpPr>
          <p:spPr>
            <a:xfrm>
              <a:off x="3270850" y="3639125"/>
              <a:ext cx="31925" cy="29025"/>
            </a:xfrm>
            <a:custGeom>
              <a:rect b="b" l="l" r="r" t="t"/>
              <a:pathLst>
                <a:path extrusionOk="0" h="1161" w="1277">
                  <a:moveTo>
                    <a:pt x="607" y="1"/>
                  </a:moveTo>
                  <a:cubicBezTo>
                    <a:pt x="473" y="1"/>
                    <a:pt x="343" y="51"/>
                    <a:pt x="243" y="164"/>
                  </a:cubicBezTo>
                  <a:cubicBezTo>
                    <a:pt x="0" y="407"/>
                    <a:pt x="0" y="893"/>
                    <a:pt x="365" y="1045"/>
                  </a:cubicBezTo>
                  <a:cubicBezTo>
                    <a:pt x="365" y="1045"/>
                    <a:pt x="395" y="1045"/>
                    <a:pt x="395" y="1075"/>
                  </a:cubicBezTo>
                  <a:cubicBezTo>
                    <a:pt x="491" y="1130"/>
                    <a:pt x="593" y="1160"/>
                    <a:pt x="692" y="1160"/>
                  </a:cubicBezTo>
                  <a:cubicBezTo>
                    <a:pt x="814" y="1160"/>
                    <a:pt x="933" y="1115"/>
                    <a:pt x="1034" y="1015"/>
                  </a:cubicBezTo>
                  <a:cubicBezTo>
                    <a:pt x="1216" y="802"/>
                    <a:pt x="1277" y="498"/>
                    <a:pt x="1155" y="316"/>
                  </a:cubicBezTo>
                  <a:lnTo>
                    <a:pt x="1125" y="285"/>
                  </a:lnTo>
                  <a:cubicBezTo>
                    <a:pt x="999" y="106"/>
                    <a:pt x="800" y="1"/>
                    <a:pt x="6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7"/>
            <p:cNvSpPr/>
            <p:nvPr/>
          </p:nvSpPr>
          <p:spPr>
            <a:xfrm>
              <a:off x="3236650" y="3706025"/>
              <a:ext cx="32700" cy="28600"/>
            </a:xfrm>
            <a:custGeom>
              <a:rect b="b" l="l" r="r" t="t"/>
              <a:pathLst>
                <a:path extrusionOk="0" h="1144" w="1308">
                  <a:moveTo>
                    <a:pt x="836" y="1"/>
                  </a:moveTo>
                  <a:cubicBezTo>
                    <a:pt x="812" y="1"/>
                    <a:pt x="786" y="4"/>
                    <a:pt x="760" y="10"/>
                  </a:cubicBezTo>
                  <a:lnTo>
                    <a:pt x="578" y="10"/>
                  </a:lnTo>
                  <a:cubicBezTo>
                    <a:pt x="551" y="5"/>
                    <a:pt x="525" y="3"/>
                    <a:pt x="499" y="3"/>
                  </a:cubicBezTo>
                  <a:cubicBezTo>
                    <a:pt x="228" y="3"/>
                    <a:pt x="0" y="280"/>
                    <a:pt x="0" y="557"/>
                  </a:cubicBezTo>
                  <a:cubicBezTo>
                    <a:pt x="0" y="709"/>
                    <a:pt x="92" y="861"/>
                    <a:pt x="152" y="983"/>
                  </a:cubicBezTo>
                  <a:cubicBezTo>
                    <a:pt x="283" y="1081"/>
                    <a:pt x="448" y="1143"/>
                    <a:pt x="605" y="1143"/>
                  </a:cubicBezTo>
                  <a:cubicBezTo>
                    <a:pt x="742" y="1143"/>
                    <a:pt x="874" y="1096"/>
                    <a:pt x="973" y="983"/>
                  </a:cubicBezTo>
                  <a:cubicBezTo>
                    <a:pt x="912" y="983"/>
                    <a:pt x="973" y="953"/>
                    <a:pt x="1004" y="953"/>
                  </a:cubicBezTo>
                  <a:cubicBezTo>
                    <a:pt x="1186" y="801"/>
                    <a:pt x="1307" y="618"/>
                    <a:pt x="1216" y="375"/>
                  </a:cubicBezTo>
                  <a:cubicBezTo>
                    <a:pt x="1189" y="212"/>
                    <a:pt x="1041" y="1"/>
                    <a:pt x="8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7"/>
            <p:cNvSpPr/>
            <p:nvPr/>
          </p:nvSpPr>
          <p:spPr>
            <a:xfrm>
              <a:off x="3020075" y="3757175"/>
              <a:ext cx="43350" cy="33475"/>
            </a:xfrm>
            <a:custGeom>
              <a:rect b="b" l="l" r="r" t="t"/>
              <a:pathLst>
                <a:path extrusionOk="0" h="1339" w="1734">
                  <a:moveTo>
                    <a:pt x="852" y="1"/>
                  </a:moveTo>
                  <a:cubicBezTo>
                    <a:pt x="1" y="1"/>
                    <a:pt x="1" y="1338"/>
                    <a:pt x="852" y="1338"/>
                  </a:cubicBezTo>
                  <a:cubicBezTo>
                    <a:pt x="1733" y="1338"/>
                    <a:pt x="1733" y="1"/>
                    <a:pt x="85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7"/>
            <p:cNvSpPr/>
            <p:nvPr/>
          </p:nvSpPr>
          <p:spPr>
            <a:xfrm>
              <a:off x="2870375" y="3757950"/>
              <a:ext cx="28150" cy="22050"/>
            </a:xfrm>
            <a:custGeom>
              <a:rect b="b" l="l" r="r" t="t"/>
              <a:pathLst>
                <a:path extrusionOk="0" h="882" w="1126">
                  <a:moveTo>
                    <a:pt x="578" y="0"/>
                  </a:moveTo>
                  <a:cubicBezTo>
                    <a:pt x="1" y="0"/>
                    <a:pt x="1" y="882"/>
                    <a:pt x="578" y="882"/>
                  </a:cubicBezTo>
                  <a:cubicBezTo>
                    <a:pt x="1125" y="882"/>
                    <a:pt x="1125" y="0"/>
                    <a:pt x="5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7"/>
            <p:cNvSpPr/>
            <p:nvPr/>
          </p:nvSpPr>
          <p:spPr>
            <a:xfrm>
              <a:off x="2950175" y="3674325"/>
              <a:ext cx="24325" cy="22975"/>
            </a:xfrm>
            <a:custGeom>
              <a:rect b="b" l="l" r="r" t="t"/>
              <a:pathLst>
                <a:path extrusionOk="0" h="919" w="973">
                  <a:moveTo>
                    <a:pt x="505" y="0"/>
                  </a:moveTo>
                  <a:cubicBezTo>
                    <a:pt x="357" y="0"/>
                    <a:pt x="213" y="69"/>
                    <a:pt x="122" y="215"/>
                  </a:cubicBezTo>
                  <a:cubicBezTo>
                    <a:pt x="0" y="427"/>
                    <a:pt x="61" y="701"/>
                    <a:pt x="274" y="853"/>
                  </a:cubicBezTo>
                  <a:cubicBezTo>
                    <a:pt x="336" y="897"/>
                    <a:pt x="414" y="918"/>
                    <a:pt x="494" y="918"/>
                  </a:cubicBezTo>
                  <a:cubicBezTo>
                    <a:pt x="689" y="918"/>
                    <a:pt x="899" y="794"/>
                    <a:pt x="943" y="579"/>
                  </a:cubicBezTo>
                  <a:cubicBezTo>
                    <a:pt x="973" y="397"/>
                    <a:pt x="943" y="245"/>
                    <a:pt x="791" y="93"/>
                  </a:cubicBezTo>
                  <a:cubicBezTo>
                    <a:pt x="705" y="32"/>
                    <a:pt x="604" y="0"/>
                    <a:pt x="50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7"/>
            <p:cNvSpPr/>
            <p:nvPr/>
          </p:nvSpPr>
          <p:spPr>
            <a:xfrm>
              <a:off x="3325550" y="3432575"/>
              <a:ext cx="30050" cy="24075"/>
            </a:xfrm>
            <a:custGeom>
              <a:rect b="b" l="l" r="r" t="t"/>
              <a:pathLst>
                <a:path extrusionOk="0" h="963" w="1202">
                  <a:moveTo>
                    <a:pt x="713" y="1"/>
                  </a:moveTo>
                  <a:cubicBezTo>
                    <a:pt x="628" y="1"/>
                    <a:pt x="539" y="22"/>
                    <a:pt x="457" y="67"/>
                  </a:cubicBezTo>
                  <a:cubicBezTo>
                    <a:pt x="396" y="97"/>
                    <a:pt x="365" y="97"/>
                    <a:pt x="305" y="158"/>
                  </a:cubicBezTo>
                  <a:cubicBezTo>
                    <a:pt x="62" y="280"/>
                    <a:pt x="1" y="705"/>
                    <a:pt x="305" y="827"/>
                  </a:cubicBezTo>
                  <a:cubicBezTo>
                    <a:pt x="335" y="857"/>
                    <a:pt x="365" y="857"/>
                    <a:pt x="457" y="918"/>
                  </a:cubicBezTo>
                  <a:cubicBezTo>
                    <a:pt x="538" y="947"/>
                    <a:pt x="621" y="963"/>
                    <a:pt x="700" y="963"/>
                  </a:cubicBezTo>
                  <a:cubicBezTo>
                    <a:pt x="947" y="963"/>
                    <a:pt x="1156" y="815"/>
                    <a:pt x="1156" y="492"/>
                  </a:cubicBezTo>
                  <a:cubicBezTo>
                    <a:pt x="1202" y="195"/>
                    <a:pt x="972" y="1"/>
                    <a:pt x="7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7"/>
            <p:cNvSpPr/>
            <p:nvPr/>
          </p:nvSpPr>
          <p:spPr>
            <a:xfrm>
              <a:off x="3475250" y="3378400"/>
              <a:ext cx="26625" cy="25600"/>
            </a:xfrm>
            <a:custGeom>
              <a:rect b="b" l="l" r="r" t="t"/>
              <a:pathLst>
                <a:path extrusionOk="0" h="1024" w="1065">
                  <a:moveTo>
                    <a:pt x="506" y="1"/>
                  </a:moveTo>
                  <a:cubicBezTo>
                    <a:pt x="243" y="1"/>
                    <a:pt x="1" y="218"/>
                    <a:pt x="1" y="471"/>
                  </a:cubicBezTo>
                  <a:cubicBezTo>
                    <a:pt x="1" y="757"/>
                    <a:pt x="281" y="1024"/>
                    <a:pt x="548" y="1024"/>
                  </a:cubicBezTo>
                  <a:cubicBezTo>
                    <a:pt x="622" y="1024"/>
                    <a:pt x="695" y="1003"/>
                    <a:pt x="761" y="957"/>
                  </a:cubicBezTo>
                  <a:cubicBezTo>
                    <a:pt x="852" y="866"/>
                    <a:pt x="913" y="836"/>
                    <a:pt x="1004" y="714"/>
                  </a:cubicBezTo>
                  <a:cubicBezTo>
                    <a:pt x="1065" y="592"/>
                    <a:pt x="1065" y="410"/>
                    <a:pt x="1004" y="288"/>
                  </a:cubicBezTo>
                  <a:cubicBezTo>
                    <a:pt x="913" y="228"/>
                    <a:pt x="882" y="136"/>
                    <a:pt x="761" y="76"/>
                  </a:cubicBezTo>
                  <a:cubicBezTo>
                    <a:pt x="679" y="24"/>
                    <a:pt x="591" y="1"/>
                    <a:pt x="50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8" name="Google Shape;2978;p67"/>
          <p:cNvGrpSpPr/>
          <p:nvPr/>
        </p:nvGrpSpPr>
        <p:grpSpPr>
          <a:xfrm>
            <a:off x="6149160" y="2768788"/>
            <a:ext cx="320314" cy="334946"/>
            <a:chOff x="3168300" y="2302650"/>
            <a:chExt cx="398400" cy="416600"/>
          </a:xfrm>
        </p:grpSpPr>
        <p:sp>
          <p:nvSpPr>
            <p:cNvPr id="2979" name="Google Shape;2979;p67"/>
            <p:cNvSpPr/>
            <p:nvPr/>
          </p:nvSpPr>
          <p:spPr>
            <a:xfrm>
              <a:off x="3168300" y="2302650"/>
              <a:ext cx="398400" cy="416600"/>
            </a:xfrm>
            <a:custGeom>
              <a:rect b="b" l="l" r="r" t="t"/>
              <a:pathLst>
                <a:path extrusionOk="0" h="16664" w="15936">
                  <a:moveTo>
                    <a:pt x="7704" y="1"/>
                  </a:moveTo>
                  <a:cubicBezTo>
                    <a:pt x="7548" y="1"/>
                    <a:pt x="7451" y="140"/>
                    <a:pt x="7507" y="278"/>
                  </a:cubicBezTo>
                  <a:cubicBezTo>
                    <a:pt x="7537" y="552"/>
                    <a:pt x="7719" y="734"/>
                    <a:pt x="7811" y="1008"/>
                  </a:cubicBezTo>
                  <a:cubicBezTo>
                    <a:pt x="7963" y="1342"/>
                    <a:pt x="7993" y="1737"/>
                    <a:pt x="7902" y="2102"/>
                  </a:cubicBezTo>
                  <a:lnTo>
                    <a:pt x="7811" y="2436"/>
                  </a:lnTo>
                  <a:cubicBezTo>
                    <a:pt x="7507" y="2436"/>
                    <a:pt x="7203" y="2497"/>
                    <a:pt x="6929" y="2528"/>
                  </a:cubicBezTo>
                  <a:cubicBezTo>
                    <a:pt x="6807" y="2284"/>
                    <a:pt x="6655" y="2102"/>
                    <a:pt x="6473" y="1920"/>
                  </a:cubicBezTo>
                  <a:cubicBezTo>
                    <a:pt x="6352" y="1798"/>
                    <a:pt x="6200" y="1737"/>
                    <a:pt x="6078" y="1585"/>
                  </a:cubicBezTo>
                  <a:cubicBezTo>
                    <a:pt x="5896" y="1342"/>
                    <a:pt x="5896" y="1129"/>
                    <a:pt x="5835" y="856"/>
                  </a:cubicBezTo>
                  <a:cubicBezTo>
                    <a:pt x="5795" y="737"/>
                    <a:pt x="5679" y="657"/>
                    <a:pt x="5561" y="657"/>
                  </a:cubicBezTo>
                  <a:cubicBezTo>
                    <a:pt x="5497" y="657"/>
                    <a:pt x="5432" y="681"/>
                    <a:pt x="5379" y="734"/>
                  </a:cubicBezTo>
                  <a:cubicBezTo>
                    <a:pt x="5014" y="1069"/>
                    <a:pt x="5166" y="1525"/>
                    <a:pt x="5470" y="1889"/>
                  </a:cubicBezTo>
                  <a:cubicBezTo>
                    <a:pt x="5622" y="2072"/>
                    <a:pt x="5865" y="2224"/>
                    <a:pt x="6048" y="2376"/>
                  </a:cubicBezTo>
                  <a:cubicBezTo>
                    <a:pt x="6139" y="2436"/>
                    <a:pt x="6230" y="2558"/>
                    <a:pt x="6321" y="2680"/>
                  </a:cubicBezTo>
                  <a:cubicBezTo>
                    <a:pt x="5683" y="2862"/>
                    <a:pt x="5105" y="3166"/>
                    <a:pt x="4619" y="3591"/>
                  </a:cubicBezTo>
                  <a:cubicBezTo>
                    <a:pt x="4315" y="3287"/>
                    <a:pt x="4041" y="2953"/>
                    <a:pt x="4011" y="2436"/>
                  </a:cubicBezTo>
                  <a:cubicBezTo>
                    <a:pt x="3950" y="2193"/>
                    <a:pt x="4041" y="2041"/>
                    <a:pt x="4102" y="1798"/>
                  </a:cubicBezTo>
                  <a:cubicBezTo>
                    <a:pt x="4163" y="1646"/>
                    <a:pt x="4193" y="1616"/>
                    <a:pt x="4102" y="1464"/>
                  </a:cubicBezTo>
                  <a:cubicBezTo>
                    <a:pt x="4072" y="1342"/>
                    <a:pt x="3920" y="1312"/>
                    <a:pt x="3859" y="1312"/>
                  </a:cubicBezTo>
                  <a:cubicBezTo>
                    <a:pt x="3130" y="1342"/>
                    <a:pt x="3160" y="2284"/>
                    <a:pt x="3312" y="2832"/>
                  </a:cubicBezTo>
                  <a:cubicBezTo>
                    <a:pt x="3494" y="3348"/>
                    <a:pt x="3798" y="3713"/>
                    <a:pt x="4193" y="3956"/>
                  </a:cubicBezTo>
                  <a:cubicBezTo>
                    <a:pt x="3859" y="4321"/>
                    <a:pt x="3494" y="4686"/>
                    <a:pt x="3282" y="5081"/>
                  </a:cubicBezTo>
                  <a:cubicBezTo>
                    <a:pt x="3130" y="4959"/>
                    <a:pt x="2947" y="4807"/>
                    <a:pt x="2826" y="4625"/>
                  </a:cubicBezTo>
                  <a:cubicBezTo>
                    <a:pt x="2674" y="4382"/>
                    <a:pt x="2522" y="4169"/>
                    <a:pt x="2430" y="3895"/>
                  </a:cubicBezTo>
                  <a:cubicBezTo>
                    <a:pt x="2370" y="3652"/>
                    <a:pt x="2370" y="3409"/>
                    <a:pt x="2248" y="3166"/>
                  </a:cubicBezTo>
                  <a:cubicBezTo>
                    <a:pt x="2185" y="3086"/>
                    <a:pt x="2088" y="3040"/>
                    <a:pt x="1997" y="3040"/>
                  </a:cubicBezTo>
                  <a:cubicBezTo>
                    <a:pt x="1914" y="3040"/>
                    <a:pt x="1836" y="3079"/>
                    <a:pt x="1792" y="3166"/>
                  </a:cubicBezTo>
                  <a:cubicBezTo>
                    <a:pt x="1519" y="3743"/>
                    <a:pt x="1975" y="4503"/>
                    <a:pt x="2370" y="4959"/>
                  </a:cubicBezTo>
                  <a:cubicBezTo>
                    <a:pt x="2552" y="5172"/>
                    <a:pt x="2795" y="5415"/>
                    <a:pt x="3038" y="5567"/>
                  </a:cubicBezTo>
                  <a:cubicBezTo>
                    <a:pt x="2856" y="5901"/>
                    <a:pt x="2734" y="6297"/>
                    <a:pt x="2643" y="6692"/>
                  </a:cubicBezTo>
                  <a:cubicBezTo>
                    <a:pt x="2510" y="6725"/>
                    <a:pt x="2367" y="6749"/>
                    <a:pt x="2226" y="6749"/>
                  </a:cubicBezTo>
                  <a:cubicBezTo>
                    <a:pt x="2109" y="6749"/>
                    <a:pt x="1993" y="6733"/>
                    <a:pt x="1883" y="6692"/>
                  </a:cubicBezTo>
                  <a:cubicBezTo>
                    <a:pt x="1306" y="6540"/>
                    <a:pt x="911" y="6053"/>
                    <a:pt x="971" y="5446"/>
                  </a:cubicBezTo>
                  <a:cubicBezTo>
                    <a:pt x="988" y="5266"/>
                    <a:pt x="838" y="5175"/>
                    <a:pt x="687" y="5175"/>
                  </a:cubicBezTo>
                  <a:cubicBezTo>
                    <a:pt x="555" y="5175"/>
                    <a:pt x="422" y="5244"/>
                    <a:pt x="394" y="5385"/>
                  </a:cubicBezTo>
                  <a:cubicBezTo>
                    <a:pt x="120" y="6145"/>
                    <a:pt x="546" y="6935"/>
                    <a:pt x="1215" y="7360"/>
                  </a:cubicBezTo>
                  <a:cubicBezTo>
                    <a:pt x="1519" y="7543"/>
                    <a:pt x="2035" y="7604"/>
                    <a:pt x="2491" y="7604"/>
                  </a:cubicBezTo>
                  <a:cubicBezTo>
                    <a:pt x="2491" y="7756"/>
                    <a:pt x="2430" y="7908"/>
                    <a:pt x="2430" y="8060"/>
                  </a:cubicBezTo>
                  <a:cubicBezTo>
                    <a:pt x="2430" y="8181"/>
                    <a:pt x="2430" y="8333"/>
                    <a:pt x="2491" y="8455"/>
                  </a:cubicBezTo>
                  <a:cubicBezTo>
                    <a:pt x="2339" y="8364"/>
                    <a:pt x="2218" y="8333"/>
                    <a:pt x="2066" y="8303"/>
                  </a:cubicBezTo>
                  <a:cubicBezTo>
                    <a:pt x="1836" y="8245"/>
                    <a:pt x="1607" y="8218"/>
                    <a:pt x="1379" y="8218"/>
                  </a:cubicBezTo>
                  <a:cubicBezTo>
                    <a:pt x="1003" y="8218"/>
                    <a:pt x="632" y="8292"/>
                    <a:pt x="272" y="8424"/>
                  </a:cubicBezTo>
                  <a:cubicBezTo>
                    <a:pt x="0" y="8506"/>
                    <a:pt x="69" y="8929"/>
                    <a:pt x="327" y="8929"/>
                  </a:cubicBezTo>
                  <a:cubicBezTo>
                    <a:pt x="357" y="8929"/>
                    <a:pt x="389" y="8923"/>
                    <a:pt x="424" y="8911"/>
                  </a:cubicBezTo>
                  <a:cubicBezTo>
                    <a:pt x="732" y="8801"/>
                    <a:pt x="1008" y="8754"/>
                    <a:pt x="1268" y="8754"/>
                  </a:cubicBezTo>
                  <a:cubicBezTo>
                    <a:pt x="1727" y="8754"/>
                    <a:pt x="2136" y="8899"/>
                    <a:pt x="2582" y="9093"/>
                  </a:cubicBezTo>
                  <a:cubicBezTo>
                    <a:pt x="2674" y="9427"/>
                    <a:pt x="2734" y="9823"/>
                    <a:pt x="2886" y="10126"/>
                  </a:cubicBezTo>
                  <a:cubicBezTo>
                    <a:pt x="2704" y="10278"/>
                    <a:pt x="2522" y="10461"/>
                    <a:pt x="2370" y="10704"/>
                  </a:cubicBezTo>
                  <a:cubicBezTo>
                    <a:pt x="2145" y="10974"/>
                    <a:pt x="1937" y="11127"/>
                    <a:pt x="1671" y="11127"/>
                  </a:cubicBezTo>
                  <a:cubicBezTo>
                    <a:pt x="1578" y="11127"/>
                    <a:pt x="1477" y="11108"/>
                    <a:pt x="1367" y="11069"/>
                  </a:cubicBezTo>
                  <a:cubicBezTo>
                    <a:pt x="1184" y="11008"/>
                    <a:pt x="1002" y="10856"/>
                    <a:pt x="820" y="10765"/>
                  </a:cubicBezTo>
                  <a:cubicBezTo>
                    <a:pt x="782" y="10748"/>
                    <a:pt x="744" y="10740"/>
                    <a:pt x="709" y="10740"/>
                  </a:cubicBezTo>
                  <a:cubicBezTo>
                    <a:pt x="488" y="10740"/>
                    <a:pt x="341" y="11029"/>
                    <a:pt x="576" y="11160"/>
                  </a:cubicBezTo>
                  <a:cubicBezTo>
                    <a:pt x="1036" y="11426"/>
                    <a:pt x="1341" y="11865"/>
                    <a:pt x="1815" y="11865"/>
                  </a:cubicBezTo>
                  <a:cubicBezTo>
                    <a:pt x="1936" y="11865"/>
                    <a:pt x="2069" y="11836"/>
                    <a:pt x="2218" y="11768"/>
                  </a:cubicBezTo>
                  <a:cubicBezTo>
                    <a:pt x="2643" y="11525"/>
                    <a:pt x="2856" y="11099"/>
                    <a:pt x="3190" y="10795"/>
                  </a:cubicBezTo>
                  <a:cubicBezTo>
                    <a:pt x="3403" y="11099"/>
                    <a:pt x="3586" y="11403"/>
                    <a:pt x="3798" y="11677"/>
                  </a:cubicBezTo>
                  <a:cubicBezTo>
                    <a:pt x="3646" y="11950"/>
                    <a:pt x="3616" y="12254"/>
                    <a:pt x="3586" y="12558"/>
                  </a:cubicBezTo>
                  <a:cubicBezTo>
                    <a:pt x="3555" y="12771"/>
                    <a:pt x="3555" y="13044"/>
                    <a:pt x="3434" y="13288"/>
                  </a:cubicBezTo>
                  <a:cubicBezTo>
                    <a:pt x="3251" y="13592"/>
                    <a:pt x="2886" y="13683"/>
                    <a:pt x="2674" y="13956"/>
                  </a:cubicBezTo>
                  <a:cubicBezTo>
                    <a:pt x="2491" y="14199"/>
                    <a:pt x="2582" y="14534"/>
                    <a:pt x="2886" y="14534"/>
                  </a:cubicBezTo>
                  <a:cubicBezTo>
                    <a:pt x="3616" y="14534"/>
                    <a:pt x="4193" y="13835"/>
                    <a:pt x="4315" y="13166"/>
                  </a:cubicBezTo>
                  <a:cubicBezTo>
                    <a:pt x="4345" y="12862"/>
                    <a:pt x="4315" y="12589"/>
                    <a:pt x="4315" y="12315"/>
                  </a:cubicBezTo>
                  <a:lnTo>
                    <a:pt x="4315" y="12163"/>
                  </a:lnTo>
                  <a:cubicBezTo>
                    <a:pt x="4497" y="12376"/>
                    <a:pt x="4710" y="12558"/>
                    <a:pt x="4953" y="12710"/>
                  </a:cubicBezTo>
                  <a:lnTo>
                    <a:pt x="4953" y="12984"/>
                  </a:lnTo>
                  <a:cubicBezTo>
                    <a:pt x="4984" y="13318"/>
                    <a:pt x="5136" y="13683"/>
                    <a:pt x="5136" y="14047"/>
                  </a:cubicBezTo>
                  <a:cubicBezTo>
                    <a:pt x="5136" y="14686"/>
                    <a:pt x="4680" y="14655"/>
                    <a:pt x="4315" y="15020"/>
                  </a:cubicBezTo>
                  <a:cubicBezTo>
                    <a:pt x="4102" y="15203"/>
                    <a:pt x="4224" y="15476"/>
                    <a:pt x="4467" y="15567"/>
                  </a:cubicBezTo>
                  <a:cubicBezTo>
                    <a:pt x="4582" y="15610"/>
                    <a:pt x="4693" y="15629"/>
                    <a:pt x="4799" y="15629"/>
                  </a:cubicBezTo>
                  <a:cubicBezTo>
                    <a:pt x="5530" y="15629"/>
                    <a:pt x="6017" y="14704"/>
                    <a:pt x="6017" y="13987"/>
                  </a:cubicBezTo>
                  <a:cubicBezTo>
                    <a:pt x="6017" y="13683"/>
                    <a:pt x="5896" y="13440"/>
                    <a:pt x="5865" y="13166"/>
                  </a:cubicBezTo>
                  <a:lnTo>
                    <a:pt x="5865" y="13166"/>
                  </a:lnTo>
                  <a:cubicBezTo>
                    <a:pt x="6169" y="13318"/>
                    <a:pt x="6504" y="13440"/>
                    <a:pt x="6807" y="13500"/>
                  </a:cubicBezTo>
                  <a:cubicBezTo>
                    <a:pt x="6807" y="13683"/>
                    <a:pt x="6807" y="13835"/>
                    <a:pt x="6838" y="14047"/>
                  </a:cubicBezTo>
                  <a:cubicBezTo>
                    <a:pt x="6929" y="14443"/>
                    <a:pt x="7081" y="14838"/>
                    <a:pt x="7081" y="15294"/>
                  </a:cubicBezTo>
                  <a:cubicBezTo>
                    <a:pt x="7081" y="15750"/>
                    <a:pt x="6838" y="15810"/>
                    <a:pt x="6595" y="16175"/>
                  </a:cubicBezTo>
                  <a:cubicBezTo>
                    <a:pt x="6449" y="16321"/>
                    <a:pt x="6499" y="16663"/>
                    <a:pt x="6746" y="16663"/>
                  </a:cubicBezTo>
                  <a:cubicBezTo>
                    <a:pt x="6756" y="16663"/>
                    <a:pt x="6766" y="16663"/>
                    <a:pt x="6777" y="16662"/>
                  </a:cubicBezTo>
                  <a:cubicBezTo>
                    <a:pt x="8327" y="16510"/>
                    <a:pt x="7567" y="14807"/>
                    <a:pt x="7446" y="13652"/>
                  </a:cubicBezTo>
                  <a:lnTo>
                    <a:pt x="7446" y="13652"/>
                  </a:lnTo>
                  <a:cubicBezTo>
                    <a:pt x="7689" y="13683"/>
                    <a:pt x="7902" y="13683"/>
                    <a:pt x="8145" y="13683"/>
                  </a:cubicBezTo>
                  <a:cubicBezTo>
                    <a:pt x="8449" y="13683"/>
                    <a:pt x="8722" y="13652"/>
                    <a:pt x="9026" y="13622"/>
                  </a:cubicBezTo>
                  <a:cubicBezTo>
                    <a:pt x="9239" y="14139"/>
                    <a:pt x="9665" y="14534"/>
                    <a:pt x="9239" y="15203"/>
                  </a:cubicBezTo>
                  <a:cubicBezTo>
                    <a:pt x="9057" y="15506"/>
                    <a:pt x="8814" y="15658"/>
                    <a:pt x="8753" y="16023"/>
                  </a:cubicBezTo>
                  <a:cubicBezTo>
                    <a:pt x="8722" y="16175"/>
                    <a:pt x="8814" y="16358"/>
                    <a:pt x="9026" y="16358"/>
                  </a:cubicBezTo>
                  <a:cubicBezTo>
                    <a:pt x="9695" y="16358"/>
                    <a:pt x="10121" y="15628"/>
                    <a:pt x="10273" y="15020"/>
                  </a:cubicBezTo>
                  <a:cubicBezTo>
                    <a:pt x="10425" y="14443"/>
                    <a:pt x="10121" y="13926"/>
                    <a:pt x="9877" y="13440"/>
                  </a:cubicBezTo>
                  <a:cubicBezTo>
                    <a:pt x="10273" y="13318"/>
                    <a:pt x="10637" y="13136"/>
                    <a:pt x="11002" y="12923"/>
                  </a:cubicBezTo>
                  <a:cubicBezTo>
                    <a:pt x="11063" y="13014"/>
                    <a:pt x="11093" y="13075"/>
                    <a:pt x="11154" y="13166"/>
                  </a:cubicBezTo>
                  <a:cubicBezTo>
                    <a:pt x="11336" y="13531"/>
                    <a:pt x="11184" y="13926"/>
                    <a:pt x="11093" y="14291"/>
                  </a:cubicBezTo>
                  <a:cubicBezTo>
                    <a:pt x="11032" y="14807"/>
                    <a:pt x="11002" y="15263"/>
                    <a:pt x="11397" y="15506"/>
                  </a:cubicBezTo>
                  <a:cubicBezTo>
                    <a:pt x="11462" y="15557"/>
                    <a:pt x="11528" y="15578"/>
                    <a:pt x="11590" y="15578"/>
                  </a:cubicBezTo>
                  <a:cubicBezTo>
                    <a:pt x="11794" y="15578"/>
                    <a:pt x="11960" y="15351"/>
                    <a:pt x="11914" y="15142"/>
                  </a:cubicBezTo>
                  <a:cubicBezTo>
                    <a:pt x="11792" y="14716"/>
                    <a:pt x="11701" y="14443"/>
                    <a:pt x="11762" y="14047"/>
                  </a:cubicBezTo>
                  <a:cubicBezTo>
                    <a:pt x="11762" y="13683"/>
                    <a:pt x="11762" y="13379"/>
                    <a:pt x="11610" y="13075"/>
                  </a:cubicBezTo>
                  <a:cubicBezTo>
                    <a:pt x="11519" y="12923"/>
                    <a:pt x="11458" y="12771"/>
                    <a:pt x="11336" y="12680"/>
                  </a:cubicBezTo>
                  <a:cubicBezTo>
                    <a:pt x="11549" y="12528"/>
                    <a:pt x="11762" y="12376"/>
                    <a:pt x="11944" y="12163"/>
                  </a:cubicBezTo>
                  <a:cubicBezTo>
                    <a:pt x="12096" y="12285"/>
                    <a:pt x="12248" y="12406"/>
                    <a:pt x="12400" y="12589"/>
                  </a:cubicBezTo>
                  <a:cubicBezTo>
                    <a:pt x="12583" y="12832"/>
                    <a:pt x="12735" y="13044"/>
                    <a:pt x="12978" y="13227"/>
                  </a:cubicBezTo>
                  <a:cubicBezTo>
                    <a:pt x="13190" y="13423"/>
                    <a:pt x="13542" y="13575"/>
                    <a:pt x="13866" y="13575"/>
                  </a:cubicBezTo>
                  <a:cubicBezTo>
                    <a:pt x="14144" y="13575"/>
                    <a:pt x="14401" y="13462"/>
                    <a:pt x="14528" y="13166"/>
                  </a:cubicBezTo>
                  <a:cubicBezTo>
                    <a:pt x="14589" y="13014"/>
                    <a:pt x="14558" y="12771"/>
                    <a:pt x="14346" y="12740"/>
                  </a:cubicBezTo>
                  <a:cubicBezTo>
                    <a:pt x="14295" y="12729"/>
                    <a:pt x="14245" y="12725"/>
                    <a:pt x="14195" y="12725"/>
                  </a:cubicBezTo>
                  <a:cubicBezTo>
                    <a:pt x="14070" y="12725"/>
                    <a:pt x="13945" y="12750"/>
                    <a:pt x="13821" y="12750"/>
                  </a:cubicBezTo>
                  <a:cubicBezTo>
                    <a:pt x="13722" y="12750"/>
                    <a:pt x="13624" y="12734"/>
                    <a:pt x="13525" y="12680"/>
                  </a:cubicBezTo>
                  <a:cubicBezTo>
                    <a:pt x="13312" y="12558"/>
                    <a:pt x="13160" y="12285"/>
                    <a:pt x="13008" y="12102"/>
                  </a:cubicBezTo>
                  <a:cubicBezTo>
                    <a:pt x="12856" y="11920"/>
                    <a:pt x="12674" y="11768"/>
                    <a:pt x="12461" y="11616"/>
                  </a:cubicBezTo>
                  <a:cubicBezTo>
                    <a:pt x="12765" y="11221"/>
                    <a:pt x="13039" y="10795"/>
                    <a:pt x="13221" y="10339"/>
                  </a:cubicBezTo>
                  <a:cubicBezTo>
                    <a:pt x="13525" y="10613"/>
                    <a:pt x="13798" y="11008"/>
                    <a:pt x="13950" y="11069"/>
                  </a:cubicBezTo>
                  <a:cubicBezTo>
                    <a:pt x="14288" y="11300"/>
                    <a:pt x="14646" y="11406"/>
                    <a:pt x="15013" y="11406"/>
                  </a:cubicBezTo>
                  <a:cubicBezTo>
                    <a:pt x="15274" y="11406"/>
                    <a:pt x="15539" y="11352"/>
                    <a:pt x="15805" y="11251"/>
                  </a:cubicBezTo>
                  <a:cubicBezTo>
                    <a:pt x="15813" y="11254"/>
                    <a:pt x="15821" y="11256"/>
                    <a:pt x="15828" y="11256"/>
                  </a:cubicBezTo>
                  <a:cubicBezTo>
                    <a:pt x="15935" y="11256"/>
                    <a:pt x="15861" y="10876"/>
                    <a:pt x="15584" y="10876"/>
                  </a:cubicBezTo>
                  <a:cubicBezTo>
                    <a:pt x="15558" y="10876"/>
                    <a:pt x="15530" y="10879"/>
                    <a:pt x="15501" y="10886"/>
                  </a:cubicBezTo>
                  <a:cubicBezTo>
                    <a:pt x="15266" y="10958"/>
                    <a:pt x="15065" y="10991"/>
                    <a:pt x="14887" y="10991"/>
                  </a:cubicBezTo>
                  <a:cubicBezTo>
                    <a:pt x="14235" y="10991"/>
                    <a:pt x="13892" y="10554"/>
                    <a:pt x="13343" y="10005"/>
                  </a:cubicBezTo>
                  <a:lnTo>
                    <a:pt x="13282" y="9944"/>
                  </a:lnTo>
                  <a:cubicBezTo>
                    <a:pt x="13434" y="9519"/>
                    <a:pt x="13495" y="9063"/>
                    <a:pt x="13525" y="8576"/>
                  </a:cubicBezTo>
                  <a:cubicBezTo>
                    <a:pt x="13738" y="8667"/>
                    <a:pt x="13920" y="8759"/>
                    <a:pt x="14102" y="8789"/>
                  </a:cubicBezTo>
                  <a:cubicBezTo>
                    <a:pt x="14231" y="8826"/>
                    <a:pt x="14445" y="8854"/>
                    <a:pt x="14677" y="8854"/>
                  </a:cubicBezTo>
                  <a:cubicBezTo>
                    <a:pt x="15213" y="8854"/>
                    <a:pt x="15841" y="8702"/>
                    <a:pt x="15713" y="8151"/>
                  </a:cubicBezTo>
                  <a:cubicBezTo>
                    <a:pt x="15622" y="7908"/>
                    <a:pt x="15470" y="7877"/>
                    <a:pt x="15257" y="7877"/>
                  </a:cubicBezTo>
                  <a:cubicBezTo>
                    <a:pt x="15045" y="7908"/>
                    <a:pt x="14893" y="8029"/>
                    <a:pt x="14710" y="8029"/>
                  </a:cubicBezTo>
                  <a:cubicBezTo>
                    <a:pt x="14657" y="8038"/>
                    <a:pt x="14604" y="8042"/>
                    <a:pt x="14549" y="8042"/>
                  </a:cubicBezTo>
                  <a:cubicBezTo>
                    <a:pt x="14419" y="8042"/>
                    <a:pt x="14283" y="8020"/>
                    <a:pt x="14133" y="7999"/>
                  </a:cubicBezTo>
                  <a:cubicBezTo>
                    <a:pt x="13950" y="7968"/>
                    <a:pt x="13768" y="7908"/>
                    <a:pt x="13586" y="7847"/>
                  </a:cubicBezTo>
                  <a:cubicBezTo>
                    <a:pt x="13525" y="7300"/>
                    <a:pt x="13464" y="6813"/>
                    <a:pt x="13312" y="6357"/>
                  </a:cubicBezTo>
                  <a:cubicBezTo>
                    <a:pt x="13434" y="6357"/>
                    <a:pt x="13525" y="6327"/>
                    <a:pt x="13647" y="6327"/>
                  </a:cubicBezTo>
                  <a:cubicBezTo>
                    <a:pt x="14102" y="6327"/>
                    <a:pt x="14498" y="6631"/>
                    <a:pt x="14954" y="6631"/>
                  </a:cubicBezTo>
                  <a:cubicBezTo>
                    <a:pt x="15106" y="6631"/>
                    <a:pt x="15197" y="6449"/>
                    <a:pt x="15136" y="6327"/>
                  </a:cubicBezTo>
                  <a:cubicBezTo>
                    <a:pt x="14862" y="5871"/>
                    <a:pt x="14133" y="5780"/>
                    <a:pt x="13677" y="5780"/>
                  </a:cubicBezTo>
                  <a:cubicBezTo>
                    <a:pt x="13495" y="5780"/>
                    <a:pt x="13343" y="5841"/>
                    <a:pt x="13160" y="5841"/>
                  </a:cubicBezTo>
                  <a:cubicBezTo>
                    <a:pt x="13039" y="5598"/>
                    <a:pt x="12917" y="5385"/>
                    <a:pt x="12826" y="5172"/>
                  </a:cubicBezTo>
                  <a:cubicBezTo>
                    <a:pt x="12856" y="5142"/>
                    <a:pt x="12887" y="5142"/>
                    <a:pt x="12887" y="5111"/>
                  </a:cubicBezTo>
                  <a:cubicBezTo>
                    <a:pt x="13160" y="4868"/>
                    <a:pt x="13343" y="4534"/>
                    <a:pt x="13647" y="4382"/>
                  </a:cubicBezTo>
                  <a:cubicBezTo>
                    <a:pt x="13757" y="4331"/>
                    <a:pt x="13862" y="4311"/>
                    <a:pt x="13964" y="4311"/>
                  </a:cubicBezTo>
                  <a:cubicBezTo>
                    <a:pt x="14230" y="4311"/>
                    <a:pt x="14478" y="4446"/>
                    <a:pt x="14741" y="4534"/>
                  </a:cubicBezTo>
                  <a:cubicBezTo>
                    <a:pt x="14771" y="4545"/>
                    <a:pt x="14801" y="4550"/>
                    <a:pt x="14830" y="4550"/>
                  </a:cubicBezTo>
                  <a:cubicBezTo>
                    <a:pt x="15032" y="4550"/>
                    <a:pt x="15185" y="4294"/>
                    <a:pt x="15106" y="4108"/>
                  </a:cubicBezTo>
                  <a:cubicBezTo>
                    <a:pt x="14893" y="3755"/>
                    <a:pt x="14462" y="3620"/>
                    <a:pt x="14038" y="3620"/>
                  </a:cubicBezTo>
                  <a:cubicBezTo>
                    <a:pt x="13915" y="3620"/>
                    <a:pt x="13793" y="3632"/>
                    <a:pt x="13677" y="3652"/>
                  </a:cubicBezTo>
                  <a:cubicBezTo>
                    <a:pt x="13373" y="3743"/>
                    <a:pt x="13160" y="3895"/>
                    <a:pt x="12917" y="4078"/>
                  </a:cubicBezTo>
                  <a:cubicBezTo>
                    <a:pt x="12765" y="4230"/>
                    <a:pt x="12583" y="4503"/>
                    <a:pt x="12400" y="4655"/>
                  </a:cubicBezTo>
                  <a:cubicBezTo>
                    <a:pt x="12127" y="4321"/>
                    <a:pt x="11853" y="4047"/>
                    <a:pt x="11519" y="3774"/>
                  </a:cubicBezTo>
                  <a:cubicBezTo>
                    <a:pt x="11519" y="3743"/>
                    <a:pt x="11519" y="3743"/>
                    <a:pt x="11549" y="3713"/>
                  </a:cubicBezTo>
                  <a:cubicBezTo>
                    <a:pt x="11792" y="3348"/>
                    <a:pt x="12127" y="3257"/>
                    <a:pt x="12522" y="3105"/>
                  </a:cubicBezTo>
                  <a:cubicBezTo>
                    <a:pt x="12978" y="2892"/>
                    <a:pt x="13373" y="2588"/>
                    <a:pt x="13130" y="2072"/>
                  </a:cubicBezTo>
                  <a:cubicBezTo>
                    <a:pt x="13077" y="1993"/>
                    <a:pt x="13001" y="1959"/>
                    <a:pt x="12928" y="1959"/>
                  </a:cubicBezTo>
                  <a:cubicBezTo>
                    <a:pt x="12832" y="1959"/>
                    <a:pt x="12739" y="2016"/>
                    <a:pt x="12704" y="2102"/>
                  </a:cubicBezTo>
                  <a:cubicBezTo>
                    <a:pt x="12583" y="2436"/>
                    <a:pt x="12096" y="2497"/>
                    <a:pt x="11823" y="2649"/>
                  </a:cubicBezTo>
                  <a:cubicBezTo>
                    <a:pt x="11549" y="2740"/>
                    <a:pt x="11306" y="2953"/>
                    <a:pt x="11093" y="3166"/>
                  </a:cubicBezTo>
                  <a:cubicBezTo>
                    <a:pt x="11063" y="3257"/>
                    <a:pt x="11032" y="3287"/>
                    <a:pt x="11002" y="3348"/>
                  </a:cubicBezTo>
                  <a:cubicBezTo>
                    <a:pt x="10789" y="3257"/>
                    <a:pt x="10637" y="3135"/>
                    <a:pt x="10455" y="3044"/>
                  </a:cubicBezTo>
                  <a:lnTo>
                    <a:pt x="10455" y="2984"/>
                  </a:lnTo>
                  <a:cubicBezTo>
                    <a:pt x="10425" y="2680"/>
                    <a:pt x="10181" y="2497"/>
                    <a:pt x="10029" y="2224"/>
                  </a:cubicBezTo>
                  <a:cubicBezTo>
                    <a:pt x="9938" y="2041"/>
                    <a:pt x="9847" y="1828"/>
                    <a:pt x="10090" y="1676"/>
                  </a:cubicBezTo>
                  <a:cubicBezTo>
                    <a:pt x="10166" y="1646"/>
                    <a:pt x="10242" y="1638"/>
                    <a:pt x="10318" y="1638"/>
                  </a:cubicBezTo>
                  <a:cubicBezTo>
                    <a:pt x="10394" y="1638"/>
                    <a:pt x="10470" y="1646"/>
                    <a:pt x="10546" y="1646"/>
                  </a:cubicBezTo>
                  <a:cubicBezTo>
                    <a:pt x="10759" y="1646"/>
                    <a:pt x="10941" y="1373"/>
                    <a:pt x="10789" y="1190"/>
                  </a:cubicBezTo>
                  <a:cubicBezTo>
                    <a:pt x="10667" y="986"/>
                    <a:pt x="10479" y="902"/>
                    <a:pt x="10276" y="902"/>
                  </a:cubicBezTo>
                  <a:cubicBezTo>
                    <a:pt x="9874" y="902"/>
                    <a:pt x="9411" y="1232"/>
                    <a:pt x="9270" y="1616"/>
                  </a:cubicBezTo>
                  <a:cubicBezTo>
                    <a:pt x="9209" y="1920"/>
                    <a:pt x="9270" y="2224"/>
                    <a:pt x="9482" y="2497"/>
                  </a:cubicBezTo>
                  <a:cubicBezTo>
                    <a:pt x="9543" y="2558"/>
                    <a:pt x="9634" y="2680"/>
                    <a:pt x="9725" y="2740"/>
                  </a:cubicBezTo>
                  <a:cubicBezTo>
                    <a:pt x="9361" y="2649"/>
                    <a:pt x="8935" y="2528"/>
                    <a:pt x="8510" y="2497"/>
                  </a:cubicBezTo>
                  <a:cubicBezTo>
                    <a:pt x="8570" y="2406"/>
                    <a:pt x="8570" y="2376"/>
                    <a:pt x="8601" y="2284"/>
                  </a:cubicBezTo>
                  <a:cubicBezTo>
                    <a:pt x="8662" y="1980"/>
                    <a:pt x="8722" y="1676"/>
                    <a:pt x="8631" y="1373"/>
                  </a:cubicBezTo>
                  <a:cubicBezTo>
                    <a:pt x="8570" y="856"/>
                    <a:pt x="8327" y="126"/>
                    <a:pt x="7750" y="5"/>
                  </a:cubicBezTo>
                  <a:cubicBezTo>
                    <a:pt x="7734" y="2"/>
                    <a:pt x="7718" y="1"/>
                    <a:pt x="770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7"/>
            <p:cNvSpPr/>
            <p:nvPr/>
          </p:nvSpPr>
          <p:spPr>
            <a:xfrm>
              <a:off x="3275400" y="2472200"/>
              <a:ext cx="38775" cy="60925"/>
            </a:xfrm>
            <a:custGeom>
              <a:rect b="b" l="l" r="r" t="t"/>
              <a:pathLst>
                <a:path extrusionOk="0" h="2437" w="1551">
                  <a:moveTo>
                    <a:pt x="821" y="1"/>
                  </a:moveTo>
                  <a:cubicBezTo>
                    <a:pt x="183" y="62"/>
                    <a:pt x="1" y="882"/>
                    <a:pt x="92" y="1399"/>
                  </a:cubicBezTo>
                  <a:cubicBezTo>
                    <a:pt x="191" y="1847"/>
                    <a:pt x="555" y="2437"/>
                    <a:pt x="1017" y="2437"/>
                  </a:cubicBezTo>
                  <a:cubicBezTo>
                    <a:pt x="1120" y="2437"/>
                    <a:pt x="1228" y="2408"/>
                    <a:pt x="1338" y="2341"/>
                  </a:cubicBezTo>
                  <a:cubicBezTo>
                    <a:pt x="1490" y="2281"/>
                    <a:pt x="1551" y="2129"/>
                    <a:pt x="1490" y="1977"/>
                  </a:cubicBezTo>
                  <a:cubicBezTo>
                    <a:pt x="1429" y="1673"/>
                    <a:pt x="1156" y="1460"/>
                    <a:pt x="1034" y="1186"/>
                  </a:cubicBezTo>
                  <a:cubicBezTo>
                    <a:pt x="943" y="852"/>
                    <a:pt x="1095" y="609"/>
                    <a:pt x="1095" y="305"/>
                  </a:cubicBezTo>
                  <a:cubicBezTo>
                    <a:pt x="1095" y="153"/>
                    <a:pt x="973" y="1"/>
                    <a:pt x="8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7"/>
            <p:cNvSpPr/>
            <p:nvPr/>
          </p:nvSpPr>
          <p:spPr>
            <a:xfrm>
              <a:off x="3333925" y="2558850"/>
              <a:ext cx="38775" cy="24700"/>
            </a:xfrm>
            <a:custGeom>
              <a:rect b="b" l="l" r="r" t="t"/>
              <a:pathLst>
                <a:path extrusionOk="0" h="988" w="1551">
                  <a:moveTo>
                    <a:pt x="946" y="1"/>
                  </a:moveTo>
                  <a:cubicBezTo>
                    <a:pt x="835" y="1"/>
                    <a:pt x="719" y="18"/>
                    <a:pt x="608" y="30"/>
                  </a:cubicBezTo>
                  <a:cubicBezTo>
                    <a:pt x="0" y="61"/>
                    <a:pt x="0" y="942"/>
                    <a:pt x="608" y="973"/>
                  </a:cubicBezTo>
                  <a:cubicBezTo>
                    <a:pt x="687" y="982"/>
                    <a:pt x="764" y="988"/>
                    <a:pt x="839" y="988"/>
                  </a:cubicBezTo>
                  <a:cubicBezTo>
                    <a:pt x="1023" y="988"/>
                    <a:pt x="1195" y="950"/>
                    <a:pt x="1368" y="821"/>
                  </a:cubicBezTo>
                  <a:cubicBezTo>
                    <a:pt x="1520" y="638"/>
                    <a:pt x="1550" y="365"/>
                    <a:pt x="1368" y="182"/>
                  </a:cubicBezTo>
                  <a:cubicBezTo>
                    <a:pt x="1260" y="38"/>
                    <a:pt x="1108" y="1"/>
                    <a:pt x="9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7"/>
            <p:cNvSpPr/>
            <p:nvPr/>
          </p:nvSpPr>
          <p:spPr>
            <a:xfrm>
              <a:off x="3401550" y="2544400"/>
              <a:ext cx="31175" cy="28150"/>
            </a:xfrm>
            <a:custGeom>
              <a:rect b="b" l="l" r="r" t="t"/>
              <a:pathLst>
                <a:path extrusionOk="0" h="1126" w="1247">
                  <a:moveTo>
                    <a:pt x="547" y="1"/>
                  </a:moveTo>
                  <a:cubicBezTo>
                    <a:pt x="243" y="1"/>
                    <a:pt x="0" y="274"/>
                    <a:pt x="0" y="578"/>
                  </a:cubicBezTo>
                  <a:cubicBezTo>
                    <a:pt x="31" y="882"/>
                    <a:pt x="243" y="1125"/>
                    <a:pt x="547" y="1125"/>
                  </a:cubicBezTo>
                  <a:lnTo>
                    <a:pt x="639" y="1125"/>
                  </a:lnTo>
                  <a:cubicBezTo>
                    <a:pt x="943" y="1125"/>
                    <a:pt x="1247" y="882"/>
                    <a:pt x="1216" y="578"/>
                  </a:cubicBezTo>
                  <a:cubicBezTo>
                    <a:pt x="1216" y="274"/>
                    <a:pt x="943"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7"/>
            <p:cNvSpPr/>
            <p:nvPr/>
          </p:nvSpPr>
          <p:spPr>
            <a:xfrm>
              <a:off x="3430425" y="2491925"/>
              <a:ext cx="28900" cy="30525"/>
            </a:xfrm>
            <a:custGeom>
              <a:rect b="b" l="l" r="r" t="t"/>
              <a:pathLst>
                <a:path extrusionOk="0" h="1221" w="1156">
                  <a:moveTo>
                    <a:pt x="620" y="0"/>
                  </a:moveTo>
                  <a:cubicBezTo>
                    <a:pt x="606" y="0"/>
                    <a:pt x="592" y="1"/>
                    <a:pt x="578" y="2"/>
                  </a:cubicBezTo>
                  <a:cubicBezTo>
                    <a:pt x="274" y="2"/>
                    <a:pt x="0" y="276"/>
                    <a:pt x="0" y="580"/>
                  </a:cubicBezTo>
                  <a:lnTo>
                    <a:pt x="0" y="641"/>
                  </a:lnTo>
                  <a:cubicBezTo>
                    <a:pt x="0" y="930"/>
                    <a:pt x="249" y="1220"/>
                    <a:pt x="536" y="1220"/>
                  </a:cubicBezTo>
                  <a:cubicBezTo>
                    <a:pt x="550" y="1220"/>
                    <a:pt x="564" y="1219"/>
                    <a:pt x="578" y="1218"/>
                  </a:cubicBezTo>
                  <a:cubicBezTo>
                    <a:pt x="882" y="1218"/>
                    <a:pt x="1125" y="944"/>
                    <a:pt x="1155" y="641"/>
                  </a:cubicBezTo>
                  <a:lnTo>
                    <a:pt x="1155" y="580"/>
                  </a:lnTo>
                  <a:cubicBezTo>
                    <a:pt x="1155" y="290"/>
                    <a:pt x="907" y="0"/>
                    <a:pt x="6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7"/>
            <p:cNvSpPr/>
            <p:nvPr/>
          </p:nvSpPr>
          <p:spPr>
            <a:xfrm>
              <a:off x="3331625" y="2424350"/>
              <a:ext cx="68425" cy="68400"/>
            </a:xfrm>
            <a:custGeom>
              <a:rect b="b" l="l" r="r" t="t"/>
              <a:pathLst>
                <a:path extrusionOk="0" h="2736" w="2737">
                  <a:moveTo>
                    <a:pt x="1369" y="0"/>
                  </a:moveTo>
                  <a:cubicBezTo>
                    <a:pt x="609" y="0"/>
                    <a:pt x="1" y="608"/>
                    <a:pt x="1" y="1368"/>
                  </a:cubicBezTo>
                  <a:cubicBezTo>
                    <a:pt x="1" y="2128"/>
                    <a:pt x="609" y="2736"/>
                    <a:pt x="1369" y="2736"/>
                  </a:cubicBezTo>
                  <a:cubicBezTo>
                    <a:pt x="2129" y="2736"/>
                    <a:pt x="2737" y="2128"/>
                    <a:pt x="2737" y="1368"/>
                  </a:cubicBezTo>
                  <a:cubicBezTo>
                    <a:pt x="2737" y="608"/>
                    <a:pt x="2129" y="0"/>
                    <a:pt x="13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 name="Google Shape;2985;p67"/>
          <p:cNvGrpSpPr/>
          <p:nvPr/>
        </p:nvGrpSpPr>
        <p:grpSpPr>
          <a:xfrm>
            <a:off x="4456758" y="2440808"/>
            <a:ext cx="341600" cy="353860"/>
            <a:chOff x="887825" y="2275825"/>
            <a:chExt cx="424875" cy="440125"/>
          </a:xfrm>
        </p:grpSpPr>
        <p:sp>
          <p:nvSpPr>
            <p:cNvPr id="2986" name="Google Shape;2986;p67"/>
            <p:cNvSpPr/>
            <p:nvPr/>
          </p:nvSpPr>
          <p:spPr>
            <a:xfrm>
              <a:off x="887825" y="2275825"/>
              <a:ext cx="424875" cy="440125"/>
            </a:xfrm>
            <a:custGeom>
              <a:rect b="b" l="l" r="r" t="t"/>
              <a:pathLst>
                <a:path extrusionOk="0" h="17605" w="16995">
                  <a:moveTo>
                    <a:pt x="9736" y="1"/>
                  </a:moveTo>
                  <a:cubicBezTo>
                    <a:pt x="9666" y="1"/>
                    <a:pt x="9592" y="15"/>
                    <a:pt x="9514" y="44"/>
                  </a:cubicBezTo>
                  <a:cubicBezTo>
                    <a:pt x="9393" y="105"/>
                    <a:pt x="9271" y="196"/>
                    <a:pt x="9301" y="348"/>
                  </a:cubicBezTo>
                  <a:cubicBezTo>
                    <a:pt x="9423" y="804"/>
                    <a:pt x="9909" y="1017"/>
                    <a:pt x="9514" y="1442"/>
                  </a:cubicBezTo>
                  <a:cubicBezTo>
                    <a:pt x="9210" y="1777"/>
                    <a:pt x="8815" y="1959"/>
                    <a:pt x="8542" y="2354"/>
                  </a:cubicBezTo>
                  <a:cubicBezTo>
                    <a:pt x="8542" y="2354"/>
                    <a:pt x="8542" y="2385"/>
                    <a:pt x="8511" y="2385"/>
                  </a:cubicBezTo>
                  <a:cubicBezTo>
                    <a:pt x="8373" y="2377"/>
                    <a:pt x="8234" y="2373"/>
                    <a:pt x="8096" y="2373"/>
                  </a:cubicBezTo>
                  <a:cubicBezTo>
                    <a:pt x="7717" y="2373"/>
                    <a:pt x="7339" y="2401"/>
                    <a:pt x="6961" y="2446"/>
                  </a:cubicBezTo>
                  <a:cubicBezTo>
                    <a:pt x="6961" y="2324"/>
                    <a:pt x="6961" y="2233"/>
                    <a:pt x="6991" y="2081"/>
                  </a:cubicBezTo>
                  <a:cubicBezTo>
                    <a:pt x="7083" y="1564"/>
                    <a:pt x="7417" y="1199"/>
                    <a:pt x="7538" y="743"/>
                  </a:cubicBezTo>
                  <a:cubicBezTo>
                    <a:pt x="7563" y="593"/>
                    <a:pt x="7444" y="484"/>
                    <a:pt x="7317" y="484"/>
                  </a:cubicBezTo>
                  <a:cubicBezTo>
                    <a:pt x="7289" y="484"/>
                    <a:pt x="7261" y="489"/>
                    <a:pt x="7235" y="500"/>
                  </a:cubicBezTo>
                  <a:cubicBezTo>
                    <a:pt x="6718" y="774"/>
                    <a:pt x="6535" y="1534"/>
                    <a:pt x="6475" y="2020"/>
                  </a:cubicBezTo>
                  <a:cubicBezTo>
                    <a:pt x="6414" y="2233"/>
                    <a:pt x="6414" y="2385"/>
                    <a:pt x="6475" y="2567"/>
                  </a:cubicBezTo>
                  <a:cubicBezTo>
                    <a:pt x="6171" y="2628"/>
                    <a:pt x="5897" y="2749"/>
                    <a:pt x="5624" y="2871"/>
                  </a:cubicBezTo>
                  <a:cubicBezTo>
                    <a:pt x="5593" y="2841"/>
                    <a:pt x="5563" y="2749"/>
                    <a:pt x="5502" y="2719"/>
                  </a:cubicBezTo>
                  <a:cubicBezTo>
                    <a:pt x="5289" y="2415"/>
                    <a:pt x="4985" y="2142"/>
                    <a:pt x="4864" y="1777"/>
                  </a:cubicBezTo>
                  <a:cubicBezTo>
                    <a:pt x="4742" y="1321"/>
                    <a:pt x="4985" y="1017"/>
                    <a:pt x="5168" y="622"/>
                  </a:cubicBezTo>
                  <a:cubicBezTo>
                    <a:pt x="5269" y="420"/>
                    <a:pt x="5118" y="197"/>
                    <a:pt x="4890" y="197"/>
                  </a:cubicBezTo>
                  <a:cubicBezTo>
                    <a:pt x="4843" y="197"/>
                    <a:pt x="4794" y="206"/>
                    <a:pt x="4742" y="227"/>
                  </a:cubicBezTo>
                  <a:cubicBezTo>
                    <a:pt x="4256" y="470"/>
                    <a:pt x="4073" y="1078"/>
                    <a:pt x="4104" y="1625"/>
                  </a:cubicBezTo>
                  <a:cubicBezTo>
                    <a:pt x="4134" y="1929"/>
                    <a:pt x="4256" y="2202"/>
                    <a:pt x="4408" y="2446"/>
                  </a:cubicBezTo>
                  <a:cubicBezTo>
                    <a:pt x="4560" y="2628"/>
                    <a:pt x="4833" y="2901"/>
                    <a:pt x="4985" y="3145"/>
                  </a:cubicBezTo>
                  <a:cubicBezTo>
                    <a:pt x="4560" y="3357"/>
                    <a:pt x="4195" y="3661"/>
                    <a:pt x="3830" y="3965"/>
                  </a:cubicBezTo>
                  <a:cubicBezTo>
                    <a:pt x="3526" y="3722"/>
                    <a:pt x="3344" y="3327"/>
                    <a:pt x="3283" y="2871"/>
                  </a:cubicBezTo>
                  <a:cubicBezTo>
                    <a:pt x="3176" y="2470"/>
                    <a:pt x="2975" y="1927"/>
                    <a:pt x="2514" y="1927"/>
                  </a:cubicBezTo>
                  <a:cubicBezTo>
                    <a:pt x="2451" y="1927"/>
                    <a:pt x="2383" y="1937"/>
                    <a:pt x="2310" y="1959"/>
                  </a:cubicBezTo>
                  <a:cubicBezTo>
                    <a:pt x="2158" y="1990"/>
                    <a:pt x="2098" y="2294"/>
                    <a:pt x="2280" y="2385"/>
                  </a:cubicBezTo>
                  <a:cubicBezTo>
                    <a:pt x="2584" y="2537"/>
                    <a:pt x="2614" y="2901"/>
                    <a:pt x="2706" y="3236"/>
                  </a:cubicBezTo>
                  <a:cubicBezTo>
                    <a:pt x="2766" y="3601"/>
                    <a:pt x="2888" y="3905"/>
                    <a:pt x="3131" y="4208"/>
                  </a:cubicBezTo>
                  <a:cubicBezTo>
                    <a:pt x="3192" y="4300"/>
                    <a:pt x="3313" y="4391"/>
                    <a:pt x="3374" y="4452"/>
                  </a:cubicBezTo>
                  <a:cubicBezTo>
                    <a:pt x="3222" y="4664"/>
                    <a:pt x="3070" y="4847"/>
                    <a:pt x="2918" y="5060"/>
                  </a:cubicBezTo>
                  <a:lnTo>
                    <a:pt x="2827" y="5060"/>
                  </a:lnTo>
                  <a:cubicBezTo>
                    <a:pt x="2432" y="5120"/>
                    <a:pt x="2219" y="5364"/>
                    <a:pt x="1854" y="5485"/>
                  </a:cubicBezTo>
                  <a:cubicBezTo>
                    <a:pt x="1801" y="5508"/>
                    <a:pt x="1750" y="5519"/>
                    <a:pt x="1702" y="5519"/>
                  </a:cubicBezTo>
                  <a:cubicBezTo>
                    <a:pt x="1556" y="5519"/>
                    <a:pt x="1437" y="5417"/>
                    <a:pt x="1368" y="5212"/>
                  </a:cubicBezTo>
                  <a:cubicBezTo>
                    <a:pt x="1338" y="5060"/>
                    <a:pt x="1399" y="4877"/>
                    <a:pt x="1399" y="4725"/>
                  </a:cubicBezTo>
                  <a:cubicBezTo>
                    <a:pt x="1399" y="4515"/>
                    <a:pt x="1254" y="4430"/>
                    <a:pt x="1091" y="4430"/>
                  </a:cubicBezTo>
                  <a:cubicBezTo>
                    <a:pt x="1042" y="4430"/>
                    <a:pt x="992" y="4438"/>
                    <a:pt x="943" y="4452"/>
                  </a:cubicBezTo>
                  <a:cubicBezTo>
                    <a:pt x="243" y="4756"/>
                    <a:pt x="730" y="5911"/>
                    <a:pt x="1307" y="6123"/>
                  </a:cubicBezTo>
                  <a:cubicBezTo>
                    <a:pt x="1412" y="6167"/>
                    <a:pt x="1514" y="6186"/>
                    <a:pt x="1614" y="6186"/>
                  </a:cubicBezTo>
                  <a:cubicBezTo>
                    <a:pt x="1862" y="6186"/>
                    <a:pt x="2094" y="6071"/>
                    <a:pt x="2310" y="5941"/>
                  </a:cubicBezTo>
                  <a:cubicBezTo>
                    <a:pt x="2402" y="5911"/>
                    <a:pt x="2462" y="5819"/>
                    <a:pt x="2554" y="5789"/>
                  </a:cubicBezTo>
                  <a:lnTo>
                    <a:pt x="2554" y="5789"/>
                  </a:lnTo>
                  <a:cubicBezTo>
                    <a:pt x="2310" y="6215"/>
                    <a:pt x="2158" y="6671"/>
                    <a:pt x="2067" y="7157"/>
                  </a:cubicBezTo>
                  <a:cubicBezTo>
                    <a:pt x="1917" y="7082"/>
                    <a:pt x="1778" y="7030"/>
                    <a:pt x="1630" y="7030"/>
                  </a:cubicBezTo>
                  <a:cubicBezTo>
                    <a:pt x="1538" y="7030"/>
                    <a:pt x="1442" y="7050"/>
                    <a:pt x="1338" y="7096"/>
                  </a:cubicBezTo>
                  <a:cubicBezTo>
                    <a:pt x="882" y="7248"/>
                    <a:pt x="274" y="7856"/>
                    <a:pt x="152" y="8312"/>
                  </a:cubicBezTo>
                  <a:cubicBezTo>
                    <a:pt x="122" y="8403"/>
                    <a:pt x="243" y="8616"/>
                    <a:pt x="395" y="8616"/>
                  </a:cubicBezTo>
                  <a:cubicBezTo>
                    <a:pt x="894" y="8557"/>
                    <a:pt x="1194" y="7792"/>
                    <a:pt x="1651" y="7792"/>
                  </a:cubicBezTo>
                  <a:cubicBezTo>
                    <a:pt x="1668" y="7792"/>
                    <a:pt x="1685" y="7793"/>
                    <a:pt x="1702" y="7795"/>
                  </a:cubicBezTo>
                  <a:cubicBezTo>
                    <a:pt x="1794" y="7795"/>
                    <a:pt x="1854" y="7856"/>
                    <a:pt x="1946" y="7886"/>
                  </a:cubicBezTo>
                  <a:cubicBezTo>
                    <a:pt x="1854" y="8646"/>
                    <a:pt x="1915" y="9406"/>
                    <a:pt x="2098" y="10075"/>
                  </a:cubicBezTo>
                  <a:lnTo>
                    <a:pt x="2067" y="10075"/>
                  </a:lnTo>
                  <a:cubicBezTo>
                    <a:pt x="1763" y="10075"/>
                    <a:pt x="1459" y="10044"/>
                    <a:pt x="1186" y="9923"/>
                  </a:cubicBezTo>
                  <a:cubicBezTo>
                    <a:pt x="912" y="9832"/>
                    <a:pt x="730" y="9588"/>
                    <a:pt x="456" y="9467"/>
                  </a:cubicBezTo>
                  <a:cubicBezTo>
                    <a:pt x="431" y="9460"/>
                    <a:pt x="407" y="9456"/>
                    <a:pt x="384" y="9456"/>
                  </a:cubicBezTo>
                  <a:cubicBezTo>
                    <a:pt x="210" y="9456"/>
                    <a:pt x="95" y="9644"/>
                    <a:pt x="122" y="9832"/>
                  </a:cubicBezTo>
                  <a:cubicBezTo>
                    <a:pt x="252" y="10484"/>
                    <a:pt x="1054" y="10733"/>
                    <a:pt x="1874" y="10733"/>
                  </a:cubicBezTo>
                  <a:cubicBezTo>
                    <a:pt x="2010" y="10733"/>
                    <a:pt x="2146" y="10726"/>
                    <a:pt x="2280" y="10713"/>
                  </a:cubicBezTo>
                  <a:cubicBezTo>
                    <a:pt x="2523" y="11260"/>
                    <a:pt x="2766" y="11838"/>
                    <a:pt x="3161" y="12324"/>
                  </a:cubicBezTo>
                  <a:cubicBezTo>
                    <a:pt x="3070" y="12415"/>
                    <a:pt x="3010" y="12446"/>
                    <a:pt x="2918" y="12476"/>
                  </a:cubicBezTo>
                  <a:cubicBezTo>
                    <a:pt x="2791" y="12548"/>
                    <a:pt x="2659" y="12579"/>
                    <a:pt x="2525" y="12579"/>
                  </a:cubicBezTo>
                  <a:cubicBezTo>
                    <a:pt x="1927" y="12579"/>
                    <a:pt x="1288" y="11965"/>
                    <a:pt x="791" y="11716"/>
                  </a:cubicBezTo>
                  <a:cubicBezTo>
                    <a:pt x="740" y="11696"/>
                    <a:pt x="696" y="11686"/>
                    <a:pt x="657" y="11686"/>
                  </a:cubicBezTo>
                  <a:cubicBezTo>
                    <a:pt x="578" y="11686"/>
                    <a:pt x="517" y="11726"/>
                    <a:pt x="456" y="11807"/>
                  </a:cubicBezTo>
                  <a:cubicBezTo>
                    <a:pt x="0" y="12415"/>
                    <a:pt x="1338" y="12932"/>
                    <a:pt x="1702" y="13054"/>
                  </a:cubicBezTo>
                  <a:cubicBezTo>
                    <a:pt x="1960" y="13140"/>
                    <a:pt x="2203" y="13226"/>
                    <a:pt x="2452" y="13226"/>
                  </a:cubicBezTo>
                  <a:cubicBezTo>
                    <a:pt x="2555" y="13226"/>
                    <a:pt x="2660" y="13211"/>
                    <a:pt x="2766" y="13175"/>
                  </a:cubicBezTo>
                  <a:cubicBezTo>
                    <a:pt x="2979" y="13145"/>
                    <a:pt x="3222" y="12902"/>
                    <a:pt x="3496" y="12689"/>
                  </a:cubicBezTo>
                  <a:cubicBezTo>
                    <a:pt x="3678" y="12902"/>
                    <a:pt x="3921" y="13145"/>
                    <a:pt x="4195" y="13327"/>
                  </a:cubicBezTo>
                  <a:cubicBezTo>
                    <a:pt x="3982" y="13510"/>
                    <a:pt x="3800" y="13662"/>
                    <a:pt x="3587" y="13783"/>
                  </a:cubicBezTo>
                  <a:cubicBezTo>
                    <a:pt x="3040" y="14087"/>
                    <a:pt x="2523" y="13996"/>
                    <a:pt x="1946" y="14178"/>
                  </a:cubicBezTo>
                  <a:cubicBezTo>
                    <a:pt x="1763" y="14269"/>
                    <a:pt x="1672" y="14573"/>
                    <a:pt x="1854" y="14695"/>
                  </a:cubicBezTo>
                  <a:cubicBezTo>
                    <a:pt x="2008" y="14772"/>
                    <a:pt x="2180" y="14804"/>
                    <a:pt x="2361" y="14804"/>
                  </a:cubicBezTo>
                  <a:cubicBezTo>
                    <a:pt x="2899" y="14804"/>
                    <a:pt x="3512" y="14520"/>
                    <a:pt x="3921" y="14269"/>
                  </a:cubicBezTo>
                  <a:cubicBezTo>
                    <a:pt x="4195" y="14117"/>
                    <a:pt x="4377" y="13905"/>
                    <a:pt x="4590" y="13692"/>
                  </a:cubicBezTo>
                  <a:cubicBezTo>
                    <a:pt x="4985" y="13965"/>
                    <a:pt x="5411" y="14209"/>
                    <a:pt x="5867" y="14391"/>
                  </a:cubicBezTo>
                  <a:cubicBezTo>
                    <a:pt x="5867" y="14604"/>
                    <a:pt x="5867" y="14877"/>
                    <a:pt x="5776" y="15120"/>
                  </a:cubicBezTo>
                  <a:cubicBezTo>
                    <a:pt x="5594" y="15640"/>
                    <a:pt x="5123" y="16071"/>
                    <a:pt x="4553" y="16071"/>
                  </a:cubicBezTo>
                  <a:cubicBezTo>
                    <a:pt x="4456" y="16071"/>
                    <a:pt x="4357" y="16059"/>
                    <a:pt x="4256" y="16032"/>
                  </a:cubicBezTo>
                  <a:cubicBezTo>
                    <a:pt x="4228" y="16024"/>
                    <a:pt x="4202" y="16020"/>
                    <a:pt x="4177" y="16020"/>
                  </a:cubicBezTo>
                  <a:cubicBezTo>
                    <a:pt x="3918" y="16020"/>
                    <a:pt x="3766" y="16411"/>
                    <a:pt x="4043" y="16549"/>
                  </a:cubicBezTo>
                  <a:cubicBezTo>
                    <a:pt x="4289" y="16672"/>
                    <a:pt x="4546" y="16730"/>
                    <a:pt x="4801" y="16730"/>
                  </a:cubicBezTo>
                  <a:cubicBezTo>
                    <a:pt x="5368" y="16730"/>
                    <a:pt x="5925" y="16444"/>
                    <a:pt x="6323" y="15941"/>
                  </a:cubicBezTo>
                  <a:cubicBezTo>
                    <a:pt x="6566" y="15637"/>
                    <a:pt x="6718" y="15151"/>
                    <a:pt x="6809" y="14665"/>
                  </a:cubicBezTo>
                  <a:cubicBezTo>
                    <a:pt x="6991" y="14695"/>
                    <a:pt x="7143" y="14725"/>
                    <a:pt x="7326" y="14756"/>
                  </a:cubicBezTo>
                  <a:cubicBezTo>
                    <a:pt x="7478" y="14817"/>
                    <a:pt x="7630" y="14817"/>
                    <a:pt x="7842" y="14817"/>
                  </a:cubicBezTo>
                  <a:cubicBezTo>
                    <a:pt x="7751" y="14969"/>
                    <a:pt x="7721" y="15120"/>
                    <a:pt x="7690" y="15272"/>
                  </a:cubicBezTo>
                  <a:cubicBezTo>
                    <a:pt x="7569" y="15972"/>
                    <a:pt x="7782" y="16731"/>
                    <a:pt x="7934" y="17431"/>
                  </a:cubicBezTo>
                  <a:cubicBezTo>
                    <a:pt x="7970" y="17551"/>
                    <a:pt x="8068" y="17605"/>
                    <a:pt x="8170" y="17605"/>
                  </a:cubicBezTo>
                  <a:cubicBezTo>
                    <a:pt x="8324" y="17605"/>
                    <a:pt x="8487" y="17480"/>
                    <a:pt x="8450" y="17279"/>
                  </a:cubicBezTo>
                  <a:cubicBezTo>
                    <a:pt x="8207" y="16367"/>
                    <a:pt x="8025" y="15576"/>
                    <a:pt x="8450" y="14756"/>
                  </a:cubicBezTo>
                  <a:cubicBezTo>
                    <a:pt x="8845" y="14756"/>
                    <a:pt x="9271" y="14695"/>
                    <a:pt x="9697" y="14573"/>
                  </a:cubicBezTo>
                  <a:cubicBezTo>
                    <a:pt x="10152" y="15303"/>
                    <a:pt x="10882" y="15728"/>
                    <a:pt x="10487" y="16731"/>
                  </a:cubicBezTo>
                  <a:cubicBezTo>
                    <a:pt x="10445" y="16900"/>
                    <a:pt x="10607" y="17025"/>
                    <a:pt x="10751" y="17025"/>
                  </a:cubicBezTo>
                  <a:cubicBezTo>
                    <a:pt x="10815" y="17025"/>
                    <a:pt x="10875" y="17000"/>
                    <a:pt x="10912" y="16944"/>
                  </a:cubicBezTo>
                  <a:cubicBezTo>
                    <a:pt x="11277" y="16245"/>
                    <a:pt x="11277" y="15607"/>
                    <a:pt x="10821" y="14969"/>
                  </a:cubicBezTo>
                  <a:cubicBezTo>
                    <a:pt x="10669" y="14756"/>
                    <a:pt x="10517" y="14573"/>
                    <a:pt x="10426" y="14391"/>
                  </a:cubicBezTo>
                  <a:cubicBezTo>
                    <a:pt x="10821" y="14239"/>
                    <a:pt x="11247" y="13996"/>
                    <a:pt x="11642" y="13753"/>
                  </a:cubicBezTo>
                  <a:cubicBezTo>
                    <a:pt x="11733" y="13813"/>
                    <a:pt x="11855" y="13905"/>
                    <a:pt x="11976" y="13935"/>
                  </a:cubicBezTo>
                  <a:cubicBezTo>
                    <a:pt x="12189" y="13996"/>
                    <a:pt x="12432" y="14057"/>
                    <a:pt x="12615" y="14148"/>
                  </a:cubicBezTo>
                  <a:cubicBezTo>
                    <a:pt x="13040" y="14391"/>
                    <a:pt x="13253" y="14847"/>
                    <a:pt x="13648" y="15120"/>
                  </a:cubicBezTo>
                  <a:cubicBezTo>
                    <a:pt x="13706" y="15159"/>
                    <a:pt x="13765" y="15176"/>
                    <a:pt x="13821" y="15176"/>
                  </a:cubicBezTo>
                  <a:cubicBezTo>
                    <a:pt x="14032" y="15176"/>
                    <a:pt x="14206" y="14941"/>
                    <a:pt x="14134" y="14725"/>
                  </a:cubicBezTo>
                  <a:cubicBezTo>
                    <a:pt x="13982" y="14057"/>
                    <a:pt x="13222" y="13449"/>
                    <a:pt x="12554" y="13297"/>
                  </a:cubicBezTo>
                  <a:cubicBezTo>
                    <a:pt x="12463" y="13297"/>
                    <a:pt x="12341" y="13236"/>
                    <a:pt x="12250" y="13236"/>
                  </a:cubicBezTo>
                  <a:cubicBezTo>
                    <a:pt x="12767" y="12780"/>
                    <a:pt x="13192" y="12263"/>
                    <a:pt x="13526" y="11655"/>
                  </a:cubicBezTo>
                  <a:cubicBezTo>
                    <a:pt x="13557" y="11686"/>
                    <a:pt x="13618" y="11686"/>
                    <a:pt x="13648" y="11716"/>
                  </a:cubicBezTo>
                  <a:cubicBezTo>
                    <a:pt x="13830" y="11868"/>
                    <a:pt x="14013" y="11990"/>
                    <a:pt x="14165" y="12233"/>
                  </a:cubicBezTo>
                  <a:cubicBezTo>
                    <a:pt x="14408" y="12537"/>
                    <a:pt x="14408" y="13054"/>
                    <a:pt x="14864" y="13175"/>
                  </a:cubicBezTo>
                  <a:cubicBezTo>
                    <a:pt x="14894" y="13183"/>
                    <a:pt x="14923" y="13187"/>
                    <a:pt x="14950" y="13187"/>
                  </a:cubicBezTo>
                  <a:cubicBezTo>
                    <a:pt x="15031" y="13187"/>
                    <a:pt x="15099" y="13152"/>
                    <a:pt x="15168" y="13084"/>
                  </a:cubicBezTo>
                  <a:cubicBezTo>
                    <a:pt x="15624" y="12567"/>
                    <a:pt x="14894" y="11655"/>
                    <a:pt x="14438" y="11321"/>
                  </a:cubicBezTo>
                  <a:cubicBezTo>
                    <a:pt x="14256" y="11169"/>
                    <a:pt x="14074" y="11047"/>
                    <a:pt x="13830" y="10956"/>
                  </a:cubicBezTo>
                  <a:lnTo>
                    <a:pt x="14074" y="10288"/>
                  </a:lnTo>
                  <a:cubicBezTo>
                    <a:pt x="14134" y="10318"/>
                    <a:pt x="14226" y="10318"/>
                    <a:pt x="14256" y="10348"/>
                  </a:cubicBezTo>
                  <a:cubicBezTo>
                    <a:pt x="14590" y="10470"/>
                    <a:pt x="14925" y="10470"/>
                    <a:pt x="15229" y="10744"/>
                  </a:cubicBezTo>
                  <a:cubicBezTo>
                    <a:pt x="15533" y="10956"/>
                    <a:pt x="15685" y="11230"/>
                    <a:pt x="16080" y="11351"/>
                  </a:cubicBezTo>
                  <a:cubicBezTo>
                    <a:pt x="16109" y="11358"/>
                    <a:pt x="16136" y="11361"/>
                    <a:pt x="16162" y="11361"/>
                  </a:cubicBezTo>
                  <a:cubicBezTo>
                    <a:pt x="16382" y="11361"/>
                    <a:pt x="16492" y="11143"/>
                    <a:pt x="16384" y="10926"/>
                  </a:cubicBezTo>
                  <a:cubicBezTo>
                    <a:pt x="15928" y="10044"/>
                    <a:pt x="15016" y="9953"/>
                    <a:pt x="14165" y="9588"/>
                  </a:cubicBezTo>
                  <a:cubicBezTo>
                    <a:pt x="14165" y="9528"/>
                    <a:pt x="14226" y="9497"/>
                    <a:pt x="14226" y="9406"/>
                  </a:cubicBezTo>
                  <a:cubicBezTo>
                    <a:pt x="14256" y="9072"/>
                    <a:pt x="14256" y="8737"/>
                    <a:pt x="14256" y="8433"/>
                  </a:cubicBezTo>
                  <a:cubicBezTo>
                    <a:pt x="14286" y="8433"/>
                    <a:pt x="14286" y="8433"/>
                    <a:pt x="14317" y="8373"/>
                  </a:cubicBezTo>
                  <a:cubicBezTo>
                    <a:pt x="14524" y="8248"/>
                    <a:pt x="14660" y="8138"/>
                    <a:pt x="14841" y="8138"/>
                  </a:cubicBezTo>
                  <a:cubicBezTo>
                    <a:pt x="14926" y="8138"/>
                    <a:pt x="15021" y="8163"/>
                    <a:pt x="15137" y="8221"/>
                  </a:cubicBezTo>
                  <a:cubicBezTo>
                    <a:pt x="15350" y="8342"/>
                    <a:pt x="15502" y="8616"/>
                    <a:pt x="15654" y="8798"/>
                  </a:cubicBezTo>
                  <a:cubicBezTo>
                    <a:pt x="15897" y="9072"/>
                    <a:pt x="15988" y="9376"/>
                    <a:pt x="16353" y="9497"/>
                  </a:cubicBezTo>
                  <a:cubicBezTo>
                    <a:pt x="16365" y="9501"/>
                    <a:pt x="16379" y="9503"/>
                    <a:pt x="16394" y="9503"/>
                  </a:cubicBezTo>
                  <a:cubicBezTo>
                    <a:pt x="16496" y="9503"/>
                    <a:pt x="16661" y="9417"/>
                    <a:pt x="16688" y="9285"/>
                  </a:cubicBezTo>
                  <a:cubicBezTo>
                    <a:pt x="16900" y="8616"/>
                    <a:pt x="16110" y="7734"/>
                    <a:pt x="15533" y="7430"/>
                  </a:cubicBezTo>
                  <a:cubicBezTo>
                    <a:pt x="15343" y="7327"/>
                    <a:pt x="15123" y="7272"/>
                    <a:pt x="14903" y="7272"/>
                  </a:cubicBezTo>
                  <a:cubicBezTo>
                    <a:pt x="14735" y="7272"/>
                    <a:pt x="14566" y="7304"/>
                    <a:pt x="14408" y="7370"/>
                  </a:cubicBezTo>
                  <a:cubicBezTo>
                    <a:pt x="14377" y="7400"/>
                    <a:pt x="14286" y="7430"/>
                    <a:pt x="14256" y="7461"/>
                  </a:cubicBezTo>
                  <a:cubicBezTo>
                    <a:pt x="14165" y="7005"/>
                    <a:pt x="14013" y="6610"/>
                    <a:pt x="13861" y="6184"/>
                  </a:cubicBezTo>
                  <a:cubicBezTo>
                    <a:pt x="14013" y="6063"/>
                    <a:pt x="14226" y="6002"/>
                    <a:pt x="14408" y="6002"/>
                  </a:cubicBezTo>
                  <a:cubicBezTo>
                    <a:pt x="14452" y="5994"/>
                    <a:pt x="14497" y="5991"/>
                    <a:pt x="14541" y="5991"/>
                  </a:cubicBezTo>
                  <a:cubicBezTo>
                    <a:pt x="14861" y="5991"/>
                    <a:pt x="15178" y="6165"/>
                    <a:pt x="15472" y="6245"/>
                  </a:cubicBezTo>
                  <a:cubicBezTo>
                    <a:pt x="15687" y="6317"/>
                    <a:pt x="15902" y="6375"/>
                    <a:pt x="16107" y="6375"/>
                  </a:cubicBezTo>
                  <a:cubicBezTo>
                    <a:pt x="16337" y="6375"/>
                    <a:pt x="16556" y="6302"/>
                    <a:pt x="16748" y="6093"/>
                  </a:cubicBezTo>
                  <a:cubicBezTo>
                    <a:pt x="16994" y="5874"/>
                    <a:pt x="16798" y="5532"/>
                    <a:pt x="16512" y="5532"/>
                  </a:cubicBezTo>
                  <a:cubicBezTo>
                    <a:pt x="16481" y="5532"/>
                    <a:pt x="16448" y="5537"/>
                    <a:pt x="16414" y="5546"/>
                  </a:cubicBezTo>
                  <a:cubicBezTo>
                    <a:pt x="16274" y="5574"/>
                    <a:pt x="16134" y="5584"/>
                    <a:pt x="15992" y="5584"/>
                  </a:cubicBezTo>
                  <a:cubicBezTo>
                    <a:pt x="15568" y="5584"/>
                    <a:pt x="15139" y="5490"/>
                    <a:pt x="14713" y="5490"/>
                  </a:cubicBezTo>
                  <a:cubicBezTo>
                    <a:pt x="14509" y="5490"/>
                    <a:pt x="14305" y="5512"/>
                    <a:pt x="14104" y="5576"/>
                  </a:cubicBezTo>
                  <a:cubicBezTo>
                    <a:pt x="13952" y="5607"/>
                    <a:pt x="13800" y="5698"/>
                    <a:pt x="13678" y="5759"/>
                  </a:cubicBezTo>
                  <a:cubicBezTo>
                    <a:pt x="13526" y="5485"/>
                    <a:pt x="13374" y="5242"/>
                    <a:pt x="13192" y="4968"/>
                  </a:cubicBezTo>
                  <a:cubicBezTo>
                    <a:pt x="13344" y="4816"/>
                    <a:pt x="13526" y="4664"/>
                    <a:pt x="13770" y="4512"/>
                  </a:cubicBezTo>
                  <a:cubicBezTo>
                    <a:pt x="14013" y="4330"/>
                    <a:pt x="14286" y="4117"/>
                    <a:pt x="14469" y="3905"/>
                  </a:cubicBezTo>
                  <a:cubicBezTo>
                    <a:pt x="14864" y="3449"/>
                    <a:pt x="15077" y="2567"/>
                    <a:pt x="14438" y="2233"/>
                  </a:cubicBezTo>
                  <a:cubicBezTo>
                    <a:pt x="14398" y="2208"/>
                    <a:pt x="14352" y="2197"/>
                    <a:pt x="14307" y="2197"/>
                  </a:cubicBezTo>
                  <a:cubicBezTo>
                    <a:pt x="14183" y="2197"/>
                    <a:pt x="14057" y="2282"/>
                    <a:pt x="14013" y="2415"/>
                  </a:cubicBezTo>
                  <a:cubicBezTo>
                    <a:pt x="13982" y="2689"/>
                    <a:pt x="14074" y="2993"/>
                    <a:pt x="13952" y="3266"/>
                  </a:cubicBezTo>
                  <a:cubicBezTo>
                    <a:pt x="13800" y="3509"/>
                    <a:pt x="13526" y="3722"/>
                    <a:pt x="13314" y="3874"/>
                  </a:cubicBezTo>
                  <a:cubicBezTo>
                    <a:pt x="13070" y="4026"/>
                    <a:pt x="12888" y="4208"/>
                    <a:pt x="12706" y="4391"/>
                  </a:cubicBezTo>
                  <a:cubicBezTo>
                    <a:pt x="12311" y="3965"/>
                    <a:pt x="11855" y="3631"/>
                    <a:pt x="11368" y="3327"/>
                  </a:cubicBezTo>
                  <a:cubicBezTo>
                    <a:pt x="11581" y="3145"/>
                    <a:pt x="11855" y="3023"/>
                    <a:pt x="12007" y="2901"/>
                  </a:cubicBezTo>
                  <a:cubicBezTo>
                    <a:pt x="12432" y="2567"/>
                    <a:pt x="12706" y="2202"/>
                    <a:pt x="12736" y="1655"/>
                  </a:cubicBezTo>
                  <a:cubicBezTo>
                    <a:pt x="12751" y="1488"/>
                    <a:pt x="12630" y="1404"/>
                    <a:pt x="12497" y="1404"/>
                  </a:cubicBezTo>
                  <a:cubicBezTo>
                    <a:pt x="12364" y="1404"/>
                    <a:pt x="12219" y="1488"/>
                    <a:pt x="12189" y="1655"/>
                  </a:cubicBezTo>
                  <a:cubicBezTo>
                    <a:pt x="12159" y="2415"/>
                    <a:pt x="11399" y="2628"/>
                    <a:pt x="10882" y="3053"/>
                  </a:cubicBezTo>
                  <a:cubicBezTo>
                    <a:pt x="10365" y="2841"/>
                    <a:pt x="9849" y="2628"/>
                    <a:pt x="9271" y="2537"/>
                  </a:cubicBezTo>
                  <a:cubicBezTo>
                    <a:pt x="9666" y="2263"/>
                    <a:pt x="10183" y="2081"/>
                    <a:pt x="10426" y="1686"/>
                  </a:cubicBezTo>
                  <a:cubicBezTo>
                    <a:pt x="10728" y="1165"/>
                    <a:pt x="10386" y="1"/>
                    <a:pt x="97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7"/>
            <p:cNvSpPr/>
            <p:nvPr/>
          </p:nvSpPr>
          <p:spPr>
            <a:xfrm>
              <a:off x="1043600" y="2551825"/>
              <a:ext cx="69200" cy="34150"/>
            </a:xfrm>
            <a:custGeom>
              <a:rect b="b" l="l" r="r" t="t"/>
              <a:pathLst>
                <a:path extrusionOk="0" h="1366" w="2768">
                  <a:moveTo>
                    <a:pt x="2238" y="0"/>
                  </a:moveTo>
                  <a:cubicBezTo>
                    <a:pt x="2210" y="0"/>
                    <a:pt x="2183" y="3"/>
                    <a:pt x="2159" y="7"/>
                  </a:cubicBezTo>
                  <a:cubicBezTo>
                    <a:pt x="1824" y="68"/>
                    <a:pt x="1611" y="342"/>
                    <a:pt x="1247" y="372"/>
                  </a:cubicBezTo>
                  <a:cubicBezTo>
                    <a:pt x="1193" y="382"/>
                    <a:pt x="1143" y="386"/>
                    <a:pt x="1095" y="386"/>
                  </a:cubicBezTo>
                  <a:cubicBezTo>
                    <a:pt x="841" y="386"/>
                    <a:pt x="642" y="267"/>
                    <a:pt x="335" y="190"/>
                  </a:cubicBezTo>
                  <a:cubicBezTo>
                    <a:pt x="319" y="187"/>
                    <a:pt x="303" y="185"/>
                    <a:pt x="287" y="185"/>
                  </a:cubicBezTo>
                  <a:cubicBezTo>
                    <a:pt x="147" y="185"/>
                    <a:pt x="0" y="300"/>
                    <a:pt x="0" y="463"/>
                  </a:cubicBezTo>
                  <a:cubicBezTo>
                    <a:pt x="42" y="1083"/>
                    <a:pt x="644" y="1365"/>
                    <a:pt x="1259" y="1365"/>
                  </a:cubicBezTo>
                  <a:cubicBezTo>
                    <a:pt x="2003" y="1365"/>
                    <a:pt x="2767" y="952"/>
                    <a:pt x="2584" y="220"/>
                  </a:cubicBezTo>
                  <a:cubicBezTo>
                    <a:pt x="2559" y="67"/>
                    <a:pt x="2384" y="0"/>
                    <a:pt x="22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7"/>
            <p:cNvSpPr/>
            <p:nvPr/>
          </p:nvSpPr>
          <p:spPr>
            <a:xfrm>
              <a:off x="1145425" y="2496075"/>
              <a:ext cx="26625" cy="34100"/>
            </a:xfrm>
            <a:custGeom>
              <a:rect b="b" l="l" r="r" t="t"/>
              <a:pathLst>
                <a:path extrusionOk="0" h="1364" w="1065">
                  <a:moveTo>
                    <a:pt x="546" y="0"/>
                  </a:moveTo>
                  <a:cubicBezTo>
                    <a:pt x="501" y="0"/>
                    <a:pt x="459" y="7"/>
                    <a:pt x="426" y="19"/>
                  </a:cubicBezTo>
                  <a:cubicBezTo>
                    <a:pt x="244" y="79"/>
                    <a:pt x="122" y="231"/>
                    <a:pt x="61" y="383"/>
                  </a:cubicBezTo>
                  <a:cubicBezTo>
                    <a:pt x="31" y="566"/>
                    <a:pt x="31" y="748"/>
                    <a:pt x="0" y="900"/>
                  </a:cubicBezTo>
                  <a:cubicBezTo>
                    <a:pt x="0" y="1201"/>
                    <a:pt x="276" y="1364"/>
                    <a:pt x="534" y="1364"/>
                  </a:cubicBezTo>
                  <a:cubicBezTo>
                    <a:pt x="746" y="1364"/>
                    <a:pt x="946" y="1254"/>
                    <a:pt x="973" y="1022"/>
                  </a:cubicBezTo>
                  <a:cubicBezTo>
                    <a:pt x="1004" y="839"/>
                    <a:pt x="1064" y="687"/>
                    <a:pt x="1064" y="475"/>
                  </a:cubicBezTo>
                  <a:cubicBezTo>
                    <a:pt x="1064" y="292"/>
                    <a:pt x="943" y="140"/>
                    <a:pt x="791" y="79"/>
                  </a:cubicBezTo>
                  <a:cubicBezTo>
                    <a:pt x="714" y="22"/>
                    <a:pt x="624" y="0"/>
                    <a:pt x="5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7"/>
            <p:cNvSpPr/>
            <p:nvPr/>
          </p:nvSpPr>
          <p:spPr>
            <a:xfrm>
              <a:off x="1138575" y="2427325"/>
              <a:ext cx="30425" cy="30575"/>
            </a:xfrm>
            <a:custGeom>
              <a:rect b="b" l="l" r="r" t="t"/>
              <a:pathLst>
                <a:path extrusionOk="0" h="1223" w="1217">
                  <a:moveTo>
                    <a:pt x="641" y="0"/>
                  </a:moveTo>
                  <a:cubicBezTo>
                    <a:pt x="284" y="0"/>
                    <a:pt x="89" y="263"/>
                    <a:pt x="31" y="580"/>
                  </a:cubicBezTo>
                  <a:lnTo>
                    <a:pt x="31" y="641"/>
                  </a:lnTo>
                  <a:cubicBezTo>
                    <a:pt x="1" y="914"/>
                    <a:pt x="274" y="1188"/>
                    <a:pt x="548" y="1218"/>
                  </a:cubicBezTo>
                  <a:cubicBezTo>
                    <a:pt x="574" y="1221"/>
                    <a:pt x="599" y="1222"/>
                    <a:pt x="624" y="1222"/>
                  </a:cubicBezTo>
                  <a:cubicBezTo>
                    <a:pt x="901" y="1222"/>
                    <a:pt x="1158" y="1071"/>
                    <a:pt x="1186" y="793"/>
                  </a:cubicBezTo>
                  <a:lnTo>
                    <a:pt x="1186" y="732"/>
                  </a:lnTo>
                  <a:cubicBezTo>
                    <a:pt x="1217" y="398"/>
                    <a:pt x="1065" y="33"/>
                    <a:pt x="700" y="3"/>
                  </a:cubicBezTo>
                  <a:cubicBezTo>
                    <a:pt x="680" y="1"/>
                    <a:pt x="660" y="0"/>
                    <a:pt x="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7"/>
            <p:cNvSpPr/>
            <p:nvPr/>
          </p:nvSpPr>
          <p:spPr>
            <a:xfrm>
              <a:off x="1086150" y="2391350"/>
              <a:ext cx="32700" cy="28500"/>
            </a:xfrm>
            <a:custGeom>
              <a:rect b="b" l="l" r="r" t="t"/>
              <a:pathLst>
                <a:path extrusionOk="0" h="1140" w="1308">
                  <a:moveTo>
                    <a:pt x="619" y="0"/>
                  </a:moveTo>
                  <a:cubicBezTo>
                    <a:pt x="338" y="0"/>
                    <a:pt x="87" y="160"/>
                    <a:pt x="61" y="499"/>
                  </a:cubicBezTo>
                  <a:cubicBezTo>
                    <a:pt x="1" y="864"/>
                    <a:pt x="274" y="1107"/>
                    <a:pt x="609" y="1138"/>
                  </a:cubicBezTo>
                  <a:lnTo>
                    <a:pt x="700" y="1138"/>
                  </a:lnTo>
                  <a:cubicBezTo>
                    <a:pt x="713" y="1139"/>
                    <a:pt x="725" y="1140"/>
                    <a:pt x="738" y="1140"/>
                  </a:cubicBezTo>
                  <a:cubicBezTo>
                    <a:pt x="996" y="1140"/>
                    <a:pt x="1219" y="854"/>
                    <a:pt x="1277" y="651"/>
                  </a:cubicBezTo>
                  <a:cubicBezTo>
                    <a:pt x="1308" y="378"/>
                    <a:pt x="1125" y="43"/>
                    <a:pt x="852" y="13"/>
                  </a:cubicBezTo>
                  <a:lnTo>
                    <a:pt x="760" y="13"/>
                  </a:lnTo>
                  <a:cubicBezTo>
                    <a:pt x="713" y="4"/>
                    <a:pt x="666" y="0"/>
                    <a:pt x="6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7"/>
            <p:cNvSpPr/>
            <p:nvPr/>
          </p:nvSpPr>
          <p:spPr>
            <a:xfrm>
              <a:off x="997250" y="2446200"/>
              <a:ext cx="83600" cy="74525"/>
            </a:xfrm>
            <a:custGeom>
              <a:rect b="b" l="l" r="r" t="t"/>
              <a:pathLst>
                <a:path extrusionOk="0" h="2981" w="3344">
                  <a:moveTo>
                    <a:pt x="1646" y="1"/>
                  </a:moveTo>
                  <a:cubicBezTo>
                    <a:pt x="1333" y="1"/>
                    <a:pt x="1021" y="100"/>
                    <a:pt x="760" y="311"/>
                  </a:cubicBezTo>
                  <a:cubicBezTo>
                    <a:pt x="122" y="798"/>
                    <a:pt x="0" y="1770"/>
                    <a:pt x="487" y="2409"/>
                  </a:cubicBezTo>
                  <a:cubicBezTo>
                    <a:pt x="772" y="2784"/>
                    <a:pt x="1226" y="2980"/>
                    <a:pt x="1680" y="2980"/>
                  </a:cubicBezTo>
                  <a:cubicBezTo>
                    <a:pt x="2000" y="2980"/>
                    <a:pt x="2320" y="2883"/>
                    <a:pt x="2584" y="2682"/>
                  </a:cubicBezTo>
                  <a:cubicBezTo>
                    <a:pt x="3222" y="2166"/>
                    <a:pt x="3344" y="1223"/>
                    <a:pt x="2858" y="585"/>
                  </a:cubicBezTo>
                  <a:cubicBezTo>
                    <a:pt x="2552" y="208"/>
                    <a:pt x="2098" y="1"/>
                    <a:pt x="16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2" name="Google Shape;2992;p67"/>
          <p:cNvGrpSpPr/>
          <p:nvPr/>
        </p:nvGrpSpPr>
        <p:grpSpPr>
          <a:xfrm>
            <a:off x="5114172" y="1561238"/>
            <a:ext cx="233421" cy="233401"/>
            <a:chOff x="1415175" y="1199400"/>
            <a:chExt cx="290325" cy="290300"/>
          </a:xfrm>
        </p:grpSpPr>
        <p:sp>
          <p:nvSpPr>
            <p:cNvPr id="2993" name="Google Shape;2993;p67"/>
            <p:cNvSpPr/>
            <p:nvPr/>
          </p:nvSpPr>
          <p:spPr>
            <a:xfrm>
              <a:off x="1415175" y="1199400"/>
              <a:ext cx="290325" cy="290300"/>
            </a:xfrm>
            <a:custGeom>
              <a:rect b="b" l="l" r="r" t="t"/>
              <a:pathLst>
                <a:path extrusionOk="0" h="11612" w="11613">
                  <a:moveTo>
                    <a:pt x="5807" y="0"/>
                  </a:moveTo>
                  <a:cubicBezTo>
                    <a:pt x="2585" y="0"/>
                    <a:pt x="1" y="2584"/>
                    <a:pt x="1" y="5806"/>
                  </a:cubicBezTo>
                  <a:cubicBezTo>
                    <a:pt x="1" y="9028"/>
                    <a:pt x="2585" y="11611"/>
                    <a:pt x="5807" y="11611"/>
                  </a:cubicBezTo>
                  <a:cubicBezTo>
                    <a:pt x="9028" y="11611"/>
                    <a:pt x="11612" y="9028"/>
                    <a:pt x="11612" y="5806"/>
                  </a:cubicBezTo>
                  <a:cubicBezTo>
                    <a:pt x="11612" y="2584"/>
                    <a:pt x="9028" y="0"/>
                    <a:pt x="5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7"/>
            <p:cNvSpPr/>
            <p:nvPr/>
          </p:nvSpPr>
          <p:spPr>
            <a:xfrm>
              <a:off x="1479025" y="1263225"/>
              <a:ext cx="73725" cy="73725"/>
            </a:xfrm>
            <a:custGeom>
              <a:rect b="b" l="l" r="r" t="t"/>
              <a:pathLst>
                <a:path extrusionOk="0" h="2949" w="2949">
                  <a:moveTo>
                    <a:pt x="1459" y="1"/>
                  </a:moveTo>
                  <a:cubicBezTo>
                    <a:pt x="638" y="1"/>
                    <a:pt x="0" y="669"/>
                    <a:pt x="0" y="1460"/>
                  </a:cubicBezTo>
                  <a:cubicBezTo>
                    <a:pt x="0" y="2311"/>
                    <a:pt x="669" y="2949"/>
                    <a:pt x="1459" y="2949"/>
                  </a:cubicBezTo>
                  <a:cubicBezTo>
                    <a:pt x="2310" y="2949"/>
                    <a:pt x="2949" y="2280"/>
                    <a:pt x="2949" y="1460"/>
                  </a:cubicBezTo>
                  <a:cubicBezTo>
                    <a:pt x="2949" y="639"/>
                    <a:pt x="2310" y="1"/>
                    <a:pt x="14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7"/>
            <p:cNvSpPr/>
            <p:nvPr/>
          </p:nvSpPr>
          <p:spPr>
            <a:xfrm>
              <a:off x="1537525" y="1321750"/>
              <a:ext cx="136800" cy="136800"/>
            </a:xfrm>
            <a:custGeom>
              <a:rect b="b" l="l" r="r" t="t"/>
              <a:pathLst>
                <a:path extrusionOk="0" h="5472" w="5472">
                  <a:moveTo>
                    <a:pt x="2736" y="0"/>
                  </a:moveTo>
                  <a:cubicBezTo>
                    <a:pt x="1216" y="0"/>
                    <a:pt x="1" y="1216"/>
                    <a:pt x="1" y="2736"/>
                  </a:cubicBezTo>
                  <a:cubicBezTo>
                    <a:pt x="1" y="4255"/>
                    <a:pt x="1216" y="5471"/>
                    <a:pt x="2736" y="5471"/>
                  </a:cubicBezTo>
                  <a:cubicBezTo>
                    <a:pt x="4256" y="5471"/>
                    <a:pt x="5472" y="4255"/>
                    <a:pt x="5472" y="2736"/>
                  </a:cubicBezTo>
                  <a:cubicBezTo>
                    <a:pt x="5472" y="1216"/>
                    <a:pt x="4226" y="0"/>
                    <a:pt x="27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7"/>
            <p:cNvSpPr/>
            <p:nvPr/>
          </p:nvSpPr>
          <p:spPr>
            <a:xfrm>
              <a:off x="1569450" y="1377200"/>
              <a:ext cx="38025" cy="28900"/>
            </a:xfrm>
            <a:custGeom>
              <a:rect b="b" l="l" r="r" t="t"/>
              <a:pathLst>
                <a:path extrusionOk="0" h="1156" w="1521">
                  <a:moveTo>
                    <a:pt x="760" y="1"/>
                  </a:moveTo>
                  <a:cubicBezTo>
                    <a:pt x="0" y="1"/>
                    <a:pt x="0" y="1156"/>
                    <a:pt x="760" y="1156"/>
                  </a:cubicBezTo>
                  <a:cubicBezTo>
                    <a:pt x="1520" y="1156"/>
                    <a:pt x="1520" y="1"/>
                    <a:pt x="7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7"/>
            <p:cNvSpPr/>
            <p:nvPr/>
          </p:nvSpPr>
          <p:spPr>
            <a:xfrm>
              <a:off x="1609725" y="1402250"/>
              <a:ext cx="15225" cy="11450"/>
            </a:xfrm>
            <a:custGeom>
              <a:rect b="b" l="l" r="r" t="t"/>
              <a:pathLst>
                <a:path extrusionOk="0" h="458" w="609">
                  <a:moveTo>
                    <a:pt x="277" y="1"/>
                  </a:moveTo>
                  <a:cubicBezTo>
                    <a:pt x="1" y="1"/>
                    <a:pt x="9" y="458"/>
                    <a:pt x="304" y="458"/>
                  </a:cubicBezTo>
                  <a:cubicBezTo>
                    <a:pt x="608" y="458"/>
                    <a:pt x="608" y="2"/>
                    <a:pt x="304" y="2"/>
                  </a:cubicBezTo>
                  <a:cubicBezTo>
                    <a:pt x="295" y="1"/>
                    <a:pt x="286" y="1"/>
                    <a:pt x="2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7"/>
            <p:cNvSpPr/>
            <p:nvPr/>
          </p:nvSpPr>
          <p:spPr>
            <a:xfrm>
              <a:off x="1614275" y="1356700"/>
              <a:ext cx="25100" cy="19025"/>
            </a:xfrm>
            <a:custGeom>
              <a:rect b="b" l="l" r="r" t="t"/>
              <a:pathLst>
                <a:path extrusionOk="0" h="761" w="1004">
                  <a:moveTo>
                    <a:pt x="487" y="0"/>
                  </a:moveTo>
                  <a:cubicBezTo>
                    <a:pt x="1" y="0"/>
                    <a:pt x="1" y="760"/>
                    <a:pt x="487" y="760"/>
                  </a:cubicBezTo>
                  <a:cubicBezTo>
                    <a:pt x="1004" y="760"/>
                    <a:pt x="1004" y="0"/>
                    <a:pt x="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9" name="Google Shape;2999;p67"/>
          <p:cNvGrpSpPr/>
          <p:nvPr/>
        </p:nvGrpSpPr>
        <p:grpSpPr>
          <a:xfrm>
            <a:off x="4714590" y="1912065"/>
            <a:ext cx="399588" cy="425457"/>
            <a:chOff x="964575" y="1548175"/>
            <a:chExt cx="497000" cy="529175"/>
          </a:xfrm>
        </p:grpSpPr>
        <p:sp>
          <p:nvSpPr>
            <p:cNvPr id="3000" name="Google Shape;3000;p67"/>
            <p:cNvSpPr/>
            <p:nvPr/>
          </p:nvSpPr>
          <p:spPr>
            <a:xfrm>
              <a:off x="964575" y="1548175"/>
              <a:ext cx="497000" cy="529175"/>
            </a:xfrm>
            <a:custGeom>
              <a:rect b="b" l="l" r="r" t="t"/>
              <a:pathLst>
                <a:path extrusionOk="0" h="21167" w="19880">
                  <a:moveTo>
                    <a:pt x="3640" y="1"/>
                  </a:moveTo>
                  <a:cubicBezTo>
                    <a:pt x="1794" y="1"/>
                    <a:pt x="275" y="1117"/>
                    <a:pt x="122" y="3436"/>
                  </a:cubicBezTo>
                  <a:cubicBezTo>
                    <a:pt x="0" y="5199"/>
                    <a:pt x="912" y="6840"/>
                    <a:pt x="1824" y="8299"/>
                  </a:cubicBezTo>
                  <a:cubicBezTo>
                    <a:pt x="3313" y="10731"/>
                    <a:pt x="4772" y="13162"/>
                    <a:pt x="6535" y="15411"/>
                  </a:cubicBezTo>
                  <a:cubicBezTo>
                    <a:pt x="8025" y="17266"/>
                    <a:pt x="9727" y="19029"/>
                    <a:pt x="11824" y="20153"/>
                  </a:cubicBezTo>
                  <a:cubicBezTo>
                    <a:pt x="12884" y="20748"/>
                    <a:pt x="14097" y="21166"/>
                    <a:pt x="15296" y="21166"/>
                  </a:cubicBezTo>
                  <a:cubicBezTo>
                    <a:pt x="15507" y="21166"/>
                    <a:pt x="15718" y="21153"/>
                    <a:pt x="15928" y="21126"/>
                  </a:cubicBezTo>
                  <a:cubicBezTo>
                    <a:pt x="17326" y="20913"/>
                    <a:pt x="18754" y="20062"/>
                    <a:pt x="19210" y="18694"/>
                  </a:cubicBezTo>
                  <a:cubicBezTo>
                    <a:pt x="19879" y="16658"/>
                    <a:pt x="18511" y="14621"/>
                    <a:pt x="17174" y="12949"/>
                  </a:cubicBezTo>
                  <a:cubicBezTo>
                    <a:pt x="14286" y="9332"/>
                    <a:pt x="11672" y="6931"/>
                    <a:pt x="9028" y="3132"/>
                  </a:cubicBezTo>
                  <a:cubicBezTo>
                    <a:pt x="7569" y="1071"/>
                    <a:pt x="5448" y="1"/>
                    <a:pt x="36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7"/>
            <p:cNvSpPr/>
            <p:nvPr/>
          </p:nvSpPr>
          <p:spPr>
            <a:xfrm>
              <a:off x="1053475" y="1623925"/>
              <a:ext cx="151925" cy="164250"/>
            </a:xfrm>
            <a:custGeom>
              <a:rect b="b" l="l" r="r" t="t"/>
              <a:pathLst>
                <a:path extrusionOk="0" h="6570" w="6077">
                  <a:moveTo>
                    <a:pt x="1231" y="0"/>
                  </a:moveTo>
                  <a:cubicBezTo>
                    <a:pt x="630" y="0"/>
                    <a:pt x="31" y="524"/>
                    <a:pt x="31" y="1135"/>
                  </a:cubicBezTo>
                  <a:cubicBezTo>
                    <a:pt x="1" y="3111"/>
                    <a:pt x="1277" y="4783"/>
                    <a:pt x="2645" y="6120"/>
                  </a:cubicBezTo>
                  <a:cubicBezTo>
                    <a:pt x="2975" y="6437"/>
                    <a:pt x="3345" y="6570"/>
                    <a:pt x="3703" y="6570"/>
                  </a:cubicBezTo>
                  <a:cubicBezTo>
                    <a:pt x="4959" y="6570"/>
                    <a:pt x="6077" y="4935"/>
                    <a:pt x="4894" y="3871"/>
                  </a:cubicBezTo>
                  <a:cubicBezTo>
                    <a:pt x="3739" y="2837"/>
                    <a:pt x="2919" y="1561"/>
                    <a:pt x="1976" y="345"/>
                  </a:cubicBezTo>
                  <a:cubicBezTo>
                    <a:pt x="1762" y="103"/>
                    <a:pt x="1496" y="0"/>
                    <a:pt x="12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7"/>
            <p:cNvSpPr/>
            <p:nvPr/>
          </p:nvSpPr>
          <p:spPr>
            <a:xfrm>
              <a:off x="1181150" y="1826300"/>
              <a:ext cx="26600" cy="20550"/>
            </a:xfrm>
            <a:custGeom>
              <a:rect b="b" l="l" r="r" t="t"/>
              <a:pathLst>
                <a:path extrusionOk="0" h="822" w="1064">
                  <a:moveTo>
                    <a:pt x="547" y="1"/>
                  </a:moveTo>
                  <a:cubicBezTo>
                    <a:pt x="0" y="1"/>
                    <a:pt x="0" y="821"/>
                    <a:pt x="547" y="821"/>
                  </a:cubicBezTo>
                  <a:cubicBezTo>
                    <a:pt x="1064" y="821"/>
                    <a:pt x="1064" y="1"/>
                    <a:pt x="54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7"/>
            <p:cNvSpPr/>
            <p:nvPr/>
          </p:nvSpPr>
          <p:spPr>
            <a:xfrm>
              <a:off x="1198625" y="1880250"/>
              <a:ext cx="57775" cy="44875"/>
            </a:xfrm>
            <a:custGeom>
              <a:rect b="b" l="l" r="r" t="t"/>
              <a:pathLst>
                <a:path extrusionOk="0" h="1795" w="2311">
                  <a:moveTo>
                    <a:pt x="1186" y="1"/>
                  </a:moveTo>
                  <a:cubicBezTo>
                    <a:pt x="31" y="31"/>
                    <a:pt x="0" y="1794"/>
                    <a:pt x="1186" y="1794"/>
                  </a:cubicBezTo>
                  <a:cubicBezTo>
                    <a:pt x="2310" y="1794"/>
                    <a:pt x="2310" y="1"/>
                    <a:pt x="11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7"/>
            <p:cNvSpPr/>
            <p:nvPr/>
          </p:nvSpPr>
          <p:spPr>
            <a:xfrm>
              <a:off x="1248775" y="1794600"/>
              <a:ext cx="78300" cy="71250"/>
            </a:xfrm>
            <a:custGeom>
              <a:rect b="b" l="l" r="r" t="t"/>
              <a:pathLst>
                <a:path extrusionOk="0" h="2850" w="3132">
                  <a:moveTo>
                    <a:pt x="1295" y="0"/>
                  </a:moveTo>
                  <a:cubicBezTo>
                    <a:pt x="991" y="0"/>
                    <a:pt x="671" y="117"/>
                    <a:pt x="487" y="357"/>
                  </a:cubicBezTo>
                  <a:cubicBezTo>
                    <a:pt x="152" y="691"/>
                    <a:pt x="0" y="1269"/>
                    <a:pt x="304" y="1694"/>
                  </a:cubicBezTo>
                  <a:cubicBezTo>
                    <a:pt x="487" y="1998"/>
                    <a:pt x="699" y="2302"/>
                    <a:pt x="1003" y="2515"/>
                  </a:cubicBezTo>
                  <a:cubicBezTo>
                    <a:pt x="1216" y="2758"/>
                    <a:pt x="1520" y="2849"/>
                    <a:pt x="1824" y="2849"/>
                  </a:cubicBezTo>
                  <a:cubicBezTo>
                    <a:pt x="2128" y="2849"/>
                    <a:pt x="2462" y="2758"/>
                    <a:pt x="2675" y="2515"/>
                  </a:cubicBezTo>
                  <a:cubicBezTo>
                    <a:pt x="3131" y="2029"/>
                    <a:pt x="3131" y="1330"/>
                    <a:pt x="2675" y="843"/>
                  </a:cubicBezTo>
                  <a:cubicBezTo>
                    <a:pt x="2432" y="570"/>
                    <a:pt x="2128" y="387"/>
                    <a:pt x="1824" y="144"/>
                  </a:cubicBezTo>
                  <a:cubicBezTo>
                    <a:pt x="1681" y="49"/>
                    <a:pt x="1491" y="0"/>
                    <a:pt x="12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7"/>
            <p:cNvSpPr/>
            <p:nvPr/>
          </p:nvSpPr>
          <p:spPr>
            <a:xfrm>
              <a:off x="1295125" y="1883300"/>
              <a:ext cx="63850" cy="49425"/>
            </a:xfrm>
            <a:custGeom>
              <a:rect b="b" l="l" r="r" t="t"/>
              <a:pathLst>
                <a:path extrusionOk="0" h="1977" w="2554">
                  <a:moveTo>
                    <a:pt x="1307" y="0"/>
                  </a:moveTo>
                  <a:cubicBezTo>
                    <a:pt x="61" y="0"/>
                    <a:pt x="0" y="1976"/>
                    <a:pt x="1307" y="1976"/>
                  </a:cubicBezTo>
                  <a:cubicBezTo>
                    <a:pt x="2554" y="1976"/>
                    <a:pt x="2554" y="0"/>
                    <a:pt x="13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7"/>
            <p:cNvSpPr/>
            <p:nvPr/>
          </p:nvSpPr>
          <p:spPr>
            <a:xfrm>
              <a:off x="1308050" y="1963075"/>
              <a:ext cx="68400" cy="52475"/>
            </a:xfrm>
            <a:custGeom>
              <a:rect b="b" l="l" r="r" t="t"/>
              <a:pathLst>
                <a:path extrusionOk="0" h="2099" w="2736">
                  <a:moveTo>
                    <a:pt x="1339" y="1"/>
                  </a:moveTo>
                  <a:cubicBezTo>
                    <a:pt x="0" y="1"/>
                    <a:pt x="10" y="2098"/>
                    <a:pt x="1368" y="2098"/>
                  </a:cubicBezTo>
                  <a:cubicBezTo>
                    <a:pt x="2736" y="2098"/>
                    <a:pt x="2736" y="1"/>
                    <a:pt x="1368" y="1"/>
                  </a:cubicBezTo>
                  <a:cubicBezTo>
                    <a:pt x="1358" y="1"/>
                    <a:pt x="1349" y="1"/>
                    <a:pt x="13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7" name="Google Shape;3007;p67"/>
          <p:cNvGrpSpPr/>
          <p:nvPr/>
        </p:nvGrpSpPr>
        <p:grpSpPr>
          <a:xfrm>
            <a:off x="1659803" y="1374363"/>
            <a:ext cx="1212151" cy="3123781"/>
            <a:chOff x="-2590975" y="949400"/>
            <a:chExt cx="1507650" cy="3885300"/>
          </a:xfrm>
        </p:grpSpPr>
        <p:sp>
          <p:nvSpPr>
            <p:cNvPr id="3008" name="Google Shape;3008;p67"/>
            <p:cNvSpPr/>
            <p:nvPr/>
          </p:nvSpPr>
          <p:spPr>
            <a:xfrm>
              <a:off x="-2310575" y="4530750"/>
              <a:ext cx="370850" cy="303950"/>
            </a:xfrm>
            <a:custGeom>
              <a:rect b="b" l="l" r="r" t="t"/>
              <a:pathLst>
                <a:path extrusionOk="0" h="12158" w="14834">
                  <a:moveTo>
                    <a:pt x="14500" y="1"/>
                  </a:moveTo>
                  <a:cubicBezTo>
                    <a:pt x="13203" y="1"/>
                    <a:pt x="11919" y="14"/>
                    <a:pt x="10640" y="14"/>
                  </a:cubicBezTo>
                  <a:cubicBezTo>
                    <a:pt x="10001" y="14"/>
                    <a:pt x="9363" y="11"/>
                    <a:pt x="8724" y="1"/>
                  </a:cubicBezTo>
                  <a:lnTo>
                    <a:pt x="8724" y="1"/>
                  </a:lnTo>
                  <a:cubicBezTo>
                    <a:pt x="8785" y="3071"/>
                    <a:pt x="6384" y="5654"/>
                    <a:pt x="3800" y="7326"/>
                  </a:cubicBezTo>
                  <a:cubicBezTo>
                    <a:pt x="2280" y="8299"/>
                    <a:pt x="396" y="9210"/>
                    <a:pt x="31" y="11004"/>
                  </a:cubicBezTo>
                  <a:cubicBezTo>
                    <a:pt x="1" y="11186"/>
                    <a:pt x="1" y="11429"/>
                    <a:pt x="92" y="11612"/>
                  </a:cubicBezTo>
                  <a:cubicBezTo>
                    <a:pt x="214" y="11855"/>
                    <a:pt x="518" y="11946"/>
                    <a:pt x="730" y="12007"/>
                  </a:cubicBezTo>
                  <a:cubicBezTo>
                    <a:pt x="1178" y="12113"/>
                    <a:pt x="1633" y="12158"/>
                    <a:pt x="2090" y="12158"/>
                  </a:cubicBezTo>
                  <a:cubicBezTo>
                    <a:pt x="3336" y="12158"/>
                    <a:pt x="4597" y="11824"/>
                    <a:pt x="5776" y="11490"/>
                  </a:cubicBezTo>
                  <a:cubicBezTo>
                    <a:pt x="8755" y="10700"/>
                    <a:pt x="11673" y="9879"/>
                    <a:pt x="14652" y="9058"/>
                  </a:cubicBezTo>
                  <a:cubicBezTo>
                    <a:pt x="14834" y="6019"/>
                    <a:pt x="14743" y="2979"/>
                    <a:pt x="145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7"/>
            <p:cNvSpPr/>
            <p:nvPr/>
          </p:nvSpPr>
          <p:spPr>
            <a:xfrm>
              <a:off x="-1702650" y="4530750"/>
              <a:ext cx="370850" cy="303950"/>
            </a:xfrm>
            <a:custGeom>
              <a:rect b="b" l="l" r="r" t="t"/>
              <a:pathLst>
                <a:path extrusionOk="0" h="12158" w="14834">
                  <a:moveTo>
                    <a:pt x="335" y="1"/>
                  </a:moveTo>
                  <a:cubicBezTo>
                    <a:pt x="92" y="2979"/>
                    <a:pt x="0" y="6019"/>
                    <a:pt x="183" y="9058"/>
                  </a:cubicBezTo>
                  <a:cubicBezTo>
                    <a:pt x="3162" y="9879"/>
                    <a:pt x="6080" y="10700"/>
                    <a:pt x="9058" y="11490"/>
                  </a:cubicBezTo>
                  <a:cubicBezTo>
                    <a:pt x="10237" y="11824"/>
                    <a:pt x="11498" y="12158"/>
                    <a:pt x="12745" y="12158"/>
                  </a:cubicBezTo>
                  <a:cubicBezTo>
                    <a:pt x="13201" y="12158"/>
                    <a:pt x="13656" y="12113"/>
                    <a:pt x="14104" y="12007"/>
                  </a:cubicBezTo>
                  <a:cubicBezTo>
                    <a:pt x="14317" y="11946"/>
                    <a:pt x="14621" y="11855"/>
                    <a:pt x="14742" y="11612"/>
                  </a:cubicBezTo>
                  <a:cubicBezTo>
                    <a:pt x="14833" y="11429"/>
                    <a:pt x="14833" y="11186"/>
                    <a:pt x="14773" y="11004"/>
                  </a:cubicBezTo>
                  <a:cubicBezTo>
                    <a:pt x="14438" y="9210"/>
                    <a:pt x="12554" y="8299"/>
                    <a:pt x="11034" y="7326"/>
                  </a:cubicBezTo>
                  <a:cubicBezTo>
                    <a:pt x="8481" y="5654"/>
                    <a:pt x="6080" y="3071"/>
                    <a:pt x="6110" y="1"/>
                  </a:cubicBezTo>
                  <a:lnTo>
                    <a:pt x="6110" y="1"/>
                  </a:lnTo>
                  <a:cubicBezTo>
                    <a:pt x="5472" y="11"/>
                    <a:pt x="4833" y="14"/>
                    <a:pt x="4194" y="14"/>
                  </a:cubicBezTo>
                  <a:cubicBezTo>
                    <a:pt x="2915" y="14"/>
                    <a:pt x="1632" y="1"/>
                    <a:pt x="33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7"/>
            <p:cNvSpPr/>
            <p:nvPr/>
          </p:nvSpPr>
          <p:spPr>
            <a:xfrm>
              <a:off x="-2151000" y="2667500"/>
              <a:ext cx="699900" cy="1934425"/>
            </a:xfrm>
            <a:custGeom>
              <a:rect b="b" l="l" r="r" t="t"/>
              <a:pathLst>
                <a:path extrusionOk="0" h="77377" w="27996">
                  <a:moveTo>
                    <a:pt x="1855" y="1"/>
                  </a:moveTo>
                  <a:cubicBezTo>
                    <a:pt x="1" y="21429"/>
                    <a:pt x="1034" y="51187"/>
                    <a:pt x="609" y="76597"/>
                  </a:cubicBezTo>
                  <a:cubicBezTo>
                    <a:pt x="1124" y="77124"/>
                    <a:pt x="2392" y="77309"/>
                    <a:pt x="3816" y="77309"/>
                  </a:cubicBezTo>
                  <a:cubicBezTo>
                    <a:pt x="6423" y="77309"/>
                    <a:pt x="9556" y="76690"/>
                    <a:pt x="9576" y="76415"/>
                  </a:cubicBezTo>
                  <a:cubicBezTo>
                    <a:pt x="10427" y="54469"/>
                    <a:pt x="11642" y="29758"/>
                    <a:pt x="13649" y="10821"/>
                  </a:cubicBezTo>
                  <a:cubicBezTo>
                    <a:pt x="16384" y="28117"/>
                    <a:pt x="16384" y="75351"/>
                    <a:pt x="16901" y="76385"/>
                  </a:cubicBezTo>
                  <a:cubicBezTo>
                    <a:pt x="17285" y="77067"/>
                    <a:pt x="18832" y="77377"/>
                    <a:pt x="20528" y="77377"/>
                  </a:cubicBezTo>
                  <a:cubicBezTo>
                    <a:pt x="22460" y="77377"/>
                    <a:pt x="24586" y="76975"/>
                    <a:pt x="25412" y="76263"/>
                  </a:cubicBezTo>
                  <a:cubicBezTo>
                    <a:pt x="25868" y="75838"/>
                    <a:pt x="27995" y="23679"/>
                    <a:pt x="24743" y="2767"/>
                  </a:cubicBezTo>
                  <a:cubicBezTo>
                    <a:pt x="23682" y="2817"/>
                    <a:pt x="22620" y="2842"/>
                    <a:pt x="21559" y="2842"/>
                  </a:cubicBezTo>
                  <a:cubicBezTo>
                    <a:pt x="14898" y="2842"/>
                    <a:pt x="8252" y="1862"/>
                    <a:pt x="185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7"/>
            <p:cNvSpPr/>
            <p:nvPr/>
          </p:nvSpPr>
          <p:spPr>
            <a:xfrm>
              <a:off x="-1967850" y="1436475"/>
              <a:ext cx="254575" cy="291075"/>
            </a:xfrm>
            <a:custGeom>
              <a:rect b="b" l="l" r="r" t="t"/>
              <a:pathLst>
                <a:path extrusionOk="0" h="11643" w="10183">
                  <a:moveTo>
                    <a:pt x="0" y="1"/>
                  </a:moveTo>
                  <a:lnTo>
                    <a:pt x="213" y="5472"/>
                  </a:lnTo>
                  <a:lnTo>
                    <a:pt x="1125" y="9940"/>
                  </a:lnTo>
                  <a:lnTo>
                    <a:pt x="5563" y="11642"/>
                  </a:lnTo>
                  <a:lnTo>
                    <a:pt x="9089" y="8177"/>
                  </a:lnTo>
                  <a:lnTo>
                    <a:pt x="10183" y="5411"/>
                  </a:lnTo>
                  <a:lnTo>
                    <a:pt x="10183"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7"/>
            <p:cNvSpPr/>
            <p:nvPr/>
          </p:nvSpPr>
          <p:spPr>
            <a:xfrm>
              <a:off x="-2121350" y="1621125"/>
              <a:ext cx="599575" cy="1222600"/>
            </a:xfrm>
            <a:custGeom>
              <a:rect b="b" l="l" r="r" t="t"/>
              <a:pathLst>
                <a:path extrusionOk="0" h="48904" w="23983">
                  <a:moveTo>
                    <a:pt x="7569" y="1"/>
                  </a:moveTo>
                  <a:cubicBezTo>
                    <a:pt x="6687" y="1"/>
                    <a:pt x="0" y="4530"/>
                    <a:pt x="0" y="4682"/>
                  </a:cubicBezTo>
                  <a:cubicBezTo>
                    <a:pt x="31" y="10153"/>
                    <a:pt x="1520" y="43375"/>
                    <a:pt x="1551" y="48816"/>
                  </a:cubicBezTo>
                  <a:cubicBezTo>
                    <a:pt x="3070" y="48880"/>
                    <a:pt x="4617" y="48904"/>
                    <a:pt x="6177" y="48904"/>
                  </a:cubicBezTo>
                  <a:cubicBezTo>
                    <a:pt x="11107" y="48904"/>
                    <a:pt x="16177" y="48663"/>
                    <a:pt x="21002" y="48663"/>
                  </a:cubicBezTo>
                  <a:cubicBezTo>
                    <a:pt x="21216" y="48663"/>
                    <a:pt x="21429" y="48663"/>
                    <a:pt x="21642" y="48664"/>
                  </a:cubicBezTo>
                  <a:cubicBezTo>
                    <a:pt x="23071" y="48664"/>
                    <a:pt x="23983" y="4530"/>
                    <a:pt x="23861" y="4287"/>
                  </a:cubicBezTo>
                  <a:cubicBezTo>
                    <a:pt x="23742" y="3989"/>
                    <a:pt x="16322" y="56"/>
                    <a:pt x="15857" y="56"/>
                  </a:cubicBezTo>
                  <a:cubicBezTo>
                    <a:pt x="15847" y="56"/>
                    <a:pt x="15840" y="58"/>
                    <a:pt x="15837" y="62"/>
                  </a:cubicBezTo>
                  <a:cubicBezTo>
                    <a:pt x="14621" y="1369"/>
                    <a:pt x="12341" y="4287"/>
                    <a:pt x="11581" y="4287"/>
                  </a:cubicBezTo>
                  <a:cubicBezTo>
                    <a:pt x="10943" y="4287"/>
                    <a:pt x="8207" y="1"/>
                    <a:pt x="75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7"/>
            <p:cNvSpPr/>
            <p:nvPr/>
          </p:nvSpPr>
          <p:spPr>
            <a:xfrm>
              <a:off x="-1836400" y="1747925"/>
              <a:ext cx="19800" cy="1130650"/>
            </a:xfrm>
            <a:custGeom>
              <a:rect b="b" l="l" r="r" t="t"/>
              <a:pathLst>
                <a:path extrusionOk="0" h="45226" w="792">
                  <a:moveTo>
                    <a:pt x="321" y="1"/>
                  </a:moveTo>
                  <a:cubicBezTo>
                    <a:pt x="294" y="1"/>
                    <a:pt x="274" y="23"/>
                    <a:pt x="274" y="66"/>
                  </a:cubicBezTo>
                  <a:cubicBezTo>
                    <a:pt x="1" y="5598"/>
                    <a:pt x="214" y="11191"/>
                    <a:pt x="274" y="16783"/>
                  </a:cubicBezTo>
                  <a:cubicBezTo>
                    <a:pt x="305" y="23410"/>
                    <a:pt x="335" y="30036"/>
                    <a:pt x="396" y="36692"/>
                  </a:cubicBezTo>
                  <a:cubicBezTo>
                    <a:pt x="396" y="39489"/>
                    <a:pt x="305" y="42316"/>
                    <a:pt x="457" y="45112"/>
                  </a:cubicBezTo>
                  <a:cubicBezTo>
                    <a:pt x="457" y="45188"/>
                    <a:pt x="510" y="45226"/>
                    <a:pt x="563" y="45226"/>
                  </a:cubicBezTo>
                  <a:cubicBezTo>
                    <a:pt x="616" y="45226"/>
                    <a:pt x="669" y="45188"/>
                    <a:pt x="669" y="45112"/>
                  </a:cubicBezTo>
                  <a:cubicBezTo>
                    <a:pt x="791" y="42680"/>
                    <a:pt x="730" y="40218"/>
                    <a:pt x="730" y="37787"/>
                  </a:cubicBezTo>
                  <a:cubicBezTo>
                    <a:pt x="730" y="34656"/>
                    <a:pt x="669" y="31556"/>
                    <a:pt x="669" y="28425"/>
                  </a:cubicBezTo>
                  <a:cubicBezTo>
                    <a:pt x="639" y="21799"/>
                    <a:pt x="609" y="15172"/>
                    <a:pt x="517" y="8516"/>
                  </a:cubicBezTo>
                  <a:cubicBezTo>
                    <a:pt x="487" y="5719"/>
                    <a:pt x="517" y="2893"/>
                    <a:pt x="426" y="96"/>
                  </a:cubicBezTo>
                  <a:cubicBezTo>
                    <a:pt x="394" y="31"/>
                    <a:pt x="352" y="1"/>
                    <a:pt x="32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7"/>
            <p:cNvSpPr/>
            <p:nvPr/>
          </p:nvSpPr>
          <p:spPr>
            <a:xfrm>
              <a:off x="-2320450" y="1613525"/>
              <a:ext cx="1022850" cy="1925350"/>
            </a:xfrm>
            <a:custGeom>
              <a:rect b="b" l="l" r="r" t="t"/>
              <a:pathLst>
                <a:path extrusionOk="0" h="77014" w="40914">
                  <a:moveTo>
                    <a:pt x="24834" y="1"/>
                  </a:moveTo>
                  <a:lnTo>
                    <a:pt x="19636" y="22159"/>
                  </a:lnTo>
                  <a:lnTo>
                    <a:pt x="13709" y="244"/>
                  </a:lnTo>
                  <a:lnTo>
                    <a:pt x="11825" y="700"/>
                  </a:lnTo>
                  <a:lnTo>
                    <a:pt x="3831" y="2615"/>
                  </a:lnTo>
                  <a:cubicBezTo>
                    <a:pt x="3831" y="2615"/>
                    <a:pt x="4499" y="30913"/>
                    <a:pt x="4043" y="45351"/>
                  </a:cubicBezTo>
                  <a:cubicBezTo>
                    <a:pt x="3648" y="58208"/>
                    <a:pt x="1" y="74987"/>
                    <a:pt x="1" y="74987"/>
                  </a:cubicBezTo>
                  <a:cubicBezTo>
                    <a:pt x="1" y="74987"/>
                    <a:pt x="11929" y="77013"/>
                    <a:pt x="24052" y="77013"/>
                  </a:cubicBezTo>
                  <a:cubicBezTo>
                    <a:pt x="30113" y="77013"/>
                    <a:pt x="36222" y="76507"/>
                    <a:pt x="40913" y="74987"/>
                  </a:cubicBezTo>
                  <a:cubicBezTo>
                    <a:pt x="40913" y="74987"/>
                    <a:pt x="35442" y="45959"/>
                    <a:pt x="35594" y="43588"/>
                  </a:cubicBezTo>
                  <a:cubicBezTo>
                    <a:pt x="35685" y="41187"/>
                    <a:pt x="34713" y="2615"/>
                    <a:pt x="34713" y="2615"/>
                  </a:cubicBezTo>
                  <a:lnTo>
                    <a:pt x="26475" y="426"/>
                  </a:lnTo>
                  <a:lnTo>
                    <a:pt x="2483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7"/>
            <p:cNvSpPr/>
            <p:nvPr/>
          </p:nvSpPr>
          <p:spPr>
            <a:xfrm>
              <a:off x="-1844750" y="2164650"/>
              <a:ext cx="41825" cy="1355850"/>
            </a:xfrm>
            <a:custGeom>
              <a:rect b="b" l="l" r="r" t="t"/>
              <a:pathLst>
                <a:path extrusionOk="0" h="54234" w="1673">
                  <a:moveTo>
                    <a:pt x="574" y="0"/>
                  </a:moveTo>
                  <a:cubicBezTo>
                    <a:pt x="525" y="0"/>
                    <a:pt x="472" y="38"/>
                    <a:pt x="456" y="114"/>
                  </a:cubicBezTo>
                  <a:cubicBezTo>
                    <a:pt x="0" y="4309"/>
                    <a:pt x="244" y="8686"/>
                    <a:pt x="304" y="12911"/>
                  </a:cubicBezTo>
                  <a:cubicBezTo>
                    <a:pt x="304" y="17622"/>
                    <a:pt x="335" y="22333"/>
                    <a:pt x="335" y="27045"/>
                  </a:cubicBezTo>
                  <a:cubicBezTo>
                    <a:pt x="365" y="36011"/>
                    <a:pt x="61" y="45039"/>
                    <a:pt x="639" y="54006"/>
                  </a:cubicBezTo>
                  <a:cubicBezTo>
                    <a:pt x="639" y="54158"/>
                    <a:pt x="745" y="54234"/>
                    <a:pt x="855" y="54234"/>
                  </a:cubicBezTo>
                  <a:cubicBezTo>
                    <a:pt x="965" y="54234"/>
                    <a:pt x="1079" y="54158"/>
                    <a:pt x="1095" y="54006"/>
                  </a:cubicBezTo>
                  <a:cubicBezTo>
                    <a:pt x="1672" y="45100"/>
                    <a:pt x="1216" y="36011"/>
                    <a:pt x="1095" y="27045"/>
                  </a:cubicBezTo>
                  <a:cubicBezTo>
                    <a:pt x="1064" y="22455"/>
                    <a:pt x="973" y="17805"/>
                    <a:pt x="943" y="13215"/>
                  </a:cubicBezTo>
                  <a:cubicBezTo>
                    <a:pt x="912" y="8868"/>
                    <a:pt x="1155" y="4400"/>
                    <a:pt x="669" y="114"/>
                  </a:cubicBezTo>
                  <a:cubicBezTo>
                    <a:pt x="669" y="38"/>
                    <a:pt x="623" y="0"/>
                    <a:pt x="5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7"/>
            <p:cNvSpPr/>
            <p:nvPr/>
          </p:nvSpPr>
          <p:spPr>
            <a:xfrm>
              <a:off x="-2034725" y="1620375"/>
              <a:ext cx="203675" cy="547150"/>
            </a:xfrm>
            <a:custGeom>
              <a:rect b="b" l="l" r="r" t="t"/>
              <a:pathLst>
                <a:path extrusionOk="0" h="21886" w="8147">
                  <a:moveTo>
                    <a:pt x="2219" y="1"/>
                  </a:moveTo>
                  <a:lnTo>
                    <a:pt x="365" y="396"/>
                  </a:lnTo>
                  <a:lnTo>
                    <a:pt x="0" y="10639"/>
                  </a:lnTo>
                  <a:lnTo>
                    <a:pt x="3253" y="13283"/>
                  </a:lnTo>
                  <a:lnTo>
                    <a:pt x="1399" y="16110"/>
                  </a:lnTo>
                  <a:lnTo>
                    <a:pt x="8147" y="21885"/>
                  </a:lnTo>
                  <a:lnTo>
                    <a:pt x="8147" y="21885"/>
                  </a:lnTo>
                  <a:lnTo>
                    <a:pt x="221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7"/>
            <p:cNvSpPr/>
            <p:nvPr/>
          </p:nvSpPr>
          <p:spPr>
            <a:xfrm>
              <a:off x="-1831075" y="1613525"/>
              <a:ext cx="184675" cy="554000"/>
            </a:xfrm>
            <a:custGeom>
              <a:rect b="b" l="l" r="r" t="t"/>
              <a:pathLst>
                <a:path extrusionOk="0" h="22160" w="7387">
                  <a:moveTo>
                    <a:pt x="5229" y="1"/>
                  </a:moveTo>
                  <a:lnTo>
                    <a:pt x="1" y="22159"/>
                  </a:lnTo>
                  <a:lnTo>
                    <a:pt x="6049" y="16293"/>
                  </a:lnTo>
                  <a:lnTo>
                    <a:pt x="4347" y="13679"/>
                  </a:lnTo>
                  <a:lnTo>
                    <a:pt x="7387" y="11217"/>
                  </a:lnTo>
                  <a:lnTo>
                    <a:pt x="6840" y="426"/>
                  </a:lnTo>
                  <a:lnTo>
                    <a:pt x="522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7"/>
            <p:cNvSpPr/>
            <p:nvPr/>
          </p:nvSpPr>
          <p:spPr>
            <a:xfrm>
              <a:off x="-1979250" y="1573250"/>
              <a:ext cx="280425" cy="227250"/>
            </a:xfrm>
            <a:custGeom>
              <a:rect b="b" l="l" r="r" t="t"/>
              <a:pathLst>
                <a:path extrusionOk="0" h="9090" w="11217">
                  <a:moveTo>
                    <a:pt x="10700" y="1"/>
                  </a:moveTo>
                  <a:cubicBezTo>
                    <a:pt x="9788" y="1460"/>
                    <a:pt x="7235" y="4408"/>
                    <a:pt x="6049" y="5685"/>
                  </a:cubicBezTo>
                  <a:cubicBezTo>
                    <a:pt x="4803" y="4864"/>
                    <a:pt x="1429" y="1034"/>
                    <a:pt x="699" y="62"/>
                  </a:cubicBezTo>
                  <a:cubicBezTo>
                    <a:pt x="698" y="58"/>
                    <a:pt x="693" y="56"/>
                    <a:pt x="687" y="56"/>
                  </a:cubicBezTo>
                  <a:cubicBezTo>
                    <a:pt x="591" y="56"/>
                    <a:pt x="0" y="515"/>
                    <a:pt x="0" y="1886"/>
                  </a:cubicBezTo>
                  <a:cubicBezTo>
                    <a:pt x="0" y="4182"/>
                    <a:pt x="1712" y="9090"/>
                    <a:pt x="1792" y="9090"/>
                  </a:cubicBezTo>
                  <a:cubicBezTo>
                    <a:pt x="1793" y="9090"/>
                    <a:pt x="1793" y="9090"/>
                    <a:pt x="1794" y="9089"/>
                  </a:cubicBezTo>
                  <a:cubicBezTo>
                    <a:pt x="2280" y="8664"/>
                    <a:pt x="3800" y="5107"/>
                    <a:pt x="4469" y="4955"/>
                  </a:cubicBezTo>
                  <a:cubicBezTo>
                    <a:pt x="4985" y="5685"/>
                    <a:pt x="5532" y="6354"/>
                    <a:pt x="6019" y="7083"/>
                  </a:cubicBezTo>
                  <a:cubicBezTo>
                    <a:pt x="6596" y="6475"/>
                    <a:pt x="6991" y="5746"/>
                    <a:pt x="7235" y="4955"/>
                  </a:cubicBezTo>
                  <a:cubicBezTo>
                    <a:pt x="8359" y="5959"/>
                    <a:pt x="9089" y="7083"/>
                    <a:pt x="9545" y="8573"/>
                  </a:cubicBezTo>
                  <a:cubicBezTo>
                    <a:pt x="10791" y="7539"/>
                    <a:pt x="11156" y="2645"/>
                    <a:pt x="11186" y="1642"/>
                  </a:cubicBezTo>
                  <a:cubicBezTo>
                    <a:pt x="11216" y="1156"/>
                    <a:pt x="11156" y="518"/>
                    <a:pt x="10700"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7"/>
            <p:cNvSpPr/>
            <p:nvPr/>
          </p:nvSpPr>
          <p:spPr>
            <a:xfrm>
              <a:off x="-2144900" y="2831300"/>
              <a:ext cx="221900" cy="24250"/>
            </a:xfrm>
            <a:custGeom>
              <a:rect b="b" l="l" r="r" t="t"/>
              <a:pathLst>
                <a:path extrusionOk="0" h="970" w="8876">
                  <a:moveTo>
                    <a:pt x="6723" y="1"/>
                  </a:moveTo>
                  <a:cubicBezTo>
                    <a:pt x="5921" y="1"/>
                    <a:pt x="5101" y="75"/>
                    <a:pt x="4347" y="75"/>
                  </a:cubicBezTo>
                  <a:cubicBezTo>
                    <a:pt x="3725" y="75"/>
                    <a:pt x="3072" y="43"/>
                    <a:pt x="2422" y="43"/>
                  </a:cubicBezTo>
                  <a:cubicBezTo>
                    <a:pt x="1641" y="43"/>
                    <a:pt x="865" y="89"/>
                    <a:pt x="152" y="288"/>
                  </a:cubicBezTo>
                  <a:cubicBezTo>
                    <a:pt x="0" y="379"/>
                    <a:pt x="0" y="652"/>
                    <a:pt x="152" y="683"/>
                  </a:cubicBezTo>
                  <a:cubicBezTo>
                    <a:pt x="865" y="882"/>
                    <a:pt x="1641" y="927"/>
                    <a:pt x="2422" y="927"/>
                  </a:cubicBezTo>
                  <a:cubicBezTo>
                    <a:pt x="3072" y="927"/>
                    <a:pt x="3725" y="896"/>
                    <a:pt x="4347" y="896"/>
                  </a:cubicBezTo>
                  <a:cubicBezTo>
                    <a:pt x="5101" y="896"/>
                    <a:pt x="5921" y="970"/>
                    <a:pt x="6723" y="970"/>
                  </a:cubicBezTo>
                  <a:cubicBezTo>
                    <a:pt x="7375" y="970"/>
                    <a:pt x="8016" y="921"/>
                    <a:pt x="8602" y="744"/>
                  </a:cubicBezTo>
                  <a:cubicBezTo>
                    <a:pt x="8876" y="683"/>
                    <a:pt x="8876" y="288"/>
                    <a:pt x="8602" y="227"/>
                  </a:cubicBezTo>
                  <a:cubicBezTo>
                    <a:pt x="8016" y="50"/>
                    <a:pt x="7375" y="1"/>
                    <a:pt x="672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7"/>
            <p:cNvSpPr/>
            <p:nvPr/>
          </p:nvSpPr>
          <p:spPr>
            <a:xfrm>
              <a:off x="-2590975" y="1677075"/>
              <a:ext cx="503825" cy="786950"/>
            </a:xfrm>
            <a:custGeom>
              <a:rect b="b" l="l" r="r" t="t"/>
              <a:pathLst>
                <a:path extrusionOk="0" h="31478" w="20153">
                  <a:moveTo>
                    <a:pt x="15165" y="0"/>
                  </a:moveTo>
                  <a:cubicBezTo>
                    <a:pt x="14992" y="0"/>
                    <a:pt x="14820" y="24"/>
                    <a:pt x="14652" y="73"/>
                  </a:cubicBezTo>
                  <a:cubicBezTo>
                    <a:pt x="9515" y="1532"/>
                    <a:pt x="4195" y="18645"/>
                    <a:pt x="3314" y="20772"/>
                  </a:cubicBezTo>
                  <a:cubicBezTo>
                    <a:pt x="1521" y="25149"/>
                    <a:pt x="1" y="29253"/>
                    <a:pt x="3192" y="31289"/>
                  </a:cubicBezTo>
                  <a:cubicBezTo>
                    <a:pt x="3383" y="31408"/>
                    <a:pt x="3672" y="31478"/>
                    <a:pt x="4040" y="31478"/>
                  </a:cubicBezTo>
                  <a:cubicBezTo>
                    <a:pt x="6026" y="31478"/>
                    <a:pt x="10318" y="29448"/>
                    <a:pt x="13831" y="22140"/>
                  </a:cubicBezTo>
                  <a:cubicBezTo>
                    <a:pt x="15655" y="18310"/>
                    <a:pt x="17174" y="14359"/>
                    <a:pt x="18451" y="10286"/>
                  </a:cubicBezTo>
                  <a:cubicBezTo>
                    <a:pt x="20153" y="4614"/>
                    <a:pt x="17568" y="0"/>
                    <a:pt x="151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7"/>
            <p:cNvSpPr/>
            <p:nvPr/>
          </p:nvSpPr>
          <p:spPr>
            <a:xfrm>
              <a:off x="-2056775" y="1636275"/>
              <a:ext cx="293350" cy="289625"/>
            </a:xfrm>
            <a:custGeom>
              <a:rect b="b" l="l" r="r" t="t"/>
              <a:pathLst>
                <a:path extrusionOk="0" h="11585" w="11734">
                  <a:moveTo>
                    <a:pt x="5911" y="0"/>
                  </a:moveTo>
                  <a:cubicBezTo>
                    <a:pt x="5856" y="0"/>
                    <a:pt x="5801" y="1"/>
                    <a:pt x="5746" y="3"/>
                  </a:cubicBezTo>
                  <a:cubicBezTo>
                    <a:pt x="2554" y="64"/>
                    <a:pt x="1" y="2738"/>
                    <a:pt x="62" y="5930"/>
                  </a:cubicBezTo>
                  <a:cubicBezTo>
                    <a:pt x="152" y="9084"/>
                    <a:pt x="2735" y="11585"/>
                    <a:pt x="5876" y="11585"/>
                  </a:cubicBezTo>
                  <a:cubicBezTo>
                    <a:pt x="5914" y="11585"/>
                    <a:pt x="5951" y="11584"/>
                    <a:pt x="5989" y="11584"/>
                  </a:cubicBezTo>
                  <a:cubicBezTo>
                    <a:pt x="9180" y="11523"/>
                    <a:pt x="11734" y="8848"/>
                    <a:pt x="11673" y="5656"/>
                  </a:cubicBezTo>
                  <a:cubicBezTo>
                    <a:pt x="11583" y="2520"/>
                    <a:pt x="9028" y="0"/>
                    <a:pt x="59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7"/>
            <p:cNvSpPr/>
            <p:nvPr/>
          </p:nvSpPr>
          <p:spPr>
            <a:xfrm>
              <a:off x="-2030925" y="1666050"/>
              <a:ext cx="241675" cy="230100"/>
            </a:xfrm>
            <a:custGeom>
              <a:rect b="b" l="l" r="r" t="t"/>
              <a:pathLst>
                <a:path extrusionOk="0" h="9204" w="9667">
                  <a:moveTo>
                    <a:pt x="4819" y="0"/>
                  </a:moveTo>
                  <a:cubicBezTo>
                    <a:pt x="2506" y="0"/>
                    <a:pt x="529" y="1746"/>
                    <a:pt x="274" y="4101"/>
                  </a:cubicBezTo>
                  <a:cubicBezTo>
                    <a:pt x="0" y="6654"/>
                    <a:pt x="1824" y="8903"/>
                    <a:pt x="4347" y="9177"/>
                  </a:cubicBezTo>
                  <a:cubicBezTo>
                    <a:pt x="4515" y="9195"/>
                    <a:pt x="4682" y="9204"/>
                    <a:pt x="4848" y="9204"/>
                  </a:cubicBezTo>
                  <a:cubicBezTo>
                    <a:pt x="7161" y="9204"/>
                    <a:pt x="9137" y="7458"/>
                    <a:pt x="9393" y="5104"/>
                  </a:cubicBezTo>
                  <a:cubicBezTo>
                    <a:pt x="9666" y="2581"/>
                    <a:pt x="7843" y="301"/>
                    <a:pt x="5320" y="28"/>
                  </a:cubicBezTo>
                  <a:cubicBezTo>
                    <a:pt x="5151" y="9"/>
                    <a:pt x="4984" y="0"/>
                    <a:pt x="48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7"/>
            <p:cNvSpPr/>
            <p:nvPr/>
          </p:nvSpPr>
          <p:spPr>
            <a:xfrm>
              <a:off x="-1933650" y="1903050"/>
              <a:ext cx="57000" cy="275875"/>
            </a:xfrm>
            <a:custGeom>
              <a:rect b="b" l="l" r="r" t="t"/>
              <a:pathLst>
                <a:path extrusionOk="0" h="11035" w="2280">
                  <a:moveTo>
                    <a:pt x="2067" y="1"/>
                  </a:moveTo>
                  <a:lnTo>
                    <a:pt x="0" y="31"/>
                  </a:lnTo>
                  <a:lnTo>
                    <a:pt x="243" y="11034"/>
                  </a:lnTo>
                  <a:lnTo>
                    <a:pt x="2280" y="10973"/>
                  </a:lnTo>
                  <a:lnTo>
                    <a:pt x="206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7"/>
            <p:cNvSpPr/>
            <p:nvPr/>
          </p:nvSpPr>
          <p:spPr>
            <a:xfrm>
              <a:off x="-1931375" y="2042875"/>
              <a:ext cx="54725" cy="136050"/>
            </a:xfrm>
            <a:custGeom>
              <a:rect b="b" l="l" r="r" t="t"/>
              <a:pathLst>
                <a:path extrusionOk="0" h="5442" w="2189">
                  <a:moveTo>
                    <a:pt x="2067" y="0"/>
                  </a:moveTo>
                  <a:lnTo>
                    <a:pt x="0" y="61"/>
                  </a:lnTo>
                  <a:lnTo>
                    <a:pt x="122" y="5441"/>
                  </a:lnTo>
                  <a:lnTo>
                    <a:pt x="2189" y="5411"/>
                  </a:lnTo>
                  <a:lnTo>
                    <a:pt x="2067" y="0"/>
                  </a:lnTo>
                  <a:close/>
                </a:path>
              </a:pathLst>
            </a:custGeom>
            <a:solidFill>
              <a:srgbClr val="583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7"/>
            <p:cNvSpPr/>
            <p:nvPr/>
          </p:nvSpPr>
          <p:spPr>
            <a:xfrm>
              <a:off x="-1990850" y="1757750"/>
              <a:ext cx="95225" cy="84700"/>
            </a:xfrm>
            <a:custGeom>
              <a:rect b="b" l="l" r="r" t="t"/>
              <a:pathLst>
                <a:path extrusionOk="0" h="3388" w="3809">
                  <a:moveTo>
                    <a:pt x="577" y="0"/>
                  </a:moveTo>
                  <a:cubicBezTo>
                    <a:pt x="262" y="0"/>
                    <a:pt x="1" y="432"/>
                    <a:pt x="282" y="737"/>
                  </a:cubicBezTo>
                  <a:cubicBezTo>
                    <a:pt x="1163" y="1557"/>
                    <a:pt x="2075" y="2439"/>
                    <a:pt x="2957" y="3259"/>
                  </a:cubicBezTo>
                  <a:cubicBezTo>
                    <a:pt x="3040" y="3350"/>
                    <a:pt x="3135" y="3388"/>
                    <a:pt x="3226" y="3388"/>
                  </a:cubicBezTo>
                  <a:cubicBezTo>
                    <a:pt x="3535" y="3388"/>
                    <a:pt x="3809" y="2956"/>
                    <a:pt x="3504" y="2652"/>
                  </a:cubicBezTo>
                  <a:cubicBezTo>
                    <a:pt x="2653" y="1831"/>
                    <a:pt x="1741" y="949"/>
                    <a:pt x="859" y="129"/>
                  </a:cubicBezTo>
                  <a:cubicBezTo>
                    <a:pt x="769" y="38"/>
                    <a:pt x="671" y="0"/>
                    <a:pt x="5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7"/>
            <p:cNvSpPr/>
            <p:nvPr/>
          </p:nvSpPr>
          <p:spPr>
            <a:xfrm>
              <a:off x="-1969500" y="1714825"/>
              <a:ext cx="111875" cy="101025"/>
            </a:xfrm>
            <a:custGeom>
              <a:rect b="b" l="l" r="r" t="t"/>
              <a:pathLst>
                <a:path extrusionOk="0" h="4041" w="4475">
                  <a:moveTo>
                    <a:pt x="616" y="1"/>
                  </a:moveTo>
                  <a:cubicBezTo>
                    <a:pt x="287" y="1"/>
                    <a:pt x="0" y="435"/>
                    <a:pt x="309" y="721"/>
                  </a:cubicBezTo>
                  <a:lnTo>
                    <a:pt x="3623" y="3913"/>
                  </a:lnTo>
                  <a:cubicBezTo>
                    <a:pt x="3706" y="4003"/>
                    <a:pt x="3801" y="4041"/>
                    <a:pt x="3892" y="4041"/>
                  </a:cubicBezTo>
                  <a:cubicBezTo>
                    <a:pt x="4201" y="4041"/>
                    <a:pt x="4474" y="3609"/>
                    <a:pt x="4170" y="3305"/>
                  </a:cubicBezTo>
                  <a:lnTo>
                    <a:pt x="887" y="113"/>
                  </a:lnTo>
                  <a:cubicBezTo>
                    <a:pt x="801" y="34"/>
                    <a:pt x="707" y="1"/>
                    <a:pt x="6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7"/>
            <p:cNvSpPr/>
            <p:nvPr/>
          </p:nvSpPr>
          <p:spPr>
            <a:xfrm>
              <a:off x="-1901825" y="1713775"/>
              <a:ext cx="62425" cy="52700"/>
            </a:xfrm>
            <a:custGeom>
              <a:rect b="b" l="l" r="r" t="t"/>
              <a:pathLst>
                <a:path extrusionOk="0" h="2108" w="2497">
                  <a:moveTo>
                    <a:pt x="593" y="0"/>
                  </a:moveTo>
                  <a:cubicBezTo>
                    <a:pt x="281" y="0"/>
                    <a:pt x="0" y="449"/>
                    <a:pt x="308" y="733"/>
                  </a:cubicBezTo>
                  <a:cubicBezTo>
                    <a:pt x="764" y="1158"/>
                    <a:pt x="1159" y="1584"/>
                    <a:pt x="1615" y="1979"/>
                  </a:cubicBezTo>
                  <a:cubicBezTo>
                    <a:pt x="1705" y="2069"/>
                    <a:pt x="1805" y="2107"/>
                    <a:pt x="1901" y="2107"/>
                  </a:cubicBezTo>
                  <a:cubicBezTo>
                    <a:pt x="2223" y="2107"/>
                    <a:pt x="2497" y="1676"/>
                    <a:pt x="2192" y="1371"/>
                  </a:cubicBezTo>
                  <a:cubicBezTo>
                    <a:pt x="1736" y="976"/>
                    <a:pt x="1311" y="550"/>
                    <a:pt x="855" y="125"/>
                  </a:cubicBezTo>
                  <a:cubicBezTo>
                    <a:pt x="774" y="37"/>
                    <a:pt x="682" y="0"/>
                    <a:pt x="5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7"/>
            <p:cNvSpPr/>
            <p:nvPr/>
          </p:nvSpPr>
          <p:spPr>
            <a:xfrm>
              <a:off x="-2126675" y="1925100"/>
              <a:ext cx="316150" cy="253825"/>
            </a:xfrm>
            <a:custGeom>
              <a:rect b="b" l="l" r="r" t="t"/>
              <a:pathLst>
                <a:path extrusionOk="0" h="10153" w="12646">
                  <a:moveTo>
                    <a:pt x="6870" y="0"/>
                  </a:moveTo>
                  <a:cubicBezTo>
                    <a:pt x="6748" y="0"/>
                    <a:pt x="6627" y="31"/>
                    <a:pt x="6505" y="122"/>
                  </a:cubicBezTo>
                  <a:cubicBezTo>
                    <a:pt x="5198" y="882"/>
                    <a:pt x="4682" y="2401"/>
                    <a:pt x="3952" y="3556"/>
                  </a:cubicBezTo>
                  <a:cubicBezTo>
                    <a:pt x="2979" y="4985"/>
                    <a:pt x="1520" y="5897"/>
                    <a:pt x="1" y="6535"/>
                  </a:cubicBezTo>
                  <a:cubicBezTo>
                    <a:pt x="791" y="7903"/>
                    <a:pt x="1824" y="9149"/>
                    <a:pt x="3040" y="10152"/>
                  </a:cubicBezTo>
                  <a:lnTo>
                    <a:pt x="6688" y="8420"/>
                  </a:lnTo>
                  <a:cubicBezTo>
                    <a:pt x="7600" y="8025"/>
                    <a:pt x="8542" y="7569"/>
                    <a:pt x="9514" y="7477"/>
                  </a:cubicBezTo>
                  <a:cubicBezTo>
                    <a:pt x="10517" y="7417"/>
                    <a:pt x="11369" y="7265"/>
                    <a:pt x="12068" y="6535"/>
                  </a:cubicBezTo>
                  <a:cubicBezTo>
                    <a:pt x="12645" y="5927"/>
                    <a:pt x="12311" y="5836"/>
                    <a:pt x="12189" y="5046"/>
                  </a:cubicBezTo>
                  <a:cubicBezTo>
                    <a:pt x="12098" y="4468"/>
                    <a:pt x="12493" y="3344"/>
                    <a:pt x="12189" y="2857"/>
                  </a:cubicBezTo>
                  <a:cubicBezTo>
                    <a:pt x="12037" y="2614"/>
                    <a:pt x="11825" y="2432"/>
                    <a:pt x="11764" y="2158"/>
                  </a:cubicBezTo>
                  <a:cubicBezTo>
                    <a:pt x="11642" y="1793"/>
                    <a:pt x="11733" y="1398"/>
                    <a:pt x="11581" y="1064"/>
                  </a:cubicBezTo>
                  <a:cubicBezTo>
                    <a:pt x="11368" y="573"/>
                    <a:pt x="10825" y="412"/>
                    <a:pt x="10258" y="412"/>
                  </a:cubicBezTo>
                  <a:cubicBezTo>
                    <a:pt x="10017" y="412"/>
                    <a:pt x="9771" y="441"/>
                    <a:pt x="9545" y="486"/>
                  </a:cubicBezTo>
                  <a:cubicBezTo>
                    <a:pt x="9156" y="564"/>
                    <a:pt x="8743" y="650"/>
                    <a:pt x="8355" y="650"/>
                  </a:cubicBezTo>
                  <a:cubicBezTo>
                    <a:pt x="7985" y="650"/>
                    <a:pt x="7638" y="572"/>
                    <a:pt x="7356" y="334"/>
                  </a:cubicBezTo>
                  <a:cubicBezTo>
                    <a:pt x="7204" y="213"/>
                    <a:pt x="7083" y="31"/>
                    <a:pt x="6870"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7"/>
            <p:cNvSpPr/>
            <p:nvPr/>
          </p:nvSpPr>
          <p:spPr>
            <a:xfrm>
              <a:off x="-2576550" y="2017025"/>
              <a:ext cx="616325" cy="460150"/>
            </a:xfrm>
            <a:custGeom>
              <a:rect b="b" l="l" r="r" t="t"/>
              <a:pathLst>
                <a:path extrusionOk="0" h="18406" w="24653">
                  <a:moveTo>
                    <a:pt x="20762" y="1"/>
                  </a:moveTo>
                  <a:cubicBezTo>
                    <a:pt x="15989" y="2706"/>
                    <a:pt x="2281" y="6202"/>
                    <a:pt x="852" y="13101"/>
                  </a:cubicBezTo>
                  <a:cubicBezTo>
                    <a:pt x="1" y="17331"/>
                    <a:pt x="1985" y="18406"/>
                    <a:pt x="3514" y="18406"/>
                  </a:cubicBezTo>
                  <a:cubicBezTo>
                    <a:pt x="3623" y="18406"/>
                    <a:pt x="3729" y="18400"/>
                    <a:pt x="3831" y="18390"/>
                  </a:cubicBezTo>
                  <a:cubicBezTo>
                    <a:pt x="8603" y="18026"/>
                    <a:pt x="20822" y="8937"/>
                    <a:pt x="24652" y="6019"/>
                  </a:cubicBezTo>
                  <a:cubicBezTo>
                    <a:pt x="23406" y="4560"/>
                    <a:pt x="21400" y="1794"/>
                    <a:pt x="207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7"/>
            <p:cNvSpPr/>
            <p:nvPr/>
          </p:nvSpPr>
          <p:spPr>
            <a:xfrm>
              <a:off x="-2195875" y="1807675"/>
              <a:ext cx="69975" cy="252025"/>
            </a:xfrm>
            <a:custGeom>
              <a:rect b="b" l="l" r="r" t="t"/>
              <a:pathLst>
                <a:path extrusionOk="0" h="10081" w="2799">
                  <a:moveTo>
                    <a:pt x="2069" y="1"/>
                  </a:moveTo>
                  <a:cubicBezTo>
                    <a:pt x="1950" y="1"/>
                    <a:pt x="1813" y="90"/>
                    <a:pt x="1796" y="229"/>
                  </a:cubicBezTo>
                  <a:cubicBezTo>
                    <a:pt x="1583" y="3633"/>
                    <a:pt x="1340" y="6612"/>
                    <a:pt x="63" y="9804"/>
                  </a:cubicBezTo>
                  <a:cubicBezTo>
                    <a:pt x="1" y="9949"/>
                    <a:pt x="167" y="10081"/>
                    <a:pt x="307" y="10081"/>
                  </a:cubicBezTo>
                  <a:cubicBezTo>
                    <a:pt x="371" y="10081"/>
                    <a:pt x="430" y="10053"/>
                    <a:pt x="459" y="9986"/>
                  </a:cubicBezTo>
                  <a:cubicBezTo>
                    <a:pt x="1796" y="7038"/>
                    <a:pt x="2799" y="3451"/>
                    <a:pt x="2252" y="168"/>
                  </a:cubicBezTo>
                  <a:cubicBezTo>
                    <a:pt x="2239" y="51"/>
                    <a:pt x="2159" y="1"/>
                    <a:pt x="20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7"/>
            <p:cNvSpPr/>
            <p:nvPr/>
          </p:nvSpPr>
          <p:spPr>
            <a:xfrm>
              <a:off x="-1548400" y="1675475"/>
              <a:ext cx="459775" cy="750300"/>
            </a:xfrm>
            <a:custGeom>
              <a:rect b="b" l="l" r="r" t="t"/>
              <a:pathLst>
                <a:path extrusionOk="0" h="30012" w="18391">
                  <a:moveTo>
                    <a:pt x="2648" y="1"/>
                  </a:moveTo>
                  <a:cubicBezTo>
                    <a:pt x="1953" y="1"/>
                    <a:pt x="1304" y="262"/>
                    <a:pt x="761" y="897"/>
                  </a:cubicBezTo>
                  <a:cubicBezTo>
                    <a:pt x="335" y="1383"/>
                    <a:pt x="244" y="2082"/>
                    <a:pt x="213" y="2721"/>
                  </a:cubicBezTo>
                  <a:cubicBezTo>
                    <a:pt x="1" y="5973"/>
                    <a:pt x="487" y="9316"/>
                    <a:pt x="1581" y="12447"/>
                  </a:cubicBezTo>
                  <a:cubicBezTo>
                    <a:pt x="2463" y="14818"/>
                    <a:pt x="3679" y="17007"/>
                    <a:pt x="4894" y="19195"/>
                  </a:cubicBezTo>
                  <a:cubicBezTo>
                    <a:pt x="5867" y="20958"/>
                    <a:pt x="8512" y="25244"/>
                    <a:pt x="9727" y="26976"/>
                  </a:cubicBezTo>
                  <a:cubicBezTo>
                    <a:pt x="10585" y="28166"/>
                    <a:pt x="11594" y="30011"/>
                    <a:pt x="14635" y="30011"/>
                  </a:cubicBezTo>
                  <a:cubicBezTo>
                    <a:pt x="14934" y="30011"/>
                    <a:pt x="15253" y="29993"/>
                    <a:pt x="15594" y="29955"/>
                  </a:cubicBezTo>
                  <a:cubicBezTo>
                    <a:pt x="16171" y="29925"/>
                    <a:pt x="18390" y="27645"/>
                    <a:pt x="18238" y="26885"/>
                  </a:cubicBezTo>
                  <a:cubicBezTo>
                    <a:pt x="17326" y="21687"/>
                    <a:pt x="10426" y="7067"/>
                    <a:pt x="9211" y="5000"/>
                  </a:cubicBezTo>
                  <a:cubicBezTo>
                    <a:pt x="8328" y="3474"/>
                    <a:pt x="5181" y="1"/>
                    <a:pt x="26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7"/>
            <p:cNvSpPr/>
            <p:nvPr/>
          </p:nvSpPr>
          <p:spPr>
            <a:xfrm>
              <a:off x="-1608425" y="2770850"/>
              <a:ext cx="291050" cy="391375"/>
            </a:xfrm>
            <a:custGeom>
              <a:rect b="b" l="l" r="r" t="t"/>
              <a:pathLst>
                <a:path extrusionOk="0" h="15655" w="11642">
                  <a:moveTo>
                    <a:pt x="7508" y="0"/>
                  </a:moveTo>
                  <a:cubicBezTo>
                    <a:pt x="5532" y="3101"/>
                    <a:pt x="3861" y="3101"/>
                    <a:pt x="2007" y="5380"/>
                  </a:cubicBezTo>
                  <a:cubicBezTo>
                    <a:pt x="1794" y="5654"/>
                    <a:pt x="639" y="7235"/>
                    <a:pt x="608" y="7569"/>
                  </a:cubicBezTo>
                  <a:cubicBezTo>
                    <a:pt x="595" y="7733"/>
                    <a:pt x="772" y="7867"/>
                    <a:pt x="1040" y="7867"/>
                  </a:cubicBezTo>
                  <a:cubicBezTo>
                    <a:pt x="1368" y="7867"/>
                    <a:pt x="1832" y="7668"/>
                    <a:pt x="2250" y="7083"/>
                  </a:cubicBezTo>
                  <a:cubicBezTo>
                    <a:pt x="2766" y="6353"/>
                    <a:pt x="3526" y="6019"/>
                    <a:pt x="4408" y="5958"/>
                  </a:cubicBezTo>
                  <a:lnTo>
                    <a:pt x="4408" y="5958"/>
                  </a:lnTo>
                  <a:cubicBezTo>
                    <a:pt x="3800" y="7478"/>
                    <a:pt x="2858" y="9241"/>
                    <a:pt x="1703" y="10456"/>
                  </a:cubicBezTo>
                  <a:cubicBezTo>
                    <a:pt x="912" y="11338"/>
                    <a:pt x="0" y="12493"/>
                    <a:pt x="456" y="12827"/>
                  </a:cubicBezTo>
                  <a:cubicBezTo>
                    <a:pt x="489" y="12837"/>
                    <a:pt x="524" y="12842"/>
                    <a:pt x="561" y="12842"/>
                  </a:cubicBezTo>
                  <a:cubicBezTo>
                    <a:pt x="1417" y="12842"/>
                    <a:pt x="3370" y="10236"/>
                    <a:pt x="4681" y="9362"/>
                  </a:cubicBezTo>
                  <a:lnTo>
                    <a:pt x="4681" y="9362"/>
                  </a:lnTo>
                  <a:cubicBezTo>
                    <a:pt x="4225" y="11034"/>
                    <a:pt x="1520" y="14590"/>
                    <a:pt x="2250" y="15046"/>
                  </a:cubicBezTo>
                  <a:cubicBezTo>
                    <a:pt x="2259" y="15053"/>
                    <a:pt x="2271" y="15056"/>
                    <a:pt x="2284" y="15056"/>
                  </a:cubicBezTo>
                  <a:cubicBezTo>
                    <a:pt x="2716" y="15056"/>
                    <a:pt x="5252" y="11865"/>
                    <a:pt x="5988" y="10274"/>
                  </a:cubicBezTo>
                  <a:lnTo>
                    <a:pt x="5988" y="10274"/>
                  </a:lnTo>
                  <a:cubicBezTo>
                    <a:pt x="5745" y="12250"/>
                    <a:pt x="4438" y="15411"/>
                    <a:pt x="4925" y="15654"/>
                  </a:cubicBezTo>
                  <a:cubicBezTo>
                    <a:pt x="5897" y="15259"/>
                    <a:pt x="7022" y="11915"/>
                    <a:pt x="7751" y="10608"/>
                  </a:cubicBezTo>
                  <a:lnTo>
                    <a:pt x="7751" y="10608"/>
                  </a:lnTo>
                  <a:cubicBezTo>
                    <a:pt x="7599" y="12067"/>
                    <a:pt x="7143" y="14347"/>
                    <a:pt x="7721" y="14560"/>
                  </a:cubicBezTo>
                  <a:cubicBezTo>
                    <a:pt x="8268" y="14104"/>
                    <a:pt x="8633" y="11551"/>
                    <a:pt x="9180" y="9940"/>
                  </a:cubicBezTo>
                  <a:cubicBezTo>
                    <a:pt x="10001" y="7569"/>
                    <a:pt x="10669" y="5289"/>
                    <a:pt x="11642" y="2827"/>
                  </a:cubicBezTo>
                  <a:cubicBezTo>
                    <a:pt x="10031" y="2280"/>
                    <a:pt x="8572" y="1307"/>
                    <a:pt x="7508"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7"/>
            <p:cNvSpPr/>
            <p:nvPr/>
          </p:nvSpPr>
          <p:spPr>
            <a:xfrm>
              <a:off x="-1480000" y="2240400"/>
              <a:ext cx="396675" cy="676375"/>
            </a:xfrm>
            <a:custGeom>
              <a:rect b="b" l="l" r="r" t="t"/>
              <a:pathLst>
                <a:path extrusionOk="0" h="27055" w="15867">
                  <a:moveTo>
                    <a:pt x="11325" y="0"/>
                  </a:moveTo>
                  <a:cubicBezTo>
                    <a:pt x="9447" y="0"/>
                    <a:pt x="7565" y="1509"/>
                    <a:pt x="7022" y="4379"/>
                  </a:cubicBezTo>
                  <a:cubicBezTo>
                    <a:pt x="6475" y="7176"/>
                    <a:pt x="5502" y="9759"/>
                    <a:pt x="4408" y="12768"/>
                  </a:cubicBezTo>
                  <a:cubicBezTo>
                    <a:pt x="3070" y="16325"/>
                    <a:pt x="2128" y="19820"/>
                    <a:pt x="0" y="22981"/>
                  </a:cubicBezTo>
                  <a:cubicBezTo>
                    <a:pt x="1368" y="24288"/>
                    <a:pt x="4317" y="26416"/>
                    <a:pt x="6383" y="27054"/>
                  </a:cubicBezTo>
                  <a:cubicBezTo>
                    <a:pt x="9301" y="22343"/>
                    <a:pt x="11855" y="17693"/>
                    <a:pt x="14134" y="12647"/>
                  </a:cubicBezTo>
                  <a:cubicBezTo>
                    <a:pt x="15137" y="10215"/>
                    <a:pt x="15867" y="6081"/>
                    <a:pt x="15533" y="4288"/>
                  </a:cubicBezTo>
                  <a:cubicBezTo>
                    <a:pt x="14923" y="1387"/>
                    <a:pt x="13125" y="0"/>
                    <a:pt x="113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7"/>
            <p:cNvSpPr/>
            <p:nvPr/>
          </p:nvSpPr>
          <p:spPr>
            <a:xfrm>
              <a:off x="-1533200" y="1863925"/>
              <a:ext cx="88675" cy="241225"/>
            </a:xfrm>
            <a:custGeom>
              <a:rect b="b" l="l" r="r" t="t"/>
              <a:pathLst>
                <a:path extrusionOk="0" h="9649" w="3547">
                  <a:moveTo>
                    <a:pt x="468" y="0"/>
                  </a:moveTo>
                  <a:cubicBezTo>
                    <a:pt x="350" y="0"/>
                    <a:pt x="229" y="76"/>
                    <a:pt x="213" y="228"/>
                  </a:cubicBezTo>
                  <a:cubicBezTo>
                    <a:pt x="1" y="2052"/>
                    <a:pt x="548" y="3845"/>
                    <a:pt x="1064" y="5608"/>
                  </a:cubicBezTo>
                  <a:cubicBezTo>
                    <a:pt x="1429" y="6915"/>
                    <a:pt x="1764" y="8678"/>
                    <a:pt x="2919" y="9590"/>
                  </a:cubicBezTo>
                  <a:cubicBezTo>
                    <a:pt x="2980" y="9631"/>
                    <a:pt x="3047" y="9649"/>
                    <a:pt x="3112" y="9649"/>
                  </a:cubicBezTo>
                  <a:cubicBezTo>
                    <a:pt x="3340" y="9649"/>
                    <a:pt x="3547" y="9431"/>
                    <a:pt x="3405" y="9195"/>
                  </a:cubicBezTo>
                  <a:cubicBezTo>
                    <a:pt x="1855" y="6976"/>
                    <a:pt x="548" y="2964"/>
                    <a:pt x="700" y="228"/>
                  </a:cubicBezTo>
                  <a:cubicBezTo>
                    <a:pt x="700" y="76"/>
                    <a:pt x="586" y="0"/>
                    <a:pt x="4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7"/>
            <p:cNvSpPr/>
            <p:nvPr/>
          </p:nvSpPr>
          <p:spPr>
            <a:xfrm>
              <a:off x="-1294300" y="2289850"/>
              <a:ext cx="89400" cy="49000"/>
            </a:xfrm>
            <a:custGeom>
              <a:rect b="b" l="l" r="r" t="t"/>
              <a:pathLst>
                <a:path extrusionOk="0" h="1960" w="3576">
                  <a:moveTo>
                    <a:pt x="2849" y="0"/>
                  </a:moveTo>
                  <a:cubicBezTo>
                    <a:pt x="1698" y="0"/>
                    <a:pt x="605" y="787"/>
                    <a:pt x="80" y="1733"/>
                  </a:cubicBezTo>
                  <a:cubicBezTo>
                    <a:pt x="0" y="1873"/>
                    <a:pt x="91" y="1960"/>
                    <a:pt x="198" y="1960"/>
                  </a:cubicBezTo>
                  <a:cubicBezTo>
                    <a:pt x="253" y="1960"/>
                    <a:pt x="312" y="1936"/>
                    <a:pt x="354" y="1885"/>
                  </a:cubicBezTo>
                  <a:cubicBezTo>
                    <a:pt x="1022" y="821"/>
                    <a:pt x="2147" y="486"/>
                    <a:pt x="3363" y="426"/>
                  </a:cubicBezTo>
                  <a:cubicBezTo>
                    <a:pt x="3545" y="426"/>
                    <a:pt x="3576" y="122"/>
                    <a:pt x="3393" y="61"/>
                  </a:cubicBezTo>
                  <a:cubicBezTo>
                    <a:pt x="3212" y="20"/>
                    <a:pt x="3029" y="0"/>
                    <a:pt x="28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7"/>
            <p:cNvSpPr/>
            <p:nvPr/>
          </p:nvSpPr>
          <p:spPr>
            <a:xfrm>
              <a:off x="-1284250" y="2333325"/>
              <a:ext cx="90750" cy="17325"/>
            </a:xfrm>
            <a:custGeom>
              <a:rect b="b" l="l" r="r" t="t"/>
              <a:pathLst>
                <a:path extrusionOk="0" h="693" w="3630">
                  <a:moveTo>
                    <a:pt x="1938" y="1"/>
                  </a:moveTo>
                  <a:cubicBezTo>
                    <a:pt x="1355" y="1"/>
                    <a:pt x="764" y="95"/>
                    <a:pt x="256" y="206"/>
                  </a:cubicBezTo>
                  <a:cubicBezTo>
                    <a:pt x="0" y="235"/>
                    <a:pt x="63" y="607"/>
                    <a:pt x="245" y="607"/>
                  </a:cubicBezTo>
                  <a:cubicBezTo>
                    <a:pt x="258" y="607"/>
                    <a:pt x="272" y="606"/>
                    <a:pt x="286" y="601"/>
                  </a:cubicBezTo>
                  <a:cubicBezTo>
                    <a:pt x="651" y="580"/>
                    <a:pt x="1017" y="558"/>
                    <a:pt x="1371" y="558"/>
                  </a:cubicBezTo>
                  <a:cubicBezTo>
                    <a:pt x="1518" y="558"/>
                    <a:pt x="1663" y="562"/>
                    <a:pt x="1806" y="571"/>
                  </a:cubicBezTo>
                  <a:cubicBezTo>
                    <a:pt x="2322" y="601"/>
                    <a:pt x="2809" y="693"/>
                    <a:pt x="3326" y="693"/>
                  </a:cubicBezTo>
                  <a:cubicBezTo>
                    <a:pt x="3508" y="693"/>
                    <a:pt x="3629" y="419"/>
                    <a:pt x="3447" y="298"/>
                  </a:cubicBezTo>
                  <a:cubicBezTo>
                    <a:pt x="2997" y="80"/>
                    <a:pt x="2471" y="1"/>
                    <a:pt x="19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7"/>
            <p:cNvSpPr/>
            <p:nvPr/>
          </p:nvSpPr>
          <p:spPr>
            <a:xfrm>
              <a:off x="-2033975" y="1039300"/>
              <a:ext cx="392150" cy="559075"/>
            </a:xfrm>
            <a:custGeom>
              <a:rect b="b" l="l" r="r" t="t"/>
              <a:pathLst>
                <a:path extrusionOk="0" h="22363" w="15686">
                  <a:moveTo>
                    <a:pt x="8231" y="1"/>
                  </a:moveTo>
                  <a:cubicBezTo>
                    <a:pt x="5573" y="1"/>
                    <a:pt x="2843" y="827"/>
                    <a:pt x="1429" y="2970"/>
                  </a:cubicBezTo>
                  <a:cubicBezTo>
                    <a:pt x="1" y="5189"/>
                    <a:pt x="487" y="8228"/>
                    <a:pt x="670" y="10873"/>
                  </a:cubicBezTo>
                  <a:cubicBezTo>
                    <a:pt x="913" y="14034"/>
                    <a:pt x="1521" y="17499"/>
                    <a:pt x="3466" y="19870"/>
                  </a:cubicBezTo>
                  <a:cubicBezTo>
                    <a:pt x="4516" y="21190"/>
                    <a:pt x="6782" y="22363"/>
                    <a:pt x="8419" y="22363"/>
                  </a:cubicBezTo>
                  <a:cubicBezTo>
                    <a:pt x="8440" y="22363"/>
                    <a:pt x="8461" y="22362"/>
                    <a:pt x="8481" y="22362"/>
                  </a:cubicBezTo>
                  <a:cubicBezTo>
                    <a:pt x="10092" y="22271"/>
                    <a:pt x="11825" y="21329"/>
                    <a:pt x="13071" y="19687"/>
                  </a:cubicBezTo>
                  <a:cubicBezTo>
                    <a:pt x="15229" y="16860"/>
                    <a:pt x="15685" y="11572"/>
                    <a:pt x="15533" y="8137"/>
                  </a:cubicBezTo>
                  <a:cubicBezTo>
                    <a:pt x="15320" y="3882"/>
                    <a:pt x="14773" y="1146"/>
                    <a:pt x="11126" y="325"/>
                  </a:cubicBezTo>
                  <a:cubicBezTo>
                    <a:pt x="10220" y="118"/>
                    <a:pt x="9231" y="1"/>
                    <a:pt x="8231"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7"/>
            <p:cNvSpPr/>
            <p:nvPr/>
          </p:nvSpPr>
          <p:spPr>
            <a:xfrm>
              <a:off x="-2087925" y="949400"/>
              <a:ext cx="499275" cy="367150"/>
            </a:xfrm>
            <a:custGeom>
              <a:rect b="b" l="l" r="r" t="t"/>
              <a:pathLst>
                <a:path extrusionOk="0" h="14686" w="19971">
                  <a:moveTo>
                    <a:pt x="13113" y="1"/>
                  </a:moveTo>
                  <a:cubicBezTo>
                    <a:pt x="12509" y="1"/>
                    <a:pt x="11930" y="184"/>
                    <a:pt x="11551" y="639"/>
                  </a:cubicBezTo>
                  <a:cubicBezTo>
                    <a:pt x="11008" y="264"/>
                    <a:pt x="10338" y="109"/>
                    <a:pt x="9661" y="109"/>
                  </a:cubicBezTo>
                  <a:cubicBezTo>
                    <a:pt x="9240" y="109"/>
                    <a:pt x="8817" y="169"/>
                    <a:pt x="8420" y="274"/>
                  </a:cubicBezTo>
                  <a:cubicBezTo>
                    <a:pt x="7417" y="578"/>
                    <a:pt x="5928" y="942"/>
                    <a:pt x="5016" y="1520"/>
                  </a:cubicBezTo>
                  <a:cubicBezTo>
                    <a:pt x="4803" y="1642"/>
                    <a:pt x="4621" y="1733"/>
                    <a:pt x="4560" y="1976"/>
                  </a:cubicBezTo>
                  <a:cubicBezTo>
                    <a:pt x="4473" y="2150"/>
                    <a:pt x="4607" y="2434"/>
                    <a:pt x="4830" y="2434"/>
                  </a:cubicBezTo>
                  <a:cubicBezTo>
                    <a:pt x="4833" y="2434"/>
                    <a:pt x="4836" y="2434"/>
                    <a:pt x="4838" y="2434"/>
                  </a:cubicBezTo>
                  <a:lnTo>
                    <a:pt x="4838" y="2434"/>
                  </a:lnTo>
                  <a:cubicBezTo>
                    <a:pt x="3207" y="2567"/>
                    <a:pt x="1701" y="3838"/>
                    <a:pt x="1369" y="5441"/>
                  </a:cubicBezTo>
                  <a:cubicBezTo>
                    <a:pt x="639" y="5806"/>
                    <a:pt x="366" y="6444"/>
                    <a:pt x="62" y="7204"/>
                  </a:cubicBezTo>
                  <a:cubicBezTo>
                    <a:pt x="31" y="7326"/>
                    <a:pt x="1" y="7447"/>
                    <a:pt x="31" y="7569"/>
                  </a:cubicBezTo>
                  <a:cubicBezTo>
                    <a:pt x="93" y="7836"/>
                    <a:pt x="390" y="7922"/>
                    <a:pt x="689" y="7922"/>
                  </a:cubicBezTo>
                  <a:cubicBezTo>
                    <a:pt x="833" y="7922"/>
                    <a:pt x="977" y="7902"/>
                    <a:pt x="1095" y="7873"/>
                  </a:cubicBezTo>
                  <a:cubicBezTo>
                    <a:pt x="1186" y="8481"/>
                    <a:pt x="1247" y="9119"/>
                    <a:pt x="1338" y="9727"/>
                  </a:cubicBezTo>
                  <a:cubicBezTo>
                    <a:pt x="1490" y="11095"/>
                    <a:pt x="1642" y="12462"/>
                    <a:pt x="1825" y="13830"/>
                  </a:cubicBezTo>
                  <a:cubicBezTo>
                    <a:pt x="1865" y="14279"/>
                    <a:pt x="2084" y="14686"/>
                    <a:pt x="2360" y="14686"/>
                  </a:cubicBezTo>
                  <a:cubicBezTo>
                    <a:pt x="2497" y="14686"/>
                    <a:pt x="2647" y="14587"/>
                    <a:pt x="2797" y="14347"/>
                  </a:cubicBezTo>
                  <a:cubicBezTo>
                    <a:pt x="3192" y="13739"/>
                    <a:pt x="3314" y="12675"/>
                    <a:pt x="3405" y="12006"/>
                  </a:cubicBezTo>
                  <a:cubicBezTo>
                    <a:pt x="3702" y="10491"/>
                    <a:pt x="3593" y="8713"/>
                    <a:pt x="4383" y="7186"/>
                  </a:cubicBezTo>
                  <a:lnTo>
                    <a:pt x="4383" y="7186"/>
                  </a:lnTo>
                  <a:cubicBezTo>
                    <a:pt x="4319" y="7410"/>
                    <a:pt x="4513" y="7725"/>
                    <a:pt x="4773" y="7751"/>
                  </a:cubicBezTo>
                  <a:cubicBezTo>
                    <a:pt x="4799" y="7754"/>
                    <a:pt x="4825" y="7755"/>
                    <a:pt x="4851" y="7755"/>
                  </a:cubicBezTo>
                  <a:cubicBezTo>
                    <a:pt x="5129" y="7755"/>
                    <a:pt x="5402" y="7611"/>
                    <a:pt x="5624" y="7417"/>
                  </a:cubicBezTo>
                  <a:cubicBezTo>
                    <a:pt x="6141" y="6870"/>
                    <a:pt x="6445" y="6079"/>
                    <a:pt x="7174" y="5897"/>
                  </a:cubicBezTo>
                  <a:lnTo>
                    <a:pt x="7174" y="5897"/>
                  </a:lnTo>
                  <a:cubicBezTo>
                    <a:pt x="6992" y="6414"/>
                    <a:pt x="6840" y="6961"/>
                    <a:pt x="6749" y="7508"/>
                  </a:cubicBezTo>
                  <a:cubicBezTo>
                    <a:pt x="6867" y="7605"/>
                    <a:pt x="7009" y="7645"/>
                    <a:pt x="7158" y="7645"/>
                  </a:cubicBezTo>
                  <a:cubicBezTo>
                    <a:pt x="7430" y="7645"/>
                    <a:pt x="7729" y="7513"/>
                    <a:pt x="7964" y="7356"/>
                  </a:cubicBezTo>
                  <a:lnTo>
                    <a:pt x="10244" y="6110"/>
                  </a:lnTo>
                  <a:lnTo>
                    <a:pt x="10244" y="6110"/>
                  </a:lnTo>
                  <a:cubicBezTo>
                    <a:pt x="10183" y="6444"/>
                    <a:pt x="10092" y="6748"/>
                    <a:pt x="10031" y="7113"/>
                  </a:cubicBezTo>
                  <a:cubicBezTo>
                    <a:pt x="10110" y="7120"/>
                    <a:pt x="10188" y="7124"/>
                    <a:pt x="10267" y="7124"/>
                  </a:cubicBezTo>
                  <a:cubicBezTo>
                    <a:pt x="11168" y="7124"/>
                    <a:pt x="12086" y="6654"/>
                    <a:pt x="12645" y="5927"/>
                  </a:cubicBezTo>
                  <a:cubicBezTo>
                    <a:pt x="12676" y="6292"/>
                    <a:pt x="12676" y="6687"/>
                    <a:pt x="12706" y="7052"/>
                  </a:cubicBezTo>
                  <a:cubicBezTo>
                    <a:pt x="12706" y="7174"/>
                    <a:pt x="12767" y="7295"/>
                    <a:pt x="12828" y="7326"/>
                  </a:cubicBezTo>
                  <a:cubicBezTo>
                    <a:pt x="12864" y="7361"/>
                    <a:pt x="12899" y="7374"/>
                    <a:pt x="12937" y="7374"/>
                  </a:cubicBezTo>
                  <a:cubicBezTo>
                    <a:pt x="12995" y="7374"/>
                    <a:pt x="13058" y="7344"/>
                    <a:pt x="13132" y="7326"/>
                  </a:cubicBezTo>
                  <a:cubicBezTo>
                    <a:pt x="13770" y="7174"/>
                    <a:pt x="14439" y="6870"/>
                    <a:pt x="14955" y="6505"/>
                  </a:cubicBezTo>
                  <a:cubicBezTo>
                    <a:pt x="15168" y="6748"/>
                    <a:pt x="15047" y="7113"/>
                    <a:pt x="15016" y="7417"/>
                  </a:cubicBezTo>
                  <a:cubicBezTo>
                    <a:pt x="14955" y="7721"/>
                    <a:pt x="15047" y="8146"/>
                    <a:pt x="15351" y="8207"/>
                  </a:cubicBezTo>
                  <a:cubicBezTo>
                    <a:pt x="15389" y="8213"/>
                    <a:pt x="15428" y="8216"/>
                    <a:pt x="15466" y="8216"/>
                  </a:cubicBezTo>
                  <a:cubicBezTo>
                    <a:pt x="15570" y="8216"/>
                    <a:pt x="15673" y="8198"/>
                    <a:pt x="15767" y="8198"/>
                  </a:cubicBezTo>
                  <a:cubicBezTo>
                    <a:pt x="15802" y="8198"/>
                    <a:pt x="15835" y="8201"/>
                    <a:pt x="15867" y="8207"/>
                  </a:cubicBezTo>
                  <a:cubicBezTo>
                    <a:pt x="16110" y="8268"/>
                    <a:pt x="16232" y="8511"/>
                    <a:pt x="16293" y="8693"/>
                  </a:cubicBezTo>
                  <a:cubicBezTo>
                    <a:pt x="16688" y="9696"/>
                    <a:pt x="16992" y="10699"/>
                    <a:pt x="17083" y="11763"/>
                  </a:cubicBezTo>
                  <a:cubicBezTo>
                    <a:pt x="17235" y="12766"/>
                    <a:pt x="17357" y="13952"/>
                    <a:pt x="18208" y="14469"/>
                  </a:cubicBezTo>
                  <a:cubicBezTo>
                    <a:pt x="18968" y="13739"/>
                    <a:pt x="18755" y="12493"/>
                    <a:pt x="18603" y="11459"/>
                  </a:cubicBezTo>
                  <a:cubicBezTo>
                    <a:pt x="18451" y="10335"/>
                    <a:pt x="18451" y="9180"/>
                    <a:pt x="18603" y="8055"/>
                  </a:cubicBezTo>
                  <a:cubicBezTo>
                    <a:pt x="18684" y="8025"/>
                    <a:pt x="18768" y="8015"/>
                    <a:pt x="18853" y="8015"/>
                  </a:cubicBezTo>
                  <a:cubicBezTo>
                    <a:pt x="19022" y="8015"/>
                    <a:pt x="19191" y="8055"/>
                    <a:pt x="19332" y="8055"/>
                  </a:cubicBezTo>
                  <a:cubicBezTo>
                    <a:pt x="19576" y="8055"/>
                    <a:pt x="19880" y="7964"/>
                    <a:pt x="19940" y="7751"/>
                  </a:cubicBezTo>
                  <a:cubicBezTo>
                    <a:pt x="19971" y="7630"/>
                    <a:pt x="19940" y="7508"/>
                    <a:pt x="19940" y="7417"/>
                  </a:cubicBezTo>
                  <a:cubicBezTo>
                    <a:pt x="19758" y="6687"/>
                    <a:pt x="19120" y="6110"/>
                    <a:pt x="19059" y="5350"/>
                  </a:cubicBezTo>
                  <a:cubicBezTo>
                    <a:pt x="19028" y="4985"/>
                    <a:pt x="19180" y="4590"/>
                    <a:pt x="19059" y="4256"/>
                  </a:cubicBezTo>
                  <a:cubicBezTo>
                    <a:pt x="18846" y="3496"/>
                    <a:pt x="17843" y="3374"/>
                    <a:pt x="17296" y="2888"/>
                  </a:cubicBezTo>
                  <a:cubicBezTo>
                    <a:pt x="17114" y="2766"/>
                    <a:pt x="17022" y="2553"/>
                    <a:pt x="17174" y="2432"/>
                  </a:cubicBezTo>
                  <a:cubicBezTo>
                    <a:pt x="17205" y="2401"/>
                    <a:pt x="17296" y="2401"/>
                    <a:pt x="17326" y="2341"/>
                  </a:cubicBezTo>
                  <a:cubicBezTo>
                    <a:pt x="17539" y="2249"/>
                    <a:pt x="17539" y="1946"/>
                    <a:pt x="17387" y="1733"/>
                  </a:cubicBezTo>
                  <a:cubicBezTo>
                    <a:pt x="17235" y="1550"/>
                    <a:pt x="17022" y="1490"/>
                    <a:pt x="16779" y="1398"/>
                  </a:cubicBezTo>
                  <a:cubicBezTo>
                    <a:pt x="15898" y="1064"/>
                    <a:pt x="15107" y="487"/>
                    <a:pt x="14196" y="183"/>
                  </a:cubicBezTo>
                  <a:cubicBezTo>
                    <a:pt x="13852" y="68"/>
                    <a:pt x="13478" y="1"/>
                    <a:pt x="1311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7"/>
            <p:cNvSpPr/>
            <p:nvPr/>
          </p:nvSpPr>
          <p:spPr>
            <a:xfrm>
              <a:off x="-2075000" y="1279575"/>
              <a:ext cx="95700" cy="143525"/>
            </a:xfrm>
            <a:custGeom>
              <a:rect b="b" l="l" r="r" t="t"/>
              <a:pathLst>
                <a:path extrusionOk="0" h="5741" w="3828">
                  <a:moveTo>
                    <a:pt x="1561" y="0"/>
                  </a:moveTo>
                  <a:cubicBezTo>
                    <a:pt x="1396" y="0"/>
                    <a:pt x="1221" y="34"/>
                    <a:pt x="1034" y="106"/>
                  </a:cubicBezTo>
                  <a:cubicBezTo>
                    <a:pt x="396" y="350"/>
                    <a:pt x="0" y="1535"/>
                    <a:pt x="152" y="2265"/>
                  </a:cubicBezTo>
                  <a:cubicBezTo>
                    <a:pt x="426" y="3663"/>
                    <a:pt x="1064" y="5152"/>
                    <a:pt x="2280" y="5669"/>
                  </a:cubicBezTo>
                  <a:cubicBezTo>
                    <a:pt x="2383" y="5718"/>
                    <a:pt x="2486" y="5740"/>
                    <a:pt x="2588" y="5740"/>
                  </a:cubicBezTo>
                  <a:cubicBezTo>
                    <a:pt x="3239" y="5740"/>
                    <a:pt x="3826" y="4839"/>
                    <a:pt x="3800" y="4392"/>
                  </a:cubicBezTo>
                  <a:cubicBezTo>
                    <a:pt x="3828" y="3836"/>
                    <a:pt x="3322" y="0"/>
                    <a:pt x="1561"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7"/>
            <p:cNvSpPr/>
            <p:nvPr/>
          </p:nvSpPr>
          <p:spPr>
            <a:xfrm>
              <a:off x="-1685825" y="1279575"/>
              <a:ext cx="95650" cy="143525"/>
            </a:xfrm>
            <a:custGeom>
              <a:rect b="b" l="l" r="r" t="t"/>
              <a:pathLst>
                <a:path extrusionOk="0" h="5741" w="3826">
                  <a:moveTo>
                    <a:pt x="2273" y="0"/>
                  </a:moveTo>
                  <a:cubicBezTo>
                    <a:pt x="535" y="0"/>
                    <a:pt x="26" y="3836"/>
                    <a:pt x="26" y="4392"/>
                  </a:cubicBezTo>
                  <a:cubicBezTo>
                    <a:pt x="0" y="4839"/>
                    <a:pt x="587" y="5740"/>
                    <a:pt x="1238" y="5740"/>
                  </a:cubicBezTo>
                  <a:cubicBezTo>
                    <a:pt x="1340" y="5740"/>
                    <a:pt x="1443" y="5718"/>
                    <a:pt x="1546" y="5669"/>
                  </a:cubicBezTo>
                  <a:cubicBezTo>
                    <a:pt x="2762" y="5152"/>
                    <a:pt x="3400" y="3663"/>
                    <a:pt x="3674" y="2265"/>
                  </a:cubicBezTo>
                  <a:cubicBezTo>
                    <a:pt x="3826" y="1535"/>
                    <a:pt x="3431" y="350"/>
                    <a:pt x="2792" y="106"/>
                  </a:cubicBezTo>
                  <a:cubicBezTo>
                    <a:pt x="2608" y="34"/>
                    <a:pt x="2435" y="0"/>
                    <a:pt x="2273"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7"/>
            <p:cNvSpPr/>
            <p:nvPr/>
          </p:nvSpPr>
          <p:spPr>
            <a:xfrm>
              <a:off x="-1960250" y="1200250"/>
              <a:ext cx="95000" cy="39300"/>
            </a:xfrm>
            <a:custGeom>
              <a:rect b="b" l="l" r="r" t="t"/>
              <a:pathLst>
                <a:path extrusionOk="0" h="1572" w="3800">
                  <a:moveTo>
                    <a:pt x="2379" y="0"/>
                  </a:moveTo>
                  <a:cubicBezTo>
                    <a:pt x="2138" y="0"/>
                    <a:pt x="1895" y="27"/>
                    <a:pt x="1672" y="58"/>
                  </a:cubicBezTo>
                  <a:cubicBezTo>
                    <a:pt x="1155" y="179"/>
                    <a:pt x="152" y="453"/>
                    <a:pt x="61" y="1091"/>
                  </a:cubicBezTo>
                  <a:cubicBezTo>
                    <a:pt x="0" y="1334"/>
                    <a:pt x="91" y="1517"/>
                    <a:pt x="243" y="1547"/>
                  </a:cubicBezTo>
                  <a:cubicBezTo>
                    <a:pt x="312" y="1564"/>
                    <a:pt x="380" y="1571"/>
                    <a:pt x="448" y="1571"/>
                  </a:cubicBezTo>
                  <a:cubicBezTo>
                    <a:pt x="867" y="1571"/>
                    <a:pt x="1289" y="1291"/>
                    <a:pt x="1733" y="1213"/>
                  </a:cubicBezTo>
                  <a:cubicBezTo>
                    <a:pt x="1854" y="1197"/>
                    <a:pt x="1984" y="1190"/>
                    <a:pt x="2120" y="1190"/>
                  </a:cubicBezTo>
                  <a:cubicBezTo>
                    <a:pt x="2257" y="1190"/>
                    <a:pt x="2401" y="1197"/>
                    <a:pt x="2553" y="1213"/>
                  </a:cubicBezTo>
                  <a:cubicBezTo>
                    <a:pt x="2760" y="1233"/>
                    <a:pt x="2910" y="1296"/>
                    <a:pt x="3081" y="1296"/>
                  </a:cubicBezTo>
                  <a:cubicBezTo>
                    <a:pt x="3161" y="1296"/>
                    <a:pt x="3246" y="1282"/>
                    <a:pt x="3344" y="1243"/>
                  </a:cubicBezTo>
                  <a:cubicBezTo>
                    <a:pt x="3617" y="1152"/>
                    <a:pt x="3800" y="848"/>
                    <a:pt x="3617" y="513"/>
                  </a:cubicBezTo>
                  <a:cubicBezTo>
                    <a:pt x="3334" y="108"/>
                    <a:pt x="2861" y="0"/>
                    <a:pt x="237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7"/>
            <p:cNvSpPr/>
            <p:nvPr/>
          </p:nvSpPr>
          <p:spPr>
            <a:xfrm>
              <a:off x="-1802200" y="1201425"/>
              <a:ext cx="95000" cy="37325"/>
            </a:xfrm>
            <a:custGeom>
              <a:rect b="b" l="l" r="r" t="t"/>
              <a:pathLst>
                <a:path extrusionOk="0" h="1493" w="3800">
                  <a:moveTo>
                    <a:pt x="1428" y="0"/>
                  </a:moveTo>
                  <a:cubicBezTo>
                    <a:pt x="939" y="0"/>
                    <a:pt x="446" y="122"/>
                    <a:pt x="183" y="527"/>
                  </a:cubicBezTo>
                  <a:cubicBezTo>
                    <a:pt x="1" y="831"/>
                    <a:pt x="183" y="1135"/>
                    <a:pt x="456" y="1257"/>
                  </a:cubicBezTo>
                  <a:cubicBezTo>
                    <a:pt x="570" y="1299"/>
                    <a:pt x="689" y="1315"/>
                    <a:pt x="810" y="1315"/>
                  </a:cubicBezTo>
                  <a:cubicBezTo>
                    <a:pt x="1184" y="1315"/>
                    <a:pt x="1587" y="1163"/>
                    <a:pt x="1962" y="1163"/>
                  </a:cubicBezTo>
                  <a:cubicBezTo>
                    <a:pt x="1987" y="1163"/>
                    <a:pt x="2012" y="1164"/>
                    <a:pt x="2037" y="1166"/>
                  </a:cubicBezTo>
                  <a:cubicBezTo>
                    <a:pt x="2485" y="1192"/>
                    <a:pt x="2911" y="1493"/>
                    <a:pt x="3333" y="1493"/>
                  </a:cubicBezTo>
                  <a:cubicBezTo>
                    <a:pt x="3397" y="1493"/>
                    <a:pt x="3462" y="1486"/>
                    <a:pt x="3526" y="1470"/>
                  </a:cubicBezTo>
                  <a:cubicBezTo>
                    <a:pt x="3709" y="1439"/>
                    <a:pt x="3800" y="1257"/>
                    <a:pt x="3770" y="1105"/>
                  </a:cubicBezTo>
                  <a:cubicBezTo>
                    <a:pt x="3618" y="436"/>
                    <a:pt x="2645" y="132"/>
                    <a:pt x="2128" y="71"/>
                  </a:cubicBezTo>
                  <a:cubicBezTo>
                    <a:pt x="1915" y="31"/>
                    <a:pt x="1672" y="0"/>
                    <a:pt x="14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7"/>
            <p:cNvSpPr/>
            <p:nvPr/>
          </p:nvSpPr>
          <p:spPr>
            <a:xfrm>
              <a:off x="-1923025" y="1279175"/>
              <a:ext cx="41825" cy="41825"/>
            </a:xfrm>
            <a:custGeom>
              <a:rect b="b" l="l" r="r" t="t"/>
              <a:pathLst>
                <a:path extrusionOk="0" h="1673" w="1673">
                  <a:moveTo>
                    <a:pt x="852" y="1"/>
                  </a:moveTo>
                  <a:cubicBezTo>
                    <a:pt x="396" y="1"/>
                    <a:pt x="1" y="366"/>
                    <a:pt x="1" y="822"/>
                  </a:cubicBezTo>
                  <a:cubicBezTo>
                    <a:pt x="1" y="1278"/>
                    <a:pt x="396" y="1673"/>
                    <a:pt x="852" y="1673"/>
                  </a:cubicBezTo>
                  <a:cubicBezTo>
                    <a:pt x="1308" y="1673"/>
                    <a:pt x="1672" y="1278"/>
                    <a:pt x="1672" y="822"/>
                  </a:cubicBezTo>
                  <a:cubicBezTo>
                    <a:pt x="1672" y="366"/>
                    <a:pt x="1308" y="1"/>
                    <a:pt x="8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7"/>
            <p:cNvSpPr/>
            <p:nvPr/>
          </p:nvSpPr>
          <p:spPr>
            <a:xfrm>
              <a:off x="-1774850" y="1279175"/>
              <a:ext cx="41825" cy="41825"/>
            </a:xfrm>
            <a:custGeom>
              <a:rect b="b" l="l" r="r" t="t"/>
              <a:pathLst>
                <a:path extrusionOk="0" h="1673" w="1673">
                  <a:moveTo>
                    <a:pt x="852" y="1"/>
                  </a:moveTo>
                  <a:cubicBezTo>
                    <a:pt x="396" y="1"/>
                    <a:pt x="1" y="366"/>
                    <a:pt x="1" y="822"/>
                  </a:cubicBezTo>
                  <a:cubicBezTo>
                    <a:pt x="1" y="1278"/>
                    <a:pt x="396" y="1673"/>
                    <a:pt x="852" y="1673"/>
                  </a:cubicBezTo>
                  <a:cubicBezTo>
                    <a:pt x="1308" y="1673"/>
                    <a:pt x="1673" y="1278"/>
                    <a:pt x="1673" y="822"/>
                  </a:cubicBezTo>
                  <a:cubicBezTo>
                    <a:pt x="1673" y="335"/>
                    <a:pt x="1308" y="1"/>
                    <a:pt x="85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7"/>
            <p:cNvSpPr/>
            <p:nvPr/>
          </p:nvSpPr>
          <p:spPr>
            <a:xfrm>
              <a:off x="-1857675" y="1275375"/>
              <a:ext cx="76575" cy="147875"/>
            </a:xfrm>
            <a:custGeom>
              <a:rect b="b" l="l" r="r" t="t"/>
              <a:pathLst>
                <a:path extrusionOk="0" h="5915" w="3063">
                  <a:moveTo>
                    <a:pt x="1034" y="1"/>
                  </a:moveTo>
                  <a:cubicBezTo>
                    <a:pt x="365" y="1"/>
                    <a:pt x="1" y="5290"/>
                    <a:pt x="578" y="5685"/>
                  </a:cubicBezTo>
                  <a:cubicBezTo>
                    <a:pt x="795" y="5839"/>
                    <a:pt x="1112" y="5914"/>
                    <a:pt x="1441" y="5914"/>
                  </a:cubicBezTo>
                  <a:cubicBezTo>
                    <a:pt x="2218" y="5914"/>
                    <a:pt x="3062" y="5493"/>
                    <a:pt x="2827" y="4682"/>
                  </a:cubicBezTo>
                  <a:cubicBezTo>
                    <a:pt x="2554" y="3679"/>
                    <a:pt x="1642" y="4408"/>
                    <a:pt x="1612" y="2493"/>
                  </a:cubicBezTo>
                  <a:cubicBezTo>
                    <a:pt x="1581" y="882"/>
                    <a:pt x="1612" y="1"/>
                    <a:pt x="10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7"/>
            <p:cNvSpPr/>
            <p:nvPr/>
          </p:nvSpPr>
          <p:spPr>
            <a:xfrm>
              <a:off x="-1885775" y="1462325"/>
              <a:ext cx="107150" cy="46375"/>
            </a:xfrm>
            <a:custGeom>
              <a:rect b="b" l="l" r="r" t="t"/>
              <a:pathLst>
                <a:path extrusionOk="0" h="1855" w="4286">
                  <a:moveTo>
                    <a:pt x="4164" y="0"/>
                  </a:moveTo>
                  <a:cubicBezTo>
                    <a:pt x="3721" y="156"/>
                    <a:pt x="3023" y="203"/>
                    <a:pt x="2324" y="203"/>
                  </a:cubicBezTo>
                  <a:cubicBezTo>
                    <a:pt x="1247" y="203"/>
                    <a:pt x="166" y="91"/>
                    <a:pt x="0" y="91"/>
                  </a:cubicBezTo>
                  <a:cubicBezTo>
                    <a:pt x="122" y="760"/>
                    <a:pt x="942" y="1854"/>
                    <a:pt x="2158" y="1854"/>
                  </a:cubicBezTo>
                  <a:cubicBezTo>
                    <a:pt x="3404" y="1854"/>
                    <a:pt x="4286" y="547"/>
                    <a:pt x="4164" y="0"/>
                  </a:cubicBezTo>
                  <a:close/>
                </a:path>
              </a:pathLst>
            </a:custGeom>
            <a:solidFill>
              <a:srgbClr val="F9F9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50" name="Shape 3050"/>
        <p:cNvGrpSpPr/>
        <p:nvPr/>
      </p:nvGrpSpPr>
      <p:grpSpPr>
        <a:xfrm>
          <a:off x="0" y="0"/>
          <a:ext cx="0" cy="0"/>
          <a:chOff x="0" y="0"/>
          <a:chExt cx="0" cy="0"/>
        </a:xfrm>
      </p:grpSpPr>
      <p:sp>
        <p:nvSpPr>
          <p:cNvPr id="3051" name="Google Shape;3051;p68"/>
          <p:cNvSpPr txBox="1"/>
          <p:nvPr>
            <p:ph type="title"/>
          </p:nvPr>
        </p:nvSpPr>
        <p:spPr>
          <a:xfrm>
            <a:off x="713100" y="452325"/>
            <a:ext cx="77178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3052" name="Google Shape;3052;p68"/>
          <p:cNvSpPr txBox="1"/>
          <p:nvPr>
            <p:ph idx="1" type="body"/>
          </p:nvPr>
        </p:nvSpPr>
        <p:spPr>
          <a:xfrm>
            <a:off x="713100" y="1147950"/>
            <a:ext cx="7717800" cy="352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300"/>
              </a:spcBef>
              <a:spcAft>
                <a:spcPts val="0"/>
              </a:spcAft>
              <a:buClr>
                <a:schemeClr val="dk1"/>
              </a:buClr>
              <a:buSzPts val="1100"/>
              <a:buFont typeface="Arial"/>
              <a:buNone/>
            </a:pPr>
            <a:r>
              <a:t/>
            </a:r>
            <a:endParaRPr/>
          </a:p>
          <a:p>
            <a:pPr indent="0" lvl="0" marL="0" rtl="0" algn="l">
              <a:spcBef>
                <a:spcPts val="300"/>
              </a:spcBef>
              <a:spcAft>
                <a:spcPts val="0"/>
              </a:spcAft>
              <a:buClr>
                <a:schemeClr val="dk1"/>
              </a:buClr>
              <a:buSzPts val="1100"/>
              <a:buFont typeface="Arial"/>
              <a:buNone/>
            </a:pPr>
            <a:r>
              <a:rPr b="1" lang="en"/>
              <a:t>IMAGES</a:t>
            </a:r>
            <a:endParaRPr b="1"/>
          </a:p>
          <a:p>
            <a:pPr indent="-304800" lvl="0" marL="457200" rtl="0" algn="l">
              <a:spcBef>
                <a:spcPts val="300"/>
              </a:spcBef>
              <a:spcAft>
                <a:spcPts val="0"/>
              </a:spcAft>
              <a:buSzPts val="1200"/>
              <a:buChar char="●"/>
            </a:pPr>
            <a:r>
              <a:rPr lang="en">
                <a:solidFill>
                  <a:schemeClr val="hlink"/>
                </a:solidFill>
                <a:uFill>
                  <a:noFill/>
                </a:uFill>
                <a:hlinkClick r:id="rId3"/>
              </a:rPr>
              <a:t>Flat design biotechnology concept illustrated</a:t>
            </a:r>
            <a:endParaRPr/>
          </a:p>
          <a:p>
            <a:pPr indent="-304800" lvl="0" marL="457200" rtl="0" algn="l">
              <a:spcBef>
                <a:spcPts val="0"/>
              </a:spcBef>
              <a:spcAft>
                <a:spcPts val="0"/>
              </a:spcAft>
              <a:buSzPts val="1200"/>
              <a:buChar char="●"/>
            </a:pPr>
            <a:r>
              <a:rPr lang="en">
                <a:solidFill>
                  <a:schemeClr val="hlink"/>
                </a:solidFill>
                <a:uFill>
                  <a:noFill/>
                </a:uFill>
                <a:hlinkClick r:id="rId4"/>
              </a:rPr>
              <a:t>Flat design biotechnology concept illustrated</a:t>
            </a:r>
            <a:endParaRPr/>
          </a:p>
          <a:p>
            <a:pPr indent="-304800" lvl="0" marL="457200" rtl="0" algn="l">
              <a:spcBef>
                <a:spcPts val="0"/>
              </a:spcBef>
              <a:spcAft>
                <a:spcPts val="0"/>
              </a:spcAft>
              <a:buSzPts val="1200"/>
              <a:buChar char="●"/>
            </a:pPr>
            <a:r>
              <a:rPr lang="en">
                <a:solidFill>
                  <a:schemeClr val="hlink"/>
                </a:solidFill>
                <a:uFill>
                  <a:noFill/>
                </a:uFill>
                <a:hlinkClick r:id="rId5"/>
              </a:rPr>
              <a:t>Flat biotechnology laboratory illustration</a:t>
            </a:r>
            <a:endParaRPr/>
          </a:p>
          <a:p>
            <a:pPr indent="-304800" lvl="0" marL="457200" rtl="0" algn="l">
              <a:spcBef>
                <a:spcPts val="0"/>
              </a:spcBef>
              <a:spcAft>
                <a:spcPts val="0"/>
              </a:spcAft>
              <a:buSzPts val="1200"/>
              <a:buChar char="●"/>
            </a:pPr>
            <a:r>
              <a:rPr lang="en">
                <a:solidFill>
                  <a:schemeClr val="hlink"/>
                </a:solidFill>
                <a:uFill>
                  <a:noFill/>
                </a:uFill>
                <a:hlinkClick r:id="rId6"/>
              </a:rPr>
              <a:t>Flat design biotechnology concept illustrated</a:t>
            </a:r>
            <a:endParaRPr/>
          </a:p>
          <a:p>
            <a:pPr indent="0" lvl="0" marL="0" rtl="0" algn="l">
              <a:spcBef>
                <a:spcPts val="300"/>
              </a:spcBef>
              <a:spcAft>
                <a:spcPts val="0"/>
              </a:spcAft>
              <a:buClr>
                <a:schemeClr val="dk1"/>
              </a:buClr>
              <a:buSzPts val="1100"/>
              <a:buFont typeface="Arial"/>
              <a:buNone/>
            </a:pPr>
            <a:r>
              <a:t/>
            </a:r>
            <a:endParaRPr/>
          </a:p>
          <a:p>
            <a:pPr indent="0" lvl="0" marL="0" rtl="0" algn="l">
              <a:spcBef>
                <a:spcPts val="300"/>
              </a:spcBef>
              <a:spcAft>
                <a:spcPts val="0"/>
              </a:spcAft>
              <a:buClr>
                <a:schemeClr val="dk1"/>
              </a:buClr>
              <a:buSzPts val="1100"/>
              <a:buFont typeface="Arial"/>
              <a:buNone/>
            </a:pPr>
            <a:r>
              <a:rPr b="1" lang="en"/>
              <a:t>PHOTOS</a:t>
            </a:r>
            <a:endParaRPr b="1"/>
          </a:p>
          <a:p>
            <a:pPr indent="-304800" lvl="0" marL="457200" rtl="0" algn="l">
              <a:spcBef>
                <a:spcPts val="300"/>
              </a:spcBef>
              <a:spcAft>
                <a:spcPts val="0"/>
              </a:spcAft>
              <a:buSzPts val="1200"/>
              <a:buChar char="●"/>
            </a:pPr>
            <a:r>
              <a:rPr lang="en">
                <a:solidFill>
                  <a:schemeClr val="hlink"/>
                </a:solidFill>
                <a:uFill>
                  <a:noFill/>
                </a:uFill>
                <a:hlinkClick r:id="rId7"/>
              </a:rPr>
              <a:t>Scientist holding green chemicals</a:t>
            </a:r>
            <a:endParaRPr/>
          </a:p>
          <a:p>
            <a:pPr indent="-304800" lvl="0" marL="457200" rtl="0" algn="l">
              <a:spcBef>
                <a:spcPts val="0"/>
              </a:spcBef>
              <a:spcAft>
                <a:spcPts val="0"/>
              </a:spcAft>
              <a:buSzPts val="1200"/>
              <a:buChar char="●"/>
            </a:pPr>
            <a:r>
              <a:rPr lang="en">
                <a:solidFill>
                  <a:schemeClr val="hlink"/>
                </a:solidFill>
                <a:uFill>
                  <a:noFill/>
                </a:uFill>
                <a:hlinkClick r:id="rId8"/>
              </a:rPr>
              <a:t>Medium shot researcher holding plant</a:t>
            </a:r>
            <a:endParaRPr/>
          </a:p>
          <a:p>
            <a:pPr indent="-304800" lvl="0" marL="457200" rtl="0" algn="l">
              <a:spcBef>
                <a:spcPts val="0"/>
              </a:spcBef>
              <a:spcAft>
                <a:spcPts val="0"/>
              </a:spcAft>
              <a:buSzPts val="1200"/>
              <a:buChar char="●"/>
            </a:pPr>
            <a:r>
              <a:rPr lang="en">
                <a:solidFill>
                  <a:schemeClr val="hlink"/>
                </a:solidFill>
                <a:uFill>
                  <a:noFill/>
                </a:uFill>
                <a:hlinkClick r:id="rId9"/>
              </a:rPr>
              <a:t>Front view of researcher with test tube and plant in the biotechnology laboratory</a:t>
            </a:r>
            <a:endParaRPr/>
          </a:p>
          <a:p>
            <a:pPr indent="-304800" lvl="0" marL="457200" rtl="0" algn="l">
              <a:spcBef>
                <a:spcPts val="0"/>
              </a:spcBef>
              <a:spcAft>
                <a:spcPts val="0"/>
              </a:spcAft>
              <a:buSzPts val="1200"/>
              <a:buChar char="●"/>
            </a:pPr>
            <a:r>
              <a:rPr lang="en">
                <a:solidFill>
                  <a:schemeClr val="hlink"/>
                </a:solidFill>
                <a:uFill>
                  <a:noFill/>
                </a:uFill>
                <a:hlinkClick r:id="rId10"/>
              </a:rPr>
              <a:t>Male researcher in the laboratory</a:t>
            </a:r>
            <a:endParaRPr/>
          </a:p>
          <a:p>
            <a:pPr indent="-304800" lvl="0" marL="457200" rtl="0" algn="l">
              <a:spcBef>
                <a:spcPts val="0"/>
              </a:spcBef>
              <a:spcAft>
                <a:spcPts val="0"/>
              </a:spcAft>
              <a:buSzPts val="1200"/>
              <a:buChar char="●"/>
            </a:pPr>
            <a:r>
              <a:rPr lang="en">
                <a:solidFill>
                  <a:schemeClr val="hlink"/>
                </a:solidFill>
                <a:uFill>
                  <a:noFill/>
                </a:uFill>
                <a:hlinkClick r:id="rId11"/>
              </a:rPr>
              <a:t>Close up scientist in laboratory</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56" name="Shape 3056"/>
        <p:cNvGrpSpPr/>
        <p:nvPr/>
      </p:nvGrpSpPr>
      <p:grpSpPr>
        <a:xfrm>
          <a:off x="0" y="0"/>
          <a:ext cx="0" cy="0"/>
          <a:chOff x="0" y="0"/>
          <a:chExt cx="0" cy="0"/>
        </a:xfrm>
      </p:grpSpPr>
      <p:sp>
        <p:nvSpPr>
          <p:cNvPr id="3057" name="Google Shape;3057;p69"/>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rgbClr val="FFFFFF"/>
                </a:solidFill>
              </a:rPr>
              <a:t>by keeping the </a:t>
            </a:r>
            <a:r>
              <a:rPr b="1" lang="en" sz="1100">
                <a:solidFill>
                  <a:srgbClr val="869FB1"/>
                </a:solidFill>
                <a:uFill>
                  <a:noFill/>
                </a:uFill>
                <a:hlinkClick action="ppaction://hlinksldjump" r:id="rId4">
                  <a:extLst>
                    <a:ext uri="{A12FA001-AC4F-418D-AE19-62706E023703}">
                      <ahyp:hlinkClr val="tx"/>
                    </a:ext>
                  </a:extLst>
                </a:hlinkClick>
              </a:rPr>
              <a:t>Thanks</a:t>
            </a:r>
            <a:r>
              <a:rPr lang="en" sz="1100">
                <a:solidFill>
                  <a:srgbClr val="869FB2"/>
                </a:solidFill>
              </a:rPr>
              <a:t> </a:t>
            </a:r>
            <a:r>
              <a:rPr lang="en" sz="1100">
                <a:solidFill>
                  <a:srgbClr val="FFFFFF"/>
                </a:solidFill>
              </a:rPr>
              <a:t>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3058" name="Google Shape;3058;p69"/>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a:t>
            </a:r>
            <a:endParaRPr sz="2400">
              <a:solidFill>
                <a:srgbClr val="FFFFFF"/>
              </a:solidFill>
            </a:endParaRPr>
          </a:p>
        </p:txBody>
      </p:sp>
      <p:sp>
        <p:nvSpPr>
          <p:cNvPr id="3059" name="Google Shape;3059;p69"/>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63" name="Shape 3063"/>
        <p:cNvGrpSpPr/>
        <p:nvPr/>
      </p:nvGrpSpPr>
      <p:grpSpPr>
        <a:xfrm>
          <a:off x="0" y="0"/>
          <a:ext cx="0" cy="0"/>
          <a:chOff x="0" y="0"/>
          <a:chExt cx="0" cy="0"/>
        </a:xfrm>
      </p:grpSpPr>
      <p:sp>
        <p:nvSpPr>
          <p:cNvPr id="3064" name="Google Shape;3064;p70"/>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3065" name="Google Shape;3065;p70"/>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be a Premium user on </a:t>
            </a:r>
            <a:r>
              <a:rPr b="1" lang="en" sz="1000" u="sng">
                <a:solidFill>
                  <a:srgbClr val="869FB2"/>
                </a:solidFill>
              </a:rPr>
              <a:t>S</a:t>
            </a:r>
            <a:r>
              <a:rPr b="1" lang="en" sz="1100" u="sng">
                <a:solidFill>
                  <a:srgbClr val="869FB2"/>
                </a:solidFill>
                <a:hlinkClick r:id="rId3">
                  <a:extLst>
                    <a:ext uri="{A12FA001-AC4F-418D-AE19-62706E023703}">
                      <ahyp:hlinkClr val="tx"/>
                    </a:ext>
                  </a:extLst>
                </a:hlinkClick>
              </a:rPr>
              <a:t>lidesgo</a:t>
            </a:r>
            <a:r>
              <a:rPr lang="en" sz="1100">
                <a:solidFill>
                  <a:srgbClr val="FFFFFF"/>
                </a:solidFill>
              </a:rPr>
              <a:t>.</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3066" name="Google Shape;3066;p70"/>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35"/>
          <p:cNvSpPr/>
          <p:nvPr/>
        </p:nvSpPr>
        <p:spPr>
          <a:xfrm>
            <a:off x="2119350" y="466725"/>
            <a:ext cx="4905300" cy="33243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5"/>
          <p:cNvSpPr txBox="1"/>
          <p:nvPr>
            <p:ph type="title"/>
          </p:nvPr>
        </p:nvSpPr>
        <p:spPr>
          <a:xfrm>
            <a:off x="2697630" y="1122350"/>
            <a:ext cx="3748800" cy="917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658" name="Google Shape;658;p35"/>
          <p:cNvSpPr txBox="1"/>
          <p:nvPr>
            <p:ph idx="1" type="subTitle"/>
          </p:nvPr>
        </p:nvSpPr>
        <p:spPr>
          <a:xfrm>
            <a:off x="2697600" y="2039450"/>
            <a:ext cx="3748800" cy="959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This can</a:t>
            </a:r>
            <a:r>
              <a:rPr lang="en"/>
              <a:t> be the part of the presentation where you can introduce yourself, write your email…</a:t>
            </a:r>
            <a:endParaRPr/>
          </a:p>
        </p:txBody>
      </p:sp>
      <p:grpSp>
        <p:nvGrpSpPr>
          <p:cNvPr id="659" name="Google Shape;659;p35"/>
          <p:cNvGrpSpPr/>
          <p:nvPr/>
        </p:nvGrpSpPr>
        <p:grpSpPr>
          <a:xfrm>
            <a:off x="2300416" y="3619400"/>
            <a:ext cx="4543157" cy="1523991"/>
            <a:chOff x="2004700" y="3926200"/>
            <a:chExt cx="1044500" cy="350375"/>
          </a:xfrm>
        </p:grpSpPr>
        <p:sp>
          <p:nvSpPr>
            <p:cNvPr id="660" name="Google Shape;660;p35"/>
            <p:cNvSpPr/>
            <p:nvPr/>
          </p:nvSpPr>
          <p:spPr>
            <a:xfrm>
              <a:off x="2192525" y="4158675"/>
              <a:ext cx="597425" cy="117600"/>
            </a:xfrm>
            <a:custGeom>
              <a:rect b="b" l="l" r="r" t="t"/>
              <a:pathLst>
                <a:path extrusionOk="0" h="4704" w="23897">
                  <a:moveTo>
                    <a:pt x="0" y="1"/>
                  </a:moveTo>
                  <a:lnTo>
                    <a:pt x="0" y="4704"/>
                  </a:lnTo>
                  <a:lnTo>
                    <a:pt x="23896" y="4704"/>
                  </a:lnTo>
                  <a:lnTo>
                    <a:pt x="23896"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5"/>
            <p:cNvSpPr/>
            <p:nvPr/>
          </p:nvSpPr>
          <p:spPr>
            <a:xfrm>
              <a:off x="2524125" y="4158975"/>
              <a:ext cx="525075" cy="117600"/>
            </a:xfrm>
            <a:custGeom>
              <a:rect b="b" l="l" r="r" t="t"/>
              <a:pathLst>
                <a:path extrusionOk="0" h="4704" w="21003">
                  <a:moveTo>
                    <a:pt x="0" y="0"/>
                  </a:moveTo>
                  <a:lnTo>
                    <a:pt x="0" y="4703"/>
                  </a:lnTo>
                  <a:lnTo>
                    <a:pt x="18645" y="4703"/>
                  </a:lnTo>
                  <a:cubicBezTo>
                    <a:pt x="19943" y="4703"/>
                    <a:pt x="21003" y="3644"/>
                    <a:pt x="21003" y="2346"/>
                  </a:cubicBezTo>
                  <a:cubicBezTo>
                    <a:pt x="21003" y="1048"/>
                    <a:pt x="19943" y="0"/>
                    <a:pt x="186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5"/>
            <p:cNvSpPr/>
            <p:nvPr/>
          </p:nvSpPr>
          <p:spPr>
            <a:xfrm>
              <a:off x="2524400" y="4187550"/>
              <a:ext cx="471525" cy="60150"/>
            </a:xfrm>
            <a:custGeom>
              <a:rect b="b" l="l" r="r" t="t"/>
              <a:pathLst>
                <a:path extrusionOk="0" h="2406" w="18861">
                  <a:moveTo>
                    <a:pt x="1" y="0"/>
                  </a:moveTo>
                  <a:lnTo>
                    <a:pt x="1" y="2406"/>
                  </a:lnTo>
                  <a:lnTo>
                    <a:pt x="18860" y="2406"/>
                  </a:lnTo>
                  <a:lnTo>
                    <a:pt x="188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5"/>
            <p:cNvSpPr/>
            <p:nvPr/>
          </p:nvSpPr>
          <p:spPr>
            <a:xfrm>
              <a:off x="2192225" y="4187550"/>
              <a:ext cx="331900" cy="60150"/>
            </a:xfrm>
            <a:custGeom>
              <a:rect b="b" l="l" r="r" t="t"/>
              <a:pathLst>
                <a:path extrusionOk="0" h="2406" w="13276">
                  <a:moveTo>
                    <a:pt x="1" y="0"/>
                  </a:moveTo>
                  <a:lnTo>
                    <a:pt x="1" y="2406"/>
                  </a:lnTo>
                  <a:lnTo>
                    <a:pt x="13276" y="2406"/>
                  </a:lnTo>
                  <a:lnTo>
                    <a:pt x="1327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5"/>
            <p:cNvSpPr/>
            <p:nvPr/>
          </p:nvSpPr>
          <p:spPr>
            <a:xfrm>
              <a:off x="2263675" y="4041100"/>
              <a:ext cx="597700" cy="117600"/>
            </a:xfrm>
            <a:custGeom>
              <a:rect b="b" l="l" r="r" t="t"/>
              <a:pathLst>
                <a:path extrusionOk="0" h="4704" w="23908">
                  <a:moveTo>
                    <a:pt x="0" y="1"/>
                  </a:moveTo>
                  <a:lnTo>
                    <a:pt x="0" y="4704"/>
                  </a:lnTo>
                  <a:lnTo>
                    <a:pt x="23908" y="4704"/>
                  </a:lnTo>
                  <a:lnTo>
                    <a:pt x="2390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5"/>
            <p:cNvSpPr/>
            <p:nvPr/>
          </p:nvSpPr>
          <p:spPr>
            <a:xfrm>
              <a:off x="2004700" y="4041400"/>
              <a:ext cx="525100" cy="117600"/>
            </a:xfrm>
            <a:custGeom>
              <a:rect b="b" l="l" r="r" t="t"/>
              <a:pathLst>
                <a:path extrusionOk="0" h="4704" w="21004">
                  <a:moveTo>
                    <a:pt x="2358" y="1"/>
                  </a:moveTo>
                  <a:cubicBezTo>
                    <a:pt x="1060" y="1"/>
                    <a:pt x="1" y="1048"/>
                    <a:pt x="1" y="2346"/>
                  </a:cubicBezTo>
                  <a:cubicBezTo>
                    <a:pt x="1" y="3644"/>
                    <a:pt x="1060" y="4703"/>
                    <a:pt x="2358" y="4703"/>
                  </a:cubicBezTo>
                  <a:lnTo>
                    <a:pt x="21003" y="4703"/>
                  </a:lnTo>
                  <a:lnTo>
                    <a:pt x="21003"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5"/>
            <p:cNvSpPr/>
            <p:nvPr/>
          </p:nvSpPr>
          <p:spPr>
            <a:xfrm>
              <a:off x="2057975" y="4070275"/>
              <a:ext cx="471525" cy="60450"/>
            </a:xfrm>
            <a:custGeom>
              <a:rect b="b" l="l" r="r" t="t"/>
              <a:pathLst>
                <a:path extrusionOk="0" h="2418" w="18861">
                  <a:moveTo>
                    <a:pt x="1" y="0"/>
                  </a:moveTo>
                  <a:lnTo>
                    <a:pt x="1" y="2417"/>
                  </a:lnTo>
                  <a:lnTo>
                    <a:pt x="18860" y="2417"/>
                  </a:lnTo>
                  <a:lnTo>
                    <a:pt x="188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5"/>
            <p:cNvSpPr/>
            <p:nvPr/>
          </p:nvSpPr>
          <p:spPr>
            <a:xfrm>
              <a:off x="2529775" y="4070275"/>
              <a:ext cx="331900" cy="60450"/>
            </a:xfrm>
            <a:custGeom>
              <a:rect b="b" l="l" r="r" t="t"/>
              <a:pathLst>
                <a:path extrusionOk="0" h="2418" w="13276">
                  <a:moveTo>
                    <a:pt x="0" y="0"/>
                  </a:moveTo>
                  <a:lnTo>
                    <a:pt x="0" y="2417"/>
                  </a:lnTo>
                  <a:lnTo>
                    <a:pt x="13276" y="2417"/>
                  </a:lnTo>
                  <a:lnTo>
                    <a:pt x="1327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5"/>
            <p:cNvSpPr/>
            <p:nvPr/>
          </p:nvSpPr>
          <p:spPr>
            <a:xfrm>
              <a:off x="2228250" y="4076525"/>
              <a:ext cx="49125" cy="47650"/>
            </a:xfrm>
            <a:custGeom>
              <a:rect b="b" l="l" r="r" t="t"/>
              <a:pathLst>
                <a:path extrusionOk="0" h="1906" w="1965">
                  <a:moveTo>
                    <a:pt x="0" y="0"/>
                  </a:moveTo>
                  <a:lnTo>
                    <a:pt x="0" y="1905"/>
                  </a:lnTo>
                  <a:lnTo>
                    <a:pt x="988" y="1524"/>
                  </a:lnTo>
                  <a:lnTo>
                    <a:pt x="1965" y="1905"/>
                  </a:lnTo>
                  <a:lnTo>
                    <a:pt x="196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5"/>
            <p:cNvSpPr/>
            <p:nvPr/>
          </p:nvSpPr>
          <p:spPr>
            <a:xfrm>
              <a:off x="2428875" y="3926200"/>
              <a:ext cx="597400" cy="117600"/>
            </a:xfrm>
            <a:custGeom>
              <a:rect b="b" l="l" r="r" t="t"/>
              <a:pathLst>
                <a:path extrusionOk="0" h="4704" w="23896">
                  <a:moveTo>
                    <a:pt x="0" y="1"/>
                  </a:moveTo>
                  <a:lnTo>
                    <a:pt x="0" y="4704"/>
                  </a:lnTo>
                  <a:lnTo>
                    <a:pt x="23896" y="4704"/>
                  </a:lnTo>
                  <a:lnTo>
                    <a:pt x="2389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5"/>
            <p:cNvSpPr/>
            <p:nvPr/>
          </p:nvSpPr>
          <p:spPr>
            <a:xfrm>
              <a:off x="2169600" y="3926200"/>
              <a:ext cx="525100" cy="117600"/>
            </a:xfrm>
            <a:custGeom>
              <a:rect b="b" l="l" r="r" t="t"/>
              <a:pathLst>
                <a:path extrusionOk="0" h="4704" w="21004">
                  <a:moveTo>
                    <a:pt x="2346" y="1"/>
                  </a:moveTo>
                  <a:cubicBezTo>
                    <a:pt x="1048" y="1"/>
                    <a:pt x="1" y="1060"/>
                    <a:pt x="1" y="2358"/>
                  </a:cubicBezTo>
                  <a:cubicBezTo>
                    <a:pt x="1" y="3656"/>
                    <a:pt x="1060" y="4704"/>
                    <a:pt x="2346" y="4704"/>
                  </a:cubicBezTo>
                  <a:lnTo>
                    <a:pt x="21003" y="4704"/>
                  </a:lnTo>
                  <a:lnTo>
                    <a:pt x="2100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5"/>
            <p:cNvSpPr/>
            <p:nvPr/>
          </p:nvSpPr>
          <p:spPr>
            <a:xfrm>
              <a:off x="2223175" y="3955375"/>
              <a:ext cx="471225" cy="60150"/>
            </a:xfrm>
            <a:custGeom>
              <a:rect b="b" l="l" r="r" t="t"/>
              <a:pathLst>
                <a:path extrusionOk="0" h="2406" w="18849">
                  <a:moveTo>
                    <a:pt x="1" y="1"/>
                  </a:moveTo>
                  <a:lnTo>
                    <a:pt x="1" y="2406"/>
                  </a:lnTo>
                  <a:lnTo>
                    <a:pt x="18848" y="2406"/>
                  </a:lnTo>
                  <a:lnTo>
                    <a:pt x="1884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5"/>
            <p:cNvSpPr/>
            <p:nvPr/>
          </p:nvSpPr>
          <p:spPr>
            <a:xfrm>
              <a:off x="2694675" y="3955375"/>
              <a:ext cx="331900" cy="60150"/>
            </a:xfrm>
            <a:custGeom>
              <a:rect b="b" l="l" r="r" t="t"/>
              <a:pathLst>
                <a:path extrusionOk="0" h="2406" w="13276">
                  <a:moveTo>
                    <a:pt x="0" y="1"/>
                  </a:moveTo>
                  <a:lnTo>
                    <a:pt x="0" y="2406"/>
                  </a:lnTo>
                  <a:lnTo>
                    <a:pt x="13276" y="2406"/>
                  </a:lnTo>
                  <a:lnTo>
                    <a:pt x="13276" y="1"/>
                  </a:ln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5"/>
            <p:cNvSpPr/>
            <p:nvPr/>
          </p:nvSpPr>
          <p:spPr>
            <a:xfrm>
              <a:off x="2393450" y="3961625"/>
              <a:ext cx="49125" cy="47350"/>
            </a:xfrm>
            <a:custGeom>
              <a:rect b="b" l="l" r="r" t="t"/>
              <a:pathLst>
                <a:path extrusionOk="0" h="1894" w="1965">
                  <a:moveTo>
                    <a:pt x="0" y="1"/>
                  </a:moveTo>
                  <a:lnTo>
                    <a:pt x="0" y="1894"/>
                  </a:lnTo>
                  <a:lnTo>
                    <a:pt x="988" y="1501"/>
                  </a:lnTo>
                  <a:lnTo>
                    <a:pt x="1965" y="1894"/>
                  </a:lnTo>
                  <a:lnTo>
                    <a:pt x="196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70" name="Shape 3070"/>
        <p:cNvGrpSpPr/>
        <p:nvPr/>
      </p:nvGrpSpPr>
      <p:grpSpPr>
        <a:xfrm>
          <a:off x="0" y="0"/>
          <a:ext cx="0" cy="0"/>
          <a:chOff x="0" y="0"/>
          <a:chExt cx="0" cy="0"/>
        </a:xfrm>
      </p:grpSpPr>
      <p:sp>
        <p:nvSpPr>
          <p:cNvPr id="3071" name="Google Shape;3071;p71"/>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3072" name="Google Shape;3072;p71"/>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Nunito Black</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https://fonts.google.com/specimen/Nunito</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Lato</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https://fonts.google.com/specimen/Lato</a:t>
            </a:r>
            <a:r>
              <a:rPr lang="en" sz="1100">
                <a:solidFill>
                  <a:schemeClr val="lt1"/>
                </a:solidFill>
              </a:rPr>
              <a:t>)</a:t>
            </a:r>
            <a:endParaRPr sz="1100">
              <a:solidFill>
                <a:schemeClr val="lt1"/>
              </a:solidFill>
            </a:endParaRPr>
          </a:p>
        </p:txBody>
      </p:sp>
      <p:sp>
        <p:nvSpPr>
          <p:cNvPr id="3073" name="Google Shape;3073;p71"/>
          <p:cNvSpPr/>
          <p:nvPr/>
        </p:nvSpPr>
        <p:spPr>
          <a:xfrm>
            <a:off x="2052650" y="2988225"/>
            <a:ext cx="791400" cy="754200"/>
          </a:xfrm>
          <a:prstGeom prst="roundRect">
            <a:avLst>
              <a:gd fmla="val 16667" name="adj"/>
            </a:avLst>
          </a:prstGeom>
          <a:solidFill>
            <a:schemeClr val="dk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1"/>
          <p:cNvSpPr/>
          <p:nvPr/>
        </p:nvSpPr>
        <p:spPr>
          <a:xfrm>
            <a:off x="3114470" y="2988225"/>
            <a:ext cx="791400" cy="754200"/>
          </a:xfrm>
          <a:prstGeom prst="roundRect">
            <a:avLst>
              <a:gd fmla="val 16667"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1"/>
          <p:cNvSpPr/>
          <p:nvPr/>
        </p:nvSpPr>
        <p:spPr>
          <a:xfrm>
            <a:off x="4176289" y="2988225"/>
            <a:ext cx="791400" cy="754200"/>
          </a:xfrm>
          <a:prstGeom prst="roundRect">
            <a:avLst>
              <a:gd fmla="val 16667" name="adj"/>
            </a:avLst>
          </a:prstGeom>
          <a:solidFill>
            <a:srgbClr val="CFF1F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1"/>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#000000</a:t>
            </a:r>
            <a:endParaRPr sz="1000">
              <a:solidFill>
                <a:srgbClr val="FFFFFF"/>
              </a:solidFill>
            </a:endParaRPr>
          </a:p>
        </p:txBody>
      </p:sp>
      <p:sp>
        <p:nvSpPr>
          <p:cNvPr id="3077" name="Google Shape;3077;p71"/>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3078" name="Google Shape;3078;p71"/>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#cff1f2</a:t>
            </a:r>
            <a:endParaRPr sz="1000">
              <a:solidFill>
                <a:schemeClr val="dk1"/>
              </a:solidFill>
            </a:endParaRPr>
          </a:p>
        </p:txBody>
      </p:sp>
      <p:sp>
        <p:nvSpPr>
          <p:cNvPr id="3079" name="Google Shape;3079;p71"/>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Fonts &amp; colors used</a:t>
            </a:r>
            <a:endParaRPr sz="2400">
              <a:solidFill>
                <a:srgbClr val="FFFFFF"/>
              </a:solidFill>
            </a:endParaRPr>
          </a:p>
        </p:txBody>
      </p:sp>
      <p:sp>
        <p:nvSpPr>
          <p:cNvPr id="3080" name="Google Shape;3080;p71"/>
          <p:cNvSpPr/>
          <p:nvPr/>
        </p:nvSpPr>
        <p:spPr>
          <a:xfrm>
            <a:off x="5238125" y="2988225"/>
            <a:ext cx="791400" cy="754200"/>
          </a:xfrm>
          <a:prstGeom prst="roundRect">
            <a:avLst>
              <a:gd fmla="val 16667" name="adj"/>
            </a:avLst>
          </a:prstGeom>
          <a:solidFill>
            <a:srgbClr val="56B2D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1"/>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#56b2db</a:t>
            </a:r>
            <a:endParaRPr sz="1000">
              <a:solidFill>
                <a:srgbClr val="FFFFFF"/>
              </a:solidFill>
            </a:endParaRPr>
          </a:p>
        </p:txBody>
      </p:sp>
      <p:sp>
        <p:nvSpPr>
          <p:cNvPr id="3082" name="Google Shape;3082;p71"/>
          <p:cNvSpPr/>
          <p:nvPr/>
        </p:nvSpPr>
        <p:spPr>
          <a:xfrm>
            <a:off x="3114475" y="3919325"/>
            <a:ext cx="791400" cy="754200"/>
          </a:xfrm>
          <a:prstGeom prst="roundRect">
            <a:avLst>
              <a:gd fmla="val 16667" name="adj"/>
            </a:avLst>
          </a:prstGeom>
          <a:solidFill>
            <a:srgbClr val="FECBC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1"/>
          <p:cNvSpPr/>
          <p:nvPr/>
        </p:nvSpPr>
        <p:spPr>
          <a:xfrm>
            <a:off x="4176295" y="3919325"/>
            <a:ext cx="791400" cy="754200"/>
          </a:xfrm>
          <a:prstGeom prst="roundRect">
            <a:avLst>
              <a:gd fmla="val 16667" name="adj"/>
            </a:avLst>
          </a:prstGeom>
          <a:solidFill>
            <a:srgbClr val="FE9F9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1"/>
          <p:cNvSpPr/>
          <p:nvPr/>
        </p:nvSpPr>
        <p:spPr>
          <a:xfrm>
            <a:off x="5238114" y="3919325"/>
            <a:ext cx="791400" cy="754200"/>
          </a:xfrm>
          <a:prstGeom prst="roundRect">
            <a:avLst>
              <a:gd fmla="val 16667" name="adj"/>
            </a:avLst>
          </a:prstGeom>
          <a:solidFill>
            <a:srgbClr val="0E404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1"/>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#fecbc8</a:t>
            </a:r>
            <a:endParaRPr sz="1000">
              <a:solidFill>
                <a:schemeClr val="dk1"/>
              </a:solidFill>
            </a:endParaRPr>
          </a:p>
        </p:txBody>
      </p:sp>
      <p:sp>
        <p:nvSpPr>
          <p:cNvPr id="3086" name="Google Shape;3086;p71"/>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#fe9f9b</a:t>
            </a:r>
            <a:endParaRPr sz="1000">
              <a:solidFill>
                <a:srgbClr val="FFFFFF"/>
              </a:solidFill>
            </a:endParaRPr>
          </a:p>
        </p:txBody>
      </p:sp>
      <p:sp>
        <p:nvSpPr>
          <p:cNvPr id="3087" name="Google Shape;3087;p71"/>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#0e4042</a:t>
            </a:r>
            <a:endParaRPr sz="1000">
              <a:solidFill>
                <a:srgbClr val="FFFFFF"/>
              </a:solidFill>
            </a:endParaRPr>
          </a:p>
        </p:txBody>
      </p:sp>
      <p:sp>
        <p:nvSpPr>
          <p:cNvPr id="3088" name="Google Shape;3088;p71"/>
          <p:cNvSpPr/>
          <p:nvPr/>
        </p:nvSpPr>
        <p:spPr>
          <a:xfrm>
            <a:off x="6299950" y="2988225"/>
            <a:ext cx="791400" cy="754200"/>
          </a:xfrm>
          <a:prstGeom prst="roundRect">
            <a:avLst>
              <a:gd fmla="val 16667" name="adj"/>
            </a:avLst>
          </a:prstGeom>
          <a:solidFill>
            <a:srgbClr val="49E1E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1"/>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#49e1e6</a:t>
            </a:r>
            <a:endParaRPr sz="1000">
              <a:solidFill>
                <a:schemeClr val="dk1"/>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93" name="Shape 3093"/>
        <p:cNvGrpSpPr/>
        <p:nvPr/>
      </p:nvGrpSpPr>
      <p:grpSpPr>
        <a:xfrm>
          <a:off x="0" y="0"/>
          <a:ext cx="0" cy="0"/>
          <a:chOff x="0" y="0"/>
          <a:chExt cx="0" cy="0"/>
        </a:xfrm>
      </p:grpSpPr>
      <p:sp>
        <p:nvSpPr>
          <p:cNvPr id="3094" name="Google Shape;3094;p72"/>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3095" name="Google Shape;3095;p72"/>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3096" name="Google Shape;3096;p72">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3097" name="Google Shape;3097;p72">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3098" name="Google Shape;3098;p72">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3099" name="Google Shape;3099;p72">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3100" name="Google Shape;3100;p72"/>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3101" name="Google Shape;3101;p72"/>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3102" name="Google Shape;3102;p72"/>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3103" name="Google Shape;3103;p72"/>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3104" name="Google Shape;3104;p72">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3105" name="Google Shape;3105;p72"/>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09" name="Shape 3109"/>
        <p:cNvGrpSpPr/>
        <p:nvPr/>
      </p:nvGrpSpPr>
      <p:grpSpPr>
        <a:xfrm>
          <a:off x="0" y="0"/>
          <a:ext cx="0" cy="0"/>
          <a:chOff x="0" y="0"/>
          <a:chExt cx="0" cy="0"/>
        </a:xfrm>
      </p:grpSpPr>
      <p:sp>
        <p:nvSpPr>
          <p:cNvPr id="3110" name="Google Shape;3110;p73"/>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3111" name="Google Shape;3111;p73"/>
          <p:cNvGrpSpPr/>
          <p:nvPr/>
        </p:nvGrpSpPr>
        <p:grpSpPr>
          <a:xfrm>
            <a:off x="5156078" y="3085736"/>
            <a:ext cx="474294" cy="551291"/>
            <a:chOff x="4727025" y="1332775"/>
            <a:chExt cx="59900" cy="69625"/>
          </a:xfrm>
        </p:grpSpPr>
        <p:sp>
          <p:nvSpPr>
            <p:cNvPr id="3112" name="Google Shape;3112;p7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4" name="Google Shape;3114;p73"/>
          <p:cNvGrpSpPr/>
          <p:nvPr/>
        </p:nvGrpSpPr>
        <p:grpSpPr>
          <a:xfrm>
            <a:off x="5769734" y="2314340"/>
            <a:ext cx="555653" cy="557031"/>
            <a:chOff x="4820425" y="1329900"/>
            <a:chExt cx="70175" cy="70350"/>
          </a:xfrm>
        </p:grpSpPr>
        <p:sp>
          <p:nvSpPr>
            <p:cNvPr id="3115" name="Google Shape;3115;p7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9" name="Google Shape;3119;p73"/>
          <p:cNvGrpSpPr/>
          <p:nvPr/>
        </p:nvGrpSpPr>
        <p:grpSpPr>
          <a:xfrm>
            <a:off x="6396103" y="2318845"/>
            <a:ext cx="582574" cy="533871"/>
            <a:chOff x="4903200" y="1331525"/>
            <a:chExt cx="73575" cy="67425"/>
          </a:xfrm>
        </p:grpSpPr>
        <p:sp>
          <p:nvSpPr>
            <p:cNvPr id="3120" name="Google Shape;3120;p7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2" name="Google Shape;3122;p73"/>
          <p:cNvGrpSpPr/>
          <p:nvPr/>
        </p:nvGrpSpPr>
        <p:grpSpPr>
          <a:xfrm>
            <a:off x="5755581" y="3078709"/>
            <a:ext cx="583960" cy="565345"/>
            <a:chOff x="4815575" y="1416800"/>
            <a:chExt cx="73750" cy="71400"/>
          </a:xfrm>
        </p:grpSpPr>
        <p:sp>
          <p:nvSpPr>
            <p:cNvPr id="3123" name="Google Shape;3123;p7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6" name="Google Shape;3126;p73"/>
          <p:cNvGrpSpPr/>
          <p:nvPr/>
        </p:nvGrpSpPr>
        <p:grpSpPr>
          <a:xfrm>
            <a:off x="6390362" y="3108896"/>
            <a:ext cx="589898" cy="504970"/>
            <a:chOff x="4902475" y="1418875"/>
            <a:chExt cx="74500" cy="63775"/>
          </a:xfrm>
        </p:grpSpPr>
        <p:sp>
          <p:nvSpPr>
            <p:cNvPr id="3127" name="Google Shape;3127;p7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9" name="Google Shape;3129;p73"/>
          <p:cNvGrpSpPr/>
          <p:nvPr/>
        </p:nvGrpSpPr>
        <p:grpSpPr>
          <a:xfrm>
            <a:off x="5765577" y="3826000"/>
            <a:ext cx="563967" cy="567127"/>
            <a:chOff x="4818100" y="1507675"/>
            <a:chExt cx="71225" cy="71625"/>
          </a:xfrm>
        </p:grpSpPr>
        <p:sp>
          <p:nvSpPr>
            <p:cNvPr id="3130" name="Google Shape;3130;p7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4" name="Google Shape;3134;p73"/>
          <p:cNvGrpSpPr/>
          <p:nvPr/>
        </p:nvGrpSpPr>
        <p:grpSpPr>
          <a:xfrm>
            <a:off x="5079075" y="3829461"/>
            <a:ext cx="628301" cy="588505"/>
            <a:chOff x="4721450" y="1509475"/>
            <a:chExt cx="79350" cy="74325"/>
          </a:xfrm>
        </p:grpSpPr>
        <p:sp>
          <p:nvSpPr>
            <p:cNvPr id="3135" name="Google Shape;3135;p7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9" name="Google Shape;3139;p73"/>
          <p:cNvGrpSpPr/>
          <p:nvPr/>
        </p:nvGrpSpPr>
        <p:grpSpPr>
          <a:xfrm>
            <a:off x="6424608" y="3814027"/>
            <a:ext cx="557038" cy="562772"/>
            <a:chOff x="4906800" y="1507500"/>
            <a:chExt cx="70350" cy="71075"/>
          </a:xfrm>
        </p:grpSpPr>
        <p:sp>
          <p:nvSpPr>
            <p:cNvPr id="3140" name="Google Shape;3140;p7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5" name="Google Shape;3145;p73"/>
          <p:cNvGrpSpPr/>
          <p:nvPr/>
        </p:nvGrpSpPr>
        <p:grpSpPr>
          <a:xfrm>
            <a:off x="4462216" y="2340963"/>
            <a:ext cx="517934" cy="517934"/>
            <a:chOff x="3736598" y="2170606"/>
            <a:chExt cx="404889" cy="404889"/>
          </a:xfrm>
        </p:grpSpPr>
        <p:sp>
          <p:nvSpPr>
            <p:cNvPr id="3146" name="Google Shape;3146;p7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0" name="Google Shape;3150;p73"/>
          <p:cNvGrpSpPr/>
          <p:nvPr/>
        </p:nvGrpSpPr>
        <p:grpSpPr>
          <a:xfrm>
            <a:off x="3729277" y="2341061"/>
            <a:ext cx="586986" cy="517740"/>
            <a:chOff x="3161917" y="2170682"/>
            <a:chExt cx="458870" cy="404737"/>
          </a:xfrm>
        </p:grpSpPr>
        <p:sp>
          <p:nvSpPr>
            <p:cNvPr id="3151" name="Google Shape;3151;p7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4" name="Google Shape;3154;p73"/>
          <p:cNvGrpSpPr/>
          <p:nvPr/>
        </p:nvGrpSpPr>
        <p:grpSpPr>
          <a:xfrm>
            <a:off x="3752299" y="3102400"/>
            <a:ext cx="540943" cy="517963"/>
            <a:chOff x="3179914" y="2889488"/>
            <a:chExt cx="422876" cy="404911"/>
          </a:xfrm>
        </p:grpSpPr>
        <p:sp>
          <p:nvSpPr>
            <p:cNvPr id="3155" name="Google Shape;3155;p7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1" name="Google Shape;3161;p73"/>
          <p:cNvGrpSpPr/>
          <p:nvPr/>
        </p:nvGrpSpPr>
        <p:grpSpPr>
          <a:xfrm>
            <a:off x="4453093" y="3102358"/>
            <a:ext cx="536180" cy="518047"/>
            <a:chOff x="3729467" y="2889422"/>
            <a:chExt cx="419153" cy="404977"/>
          </a:xfrm>
        </p:grpSpPr>
        <p:sp>
          <p:nvSpPr>
            <p:cNvPr id="3162" name="Google Shape;3162;p7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73"/>
          <p:cNvGrpSpPr/>
          <p:nvPr/>
        </p:nvGrpSpPr>
        <p:grpSpPr>
          <a:xfrm>
            <a:off x="1990126" y="3445787"/>
            <a:ext cx="965351" cy="134611"/>
            <a:chOff x="4411970" y="2962952"/>
            <a:chExt cx="706544" cy="104212"/>
          </a:xfrm>
        </p:grpSpPr>
        <p:sp>
          <p:nvSpPr>
            <p:cNvPr id="3170" name="Google Shape;3170;p7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73"/>
          <p:cNvGrpSpPr/>
          <p:nvPr/>
        </p:nvGrpSpPr>
        <p:grpSpPr>
          <a:xfrm>
            <a:off x="1990126" y="3041077"/>
            <a:ext cx="960158" cy="289172"/>
            <a:chOff x="4411970" y="2726085"/>
            <a:chExt cx="643107" cy="193659"/>
          </a:xfrm>
        </p:grpSpPr>
        <p:sp>
          <p:nvSpPr>
            <p:cNvPr id="3175" name="Google Shape;3175;p7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8" name="Google Shape;3178;p73"/>
          <p:cNvGrpSpPr/>
          <p:nvPr/>
        </p:nvGrpSpPr>
        <p:grpSpPr>
          <a:xfrm>
            <a:off x="998624" y="3295400"/>
            <a:ext cx="811503" cy="252584"/>
            <a:chOff x="4411970" y="4340222"/>
            <a:chExt cx="779467" cy="242683"/>
          </a:xfrm>
        </p:grpSpPr>
        <p:sp>
          <p:nvSpPr>
            <p:cNvPr id="3179" name="Google Shape;3179;p7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2" name="Google Shape;3182;p73"/>
          <p:cNvGrpSpPr/>
          <p:nvPr/>
        </p:nvGrpSpPr>
        <p:grpSpPr>
          <a:xfrm>
            <a:off x="1990126" y="2709308"/>
            <a:ext cx="965160" cy="216230"/>
            <a:chOff x="4411970" y="2468674"/>
            <a:chExt cx="747317" cy="167425"/>
          </a:xfrm>
        </p:grpSpPr>
        <p:sp>
          <p:nvSpPr>
            <p:cNvPr id="3183" name="Google Shape;3183;p7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5" name="Google Shape;3185;p73"/>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6" name="Google Shape;3186;p73"/>
          <p:cNvGrpSpPr/>
          <p:nvPr/>
        </p:nvGrpSpPr>
        <p:grpSpPr>
          <a:xfrm>
            <a:off x="997692" y="2334687"/>
            <a:ext cx="1959041" cy="208784"/>
            <a:chOff x="6336019" y="3733725"/>
            <a:chExt cx="2566206" cy="351310"/>
          </a:xfrm>
        </p:grpSpPr>
        <p:sp>
          <p:nvSpPr>
            <p:cNvPr id="3187" name="Google Shape;3187;p7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1" name="Google Shape;3191;p73"/>
          <p:cNvGrpSpPr/>
          <p:nvPr/>
        </p:nvGrpSpPr>
        <p:grpSpPr>
          <a:xfrm>
            <a:off x="1990126" y="3950602"/>
            <a:ext cx="946551" cy="153200"/>
            <a:chOff x="4404545" y="3301592"/>
            <a:chExt cx="782403" cy="129272"/>
          </a:xfrm>
        </p:grpSpPr>
        <p:sp>
          <p:nvSpPr>
            <p:cNvPr id="3192" name="Google Shape;3192;p7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4" name="Google Shape;3194;p73"/>
          <p:cNvGrpSpPr/>
          <p:nvPr/>
        </p:nvGrpSpPr>
        <p:grpSpPr>
          <a:xfrm>
            <a:off x="1990126" y="3695937"/>
            <a:ext cx="962257" cy="139127"/>
            <a:chOff x="4411970" y="3131459"/>
            <a:chExt cx="710520" cy="117397"/>
          </a:xfrm>
        </p:grpSpPr>
        <p:sp>
          <p:nvSpPr>
            <p:cNvPr id="3195" name="Google Shape;3195;p7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197" name="Google Shape;3197;p73"/>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8" name="Google Shape;3198;p73"/>
          <p:cNvGrpSpPr/>
          <p:nvPr/>
        </p:nvGrpSpPr>
        <p:grpSpPr>
          <a:xfrm>
            <a:off x="990271" y="3621603"/>
            <a:ext cx="823838" cy="458988"/>
            <a:chOff x="4411970" y="1801825"/>
            <a:chExt cx="734586" cy="409262"/>
          </a:xfrm>
        </p:grpSpPr>
        <p:sp>
          <p:nvSpPr>
            <p:cNvPr id="3199" name="Google Shape;3199;p7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1" name="Google Shape;3201;p73"/>
          <p:cNvGrpSpPr/>
          <p:nvPr/>
        </p:nvGrpSpPr>
        <p:grpSpPr>
          <a:xfrm>
            <a:off x="3095243" y="2339173"/>
            <a:ext cx="521514" cy="521514"/>
            <a:chOff x="5681300" y="2527788"/>
            <a:chExt cx="805800" cy="805800"/>
          </a:xfrm>
        </p:grpSpPr>
        <p:sp>
          <p:nvSpPr>
            <p:cNvPr id="3202" name="Google Shape;3202;p7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4" name="Google Shape;3204;p73"/>
          <p:cNvGrpSpPr/>
          <p:nvPr/>
        </p:nvGrpSpPr>
        <p:grpSpPr>
          <a:xfrm>
            <a:off x="3089483" y="3094865"/>
            <a:ext cx="533033" cy="533033"/>
            <a:chOff x="4049800" y="640400"/>
            <a:chExt cx="858900" cy="858900"/>
          </a:xfrm>
        </p:grpSpPr>
        <p:sp>
          <p:nvSpPr>
            <p:cNvPr id="3205" name="Google Shape;3205;p7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7" name="Google Shape;3207;p73"/>
          <p:cNvGrpSpPr/>
          <p:nvPr/>
        </p:nvGrpSpPr>
        <p:grpSpPr>
          <a:xfrm>
            <a:off x="3014966" y="3772543"/>
            <a:ext cx="682068" cy="682068"/>
            <a:chOff x="5080188" y="927900"/>
            <a:chExt cx="961200" cy="961200"/>
          </a:xfrm>
        </p:grpSpPr>
        <p:sp>
          <p:nvSpPr>
            <p:cNvPr id="3208" name="Google Shape;3208;p7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6" name="Google Shape;3216;p73"/>
          <p:cNvGrpSpPr/>
          <p:nvPr/>
        </p:nvGrpSpPr>
        <p:grpSpPr>
          <a:xfrm>
            <a:off x="4478465" y="3869234"/>
            <a:ext cx="505650" cy="504006"/>
            <a:chOff x="6039282" y="1042577"/>
            <a:chExt cx="734315" cy="731929"/>
          </a:xfrm>
        </p:grpSpPr>
        <p:sp>
          <p:nvSpPr>
            <p:cNvPr id="3217" name="Google Shape;3217;p7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8" name="Google Shape;3238;p73"/>
          <p:cNvGrpSpPr/>
          <p:nvPr/>
        </p:nvGrpSpPr>
        <p:grpSpPr>
          <a:xfrm>
            <a:off x="5091067" y="2298862"/>
            <a:ext cx="567744" cy="602136"/>
            <a:chOff x="1825800" y="1651625"/>
            <a:chExt cx="539989" cy="571775"/>
          </a:xfrm>
        </p:grpSpPr>
        <p:sp>
          <p:nvSpPr>
            <p:cNvPr id="3239" name="Google Shape;3239;p7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3" name="Google Shape;3243;p73"/>
          <p:cNvGrpSpPr/>
          <p:nvPr/>
        </p:nvGrpSpPr>
        <p:grpSpPr>
          <a:xfrm>
            <a:off x="3765995" y="3855579"/>
            <a:ext cx="508123" cy="507955"/>
            <a:chOff x="1897577" y="2802432"/>
            <a:chExt cx="492176" cy="492014"/>
          </a:xfrm>
        </p:grpSpPr>
        <p:sp>
          <p:nvSpPr>
            <p:cNvPr id="3244" name="Google Shape;3244;p7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6" name="Google Shape;3256;p73"/>
          <p:cNvGrpSpPr/>
          <p:nvPr/>
        </p:nvGrpSpPr>
        <p:grpSpPr>
          <a:xfrm>
            <a:off x="997525" y="4169123"/>
            <a:ext cx="809227" cy="200842"/>
            <a:chOff x="2013045" y="4813233"/>
            <a:chExt cx="921986" cy="228854"/>
          </a:xfrm>
        </p:grpSpPr>
        <p:sp>
          <p:nvSpPr>
            <p:cNvPr id="3257" name="Google Shape;3257;p7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9" name="Google Shape;3259;p73"/>
          <p:cNvGrpSpPr/>
          <p:nvPr/>
        </p:nvGrpSpPr>
        <p:grpSpPr>
          <a:xfrm>
            <a:off x="1005985" y="2656004"/>
            <a:ext cx="792421" cy="269941"/>
            <a:chOff x="1046767" y="4756633"/>
            <a:chExt cx="859646" cy="292841"/>
          </a:xfrm>
        </p:grpSpPr>
        <p:sp>
          <p:nvSpPr>
            <p:cNvPr id="3260" name="Google Shape;3260;p7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63" name="Google Shape;3263;p73"/>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3"/>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3"/>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3"/>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67" name="Google Shape;3267;p73"/>
          <p:cNvGrpSpPr/>
          <p:nvPr/>
        </p:nvGrpSpPr>
        <p:grpSpPr>
          <a:xfrm>
            <a:off x="7141841" y="2550562"/>
            <a:ext cx="166473" cy="141497"/>
            <a:chOff x="4660325" y="1866850"/>
            <a:chExt cx="68350" cy="58100"/>
          </a:xfrm>
        </p:grpSpPr>
        <p:sp>
          <p:nvSpPr>
            <p:cNvPr id="3268" name="Google Shape;3268;p7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0" name="Google Shape;3270;p73"/>
          <p:cNvGrpSpPr/>
          <p:nvPr/>
        </p:nvGrpSpPr>
        <p:grpSpPr>
          <a:xfrm>
            <a:off x="7451186" y="2576286"/>
            <a:ext cx="162515" cy="90049"/>
            <a:chOff x="4791775" y="1877500"/>
            <a:chExt cx="66725" cy="36975"/>
          </a:xfrm>
        </p:grpSpPr>
        <p:sp>
          <p:nvSpPr>
            <p:cNvPr id="3271" name="Google Shape;3271;p7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3" name="Google Shape;3273;p73"/>
          <p:cNvGrpSpPr/>
          <p:nvPr/>
        </p:nvGrpSpPr>
        <p:grpSpPr>
          <a:xfrm>
            <a:off x="7772899" y="2576286"/>
            <a:ext cx="144979" cy="90049"/>
            <a:chOff x="4923925" y="1877500"/>
            <a:chExt cx="59525" cy="36975"/>
          </a:xfrm>
        </p:grpSpPr>
        <p:sp>
          <p:nvSpPr>
            <p:cNvPr id="3274" name="Google Shape;3274;p7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6" name="Google Shape;3276;p73"/>
          <p:cNvGrpSpPr/>
          <p:nvPr/>
        </p:nvGrpSpPr>
        <p:grpSpPr>
          <a:xfrm>
            <a:off x="8067390" y="2558477"/>
            <a:ext cx="141447" cy="125667"/>
            <a:chOff x="5058450" y="1870100"/>
            <a:chExt cx="58075" cy="51600"/>
          </a:xfrm>
        </p:grpSpPr>
        <p:sp>
          <p:nvSpPr>
            <p:cNvPr id="3277" name="Google Shape;3277;p7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73"/>
          <p:cNvGrpSpPr/>
          <p:nvPr/>
        </p:nvGrpSpPr>
        <p:grpSpPr>
          <a:xfrm>
            <a:off x="7481905" y="2980885"/>
            <a:ext cx="101077" cy="107645"/>
            <a:chOff x="4811425" y="2065025"/>
            <a:chExt cx="41500" cy="44200"/>
          </a:xfrm>
        </p:grpSpPr>
        <p:sp>
          <p:nvSpPr>
            <p:cNvPr id="3280" name="Google Shape;3280;p7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2" name="Google Shape;3282;p73"/>
          <p:cNvGrpSpPr/>
          <p:nvPr/>
        </p:nvGrpSpPr>
        <p:grpSpPr>
          <a:xfrm>
            <a:off x="7774342" y="2981098"/>
            <a:ext cx="120867" cy="107218"/>
            <a:chOff x="4929875" y="2065025"/>
            <a:chExt cx="49625" cy="44025"/>
          </a:xfrm>
        </p:grpSpPr>
        <p:sp>
          <p:nvSpPr>
            <p:cNvPr id="3283" name="Google Shape;3283;p7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5" name="Google Shape;3285;p73"/>
          <p:cNvGrpSpPr/>
          <p:nvPr/>
        </p:nvGrpSpPr>
        <p:grpSpPr>
          <a:xfrm>
            <a:off x="8103011" y="2984112"/>
            <a:ext cx="70206" cy="101191"/>
            <a:chOff x="5083925" y="2066350"/>
            <a:chExt cx="28825" cy="41550"/>
          </a:xfrm>
        </p:grpSpPr>
        <p:sp>
          <p:nvSpPr>
            <p:cNvPr id="3286" name="Google Shape;3286;p7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8" name="Google Shape;3288;p73"/>
          <p:cNvGrpSpPr/>
          <p:nvPr/>
        </p:nvGrpSpPr>
        <p:grpSpPr>
          <a:xfrm>
            <a:off x="7134565" y="2999759"/>
            <a:ext cx="181026" cy="69896"/>
            <a:chOff x="4659775" y="2072775"/>
            <a:chExt cx="74325" cy="28700"/>
          </a:xfrm>
        </p:grpSpPr>
        <p:sp>
          <p:nvSpPr>
            <p:cNvPr id="3289" name="Google Shape;3289;p7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2" name="Google Shape;3292;p73"/>
          <p:cNvGrpSpPr/>
          <p:nvPr/>
        </p:nvGrpSpPr>
        <p:grpSpPr>
          <a:xfrm>
            <a:off x="8054421" y="2790324"/>
            <a:ext cx="167387" cy="89197"/>
            <a:chOff x="4662475" y="1976500"/>
            <a:chExt cx="68725" cy="36625"/>
          </a:xfrm>
        </p:grpSpPr>
        <p:sp>
          <p:nvSpPr>
            <p:cNvPr id="3293" name="Google Shape;3293;p7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6" name="Google Shape;3296;p73"/>
          <p:cNvGrpSpPr/>
          <p:nvPr/>
        </p:nvGrpSpPr>
        <p:grpSpPr>
          <a:xfrm>
            <a:off x="7751326" y="2793764"/>
            <a:ext cx="166899" cy="82317"/>
            <a:chOff x="4920150" y="1977875"/>
            <a:chExt cx="68525" cy="33800"/>
          </a:xfrm>
        </p:grpSpPr>
        <p:sp>
          <p:nvSpPr>
            <p:cNvPr id="3297" name="Google Shape;3297;p7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0" name="Google Shape;3300;p73"/>
          <p:cNvGrpSpPr/>
          <p:nvPr/>
        </p:nvGrpSpPr>
        <p:grpSpPr>
          <a:xfrm>
            <a:off x="7162483" y="3197682"/>
            <a:ext cx="125190" cy="127859"/>
            <a:chOff x="4676550" y="2160575"/>
            <a:chExt cx="51400" cy="52500"/>
          </a:xfrm>
        </p:grpSpPr>
        <p:sp>
          <p:nvSpPr>
            <p:cNvPr id="3301" name="Google Shape;3301;p7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4" name="Google Shape;3304;p73"/>
          <p:cNvGrpSpPr/>
          <p:nvPr/>
        </p:nvGrpSpPr>
        <p:grpSpPr>
          <a:xfrm>
            <a:off x="7459741" y="3204714"/>
            <a:ext cx="145405" cy="113794"/>
            <a:chOff x="4768325" y="2163475"/>
            <a:chExt cx="59700" cy="46725"/>
          </a:xfrm>
        </p:grpSpPr>
        <p:sp>
          <p:nvSpPr>
            <p:cNvPr id="3305" name="Google Shape;3305;p7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7" name="Google Shape;3307;p73"/>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3"/>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3"/>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3"/>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3"/>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3"/>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3" name="Google Shape;3313;p73"/>
          <p:cNvGrpSpPr/>
          <p:nvPr/>
        </p:nvGrpSpPr>
        <p:grpSpPr>
          <a:xfrm>
            <a:off x="7476059" y="3459808"/>
            <a:ext cx="112768" cy="106853"/>
            <a:chOff x="4768575" y="2253950"/>
            <a:chExt cx="46300" cy="43875"/>
          </a:xfrm>
        </p:grpSpPr>
        <p:sp>
          <p:nvSpPr>
            <p:cNvPr id="3314" name="Google Shape;3314;p7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6" name="Google Shape;3316;p73"/>
          <p:cNvGrpSpPr/>
          <p:nvPr/>
        </p:nvGrpSpPr>
        <p:grpSpPr>
          <a:xfrm>
            <a:off x="7775682" y="3948834"/>
            <a:ext cx="118187" cy="146246"/>
            <a:chOff x="4960900" y="2433225"/>
            <a:chExt cx="48525" cy="60050"/>
          </a:xfrm>
        </p:grpSpPr>
        <p:sp>
          <p:nvSpPr>
            <p:cNvPr id="3317" name="Google Shape;3317;p7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73"/>
          <p:cNvGrpSpPr/>
          <p:nvPr/>
        </p:nvGrpSpPr>
        <p:grpSpPr>
          <a:xfrm>
            <a:off x="7464247" y="4212895"/>
            <a:ext cx="136394" cy="143810"/>
            <a:chOff x="4854075" y="2527625"/>
            <a:chExt cx="56000" cy="59050"/>
          </a:xfrm>
        </p:grpSpPr>
        <p:sp>
          <p:nvSpPr>
            <p:cNvPr id="3320" name="Google Shape;3320;p7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2" name="Google Shape;3322;p73"/>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3"/>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3"/>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5" name="Google Shape;3325;p73"/>
          <p:cNvGrpSpPr/>
          <p:nvPr/>
        </p:nvGrpSpPr>
        <p:grpSpPr>
          <a:xfrm>
            <a:off x="8088458" y="3676639"/>
            <a:ext cx="99312" cy="160797"/>
            <a:chOff x="5059700" y="2334775"/>
            <a:chExt cx="40775" cy="66025"/>
          </a:xfrm>
        </p:grpSpPr>
        <p:sp>
          <p:nvSpPr>
            <p:cNvPr id="3326" name="Google Shape;3326;p7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5" name="Google Shape;3335;p73"/>
          <p:cNvGrpSpPr/>
          <p:nvPr/>
        </p:nvGrpSpPr>
        <p:grpSpPr>
          <a:xfrm>
            <a:off x="8045622" y="3941771"/>
            <a:ext cx="184984" cy="160371"/>
            <a:chOff x="5037700" y="2430325"/>
            <a:chExt cx="75950" cy="65850"/>
          </a:xfrm>
        </p:grpSpPr>
        <p:sp>
          <p:nvSpPr>
            <p:cNvPr id="3336" name="Google Shape;3336;p7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8" name="Google Shape;3338;p73"/>
          <p:cNvGrpSpPr/>
          <p:nvPr/>
        </p:nvGrpSpPr>
        <p:grpSpPr>
          <a:xfrm>
            <a:off x="7465128" y="3708223"/>
            <a:ext cx="173014" cy="97629"/>
            <a:chOff x="4756975" y="2341800"/>
            <a:chExt cx="91975" cy="51925"/>
          </a:xfrm>
        </p:grpSpPr>
        <p:sp>
          <p:nvSpPr>
            <p:cNvPr id="3339" name="Google Shape;3339;p7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9" name="Google Shape;3359;p73"/>
          <p:cNvGrpSpPr/>
          <p:nvPr/>
        </p:nvGrpSpPr>
        <p:grpSpPr>
          <a:xfrm>
            <a:off x="7732065" y="4196920"/>
            <a:ext cx="212497" cy="175761"/>
            <a:chOff x="4943575" y="2516350"/>
            <a:chExt cx="98675" cy="81700"/>
          </a:xfrm>
        </p:grpSpPr>
        <p:sp>
          <p:nvSpPr>
            <p:cNvPr id="3360" name="Google Shape;3360;p7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8" name="Google Shape;3438;p73"/>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3"/>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3"/>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3"/>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3"/>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6" name="Shape 3446"/>
        <p:cNvGrpSpPr/>
        <p:nvPr/>
      </p:nvGrpSpPr>
      <p:grpSpPr>
        <a:xfrm>
          <a:off x="0" y="0"/>
          <a:ext cx="0" cy="0"/>
          <a:chOff x="0" y="0"/>
          <a:chExt cx="0" cy="0"/>
        </a:xfrm>
      </p:grpSpPr>
      <p:grpSp>
        <p:nvGrpSpPr>
          <p:cNvPr id="3447" name="Google Shape;3447;p74"/>
          <p:cNvGrpSpPr/>
          <p:nvPr/>
        </p:nvGrpSpPr>
        <p:grpSpPr>
          <a:xfrm>
            <a:off x="722058" y="957091"/>
            <a:ext cx="2492868" cy="1379876"/>
            <a:chOff x="2654821" y="2311071"/>
            <a:chExt cx="2279715" cy="1262120"/>
          </a:xfrm>
        </p:grpSpPr>
        <p:grpSp>
          <p:nvGrpSpPr>
            <p:cNvPr id="3448" name="Google Shape;3448;p74"/>
            <p:cNvGrpSpPr/>
            <p:nvPr/>
          </p:nvGrpSpPr>
          <p:grpSpPr>
            <a:xfrm>
              <a:off x="4034269" y="2840745"/>
              <a:ext cx="40212" cy="36437"/>
              <a:chOff x="4293400" y="2574725"/>
              <a:chExt cx="84425" cy="80100"/>
            </a:xfrm>
          </p:grpSpPr>
          <p:sp>
            <p:nvSpPr>
              <p:cNvPr id="3449" name="Google Shape;3449;p7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450" name="Google Shape;3450;p7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1" name="Google Shape;3451;p74"/>
            <p:cNvGrpSpPr/>
            <p:nvPr/>
          </p:nvGrpSpPr>
          <p:grpSpPr>
            <a:xfrm>
              <a:off x="3894606" y="2334874"/>
              <a:ext cx="913198" cy="518984"/>
              <a:chOff x="4000175" y="1462675"/>
              <a:chExt cx="1917275" cy="1140875"/>
            </a:xfrm>
          </p:grpSpPr>
          <p:sp>
            <p:nvSpPr>
              <p:cNvPr id="3452" name="Google Shape;3452;p7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453" name="Google Shape;3453;p74"/>
              <p:cNvGrpSpPr/>
              <p:nvPr/>
            </p:nvGrpSpPr>
            <p:grpSpPr>
              <a:xfrm>
                <a:off x="4000175" y="1462675"/>
                <a:ext cx="1917275" cy="1140875"/>
                <a:chOff x="4000175" y="1462675"/>
                <a:chExt cx="1917275" cy="1140875"/>
              </a:xfrm>
            </p:grpSpPr>
            <p:sp>
              <p:nvSpPr>
                <p:cNvPr id="3454" name="Google Shape;3454;p7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455" name="Google Shape;3455;p7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459" name="Google Shape;3459;p7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60" name="Google Shape;3460;p74"/>
            <p:cNvGrpSpPr/>
            <p:nvPr/>
          </p:nvGrpSpPr>
          <p:grpSpPr>
            <a:xfrm>
              <a:off x="3875768" y="2846704"/>
              <a:ext cx="44796" cy="47366"/>
              <a:chOff x="3960625" y="2587825"/>
              <a:chExt cx="94050" cy="104125"/>
            </a:xfrm>
          </p:grpSpPr>
          <p:sp>
            <p:nvSpPr>
              <p:cNvPr id="3461" name="Google Shape;3461;p7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462" name="Google Shape;3462;p7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3" name="Google Shape;3463;p74"/>
            <p:cNvGrpSpPr/>
            <p:nvPr/>
          </p:nvGrpSpPr>
          <p:grpSpPr>
            <a:xfrm>
              <a:off x="3782759" y="2807162"/>
              <a:ext cx="82686" cy="85487"/>
              <a:chOff x="3765350" y="2500900"/>
              <a:chExt cx="173600" cy="187925"/>
            </a:xfrm>
          </p:grpSpPr>
          <p:sp>
            <p:nvSpPr>
              <p:cNvPr id="3464" name="Google Shape;3464;p7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465" name="Google Shape;3465;p7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0" name="Google Shape;3470;p74"/>
            <p:cNvGrpSpPr/>
            <p:nvPr/>
          </p:nvGrpSpPr>
          <p:grpSpPr>
            <a:xfrm>
              <a:off x="3775674" y="2798496"/>
              <a:ext cx="40545" cy="23564"/>
              <a:chOff x="3750475" y="2481850"/>
              <a:chExt cx="85125" cy="51800"/>
            </a:xfrm>
          </p:grpSpPr>
          <p:sp>
            <p:nvSpPr>
              <p:cNvPr id="3471" name="Google Shape;3471;p7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473" name="Google Shape;3473;p74"/>
            <p:cNvGrpSpPr/>
            <p:nvPr/>
          </p:nvGrpSpPr>
          <p:grpSpPr>
            <a:xfrm>
              <a:off x="3716946" y="2776024"/>
              <a:ext cx="81971" cy="76912"/>
              <a:chOff x="3627175" y="2432450"/>
              <a:chExt cx="172100" cy="169075"/>
            </a:xfrm>
          </p:grpSpPr>
          <p:sp>
            <p:nvSpPr>
              <p:cNvPr id="3474" name="Google Shape;3474;p7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476" name="Google Shape;3476;p7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477" name="Google Shape;3477;p74"/>
            <p:cNvGrpSpPr/>
            <p:nvPr/>
          </p:nvGrpSpPr>
          <p:grpSpPr>
            <a:xfrm>
              <a:off x="3685682" y="2845624"/>
              <a:ext cx="29311" cy="45055"/>
              <a:chOff x="3561536" y="2585450"/>
              <a:chExt cx="61539" cy="99045"/>
            </a:xfrm>
          </p:grpSpPr>
          <p:sp>
            <p:nvSpPr>
              <p:cNvPr id="3478" name="Google Shape;3478;p7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480" name="Google Shape;3480;p74"/>
            <p:cNvGrpSpPr/>
            <p:nvPr/>
          </p:nvGrpSpPr>
          <p:grpSpPr>
            <a:xfrm>
              <a:off x="3849905" y="2572252"/>
              <a:ext cx="74339" cy="119559"/>
              <a:chOff x="3906325" y="1984500"/>
              <a:chExt cx="156075" cy="262825"/>
            </a:xfrm>
          </p:grpSpPr>
          <p:sp>
            <p:nvSpPr>
              <p:cNvPr id="3481" name="Google Shape;3481;p7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482" name="Google Shape;3482;p7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74"/>
            <p:cNvGrpSpPr/>
            <p:nvPr/>
          </p:nvGrpSpPr>
          <p:grpSpPr>
            <a:xfrm>
              <a:off x="2654821" y="2414345"/>
              <a:ext cx="667570" cy="558731"/>
              <a:chOff x="1397225" y="1637375"/>
              <a:chExt cx="1401575" cy="1228250"/>
            </a:xfrm>
          </p:grpSpPr>
          <p:sp>
            <p:nvSpPr>
              <p:cNvPr id="3484" name="Google Shape;3484;p7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485" name="Google Shape;3485;p74"/>
              <p:cNvGrpSpPr/>
              <p:nvPr/>
            </p:nvGrpSpPr>
            <p:grpSpPr>
              <a:xfrm>
                <a:off x="1397225" y="1637375"/>
                <a:ext cx="1398775" cy="1228250"/>
                <a:chOff x="1397225" y="1637375"/>
                <a:chExt cx="1398775" cy="1228250"/>
              </a:xfrm>
            </p:grpSpPr>
            <p:sp>
              <p:nvSpPr>
                <p:cNvPr id="3486" name="Google Shape;3486;p7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88" name="Google Shape;3488;p74"/>
            <p:cNvGrpSpPr/>
            <p:nvPr/>
          </p:nvGrpSpPr>
          <p:grpSpPr>
            <a:xfrm>
              <a:off x="3230417" y="3103734"/>
              <a:ext cx="282982" cy="280332"/>
              <a:chOff x="2605700" y="3152850"/>
              <a:chExt cx="594125" cy="616250"/>
            </a:xfrm>
          </p:grpSpPr>
          <p:sp>
            <p:nvSpPr>
              <p:cNvPr id="3489" name="Google Shape;3489;p7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490" name="Google Shape;3490;p7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491" name="Google Shape;3491;p74"/>
            <p:cNvGrpSpPr/>
            <p:nvPr/>
          </p:nvGrpSpPr>
          <p:grpSpPr>
            <a:xfrm>
              <a:off x="3265985" y="3226989"/>
              <a:ext cx="87151" cy="346202"/>
              <a:chOff x="2680375" y="3423800"/>
              <a:chExt cx="182975" cy="761050"/>
            </a:xfrm>
          </p:grpSpPr>
          <p:sp>
            <p:nvSpPr>
              <p:cNvPr id="3492" name="Google Shape;3492;p7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493" name="Google Shape;3493;p7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4" name="Google Shape;3494;p74"/>
            <p:cNvGrpSpPr/>
            <p:nvPr/>
          </p:nvGrpSpPr>
          <p:grpSpPr>
            <a:xfrm>
              <a:off x="3855466" y="3289811"/>
              <a:ext cx="112514" cy="94210"/>
              <a:chOff x="3918000" y="3561900"/>
              <a:chExt cx="236225" cy="207100"/>
            </a:xfrm>
          </p:grpSpPr>
          <p:sp>
            <p:nvSpPr>
              <p:cNvPr id="3495" name="Google Shape;3495;p7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496" name="Google Shape;3496;p7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97" name="Google Shape;3497;p74"/>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4"/>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4"/>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500" name="Google Shape;3500;p74"/>
            <p:cNvGrpSpPr/>
            <p:nvPr/>
          </p:nvGrpSpPr>
          <p:grpSpPr>
            <a:xfrm>
              <a:off x="2905224" y="2311071"/>
              <a:ext cx="596721" cy="528992"/>
              <a:chOff x="1922950" y="1410350"/>
              <a:chExt cx="1252825" cy="1162875"/>
            </a:xfrm>
          </p:grpSpPr>
          <p:sp>
            <p:nvSpPr>
              <p:cNvPr id="3501" name="Google Shape;3501;p7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517" name="Google Shape;3517;p74"/>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4"/>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4"/>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4"/>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4"/>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4"/>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4"/>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4"/>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4"/>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4"/>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4"/>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4"/>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4"/>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4"/>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4"/>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4"/>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4"/>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4"/>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4"/>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4"/>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537" name="Google Shape;3537;p74"/>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538" name="Google Shape;3538;p74"/>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39" name="Google Shape;3539;p74"/>
            <p:cNvGrpSpPr/>
            <p:nvPr/>
          </p:nvGrpSpPr>
          <p:grpSpPr>
            <a:xfrm>
              <a:off x="3280929" y="3294542"/>
              <a:ext cx="109894" cy="272224"/>
              <a:chOff x="2711750" y="3572300"/>
              <a:chExt cx="230725" cy="598425"/>
            </a:xfrm>
          </p:grpSpPr>
          <p:sp>
            <p:nvSpPr>
              <p:cNvPr id="3540" name="Google Shape;3540;p7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2" name="Google Shape;3542;p74"/>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43" name="Google Shape;3543;p74"/>
            <p:cNvGrpSpPr/>
            <p:nvPr/>
          </p:nvGrpSpPr>
          <p:grpSpPr>
            <a:xfrm>
              <a:off x="3790439" y="2408636"/>
              <a:ext cx="73017" cy="75684"/>
              <a:chOff x="3781475" y="1624825"/>
              <a:chExt cx="153300" cy="166375"/>
            </a:xfrm>
          </p:grpSpPr>
          <p:sp>
            <p:nvSpPr>
              <p:cNvPr id="3544" name="Google Shape;3544;p7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8" name="Google Shape;3548;p74"/>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4"/>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4"/>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4"/>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4"/>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4"/>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4"/>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55" name="Google Shape;3555;p74"/>
            <p:cNvGrpSpPr/>
            <p:nvPr/>
          </p:nvGrpSpPr>
          <p:grpSpPr>
            <a:xfrm>
              <a:off x="4403342" y="3107749"/>
              <a:ext cx="316680" cy="101374"/>
              <a:chOff x="5068275" y="3161675"/>
              <a:chExt cx="664875" cy="222850"/>
            </a:xfrm>
          </p:grpSpPr>
          <p:sp>
            <p:nvSpPr>
              <p:cNvPr id="3556" name="Google Shape;3556;p7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60" name="Google Shape;3560;p74"/>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4"/>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4"/>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4"/>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4"/>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4"/>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4"/>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4"/>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4"/>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4"/>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4"/>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4"/>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4"/>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4"/>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4"/>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4"/>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4"/>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4"/>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4"/>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4"/>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4"/>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4"/>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4"/>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4"/>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4"/>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4"/>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4"/>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4"/>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4"/>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89" name="Google Shape;3589;p74"/>
            <p:cNvGrpSpPr/>
            <p:nvPr/>
          </p:nvGrpSpPr>
          <p:grpSpPr>
            <a:xfrm>
              <a:off x="3697513" y="2707266"/>
              <a:ext cx="59549" cy="79733"/>
              <a:chOff x="3586375" y="2281300"/>
              <a:chExt cx="125025" cy="175275"/>
            </a:xfrm>
          </p:grpSpPr>
          <p:sp>
            <p:nvSpPr>
              <p:cNvPr id="3590" name="Google Shape;3590;p7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2" name="Google Shape;3592;p74"/>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593" name="Google Shape;3593;p74"/>
            <p:cNvGrpSpPr/>
            <p:nvPr/>
          </p:nvGrpSpPr>
          <p:grpSpPr>
            <a:xfrm>
              <a:off x="4513224" y="3221724"/>
              <a:ext cx="274563" cy="280321"/>
              <a:chOff x="5298975" y="3412225"/>
              <a:chExt cx="576450" cy="616225"/>
            </a:xfrm>
          </p:grpSpPr>
          <p:sp>
            <p:nvSpPr>
              <p:cNvPr id="3594" name="Google Shape;3594;p7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595" name="Google Shape;3595;p7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6" name="Google Shape;3596;p74"/>
            <p:cNvGrpSpPr/>
            <p:nvPr/>
          </p:nvGrpSpPr>
          <p:grpSpPr>
            <a:xfrm>
              <a:off x="4824403" y="3421846"/>
              <a:ext cx="110132" cy="130647"/>
              <a:chOff x="5952300" y="3852150"/>
              <a:chExt cx="231225" cy="287200"/>
            </a:xfrm>
          </p:grpSpPr>
          <p:sp>
            <p:nvSpPr>
              <p:cNvPr id="3597" name="Google Shape;3597;p7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99" name="Google Shape;3599;p74"/>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4"/>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4"/>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4"/>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4"/>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4"/>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4"/>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4"/>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07" name="Google Shape;3607;p74"/>
            <p:cNvGrpSpPr/>
            <p:nvPr/>
          </p:nvGrpSpPr>
          <p:grpSpPr>
            <a:xfrm>
              <a:off x="4295710" y="3079670"/>
              <a:ext cx="14968" cy="27135"/>
              <a:chOff x="4842300" y="3099950"/>
              <a:chExt cx="31425" cy="59650"/>
            </a:xfrm>
          </p:grpSpPr>
          <p:sp>
            <p:nvSpPr>
              <p:cNvPr id="3608" name="Google Shape;3608;p7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2" name="Google Shape;3612;p74"/>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4"/>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4"/>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4"/>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4"/>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4"/>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4"/>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4"/>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20" name="Google Shape;3620;p74"/>
            <p:cNvGrpSpPr/>
            <p:nvPr/>
          </p:nvGrpSpPr>
          <p:grpSpPr>
            <a:xfrm>
              <a:off x="3831056" y="2816010"/>
              <a:ext cx="37378" cy="27612"/>
              <a:chOff x="3866750" y="2520350"/>
              <a:chExt cx="78475" cy="60700"/>
            </a:xfrm>
          </p:grpSpPr>
          <p:sp>
            <p:nvSpPr>
              <p:cNvPr id="3621" name="Google Shape;3621;p7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25" name="Google Shape;3625;p74"/>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4"/>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4"/>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4"/>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4"/>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4"/>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4"/>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4"/>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4"/>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4"/>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4"/>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4"/>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4"/>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4"/>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4"/>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4"/>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4"/>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642" name="Google Shape;3642;p74"/>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4"/>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4"/>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4"/>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4"/>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4"/>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4"/>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4"/>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4"/>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4"/>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4"/>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4"/>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654" name="Google Shape;3654;p74"/>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4"/>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4"/>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4"/>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4"/>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4"/>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4"/>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4"/>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4"/>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4"/>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4"/>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4"/>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4"/>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7" name="Google Shape;3667;p74"/>
            <p:cNvGrpSpPr/>
            <p:nvPr/>
          </p:nvGrpSpPr>
          <p:grpSpPr>
            <a:xfrm>
              <a:off x="3632736" y="3051591"/>
              <a:ext cx="63288" cy="45217"/>
              <a:chOff x="3450375" y="3038225"/>
              <a:chExt cx="132875" cy="99400"/>
            </a:xfrm>
          </p:grpSpPr>
          <p:sp>
            <p:nvSpPr>
              <p:cNvPr id="3668" name="Google Shape;3668;p7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70" name="Google Shape;3670;p74"/>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4"/>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4"/>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4"/>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4"/>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4"/>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4"/>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4"/>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4"/>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679" name="Google Shape;3679;p74"/>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4"/>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4"/>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4"/>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4"/>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4"/>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4"/>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4"/>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4"/>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4"/>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689" name="Google Shape;3689;p74"/>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4"/>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4"/>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4"/>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4"/>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4"/>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695" name="Google Shape;3695;p74"/>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4"/>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4"/>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4"/>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4"/>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4"/>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4"/>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4"/>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4"/>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05" name="Google Shape;3705;p74"/>
          <p:cNvGrpSpPr/>
          <p:nvPr/>
        </p:nvGrpSpPr>
        <p:grpSpPr>
          <a:xfrm>
            <a:off x="3530618" y="1021765"/>
            <a:ext cx="2078182" cy="1366558"/>
            <a:chOff x="235800" y="830650"/>
            <a:chExt cx="6978450" cy="4588844"/>
          </a:xfrm>
        </p:grpSpPr>
        <p:sp>
          <p:nvSpPr>
            <p:cNvPr id="3706" name="Google Shape;3706;p7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2" name="Google Shape;3712;p74"/>
          <p:cNvGrpSpPr/>
          <p:nvPr/>
        </p:nvGrpSpPr>
        <p:grpSpPr>
          <a:xfrm>
            <a:off x="719115" y="2852867"/>
            <a:ext cx="2622876" cy="1333540"/>
            <a:chOff x="238125" y="1038125"/>
            <a:chExt cx="7146800" cy="3633625"/>
          </a:xfrm>
        </p:grpSpPr>
        <p:sp>
          <p:nvSpPr>
            <p:cNvPr id="3713" name="Google Shape;3713;p7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74"/>
          <p:cNvGrpSpPr/>
          <p:nvPr/>
        </p:nvGrpSpPr>
        <p:grpSpPr>
          <a:xfrm>
            <a:off x="5834043" y="994977"/>
            <a:ext cx="2590840" cy="1380235"/>
            <a:chOff x="233350" y="949250"/>
            <a:chExt cx="7137300" cy="3802300"/>
          </a:xfrm>
        </p:grpSpPr>
        <p:sp>
          <p:nvSpPr>
            <p:cNvPr id="5286" name="Google Shape;5286;p7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74"/>
          <p:cNvGrpSpPr/>
          <p:nvPr/>
        </p:nvGrpSpPr>
        <p:grpSpPr>
          <a:xfrm>
            <a:off x="7648472" y="3039750"/>
            <a:ext cx="104231" cy="320340"/>
            <a:chOff x="7564426" y="3224343"/>
            <a:chExt cx="119985" cy="368801"/>
          </a:xfrm>
        </p:grpSpPr>
        <p:sp>
          <p:nvSpPr>
            <p:cNvPr id="5338" name="Google Shape;5338;p7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0" name="Google Shape;5340;p74"/>
          <p:cNvGrpSpPr/>
          <p:nvPr/>
        </p:nvGrpSpPr>
        <p:grpSpPr>
          <a:xfrm>
            <a:off x="7347961" y="3033852"/>
            <a:ext cx="189489" cy="332132"/>
            <a:chOff x="8370831" y="3202002"/>
            <a:chExt cx="218129" cy="382376"/>
          </a:xfrm>
        </p:grpSpPr>
        <p:sp>
          <p:nvSpPr>
            <p:cNvPr id="5341" name="Google Shape;5341;p7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3" name="Google Shape;5343;p74"/>
          <p:cNvGrpSpPr/>
          <p:nvPr/>
        </p:nvGrpSpPr>
        <p:grpSpPr>
          <a:xfrm>
            <a:off x="8071350" y="3444984"/>
            <a:ext cx="309429" cy="267000"/>
            <a:chOff x="6742064" y="3750480"/>
            <a:chExt cx="399315" cy="344560"/>
          </a:xfrm>
        </p:grpSpPr>
        <p:sp>
          <p:nvSpPr>
            <p:cNvPr id="5344" name="Google Shape;5344;p7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6" name="Google Shape;5346;p74"/>
          <p:cNvGrpSpPr/>
          <p:nvPr/>
        </p:nvGrpSpPr>
        <p:grpSpPr>
          <a:xfrm>
            <a:off x="7610369" y="3796031"/>
            <a:ext cx="180437" cy="281608"/>
            <a:chOff x="7248525" y="3739696"/>
            <a:chExt cx="230531" cy="359790"/>
          </a:xfrm>
        </p:grpSpPr>
        <p:sp>
          <p:nvSpPr>
            <p:cNvPr id="5347" name="Google Shape;5347;p7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9" name="Google Shape;5349;p74"/>
          <p:cNvGrpSpPr/>
          <p:nvPr/>
        </p:nvGrpSpPr>
        <p:grpSpPr>
          <a:xfrm>
            <a:off x="7856288" y="3439255"/>
            <a:ext cx="162896" cy="278710"/>
            <a:chOff x="7601242" y="3729267"/>
            <a:chExt cx="222566" cy="380803"/>
          </a:xfrm>
        </p:grpSpPr>
        <p:sp>
          <p:nvSpPr>
            <p:cNvPr id="5350" name="Google Shape;5350;p7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2" name="Google Shape;5352;p74"/>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3" name="Google Shape;5353;p74"/>
          <p:cNvGrpSpPr/>
          <p:nvPr/>
        </p:nvGrpSpPr>
        <p:grpSpPr>
          <a:xfrm>
            <a:off x="7345934" y="3440396"/>
            <a:ext cx="193543" cy="275990"/>
            <a:chOff x="8304647" y="3738687"/>
            <a:chExt cx="225076" cy="320956"/>
          </a:xfrm>
        </p:grpSpPr>
        <p:sp>
          <p:nvSpPr>
            <p:cNvPr id="5354" name="Google Shape;5354;p74"/>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74"/>
          <p:cNvGrpSpPr/>
          <p:nvPr/>
        </p:nvGrpSpPr>
        <p:grpSpPr>
          <a:xfrm>
            <a:off x="7618426" y="3440396"/>
            <a:ext cx="178492" cy="275990"/>
            <a:chOff x="8615101" y="3738687"/>
            <a:chExt cx="207573" cy="320956"/>
          </a:xfrm>
        </p:grpSpPr>
        <p:sp>
          <p:nvSpPr>
            <p:cNvPr id="5358" name="Google Shape;5358;p74"/>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1" name="Google Shape;5361;p74"/>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2" name="Google Shape;5362;p74"/>
          <p:cNvGrpSpPr/>
          <p:nvPr/>
        </p:nvGrpSpPr>
        <p:grpSpPr>
          <a:xfrm>
            <a:off x="6013131" y="3561884"/>
            <a:ext cx="557670" cy="511283"/>
            <a:chOff x="6015419" y="3716859"/>
            <a:chExt cx="557671" cy="511283"/>
          </a:xfrm>
        </p:grpSpPr>
        <p:sp>
          <p:nvSpPr>
            <p:cNvPr id="5363" name="Google Shape;5363;p7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4" name="Google Shape;5364;p74"/>
            <p:cNvGrpSpPr/>
            <p:nvPr/>
          </p:nvGrpSpPr>
          <p:grpSpPr>
            <a:xfrm>
              <a:off x="6036094" y="3716980"/>
              <a:ext cx="529860" cy="510468"/>
              <a:chOff x="6036094" y="3716980"/>
              <a:chExt cx="529860" cy="510468"/>
            </a:xfrm>
          </p:grpSpPr>
          <p:sp>
            <p:nvSpPr>
              <p:cNvPr id="5365" name="Google Shape;5365;p7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375" name="Google Shape;5375;p74"/>
          <p:cNvGrpSpPr/>
          <p:nvPr/>
        </p:nvGrpSpPr>
        <p:grpSpPr>
          <a:xfrm>
            <a:off x="6642016" y="2918653"/>
            <a:ext cx="576302" cy="511871"/>
            <a:chOff x="6644304" y="3073628"/>
            <a:chExt cx="576302" cy="511871"/>
          </a:xfrm>
        </p:grpSpPr>
        <p:sp>
          <p:nvSpPr>
            <p:cNvPr id="5376" name="Google Shape;5376;p7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7" name="Google Shape;5377;p74"/>
            <p:cNvGrpSpPr/>
            <p:nvPr/>
          </p:nvGrpSpPr>
          <p:grpSpPr>
            <a:xfrm>
              <a:off x="6712169" y="3085440"/>
              <a:ext cx="481622" cy="494913"/>
              <a:chOff x="6712169" y="3085440"/>
              <a:chExt cx="481622" cy="494913"/>
            </a:xfrm>
          </p:grpSpPr>
          <p:sp>
            <p:nvSpPr>
              <p:cNvPr id="5378" name="Google Shape;5378;p74"/>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4"/>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4"/>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4"/>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4"/>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3" name="Google Shape;5383;p74"/>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4"/>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4"/>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86" name="Google Shape;5386;p74"/>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7" name="Google Shape;5387;p74"/>
          <p:cNvGrpSpPr/>
          <p:nvPr/>
        </p:nvGrpSpPr>
        <p:grpSpPr>
          <a:xfrm>
            <a:off x="6649867" y="3561648"/>
            <a:ext cx="560631" cy="511352"/>
            <a:chOff x="6652154" y="3716623"/>
            <a:chExt cx="560631" cy="511352"/>
          </a:xfrm>
        </p:grpSpPr>
        <p:sp>
          <p:nvSpPr>
            <p:cNvPr id="5388" name="Google Shape;5388;p74"/>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9" name="Google Shape;5389;p74"/>
            <p:cNvGrpSpPr/>
            <p:nvPr/>
          </p:nvGrpSpPr>
          <p:grpSpPr>
            <a:xfrm>
              <a:off x="6669657" y="3716715"/>
              <a:ext cx="466779" cy="464290"/>
              <a:chOff x="6669657" y="3716715"/>
              <a:chExt cx="466779" cy="464290"/>
            </a:xfrm>
          </p:grpSpPr>
          <p:sp>
            <p:nvSpPr>
              <p:cNvPr id="5390" name="Google Shape;5390;p74"/>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4"/>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4"/>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4"/>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4"/>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4"/>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4"/>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4"/>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4"/>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4"/>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4"/>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4"/>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4"/>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03" name="Google Shape;5403;p74"/>
          <p:cNvGrpSpPr/>
          <p:nvPr/>
        </p:nvGrpSpPr>
        <p:grpSpPr>
          <a:xfrm>
            <a:off x="7843958" y="3843056"/>
            <a:ext cx="187557" cy="187557"/>
            <a:chOff x="8565775" y="671075"/>
            <a:chExt cx="441000" cy="441000"/>
          </a:xfrm>
        </p:grpSpPr>
        <p:sp>
          <p:nvSpPr>
            <p:cNvPr id="5404" name="Google Shape;5404;p74"/>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4"/>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6" name="Google Shape;5406;p74"/>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4"/>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08" name="Google Shape;5408;p74"/>
          <p:cNvGrpSpPr/>
          <p:nvPr/>
        </p:nvGrpSpPr>
        <p:grpSpPr>
          <a:xfrm>
            <a:off x="5997813" y="2921275"/>
            <a:ext cx="587871" cy="512373"/>
            <a:chOff x="6000100" y="3076250"/>
            <a:chExt cx="587871" cy="512373"/>
          </a:xfrm>
        </p:grpSpPr>
        <p:sp>
          <p:nvSpPr>
            <p:cNvPr id="5409" name="Google Shape;5409;p74"/>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0" name="Google Shape;5410;p74"/>
            <p:cNvGrpSpPr/>
            <p:nvPr/>
          </p:nvGrpSpPr>
          <p:grpSpPr>
            <a:xfrm>
              <a:off x="6031360" y="3076713"/>
              <a:ext cx="539107" cy="480965"/>
              <a:chOff x="6031360" y="3076713"/>
              <a:chExt cx="539107" cy="480965"/>
            </a:xfrm>
          </p:grpSpPr>
          <p:sp>
            <p:nvSpPr>
              <p:cNvPr id="5411" name="Google Shape;5411;p74"/>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4"/>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4"/>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4"/>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4"/>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4"/>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4"/>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18" name="Google Shape;5418;p74"/>
          <p:cNvGrpSpPr/>
          <p:nvPr/>
        </p:nvGrpSpPr>
        <p:grpSpPr>
          <a:xfrm>
            <a:off x="3574273" y="2854307"/>
            <a:ext cx="2241344" cy="1330656"/>
            <a:chOff x="3597785" y="3065882"/>
            <a:chExt cx="2241344" cy="1330656"/>
          </a:xfrm>
        </p:grpSpPr>
        <p:grpSp>
          <p:nvGrpSpPr>
            <p:cNvPr id="5419" name="Google Shape;5419;p74"/>
            <p:cNvGrpSpPr/>
            <p:nvPr/>
          </p:nvGrpSpPr>
          <p:grpSpPr>
            <a:xfrm>
              <a:off x="5296908" y="3937355"/>
              <a:ext cx="143198" cy="32380"/>
              <a:chOff x="5296908" y="3937355"/>
              <a:chExt cx="143198" cy="32380"/>
            </a:xfrm>
          </p:grpSpPr>
          <p:sp>
            <p:nvSpPr>
              <p:cNvPr id="5420" name="Google Shape;5420;p74"/>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21" name="Google Shape;5421;p74"/>
              <p:cNvGrpSpPr/>
              <p:nvPr/>
            </p:nvGrpSpPr>
            <p:grpSpPr>
              <a:xfrm>
                <a:off x="5402331" y="3937355"/>
                <a:ext cx="37776" cy="32380"/>
                <a:chOff x="5402331" y="3937355"/>
                <a:chExt cx="37776" cy="32380"/>
              </a:xfrm>
            </p:grpSpPr>
            <p:sp>
              <p:nvSpPr>
                <p:cNvPr id="5422" name="Google Shape;5422;p74"/>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4"/>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74"/>
              <p:cNvGrpSpPr/>
              <p:nvPr/>
            </p:nvGrpSpPr>
            <p:grpSpPr>
              <a:xfrm>
                <a:off x="5296908" y="3937355"/>
                <a:ext cx="37783" cy="32380"/>
                <a:chOff x="5296908" y="3937355"/>
                <a:chExt cx="37783" cy="32380"/>
              </a:xfrm>
            </p:grpSpPr>
            <p:sp>
              <p:nvSpPr>
                <p:cNvPr id="5425" name="Google Shape;5425;p74"/>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4"/>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27" name="Google Shape;5427;p74"/>
            <p:cNvGrpSpPr/>
            <p:nvPr/>
          </p:nvGrpSpPr>
          <p:grpSpPr>
            <a:xfrm>
              <a:off x="4724163" y="3119631"/>
              <a:ext cx="120838" cy="84218"/>
              <a:chOff x="4724163" y="3119631"/>
              <a:chExt cx="120838" cy="84218"/>
            </a:xfrm>
          </p:grpSpPr>
          <p:grpSp>
            <p:nvGrpSpPr>
              <p:cNvPr id="5428" name="Google Shape;5428;p74"/>
              <p:cNvGrpSpPr/>
              <p:nvPr/>
            </p:nvGrpSpPr>
            <p:grpSpPr>
              <a:xfrm>
                <a:off x="4746712" y="3132773"/>
                <a:ext cx="86869" cy="56424"/>
                <a:chOff x="4746712" y="3132773"/>
                <a:chExt cx="86869" cy="56424"/>
              </a:xfrm>
            </p:grpSpPr>
            <p:sp>
              <p:nvSpPr>
                <p:cNvPr id="5429" name="Google Shape;5429;p74"/>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4"/>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1" name="Google Shape;5431;p74"/>
              <p:cNvGrpSpPr/>
              <p:nvPr/>
            </p:nvGrpSpPr>
            <p:grpSpPr>
              <a:xfrm>
                <a:off x="4773634" y="3143336"/>
                <a:ext cx="37776" cy="32451"/>
                <a:chOff x="4773634" y="3143336"/>
                <a:chExt cx="37776" cy="32451"/>
              </a:xfrm>
            </p:grpSpPr>
            <p:sp>
              <p:nvSpPr>
                <p:cNvPr id="5432" name="Google Shape;5432;p74"/>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4"/>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4" name="Google Shape;5434;p74"/>
              <p:cNvGrpSpPr/>
              <p:nvPr/>
            </p:nvGrpSpPr>
            <p:grpSpPr>
              <a:xfrm>
                <a:off x="4724163" y="3131248"/>
                <a:ext cx="37776" cy="32459"/>
                <a:chOff x="4724163" y="3131248"/>
                <a:chExt cx="37776" cy="32459"/>
              </a:xfrm>
            </p:grpSpPr>
            <p:sp>
              <p:nvSpPr>
                <p:cNvPr id="5435" name="Google Shape;5435;p74"/>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4"/>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7" name="Google Shape;5437;p74"/>
              <p:cNvGrpSpPr/>
              <p:nvPr/>
            </p:nvGrpSpPr>
            <p:grpSpPr>
              <a:xfrm>
                <a:off x="4755081" y="3176054"/>
                <a:ext cx="32357" cy="27795"/>
                <a:chOff x="4755081" y="3176054"/>
                <a:chExt cx="32357" cy="27795"/>
              </a:xfrm>
            </p:grpSpPr>
            <p:sp>
              <p:nvSpPr>
                <p:cNvPr id="5438" name="Google Shape;5438;p74"/>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4"/>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0" name="Google Shape;5440;p74"/>
              <p:cNvGrpSpPr/>
              <p:nvPr/>
            </p:nvGrpSpPr>
            <p:grpSpPr>
              <a:xfrm>
                <a:off x="4812550" y="3119631"/>
                <a:ext cx="32451" cy="27803"/>
                <a:chOff x="4812550" y="3119631"/>
                <a:chExt cx="32451" cy="27803"/>
              </a:xfrm>
            </p:grpSpPr>
            <p:sp>
              <p:nvSpPr>
                <p:cNvPr id="5441" name="Google Shape;5441;p74"/>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4"/>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43" name="Google Shape;5443;p74"/>
            <p:cNvGrpSpPr/>
            <p:nvPr/>
          </p:nvGrpSpPr>
          <p:grpSpPr>
            <a:xfrm>
              <a:off x="5382826" y="4027197"/>
              <a:ext cx="268967" cy="250422"/>
              <a:chOff x="5382826" y="4027197"/>
              <a:chExt cx="268967" cy="250422"/>
            </a:xfrm>
          </p:grpSpPr>
          <p:grpSp>
            <p:nvGrpSpPr>
              <p:cNvPr id="5444" name="Google Shape;5444;p74"/>
              <p:cNvGrpSpPr/>
              <p:nvPr/>
            </p:nvGrpSpPr>
            <p:grpSpPr>
              <a:xfrm>
                <a:off x="5405280" y="4042510"/>
                <a:ext cx="237570" cy="218647"/>
                <a:chOff x="5405280" y="4042510"/>
                <a:chExt cx="237570" cy="218647"/>
              </a:xfrm>
            </p:grpSpPr>
            <p:sp>
              <p:nvSpPr>
                <p:cNvPr id="5445" name="Google Shape;5445;p74"/>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4"/>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4"/>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4"/>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4"/>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4"/>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1" name="Google Shape;5451;p74"/>
              <p:cNvGrpSpPr/>
              <p:nvPr/>
            </p:nvGrpSpPr>
            <p:grpSpPr>
              <a:xfrm>
                <a:off x="5382826" y="4125549"/>
                <a:ext cx="37776" cy="32380"/>
                <a:chOff x="5382826" y="4125549"/>
                <a:chExt cx="37776" cy="32380"/>
              </a:xfrm>
            </p:grpSpPr>
            <p:sp>
              <p:nvSpPr>
                <p:cNvPr id="5452" name="Google Shape;5452;p74"/>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4"/>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4" name="Google Shape;5454;p74"/>
              <p:cNvGrpSpPr/>
              <p:nvPr/>
            </p:nvGrpSpPr>
            <p:grpSpPr>
              <a:xfrm>
                <a:off x="5475680" y="4195587"/>
                <a:ext cx="37783" cy="32364"/>
                <a:chOff x="5475680" y="4195587"/>
                <a:chExt cx="37783" cy="32364"/>
              </a:xfrm>
            </p:grpSpPr>
            <p:sp>
              <p:nvSpPr>
                <p:cNvPr id="5455" name="Google Shape;5455;p74"/>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4"/>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7" name="Google Shape;5457;p74"/>
              <p:cNvGrpSpPr/>
              <p:nvPr/>
            </p:nvGrpSpPr>
            <p:grpSpPr>
              <a:xfrm>
                <a:off x="5532575" y="4027197"/>
                <a:ext cx="33308" cy="32262"/>
                <a:chOff x="5532575" y="4027197"/>
                <a:chExt cx="33308" cy="32262"/>
              </a:xfrm>
            </p:grpSpPr>
            <p:sp>
              <p:nvSpPr>
                <p:cNvPr id="5458" name="Google Shape;5458;p74"/>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4"/>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0" name="Google Shape;5460;p74"/>
              <p:cNvGrpSpPr/>
              <p:nvPr/>
            </p:nvGrpSpPr>
            <p:grpSpPr>
              <a:xfrm>
                <a:off x="5590706" y="4245348"/>
                <a:ext cx="33497" cy="32270"/>
                <a:chOff x="5590706" y="4245348"/>
                <a:chExt cx="33497" cy="32270"/>
              </a:xfrm>
            </p:grpSpPr>
            <p:sp>
              <p:nvSpPr>
                <p:cNvPr id="5461" name="Google Shape;5461;p74"/>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4"/>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74"/>
              <p:cNvGrpSpPr/>
              <p:nvPr/>
            </p:nvGrpSpPr>
            <p:grpSpPr>
              <a:xfrm>
                <a:off x="5618681" y="4109677"/>
                <a:ext cx="33112" cy="32357"/>
                <a:chOff x="5618681" y="4109677"/>
                <a:chExt cx="33112" cy="32357"/>
              </a:xfrm>
            </p:grpSpPr>
            <p:sp>
              <p:nvSpPr>
                <p:cNvPr id="5464" name="Google Shape;5464;p74"/>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4"/>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6" name="Google Shape;5466;p74"/>
              <p:cNvGrpSpPr/>
              <p:nvPr/>
            </p:nvGrpSpPr>
            <p:grpSpPr>
              <a:xfrm>
                <a:off x="5479298" y="4128262"/>
                <a:ext cx="31405" cy="26906"/>
                <a:chOff x="5479298" y="4128262"/>
                <a:chExt cx="31405" cy="26906"/>
              </a:xfrm>
            </p:grpSpPr>
            <p:sp>
              <p:nvSpPr>
                <p:cNvPr id="5467" name="Google Shape;5467;p74"/>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4"/>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74"/>
              <p:cNvGrpSpPr/>
              <p:nvPr/>
            </p:nvGrpSpPr>
            <p:grpSpPr>
              <a:xfrm>
                <a:off x="5582903" y="4180116"/>
                <a:ext cx="31499" cy="26898"/>
                <a:chOff x="5582903" y="4180116"/>
                <a:chExt cx="31499" cy="26898"/>
              </a:xfrm>
            </p:grpSpPr>
            <p:sp>
              <p:nvSpPr>
                <p:cNvPr id="5470" name="Google Shape;5470;p74"/>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4"/>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72" name="Google Shape;5472;p74"/>
            <p:cNvGrpSpPr/>
            <p:nvPr/>
          </p:nvGrpSpPr>
          <p:grpSpPr>
            <a:xfrm>
              <a:off x="3977681" y="3230323"/>
              <a:ext cx="94584" cy="84085"/>
              <a:chOff x="3977681" y="3230323"/>
              <a:chExt cx="94584" cy="84085"/>
            </a:xfrm>
          </p:grpSpPr>
          <p:grpSp>
            <p:nvGrpSpPr>
              <p:cNvPr id="5473" name="Google Shape;5473;p74"/>
              <p:cNvGrpSpPr/>
              <p:nvPr/>
            </p:nvGrpSpPr>
            <p:grpSpPr>
              <a:xfrm>
                <a:off x="4000135" y="3243041"/>
                <a:ext cx="59570" cy="57186"/>
                <a:chOff x="4000135" y="3243041"/>
                <a:chExt cx="59570" cy="57186"/>
              </a:xfrm>
            </p:grpSpPr>
            <p:sp>
              <p:nvSpPr>
                <p:cNvPr id="5474" name="Google Shape;5474;p74"/>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4"/>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4"/>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74"/>
              <p:cNvGrpSpPr/>
              <p:nvPr/>
            </p:nvGrpSpPr>
            <p:grpSpPr>
              <a:xfrm>
                <a:off x="3977681" y="3245872"/>
                <a:ext cx="37783" cy="32380"/>
                <a:chOff x="3977681" y="3245872"/>
                <a:chExt cx="37783" cy="32380"/>
              </a:xfrm>
            </p:grpSpPr>
            <p:sp>
              <p:nvSpPr>
                <p:cNvPr id="5478" name="Google Shape;5478;p74"/>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4"/>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0" name="Google Shape;5480;p74"/>
              <p:cNvGrpSpPr/>
              <p:nvPr/>
            </p:nvGrpSpPr>
            <p:grpSpPr>
              <a:xfrm>
                <a:off x="4040860" y="3262672"/>
                <a:ext cx="31405" cy="27001"/>
                <a:chOff x="4040860" y="3262672"/>
                <a:chExt cx="31405" cy="27001"/>
              </a:xfrm>
            </p:grpSpPr>
            <p:sp>
              <p:nvSpPr>
                <p:cNvPr id="5481" name="Google Shape;5481;p74"/>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4"/>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74"/>
              <p:cNvGrpSpPr/>
              <p:nvPr/>
            </p:nvGrpSpPr>
            <p:grpSpPr>
              <a:xfrm>
                <a:off x="4021072" y="3230323"/>
                <a:ext cx="31397" cy="26906"/>
                <a:chOff x="4021072" y="3230323"/>
                <a:chExt cx="31397" cy="26906"/>
              </a:xfrm>
            </p:grpSpPr>
            <p:sp>
              <p:nvSpPr>
                <p:cNvPr id="5484" name="Google Shape;5484;p74"/>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4"/>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74"/>
              <p:cNvGrpSpPr/>
              <p:nvPr/>
            </p:nvGrpSpPr>
            <p:grpSpPr>
              <a:xfrm>
                <a:off x="4001472" y="3287462"/>
                <a:ext cx="31499" cy="26945"/>
                <a:chOff x="4001472" y="3287462"/>
                <a:chExt cx="31499" cy="26945"/>
              </a:xfrm>
            </p:grpSpPr>
            <p:sp>
              <p:nvSpPr>
                <p:cNvPr id="5487" name="Google Shape;5487;p74"/>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4"/>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489" name="Google Shape;5489;p74"/>
            <p:cNvGrpSpPr/>
            <p:nvPr/>
          </p:nvGrpSpPr>
          <p:grpSpPr>
            <a:xfrm>
              <a:off x="4084715" y="3258865"/>
              <a:ext cx="184961" cy="137268"/>
              <a:chOff x="4084715" y="3258865"/>
              <a:chExt cx="184961" cy="137268"/>
            </a:xfrm>
          </p:grpSpPr>
          <p:grpSp>
            <p:nvGrpSpPr>
              <p:cNvPr id="5490" name="Google Shape;5490;p74"/>
              <p:cNvGrpSpPr/>
              <p:nvPr/>
            </p:nvGrpSpPr>
            <p:grpSpPr>
              <a:xfrm>
                <a:off x="4107453" y="3271583"/>
                <a:ext cx="153470" cy="110275"/>
                <a:chOff x="4107453" y="3271583"/>
                <a:chExt cx="153470" cy="110275"/>
              </a:xfrm>
            </p:grpSpPr>
            <p:sp>
              <p:nvSpPr>
                <p:cNvPr id="5491" name="Google Shape;5491;p74"/>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4"/>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4"/>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4"/>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74"/>
              <p:cNvGrpSpPr/>
              <p:nvPr/>
            </p:nvGrpSpPr>
            <p:grpSpPr>
              <a:xfrm>
                <a:off x="4136947" y="3258865"/>
                <a:ext cx="31499" cy="27001"/>
                <a:chOff x="4136947" y="3258865"/>
                <a:chExt cx="31499" cy="27001"/>
              </a:xfrm>
            </p:grpSpPr>
            <p:sp>
              <p:nvSpPr>
                <p:cNvPr id="5496" name="Google Shape;5496;p74"/>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4"/>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74"/>
              <p:cNvGrpSpPr/>
              <p:nvPr/>
            </p:nvGrpSpPr>
            <p:grpSpPr>
              <a:xfrm>
                <a:off x="4084715" y="3266478"/>
                <a:ext cx="31468" cy="26898"/>
                <a:chOff x="4084715" y="3266478"/>
                <a:chExt cx="31468" cy="26898"/>
              </a:xfrm>
            </p:grpSpPr>
            <p:sp>
              <p:nvSpPr>
                <p:cNvPr id="5499" name="Google Shape;5499;p74"/>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4"/>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1" name="Google Shape;5501;p74"/>
              <p:cNvGrpSpPr/>
              <p:nvPr/>
            </p:nvGrpSpPr>
            <p:grpSpPr>
              <a:xfrm>
                <a:off x="4159213" y="3279849"/>
                <a:ext cx="31405" cy="26945"/>
                <a:chOff x="4159213" y="3279849"/>
                <a:chExt cx="31405" cy="26945"/>
              </a:xfrm>
            </p:grpSpPr>
            <p:sp>
              <p:nvSpPr>
                <p:cNvPr id="5502" name="Google Shape;5502;p74"/>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4"/>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74"/>
              <p:cNvGrpSpPr/>
              <p:nvPr/>
            </p:nvGrpSpPr>
            <p:grpSpPr>
              <a:xfrm>
                <a:off x="4201550" y="3266502"/>
                <a:ext cx="31405" cy="26883"/>
                <a:chOff x="4201550" y="3266502"/>
                <a:chExt cx="31405" cy="26883"/>
              </a:xfrm>
            </p:grpSpPr>
            <p:sp>
              <p:nvSpPr>
                <p:cNvPr id="5505" name="Google Shape;5505;p74"/>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4"/>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74"/>
              <p:cNvGrpSpPr/>
              <p:nvPr/>
            </p:nvGrpSpPr>
            <p:grpSpPr>
              <a:xfrm>
                <a:off x="4201550" y="3338278"/>
                <a:ext cx="31405" cy="26930"/>
                <a:chOff x="4201550" y="3338278"/>
                <a:chExt cx="31405" cy="26930"/>
              </a:xfrm>
            </p:grpSpPr>
            <p:sp>
              <p:nvSpPr>
                <p:cNvPr id="5508" name="Google Shape;5508;p74"/>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4"/>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74"/>
              <p:cNvGrpSpPr/>
              <p:nvPr/>
            </p:nvGrpSpPr>
            <p:grpSpPr>
              <a:xfrm>
                <a:off x="4238272" y="3369132"/>
                <a:ext cx="31405" cy="27001"/>
                <a:chOff x="4238272" y="3369132"/>
                <a:chExt cx="31405" cy="27001"/>
              </a:xfrm>
            </p:grpSpPr>
            <p:sp>
              <p:nvSpPr>
                <p:cNvPr id="5511" name="Google Shape;5511;p74"/>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4"/>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13" name="Google Shape;5513;p74"/>
            <p:cNvGrpSpPr/>
            <p:nvPr/>
          </p:nvGrpSpPr>
          <p:grpSpPr>
            <a:xfrm>
              <a:off x="4068639" y="3200169"/>
              <a:ext cx="77643" cy="37272"/>
              <a:chOff x="4068639" y="3200169"/>
              <a:chExt cx="77643" cy="37272"/>
            </a:xfrm>
          </p:grpSpPr>
          <p:sp>
            <p:nvSpPr>
              <p:cNvPr id="5514" name="Google Shape;5514;p74"/>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15" name="Google Shape;5515;p74"/>
              <p:cNvGrpSpPr/>
              <p:nvPr/>
            </p:nvGrpSpPr>
            <p:grpSpPr>
              <a:xfrm>
                <a:off x="4114878" y="3200169"/>
                <a:ext cx="31405" cy="26993"/>
                <a:chOff x="4114878" y="3200169"/>
                <a:chExt cx="31405" cy="26993"/>
              </a:xfrm>
            </p:grpSpPr>
            <p:sp>
              <p:nvSpPr>
                <p:cNvPr id="5516" name="Google Shape;5516;p74"/>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4"/>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8" name="Google Shape;5518;p74"/>
              <p:cNvGrpSpPr/>
              <p:nvPr/>
            </p:nvGrpSpPr>
            <p:grpSpPr>
              <a:xfrm>
                <a:off x="4068639" y="3210535"/>
                <a:ext cx="31499" cy="26906"/>
                <a:chOff x="4068639" y="3210535"/>
                <a:chExt cx="31499" cy="26906"/>
              </a:xfrm>
            </p:grpSpPr>
            <p:sp>
              <p:nvSpPr>
                <p:cNvPr id="5519" name="Google Shape;5519;p74"/>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4"/>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21" name="Google Shape;5521;p74"/>
            <p:cNvGrpSpPr/>
            <p:nvPr/>
          </p:nvGrpSpPr>
          <p:grpSpPr>
            <a:xfrm>
              <a:off x="3869702" y="3066935"/>
              <a:ext cx="382664" cy="190294"/>
              <a:chOff x="3869702" y="3066935"/>
              <a:chExt cx="382664" cy="190294"/>
            </a:xfrm>
          </p:grpSpPr>
          <p:grpSp>
            <p:nvGrpSpPr>
              <p:cNvPr id="5522" name="Google Shape;5522;p74"/>
              <p:cNvGrpSpPr/>
              <p:nvPr/>
            </p:nvGrpSpPr>
            <p:grpSpPr>
              <a:xfrm>
                <a:off x="3888633" y="3082351"/>
                <a:ext cx="351172" cy="160698"/>
                <a:chOff x="3888633" y="3082351"/>
                <a:chExt cx="351172" cy="160698"/>
              </a:xfrm>
            </p:grpSpPr>
            <p:sp>
              <p:nvSpPr>
                <p:cNvPr id="5523" name="Google Shape;5523;p74"/>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4"/>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4"/>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4"/>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4"/>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4"/>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9" name="Google Shape;5529;p74"/>
              <p:cNvGrpSpPr/>
              <p:nvPr/>
            </p:nvGrpSpPr>
            <p:grpSpPr>
              <a:xfrm>
                <a:off x="4143703" y="3066935"/>
                <a:ext cx="37783" cy="32357"/>
                <a:chOff x="4143703" y="3066935"/>
                <a:chExt cx="37783" cy="32357"/>
              </a:xfrm>
            </p:grpSpPr>
            <p:sp>
              <p:nvSpPr>
                <p:cNvPr id="5530" name="Google Shape;5530;p74"/>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4"/>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74"/>
              <p:cNvGrpSpPr/>
              <p:nvPr/>
            </p:nvGrpSpPr>
            <p:grpSpPr>
              <a:xfrm>
                <a:off x="4044565" y="3103563"/>
                <a:ext cx="37783" cy="32451"/>
                <a:chOff x="4044565" y="3103563"/>
                <a:chExt cx="37783" cy="32451"/>
              </a:xfrm>
            </p:grpSpPr>
            <p:sp>
              <p:nvSpPr>
                <p:cNvPr id="5533" name="Google Shape;5533;p74"/>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4"/>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5" name="Google Shape;5535;p74"/>
              <p:cNvGrpSpPr/>
              <p:nvPr/>
            </p:nvGrpSpPr>
            <p:grpSpPr>
              <a:xfrm>
                <a:off x="4017454" y="3188237"/>
                <a:ext cx="37776" cy="32357"/>
                <a:chOff x="4017454" y="3188237"/>
                <a:chExt cx="37776" cy="32357"/>
              </a:xfrm>
            </p:grpSpPr>
            <p:sp>
              <p:nvSpPr>
                <p:cNvPr id="5536" name="Google Shape;5536;p74"/>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4"/>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8" name="Google Shape;5538;p74"/>
              <p:cNvGrpSpPr/>
              <p:nvPr/>
            </p:nvGrpSpPr>
            <p:grpSpPr>
              <a:xfrm>
                <a:off x="3921548" y="3157509"/>
                <a:ext cx="37783" cy="32357"/>
                <a:chOff x="3921548" y="3157509"/>
                <a:chExt cx="37783" cy="32357"/>
              </a:xfrm>
            </p:grpSpPr>
            <p:sp>
              <p:nvSpPr>
                <p:cNvPr id="5539" name="Google Shape;5539;p74"/>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4"/>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1" name="Google Shape;5541;p74"/>
              <p:cNvGrpSpPr/>
              <p:nvPr/>
            </p:nvGrpSpPr>
            <p:grpSpPr>
              <a:xfrm>
                <a:off x="3939056" y="3211620"/>
                <a:ext cx="37783" cy="32380"/>
                <a:chOff x="3939056" y="3211620"/>
                <a:chExt cx="37783" cy="32380"/>
              </a:xfrm>
            </p:grpSpPr>
            <p:sp>
              <p:nvSpPr>
                <p:cNvPr id="5542" name="Google Shape;5542;p74"/>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4"/>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74"/>
              <p:cNvGrpSpPr/>
              <p:nvPr/>
            </p:nvGrpSpPr>
            <p:grpSpPr>
              <a:xfrm>
                <a:off x="4176240" y="3136965"/>
                <a:ext cx="31405" cy="26930"/>
                <a:chOff x="4176240" y="3136965"/>
                <a:chExt cx="31405" cy="26930"/>
              </a:xfrm>
            </p:grpSpPr>
            <p:sp>
              <p:nvSpPr>
                <p:cNvPr id="5545" name="Google Shape;5545;p74"/>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4"/>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74"/>
              <p:cNvGrpSpPr/>
              <p:nvPr/>
            </p:nvGrpSpPr>
            <p:grpSpPr>
              <a:xfrm>
                <a:off x="4133148" y="3152593"/>
                <a:ext cx="31499" cy="27001"/>
                <a:chOff x="4133148" y="3152593"/>
                <a:chExt cx="31499" cy="27001"/>
              </a:xfrm>
            </p:grpSpPr>
            <p:sp>
              <p:nvSpPr>
                <p:cNvPr id="5548" name="Google Shape;5548;p74"/>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4"/>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0" name="Google Shape;5550;p74"/>
              <p:cNvGrpSpPr/>
              <p:nvPr/>
            </p:nvGrpSpPr>
            <p:grpSpPr>
              <a:xfrm>
                <a:off x="4220866" y="3073534"/>
                <a:ext cx="31499" cy="26898"/>
                <a:chOff x="4220866" y="3073534"/>
                <a:chExt cx="31499" cy="26898"/>
              </a:xfrm>
            </p:grpSpPr>
            <p:sp>
              <p:nvSpPr>
                <p:cNvPr id="5551" name="Google Shape;5551;p74"/>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4"/>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3" name="Google Shape;5553;p74"/>
              <p:cNvGrpSpPr/>
              <p:nvPr/>
            </p:nvGrpSpPr>
            <p:grpSpPr>
              <a:xfrm>
                <a:off x="3869702" y="3230323"/>
                <a:ext cx="31499" cy="26906"/>
                <a:chOff x="3869702" y="3230323"/>
                <a:chExt cx="31499" cy="26906"/>
              </a:xfrm>
            </p:grpSpPr>
            <p:sp>
              <p:nvSpPr>
                <p:cNvPr id="5554" name="Google Shape;5554;p74"/>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4"/>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556" name="Google Shape;5556;p74"/>
            <p:cNvGrpSpPr/>
            <p:nvPr/>
          </p:nvGrpSpPr>
          <p:grpSpPr>
            <a:xfrm>
              <a:off x="4271383" y="3065882"/>
              <a:ext cx="304556" cy="341663"/>
              <a:chOff x="4271383" y="3065882"/>
              <a:chExt cx="304556" cy="341663"/>
            </a:xfrm>
          </p:grpSpPr>
          <p:grpSp>
            <p:nvGrpSpPr>
              <p:cNvPr id="5557" name="Google Shape;5557;p74"/>
              <p:cNvGrpSpPr/>
              <p:nvPr/>
            </p:nvGrpSpPr>
            <p:grpSpPr>
              <a:xfrm>
                <a:off x="4293838" y="3078639"/>
                <a:ext cx="269353" cy="311973"/>
                <a:chOff x="4293838" y="3078639"/>
                <a:chExt cx="269353" cy="311973"/>
              </a:xfrm>
            </p:grpSpPr>
            <p:sp>
              <p:nvSpPr>
                <p:cNvPr id="5558" name="Google Shape;5558;p74"/>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4"/>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4"/>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4"/>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4"/>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4"/>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4"/>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4"/>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4"/>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4"/>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4"/>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4"/>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4"/>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4"/>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4"/>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4"/>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4"/>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74"/>
              <p:cNvGrpSpPr/>
              <p:nvPr/>
            </p:nvGrpSpPr>
            <p:grpSpPr>
              <a:xfrm>
                <a:off x="4538164" y="3342061"/>
                <a:ext cx="37776" cy="32380"/>
                <a:chOff x="4538164" y="3342061"/>
                <a:chExt cx="37776" cy="32380"/>
              </a:xfrm>
            </p:grpSpPr>
            <p:sp>
              <p:nvSpPr>
                <p:cNvPr id="5576" name="Google Shape;5576;p74"/>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4"/>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8" name="Google Shape;5578;p74"/>
              <p:cNvGrpSpPr/>
              <p:nvPr/>
            </p:nvGrpSpPr>
            <p:grpSpPr>
              <a:xfrm>
                <a:off x="4271383" y="3194742"/>
                <a:ext cx="37783" cy="32420"/>
                <a:chOff x="4271383" y="3194742"/>
                <a:chExt cx="37783" cy="32420"/>
              </a:xfrm>
            </p:grpSpPr>
            <p:sp>
              <p:nvSpPr>
                <p:cNvPr id="5579" name="Google Shape;5579;p74"/>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4"/>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1" name="Google Shape;5581;p74"/>
              <p:cNvGrpSpPr/>
              <p:nvPr/>
            </p:nvGrpSpPr>
            <p:grpSpPr>
              <a:xfrm>
                <a:off x="4284416" y="3084058"/>
                <a:ext cx="37783" cy="32357"/>
                <a:chOff x="4284416" y="3084058"/>
                <a:chExt cx="37783" cy="32357"/>
              </a:xfrm>
            </p:grpSpPr>
            <p:sp>
              <p:nvSpPr>
                <p:cNvPr id="5582" name="Google Shape;5582;p74"/>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4"/>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4" name="Google Shape;5584;p74"/>
              <p:cNvGrpSpPr/>
              <p:nvPr/>
            </p:nvGrpSpPr>
            <p:grpSpPr>
              <a:xfrm>
                <a:off x="4478697" y="3297561"/>
                <a:ext cx="37776" cy="32451"/>
                <a:chOff x="4478697" y="3297561"/>
                <a:chExt cx="37776" cy="32451"/>
              </a:xfrm>
            </p:grpSpPr>
            <p:sp>
              <p:nvSpPr>
                <p:cNvPr id="5585" name="Google Shape;5585;p74"/>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4"/>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7" name="Google Shape;5587;p74"/>
              <p:cNvGrpSpPr/>
              <p:nvPr/>
            </p:nvGrpSpPr>
            <p:grpSpPr>
              <a:xfrm>
                <a:off x="4411813" y="3331711"/>
                <a:ext cx="37776" cy="32451"/>
                <a:chOff x="4411813" y="3331711"/>
                <a:chExt cx="37776" cy="32451"/>
              </a:xfrm>
            </p:grpSpPr>
            <p:sp>
              <p:nvSpPr>
                <p:cNvPr id="5588" name="Google Shape;5588;p74"/>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4"/>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0" name="Google Shape;5590;p74"/>
              <p:cNvGrpSpPr/>
              <p:nvPr/>
            </p:nvGrpSpPr>
            <p:grpSpPr>
              <a:xfrm>
                <a:off x="4337984" y="3375188"/>
                <a:ext cx="37776" cy="32357"/>
                <a:chOff x="4337984" y="3375188"/>
                <a:chExt cx="37776" cy="32357"/>
              </a:xfrm>
            </p:grpSpPr>
            <p:sp>
              <p:nvSpPr>
                <p:cNvPr id="5591" name="Google Shape;5591;p74"/>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4"/>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74"/>
              <p:cNvGrpSpPr/>
              <p:nvPr/>
            </p:nvGrpSpPr>
            <p:grpSpPr>
              <a:xfrm>
                <a:off x="4494867" y="3090530"/>
                <a:ext cx="37878" cy="32451"/>
                <a:chOff x="4494867" y="3090530"/>
                <a:chExt cx="37878" cy="32451"/>
              </a:xfrm>
            </p:grpSpPr>
            <p:sp>
              <p:nvSpPr>
                <p:cNvPr id="5594" name="Google Shape;5594;p74"/>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4"/>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6" name="Google Shape;5596;p74"/>
              <p:cNvGrpSpPr/>
              <p:nvPr/>
            </p:nvGrpSpPr>
            <p:grpSpPr>
              <a:xfrm>
                <a:off x="4525124" y="3207774"/>
                <a:ext cx="37783" cy="32420"/>
                <a:chOff x="4525124" y="3207774"/>
                <a:chExt cx="37783" cy="32420"/>
              </a:xfrm>
            </p:grpSpPr>
            <p:sp>
              <p:nvSpPr>
                <p:cNvPr id="5597" name="Google Shape;5597;p74"/>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4"/>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9" name="Google Shape;5599;p74"/>
              <p:cNvGrpSpPr/>
              <p:nvPr/>
            </p:nvGrpSpPr>
            <p:grpSpPr>
              <a:xfrm>
                <a:off x="4440544" y="3176479"/>
                <a:ext cx="31499" cy="26898"/>
                <a:chOff x="4440544" y="3176479"/>
                <a:chExt cx="31499" cy="26898"/>
              </a:xfrm>
            </p:grpSpPr>
            <p:sp>
              <p:nvSpPr>
                <p:cNvPr id="5600" name="Google Shape;5600;p74"/>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4"/>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2" name="Google Shape;5602;p74"/>
              <p:cNvGrpSpPr/>
              <p:nvPr/>
            </p:nvGrpSpPr>
            <p:grpSpPr>
              <a:xfrm>
                <a:off x="4350545" y="3156400"/>
                <a:ext cx="31405" cy="27001"/>
                <a:chOff x="4350545" y="3156400"/>
                <a:chExt cx="31405" cy="27001"/>
              </a:xfrm>
            </p:grpSpPr>
            <p:sp>
              <p:nvSpPr>
                <p:cNvPr id="5603" name="Google Shape;5603;p74"/>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4"/>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5" name="Google Shape;5605;p74"/>
              <p:cNvGrpSpPr/>
              <p:nvPr/>
            </p:nvGrpSpPr>
            <p:grpSpPr>
              <a:xfrm>
                <a:off x="4376703" y="3255058"/>
                <a:ext cx="31405" cy="27001"/>
                <a:chOff x="4376703" y="3255058"/>
                <a:chExt cx="31405" cy="27001"/>
              </a:xfrm>
            </p:grpSpPr>
            <p:sp>
              <p:nvSpPr>
                <p:cNvPr id="5606" name="Google Shape;5606;p74"/>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4"/>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8" name="Google Shape;5608;p74"/>
              <p:cNvGrpSpPr/>
              <p:nvPr/>
            </p:nvGrpSpPr>
            <p:grpSpPr>
              <a:xfrm>
                <a:off x="4331322" y="3283656"/>
                <a:ext cx="31405" cy="26945"/>
                <a:chOff x="4331322" y="3283656"/>
                <a:chExt cx="31405" cy="26945"/>
              </a:xfrm>
            </p:grpSpPr>
            <p:sp>
              <p:nvSpPr>
                <p:cNvPr id="5609" name="Google Shape;5609;p74"/>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4"/>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1" name="Google Shape;5611;p74"/>
              <p:cNvGrpSpPr/>
              <p:nvPr/>
            </p:nvGrpSpPr>
            <p:grpSpPr>
              <a:xfrm>
                <a:off x="4380510" y="3065882"/>
                <a:ext cx="31405" cy="26938"/>
                <a:chOff x="4380510" y="3065882"/>
                <a:chExt cx="31405" cy="26938"/>
              </a:xfrm>
            </p:grpSpPr>
            <p:sp>
              <p:nvSpPr>
                <p:cNvPr id="5612" name="Google Shape;5612;p74"/>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4"/>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14" name="Google Shape;5614;p74"/>
            <p:cNvGrpSpPr/>
            <p:nvPr/>
          </p:nvGrpSpPr>
          <p:grpSpPr>
            <a:xfrm>
              <a:off x="4558998" y="3188237"/>
              <a:ext cx="1280131" cy="1052746"/>
              <a:chOff x="4558998" y="3188237"/>
              <a:chExt cx="1280131" cy="1052746"/>
            </a:xfrm>
          </p:grpSpPr>
          <p:sp>
            <p:nvSpPr>
              <p:cNvPr id="5615" name="Google Shape;5615;p74"/>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6" name="Google Shape;5616;p74"/>
              <p:cNvGrpSpPr/>
              <p:nvPr/>
            </p:nvGrpSpPr>
            <p:grpSpPr>
              <a:xfrm>
                <a:off x="4579164" y="3203653"/>
                <a:ext cx="1244833" cy="1020397"/>
                <a:chOff x="4579164" y="3203653"/>
                <a:chExt cx="1244833" cy="1020397"/>
              </a:xfrm>
            </p:grpSpPr>
            <p:sp>
              <p:nvSpPr>
                <p:cNvPr id="5617" name="Google Shape;5617;p74"/>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4"/>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9" name="Google Shape;5619;p74"/>
                <p:cNvGrpSpPr/>
                <p:nvPr/>
              </p:nvGrpSpPr>
              <p:grpSpPr>
                <a:xfrm>
                  <a:off x="4579164" y="3203653"/>
                  <a:ext cx="1244833" cy="1020397"/>
                  <a:chOff x="4579164" y="3203653"/>
                  <a:chExt cx="1244833" cy="1020397"/>
                </a:xfrm>
              </p:grpSpPr>
              <p:sp>
                <p:nvSpPr>
                  <p:cNvPr id="5620" name="Google Shape;5620;p74"/>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4"/>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22" name="Google Shape;5622;p74"/>
                  <p:cNvGrpSpPr/>
                  <p:nvPr/>
                </p:nvGrpSpPr>
                <p:grpSpPr>
                  <a:xfrm>
                    <a:off x="4579164" y="3203653"/>
                    <a:ext cx="1244833" cy="1020397"/>
                    <a:chOff x="4579164" y="3203653"/>
                    <a:chExt cx="1244833" cy="1020397"/>
                  </a:xfrm>
                </p:grpSpPr>
                <p:sp>
                  <p:nvSpPr>
                    <p:cNvPr id="5623" name="Google Shape;5623;p74"/>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4"/>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4"/>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4"/>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4"/>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4"/>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4"/>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4"/>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1" name="Google Shape;5631;p74"/>
                    <p:cNvGrpSpPr/>
                    <p:nvPr/>
                  </p:nvGrpSpPr>
                  <p:grpSpPr>
                    <a:xfrm>
                      <a:off x="4579164" y="3203653"/>
                      <a:ext cx="1244833" cy="1020397"/>
                      <a:chOff x="4579164" y="3203653"/>
                      <a:chExt cx="1244833" cy="1020397"/>
                    </a:xfrm>
                  </p:grpSpPr>
                  <p:sp>
                    <p:nvSpPr>
                      <p:cNvPr id="5632" name="Google Shape;5632;p74"/>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4"/>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4"/>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4"/>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4"/>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4"/>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4"/>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4"/>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4"/>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4"/>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4"/>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4"/>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4"/>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4"/>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46" name="Google Shape;5646;p74"/>
                      <p:cNvGrpSpPr/>
                      <p:nvPr/>
                    </p:nvGrpSpPr>
                    <p:grpSpPr>
                      <a:xfrm>
                        <a:off x="4579164" y="3203653"/>
                        <a:ext cx="1244833" cy="1020397"/>
                        <a:chOff x="4579164" y="3203653"/>
                        <a:chExt cx="1244833" cy="1020397"/>
                      </a:xfrm>
                    </p:grpSpPr>
                    <p:sp>
                      <p:nvSpPr>
                        <p:cNvPr id="5647" name="Google Shape;5647;p74"/>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4"/>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4"/>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4"/>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4"/>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4"/>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4"/>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4"/>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4"/>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4"/>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4"/>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4"/>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4"/>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4"/>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4"/>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4"/>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4"/>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4"/>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4"/>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4"/>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4"/>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4"/>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4"/>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4"/>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1" name="Google Shape;5671;p74"/>
                        <p:cNvGrpSpPr/>
                        <p:nvPr/>
                      </p:nvGrpSpPr>
                      <p:grpSpPr>
                        <a:xfrm>
                          <a:off x="4579164" y="3203653"/>
                          <a:ext cx="1244833" cy="1020397"/>
                          <a:chOff x="4579164" y="3203653"/>
                          <a:chExt cx="1244833" cy="1020397"/>
                        </a:xfrm>
                      </p:grpSpPr>
                      <p:sp>
                        <p:nvSpPr>
                          <p:cNvPr id="5672" name="Google Shape;5672;p74"/>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73" name="Google Shape;5673;p74"/>
                          <p:cNvGrpSpPr/>
                          <p:nvPr/>
                        </p:nvGrpSpPr>
                        <p:grpSpPr>
                          <a:xfrm>
                            <a:off x="4579164" y="3203653"/>
                            <a:ext cx="1244833" cy="1020397"/>
                            <a:chOff x="4579164" y="3203653"/>
                            <a:chExt cx="1244833" cy="1020397"/>
                          </a:xfrm>
                        </p:grpSpPr>
                        <p:sp>
                          <p:nvSpPr>
                            <p:cNvPr id="5674" name="Google Shape;5674;p74"/>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4"/>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4"/>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4"/>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4"/>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4"/>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4"/>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81" name="Google Shape;5681;p74"/>
                            <p:cNvGrpSpPr/>
                            <p:nvPr/>
                          </p:nvGrpSpPr>
                          <p:grpSpPr>
                            <a:xfrm>
                              <a:off x="4579164" y="3203653"/>
                              <a:ext cx="1244833" cy="1020397"/>
                              <a:chOff x="4579164" y="3203653"/>
                              <a:chExt cx="1244833" cy="1020397"/>
                            </a:xfrm>
                          </p:grpSpPr>
                          <p:sp>
                            <p:nvSpPr>
                              <p:cNvPr id="5682" name="Google Shape;5682;p74"/>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4"/>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4"/>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4"/>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4"/>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4"/>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4"/>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4"/>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4"/>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4"/>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4"/>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4"/>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4"/>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95" name="Google Shape;5695;p74"/>
                              <p:cNvGrpSpPr/>
                              <p:nvPr/>
                            </p:nvGrpSpPr>
                            <p:grpSpPr>
                              <a:xfrm>
                                <a:off x="4579164" y="3203653"/>
                                <a:ext cx="1244833" cy="1020397"/>
                                <a:chOff x="4579164" y="3203653"/>
                                <a:chExt cx="1244833" cy="1020397"/>
                              </a:xfrm>
                            </p:grpSpPr>
                            <p:sp>
                              <p:nvSpPr>
                                <p:cNvPr id="5696" name="Google Shape;5696;p74"/>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4"/>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4"/>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4"/>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4"/>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4"/>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4"/>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3" name="Google Shape;5703;p74"/>
                                <p:cNvGrpSpPr/>
                                <p:nvPr/>
                              </p:nvGrpSpPr>
                              <p:grpSpPr>
                                <a:xfrm>
                                  <a:off x="4579164" y="3203653"/>
                                  <a:ext cx="1244833" cy="1020397"/>
                                  <a:chOff x="4579164" y="3203653"/>
                                  <a:chExt cx="1244833" cy="1020397"/>
                                </a:xfrm>
                              </p:grpSpPr>
                              <p:sp>
                                <p:nvSpPr>
                                  <p:cNvPr id="5704" name="Google Shape;5704;p74"/>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4"/>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4"/>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4"/>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4"/>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09" name="Google Shape;5709;p74"/>
                                  <p:cNvGrpSpPr/>
                                  <p:nvPr/>
                                </p:nvGrpSpPr>
                                <p:grpSpPr>
                                  <a:xfrm>
                                    <a:off x="4579164" y="3203653"/>
                                    <a:ext cx="1244833" cy="1020397"/>
                                    <a:chOff x="4579164" y="3203653"/>
                                    <a:chExt cx="1244833" cy="1020397"/>
                                  </a:xfrm>
                                </p:grpSpPr>
                                <p:sp>
                                  <p:nvSpPr>
                                    <p:cNvPr id="5710" name="Google Shape;5710;p74"/>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4"/>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4"/>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4"/>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714" name="Google Shape;5714;p74"/>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4"/>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4"/>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717" name="Google Shape;5717;p74"/>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718" name="Google Shape;5718;p74"/>
              <p:cNvGrpSpPr/>
              <p:nvPr/>
            </p:nvGrpSpPr>
            <p:grpSpPr>
              <a:xfrm>
                <a:off x="4595437" y="3598775"/>
                <a:ext cx="37776" cy="32451"/>
                <a:chOff x="4595437" y="3598775"/>
                <a:chExt cx="37776" cy="32451"/>
              </a:xfrm>
            </p:grpSpPr>
            <p:sp>
              <p:nvSpPr>
                <p:cNvPr id="5719" name="Google Shape;5719;p74"/>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4"/>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1" name="Google Shape;5721;p74"/>
              <p:cNvGrpSpPr/>
              <p:nvPr/>
            </p:nvGrpSpPr>
            <p:grpSpPr>
              <a:xfrm>
                <a:off x="4641864" y="3524443"/>
                <a:ext cx="37776" cy="32380"/>
                <a:chOff x="4641864" y="3524443"/>
                <a:chExt cx="37776" cy="32380"/>
              </a:xfrm>
            </p:grpSpPr>
            <p:sp>
              <p:nvSpPr>
                <p:cNvPr id="5722" name="Google Shape;5722;p74"/>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4"/>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74"/>
              <p:cNvGrpSpPr/>
              <p:nvPr/>
            </p:nvGrpSpPr>
            <p:grpSpPr>
              <a:xfrm>
                <a:off x="4648431" y="3893901"/>
                <a:ext cx="37776" cy="32357"/>
                <a:chOff x="4648431" y="3893901"/>
                <a:chExt cx="37776" cy="32357"/>
              </a:xfrm>
            </p:grpSpPr>
            <p:sp>
              <p:nvSpPr>
                <p:cNvPr id="5725" name="Google Shape;5725;p74"/>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4"/>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74"/>
              <p:cNvGrpSpPr/>
              <p:nvPr/>
            </p:nvGrpSpPr>
            <p:grpSpPr>
              <a:xfrm>
                <a:off x="4567752" y="3722908"/>
                <a:ext cx="37870" cy="32380"/>
                <a:chOff x="4567752" y="3722908"/>
                <a:chExt cx="37870" cy="32380"/>
              </a:xfrm>
            </p:grpSpPr>
            <p:sp>
              <p:nvSpPr>
                <p:cNvPr id="5728" name="Google Shape;5728;p74"/>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4"/>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0" name="Google Shape;5730;p74"/>
              <p:cNvGrpSpPr/>
              <p:nvPr/>
            </p:nvGrpSpPr>
            <p:grpSpPr>
              <a:xfrm>
                <a:off x="4617506" y="3652052"/>
                <a:ext cx="37783" cy="32357"/>
                <a:chOff x="4617506" y="3652052"/>
                <a:chExt cx="37783" cy="32357"/>
              </a:xfrm>
            </p:grpSpPr>
            <p:sp>
              <p:nvSpPr>
                <p:cNvPr id="5731" name="Google Shape;5731;p74"/>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4"/>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3" name="Google Shape;5733;p74"/>
              <p:cNvGrpSpPr/>
              <p:nvPr/>
            </p:nvGrpSpPr>
            <p:grpSpPr>
              <a:xfrm>
                <a:off x="4739005" y="3554149"/>
                <a:ext cx="37870" cy="32357"/>
                <a:chOff x="4739005" y="3554149"/>
                <a:chExt cx="37870" cy="32357"/>
              </a:xfrm>
            </p:grpSpPr>
            <p:sp>
              <p:nvSpPr>
                <p:cNvPr id="5734" name="Google Shape;5734;p74"/>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4"/>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6" name="Google Shape;5736;p74"/>
              <p:cNvGrpSpPr/>
              <p:nvPr/>
            </p:nvGrpSpPr>
            <p:grpSpPr>
              <a:xfrm>
                <a:off x="4806557" y="3630258"/>
                <a:ext cx="37776" cy="32364"/>
                <a:chOff x="4806557" y="3630258"/>
                <a:chExt cx="37776" cy="32364"/>
              </a:xfrm>
            </p:grpSpPr>
            <p:sp>
              <p:nvSpPr>
                <p:cNvPr id="5737" name="Google Shape;5737;p74"/>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4"/>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9" name="Google Shape;5739;p74"/>
              <p:cNvGrpSpPr/>
              <p:nvPr/>
            </p:nvGrpSpPr>
            <p:grpSpPr>
              <a:xfrm>
                <a:off x="4737007" y="4004357"/>
                <a:ext cx="37870" cy="32357"/>
                <a:chOff x="4737007" y="4004357"/>
                <a:chExt cx="37870" cy="32357"/>
              </a:xfrm>
            </p:grpSpPr>
            <p:sp>
              <p:nvSpPr>
                <p:cNvPr id="5740" name="Google Shape;5740;p74"/>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4"/>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2" name="Google Shape;5742;p74"/>
              <p:cNvGrpSpPr/>
              <p:nvPr/>
            </p:nvGrpSpPr>
            <p:grpSpPr>
              <a:xfrm>
                <a:off x="4773634" y="4208627"/>
                <a:ext cx="37776" cy="32357"/>
                <a:chOff x="4773634" y="4208627"/>
                <a:chExt cx="37776" cy="32357"/>
              </a:xfrm>
            </p:grpSpPr>
            <p:sp>
              <p:nvSpPr>
                <p:cNvPr id="5743" name="Google Shape;5743;p74"/>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4"/>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5" name="Google Shape;5745;p74"/>
              <p:cNvGrpSpPr/>
              <p:nvPr/>
            </p:nvGrpSpPr>
            <p:grpSpPr>
              <a:xfrm>
                <a:off x="4888282" y="4074764"/>
                <a:ext cx="37776" cy="32451"/>
                <a:chOff x="4888282" y="4074764"/>
                <a:chExt cx="37776" cy="32451"/>
              </a:xfrm>
            </p:grpSpPr>
            <p:sp>
              <p:nvSpPr>
                <p:cNvPr id="5746" name="Google Shape;5746;p74"/>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4"/>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48" name="Google Shape;5748;p74"/>
              <p:cNvGrpSpPr/>
              <p:nvPr/>
            </p:nvGrpSpPr>
            <p:grpSpPr>
              <a:xfrm>
                <a:off x="4901315" y="3804271"/>
                <a:ext cx="37776" cy="32364"/>
                <a:chOff x="4901315" y="3804271"/>
                <a:chExt cx="37776" cy="32364"/>
              </a:xfrm>
            </p:grpSpPr>
            <p:sp>
              <p:nvSpPr>
                <p:cNvPr id="5749" name="Google Shape;5749;p74"/>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4"/>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1" name="Google Shape;5751;p74"/>
              <p:cNvGrpSpPr/>
              <p:nvPr/>
            </p:nvGrpSpPr>
            <p:grpSpPr>
              <a:xfrm>
                <a:off x="4866394" y="3715035"/>
                <a:ext cx="37846" cy="32357"/>
                <a:chOff x="4866394" y="3715035"/>
                <a:chExt cx="37846" cy="32357"/>
              </a:xfrm>
            </p:grpSpPr>
            <p:sp>
              <p:nvSpPr>
                <p:cNvPr id="5752" name="Google Shape;5752;p74"/>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4"/>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4" name="Google Shape;5754;p74"/>
              <p:cNvGrpSpPr/>
              <p:nvPr/>
            </p:nvGrpSpPr>
            <p:grpSpPr>
              <a:xfrm>
                <a:off x="4979233" y="3839798"/>
                <a:ext cx="37878" cy="32420"/>
                <a:chOff x="4979233" y="3839798"/>
                <a:chExt cx="37878" cy="32420"/>
              </a:xfrm>
            </p:grpSpPr>
            <p:sp>
              <p:nvSpPr>
                <p:cNvPr id="5755" name="Google Shape;5755;p74"/>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4"/>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7" name="Google Shape;5757;p74"/>
              <p:cNvGrpSpPr/>
              <p:nvPr/>
            </p:nvGrpSpPr>
            <p:grpSpPr>
              <a:xfrm>
                <a:off x="4790662" y="3679147"/>
                <a:ext cx="37783" cy="32380"/>
                <a:chOff x="4790662" y="3679147"/>
                <a:chExt cx="37783" cy="32380"/>
              </a:xfrm>
            </p:grpSpPr>
            <p:sp>
              <p:nvSpPr>
                <p:cNvPr id="5758" name="Google Shape;5758;p74"/>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4"/>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0" name="Google Shape;5760;p74"/>
              <p:cNvGrpSpPr/>
              <p:nvPr/>
            </p:nvGrpSpPr>
            <p:grpSpPr>
              <a:xfrm>
                <a:off x="4857263" y="3557861"/>
                <a:ext cx="37776" cy="32357"/>
                <a:chOff x="4857263" y="3557861"/>
                <a:chExt cx="37776" cy="32357"/>
              </a:xfrm>
            </p:grpSpPr>
            <p:sp>
              <p:nvSpPr>
                <p:cNvPr id="5761" name="Google Shape;5761;p74"/>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4"/>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3" name="Google Shape;5763;p74"/>
              <p:cNvGrpSpPr/>
              <p:nvPr/>
            </p:nvGrpSpPr>
            <p:grpSpPr>
              <a:xfrm>
                <a:off x="4883902" y="3648033"/>
                <a:ext cx="37783" cy="32380"/>
                <a:chOff x="4883902" y="3648033"/>
                <a:chExt cx="37783" cy="32380"/>
              </a:xfrm>
            </p:grpSpPr>
            <p:sp>
              <p:nvSpPr>
                <p:cNvPr id="5764" name="Google Shape;5764;p74"/>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4"/>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74"/>
              <p:cNvGrpSpPr/>
              <p:nvPr/>
            </p:nvGrpSpPr>
            <p:grpSpPr>
              <a:xfrm>
                <a:off x="4907780" y="3347220"/>
                <a:ext cx="37878" cy="32357"/>
                <a:chOff x="4907780" y="3347220"/>
                <a:chExt cx="37878" cy="32357"/>
              </a:xfrm>
            </p:grpSpPr>
            <p:sp>
              <p:nvSpPr>
                <p:cNvPr id="5767" name="Google Shape;5767;p74"/>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4"/>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9" name="Google Shape;5769;p74"/>
              <p:cNvGrpSpPr/>
              <p:nvPr/>
            </p:nvGrpSpPr>
            <p:grpSpPr>
              <a:xfrm>
                <a:off x="5065048" y="3738150"/>
                <a:ext cx="37783" cy="32364"/>
                <a:chOff x="5065048" y="3738150"/>
                <a:chExt cx="37783" cy="32364"/>
              </a:xfrm>
            </p:grpSpPr>
            <p:sp>
              <p:nvSpPr>
                <p:cNvPr id="5770" name="Google Shape;5770;p74"/>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4"/>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74"/>
              <p:cNvGrpSpPr/>
              <p:nvPr/>
            </p:nvGrpSpPr>
            <p:grpSpPr>
              <a:xfrm>
                <a:off x="5071616" y="3284615"/>
                <a:ext cx="37783" cy="32357"/>
                <a:chOff x="5071616" y="3284615"/>
                <a:chExt cx="37783" cy="32357"/>
              </a:xfrm>
            </p:grpSpPr>
            <p:sp>
              <p:nvSpPr>
                <p:cNvPr id="5773" name="Google Shape;5773;p74"/>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4"/>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5" name="Google Shape;5775;p74"/>
              <p:cNvGrpSpPr/>
              <p:nvPr/>
            </p:nvGrpSpPr>
            <p:grpSpPr>
              <a:xfrm>
                <a:off x="5389291" y="3759921"/>
                <a:ext cx="37783" cy="32380"/>
                <a:chOff x="5389291" y="3759921"/>
                <a:chExt cx="37783" cy="32380"/>
              </a:xfrm>
            </p:grpSpPr>
            <p:sp>
              <p:nvSpPr>
                <p:cNvPr id="5776" name="Google Shape;5776;p74"/>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4"/>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74"/>
              <p:cNvGrpSpPr/>
              <p:nvPr/>
            </p:nvGrpSpPr>
            <p:grpSpPr>
              <a:xfrm>
                <a:off x="5431534" y="3632932"/>
                <a:ext cx="37878" cy="32451"/>
                <a:chOff x="5431534" y="3632932"/>
                <a:chExt cx="37878" cy="32451"/>
              </a:xfrm>
            </p:grpSpPr>
            <p:sp>
              <p:nvSpPr>
                <p:cNvPr id="5779" name="Google Shape;5779;p74"/>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4"/>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1" name="Google Shape;5781;p74"/>
              <p:cNvGrpSpPr/>
              <p:nvPr/>
            </p:nvGrpSpPr>
            <p:grpSpPr>
              <a:xfrm>
                <a:off x="5540755" y="3544829"/>
                <a:ext cx="37783" cy="32357"/>
                <a:chOff x="5540755" y="3544829"/>
                <a:chExt cx="37783" cy="32357"/>
              </a:xfrm>
            </p:grpSpPr>
            <p:sp>
              <p:nvSpPr>
                <p:cNvPr id="5782" name="Google Shape;5782;p74"/>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4"/>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74"/>
              <p:cNvGrpSpPr/>
              <p:nvPr/>
            </p:nvGrpSpPr>
            <p:grpSpPr>
              <a:xfrm>
                <a:off x="5579293" y="3412107"/>
                <a:ext cx="37776" cy="32357"/>
                <a:chOff x="5579293" y="3412107"/>
                <a:chExt cx="37776" cy="32357"/>
              </a:xfrm>
            </p:grpSpPr>
            <p:sp>
              <p:nvSpPr>
                <p:cNvPr id="5785" name="Google Shape;5785;p74"/>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4"/>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7" name="Google Shape;5787;p74"/>
              <p:cNvGrpSpPr/>
              <p:nvPr/>
            </p:nvGrpSpPr>
            <p:grpSpPr>
              <a:xfrm>
                <a:off x="5801346" y="3284615"/>
                <a:ext cx="37783" cy="32357"/>
                <a:chOff x="5801346" y="3284615"/>
                <a:chExt cx="37783" cy="32357"/>
              </a:xfrm>
            </p:grpSpPr>
            <p:sp>
              <p:nvSpPr>
                <p:cNvPr id="5788" name="Google Shape;5788;p74"/>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4"/>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0" name="Google Shape;5790;p74"/>
              <p:cNvGrpSpPr/>
              <p:nvPr/>
            </p:nvGrpSpPr>
            <p:grpSpPr>
              <a:xfrm>
                <a:off x="5763578" y="3399067"/>
                <a:ext cx="37776" cy="32364"/>
                <a:chOff x="5763578" y="3399067"/>
                <a:chExt cx="37776" cy="32364"/>
              </a:xfrm>
            </p:grpSpPr>
            <p:sp>
              <p:nvSpPr>
                <p:cNvPr id="5791" name="Google Shape;5791;p74"/>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4"/>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4"/>
              <p:cNvGrpSpPr/>
              <p:nvPr/>
            </p:nvGrpSpPr>
            <p:grpSpPr>
              <a:xfrm>
                <a:off x="5395858" y="3230952"/>
                <a:ext cx="37776" cy="32364"/>
                <a:chOff x="5395858" y="3230952"/>
                <a:chExt cx="37776" cy="32364"/>
              </a:xfrm>
            </p:grpSpPr>
            <p:sp>
              <p:nvSpPr>
                <p:cNvPr id="5794" name="Google Shape;5794;p74"/>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4"/>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6" name="Google Shape;5796;p74"/>
              <p:cNvGrpSpPr/>
              <p:nvPr/>
            </p:nvGrpSpPr>
            <p:grpSpPr>
              <a:xfrm>
                <a:off x="5264088" y="3188237"/>
                <a:ext cx="37776" cy="32357"/>
                <a:chOff x="5264088" y="3188237"/>
                <a:chExt cx="37776" cy="32357"/>
              </a:xfrm>
            </p:grpSpPr>
            <p:sp>
              <p:nvSpPr>
                <p:cNvPr id="5797" name="Google Shape;5797;p74"/>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4"/>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9" name="Google Shape;5799;p74"/>
              <p:cNvGrpSpPr/>
              <p:nvPr/>
            </p:nvGrpSpPr>
            <p:grpSpPr>
              <a:xfrm>
                <a:off x="5585758" y="3237425"/>
                <a:ext cx="37878" cy="32357"/>
                <a:chOff x="5585758" y="3237425"/>
                <a:chExt cx="37878" cy="32357"/>
              </a:xfrm>
            </p:grpSpPr>
            <p:sp>
              <p:nvSpPr>
                <p:cNvPr id="5800" name="Google Shape;5800;p74"/>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4"/>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2" name="Google Shape;5802;p74"/>
              <p:cNvGrpSpPr/>
              <p:nvPr/>
            </p:nvGrpSpPr>
            <p:grpSpPr>
              <a:xfrm>
                <a:off x="4874196" y="3291088"/>
                <a:ext cx="37878" cy="32451"/>
                <a:chOff x="4874196" y="3291088"/>
                <a:chExt cx="37878" cy="32451"/>
              </a:xfrm>
            </p:grpSpPr>
            <p:sp>
              <p:nvSpPr>
                <p:cNvPr id="5803" name="Google Shape;5803;p74"/>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4"/>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5" name="Google Shape;5805;p74"/>
              <p:cNvGrpSpPr/>
              <p:nvPr/>
            </p:nvGrpSpPr>
            <p:grpSpPr>
              <a:xfrm>
                <a:off x="5197770" y="3785466"/>
                <a:ext cx="37783" cy="32427"/>
                <a:chOff x="5197770" y="3785466"/>
                <a:chExt cx="37783" cy="32427"/>
              </a:xfrm>
            </p:grpSpPr>
            <p:sp>
              <p:nvSpPr>
                <p:cNvPr id="5806" name="Google Shape;5806;p74"/>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4"/>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8" name="Google Shape;5808;p74"/>
              <p:cNvGrpSpPr/>
              <p:nvPr/>
            </p:nvGrpSpPr>
            <p:grpSpPr>
              <a:xfrm>
                <a:off x="5177699" y="3492117"/>
                <a:ext cx="37776" cy="32357"/>
                <a:chOff x="5177699" y="3492117"/>
                <a:chExt cx="37776" cy="32357"/>
              </a:xfrm>
            </p:grpSpPr>
            <p:sp>
              <p:nvSpPr>
                <p:cNvPr id="5809" name="Google Shape;5809;p74"/>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4"/>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1" name="Google Shape;5811;p74"/>
              <p:cNvGrpSpPr/>
              <p:nvPr/>
            </p:nvGrpSpPr>
            <p:grpSpPr>
              <a:xfrm>
                <a:off x="5349431" y="3622346"/>
                <a:ext cx="37870" cy="32380"/>
                <a:chOff x="5349431" y="3622346"/>
                <a:chExt cx="37870" cy="32380"/>
              </a:xfrm>
            </p:grpSpPr>
            <p:sp>
              <p:nvSpPr>
                <p:cNvPr id="5812" name="Google Shape;5812;p74"/>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4"/>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4" name="Google Shape;5814;p74"/>
              <p:cNvGrpSpPr/>
              <p:nvPr/>
            </p:nvGrpSpPr>
            <p:grpSpPr>
              <a:xfrm>
                <a:off x="5068855" y="3563980"/>
                <a:ext cx="53954" cy="46223"/>
                <a:chOff x="5068855" y="3563980"/>
                <a:chExt cx="53954" cy="46223"/>
              </a:xfrm>
            </p:grpSpPr>
            <p:sp>
              <p:nvSpPr>
                <p:cNvPr id="5815" name="Google Shape;5815;p74"/>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4"/>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7" name="Google Shape;5817;p74"/>
              <p:cNvGrpSpPr/>
              <p:nvPr/>
            </p:nvGrpSpPr>
            <p:grpSpPr>
              <a:xfrm>
                <a:off x="5037654" y="3392507"/>
                <a:ext cx="37870" cy="32451"/>
                <a:chOff x="5037654" y="3392507"/>
                <a:chExt cx="37870" cy="32451"/>
              </a:xfrm>
            </p:grpSpPr>
            <p:sp>
              <p:nvSpPr>
                <p:cNvPr id="5818" name="Google Shape;5818;p74"/>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4"/>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0" name="Google Shape;5820;p74"/>
              <p:cNvGrpSpPr/>
              <p:nvPr/>
            </p:nvGrpSpPr>
            <p:grpSpPr>
              <a:xfrm>
                <a:off x="5456560" y="3368629"/>
                <a:ext cx="37870" cy="32451"/>
                <a:chOff x="5456560" y="3368629"/>
                <a:chExt cx="37870" cy="32451"/>
              </a:xfrm>
            </p:grpSpPr>
            <p:sp>
              <p:nvSpPr>
                <p:cNvPr id="5821" name="Google Shape;5821;p74"/>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4"/>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74"/>
              <p:cNvGrpSpPr/>
              <p:nvPr/>
            </p:nvGrpSpPr>
            <p:grpSpPr>
              <a:xfrm>
                <a:off x="4755749" y="3501516"/>
                <a:ext cx="46246" cy="39608"/>
                <a:chOff x="4755749" y="3501516"/>
                <a:chExt cx="46246" cy="39608"/>
              </a:xfrm>
            </p:grpSpPr>
            <p:sp>
              <p:nvSpPr>
                <p:cNvPr id="5824" name="Google Shape;5824;p74"/>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4"/>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6" name="Google Shape;5826;p74"/>
              <p:cNvGrpSpPr/>
              <p:nvPr/>
            </p:nvGrpSpPr>
            <p:grpSpPr>
              <a:xfrm>
                <a:off x="4681346" y="3485582"/>
                <a:ext cx="37783" cy="32427"/>
                <a:chOff x="4681346" y="3485582"/>
                <a:chExt cx="37783" cy="32427"/>
              </a:xfrm>
            </p:grpSpPr>
            <p:sp>
              <p:nvSpPr>
                <p:cNvPr id="5827" name="Google Shape;5827;p74"/>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4"/>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9" name="Google Shape;5829;p74"/>
              <p:cNvGrpSpPr/>
              <p:nvPr/>
            </p:nvGrpSpPr>
            <p:grpSpPr>
              <a:xfrm>
                <a:off x="4767067" y="3291088"/>
                <a:ext cx="37878" cy="32451"/>
                <a:chOff x="4767067" y="3291088"/>
                <a:chExt cx="37878" cy="32451"/>
              </a:xfrm>
            </p:grpSpPr>
            <p:sp>
              <p:nvSpPr>
                <p:cNvPr id="5830" name="Google Shape;5830;p74"/>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4"/>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2" name="Google Shape;5832;p74"/>
              <p:cNvGrpSpPr/>
              <p:nvPr/>
            </p:nvGrpSpPr>
            <p:grpSpPr>
              <a:xfrm>
                <a:off x="4687819" y="3405539"/>
                <a:ext cx="37776" cy="32451"/>
                <a:chOff x="4687819" y="3405539"/>
                <a:chExt cx="37776" cy="32451"/>
              </a:xfrm>
            </p:grpSpPr>
            <p:sp>
              <p:nvSpPr>
                <p:cNvPr id="5833" name="Google Shape;5833;p74"/>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4"/>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5" name="Google Shape;5835;p74"/>
              <p:cNvGrpSpPr/>
              <p:nvPr/>
            </p:nvGrpSpPr>
            <p:grpSpPr>
              <a:xfrm>
                <a:off x="4923101" y="3444809"/>
                <a:ext cx="52813" cy="45318"/>
                <a:chOff x="4923101" y="3444809"/>
                <a:chExt cx="52813" cy="45318"/>
              </a:xfrm>
            </p:grpSpPr>
            <p:sp>
              <p:nvSpPr>
                <p:cNvPr id="5836" name="Google Shape;5836;p74"/>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4"/>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8" name="Google Shape;5838;p74"/>
              <p:cNvGrpSpPr/>
              <p:nvPr/>
            </p:nvGrpSpPr>
            <p:grpSpPr>
              <a:xfrm>
                <a:off x="4846040" y="3654750"/>
                <a:ext cx="31405" cy="26993"/>
                <a:chOff x="4846040" y="3654750"/>
                <a:chExt cx="31405" cy="26993"/>
              </a:xfrm>
            </p:grpSpPr>
            <p:sp>
              <p:nvSpPr>
                <p:cNvPr id="5839" name="Google Shape;5839;p74"/>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4"/>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74"/>
              <p:cNvGrpSpPr/>
              <p:nvPr/>
            </p:nvGrpSpPr>
            <p:grpSpPr>
              <a:xfrm>
                <a:off x="4925673" y="3691700"/>
                <a:ext cx="40253" cy="34472"/>
                <a:chOff x="4925673" y="3691700"/>
                <a:chExt cx="40253" cy="34472"/>
              </a:xfrm>
            </p:grpSpPr>
            <p:sp>
              <p:nvSpPr>
                <p:cNvPr id="5842" name="Google Shape;5842;p74"/>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4"/>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4" name="Google Shape;5844;p74"/>
              <p:cNvGrpSpPr/>
              <p:nvPr/>
            </p:nvGrpSpPr>
            <p:grpSpPr>
              <a:xfrm>
                <a:off x="4894653" y="3740848"/>
                <a:ext cx="31405" cy="26906"/>
                <a:chOff x="4894653" y="3740848"/>
                <a:chExt cx="31405" cy="26906"/>
              </a:xfrm>
            </p:grpSpPr>
            <p:sp>
              <p:nvSpPr>
                <p:cNvPr id="5845" name="Google Shape;5845;p74"/>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4"/>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7" name="Google Shape;5847;p74"/>
              <p:cNvGrpSpPr/>
              <p:nvPr/>
            </p:nvGrpSpPr>
            <p:grpSpPr>
              <a:xfrm>
                <a:off x="4962300" y="3696348"/>
                <a:ext cx="38255" cy="32773"/>
                <a:chOff x="4962300" y="3696348"/>
                <a:chExt cx="38255" cy="32773"/>
              </a:xfrm>
            </p:grpSpPr>
            <p:sp>
              <p:nvSpPr>
                <p:cNvPr id="5848" name="Google Shape;5848;p74"/>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4"/>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74"/>
              <p:cNvGrpSpPr/>
              <p:nvPr/>
            </p:nvGrpSpPr>
            <p:grpSpPr>
              <a:xfrm>
                <a:off x="4980185" y="3743349"/>
                <a:ext cx="31499" cy="26969"/>
                <a:chOff x="4980185" y="3743349"/>
                <a:chExt cx="31499" cy="26969"/>
              </a:xfrm>
            </p:grpSpPr>
            <p:sp>
              <p:nvSpPr>
                <p:cNvPr id="5851" name="Google Shape;5851;p74"/>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4"/>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3" name="Google Shape;5853;p74"/>
              <p:cNvGrpSpPr/>
              <p:nvPr/>
            </p:nvGrpSpPr>
            <p:grpSpPr>
              <a:xfrm>
                <a:off x="5013768" y="3734312"/>
                <a:ext cx="31499" cy="26969"/>
                <a:chOff x="5013768" y="3734312"/>
                <a:chExt cx="31499" cy="26969"/>
              </a:xfrm>
            </p:grpSpPr>
            <p:sp>
              <p:nvSpPr>
                <p:cNvPr id="5854" name="Google Shape;5854;p74"/>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4"/>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74"/>
              <p:cNvGrpSpPr/>
              <p:nvPr/>
            </p:nvGrpSpPr>
            <p:grpSpPr>
              <a:xfrm>
                <a:off x="5036703" y="3764545"/>
                <a:ext cx="31499" cy="26898"/>
                <a:chOff x="5036703" y="3764545"/>
                <a:chExt cx="31499" cy="26898"/>
              </a:xfrm>
            </p:grpSpPr>
            <p:sp>
              <p:nvSpPr>
                <p:cNvPr id="5857" name="Google Shape;5857;p74"/>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4"/>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74"/>
              <p:cNvGrpSpPr/>
              <p:nvPr/>
            </p:nvGrpSpPr>
            <p:grpSpPr>
              <a:xfrm>
                <a:off x="4953546" y="3768352"/>
                <a:ext cx="31405" cy="26898"/>
                <a:chOff x="4953546" y="3768352"/>
                <a:chExt cx="31405" cy="26898"/>
              </a:xfrm>
            </p:grpSpPr>
            <p:sp>
              <p:nvSpPr>
                <p:cNvPr id="5860" name="Google Shape;5860;p74"/>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4"/>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74"/>
              <p:cNvGrpSpPr/>
              <p:nvPr/>
            </p:nvGrpSpPr>
            <p:grpSpPr>
              <a:xfrm>
                <a:off x="4964770" y="3814016"/>
                <a:ext cx="31499" cy="26993"/>
                <a:chOff x="4964770" y="3814016"/>
                <a:chExt cx="31499" cy="26993"/>
              </a:xfrm>
            </p:grpSpPr>
            <p:sp>
              <p:nvSpPr>
                <p:cNvPr id="5863" name="Google Shape;5863;p74"/>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4"/>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5" name="Google Shape;5865;p74"/>
              <p:cNvGrpSpPr/>
              <p:nvPr/>
            </p:nvGrpSpPr>
            <p:grpSpPr>
              <a:xfrm>
                <a:off x="4923290" y="3800504"/>
                <a:ext cx="31468" cy="26898"/>
                <a:chOff x="4923290" y="3800504"/>
                <a:chExt cx="31468" cy="26898"/>
              </a:xfrm>
            </p:grpSpPr>
            <p:sp>
              <p:nvSpPr>
                <p:cNvPr id="5866" name="Google Shape;5866;p74"/>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4"/>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74"/>
              <p:cNvGrpSpPr/>
              <p:nvPr/>
            </p:nvGrpSpPr>
            <p:grpSpPr>
              <a:xfrm>
                <a:off x="5108534" y="3650943"/>
                <a:ext cx="31405" cy="26993"/>
                <a:chOff x="5108534" y="3650943"/>
                <a:chExt cx="31405" cy="26993"/>
              </a:xfrm>
            </p:grpSpPr>
            <p:sp>
              <p:nvSpPr>
                <p:cNvPr id="5869" name="Google Shape;5869;p74"/>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4"/>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1" name="Google Shape;5871;p74"/>
              <p:cNvGrpSpPr/>
              <p:nvPr/>
            </p:nvGrpSpPr>
            <p:grpSpPr>
              <a:xfrm>
                <a:off x="5119380" y="3760739"/>
                <a:ext cx="31499" cy="26993"/>
                <a:chOff x="5119380" y="3760739"/>
                <a:chExt cx="31499" cy="26993"/>
              </a:xfrm>
            </p:grpSpPr>
            <p:sp>
              <p:nvSpPr>
                <p:cNvPr id="5872" name="Google Shape;5872;p74"/>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4"/>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4" name="Google Shape;5874;p74"/>
              <p:cNvGrpSpPr/>
              <p:nvPr/>
            </p:nvGrpSpPr>
            <p:grpSpPr>
              <a:xfrm>
                <a:off x="5119380" y="3788235"/>
                <a:ext cx="31499" cy="26993"/>
                <a:chOff x="5119380" y="3788235"/>
                <a:chExt cx="31499" cy="26993"/>
              </a:xfrm>
            </p:grpSpPr>
            <p:sp>
              <p:nvSpPr>
                <p:cNvPr id="5875" name="Google Shape;5875;p74"/>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4"/>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7" name="Google Shape;5877;p74"/>
              <p:cNvGrpSpPr/>
              <p:nvPr/>
            </p:nvGrpSpPr>
            <p:grpSpPr>
              <a:xfrm>
                <a:off x="5158005" y="3875284"/>
                <a:ext cx="31405" cy="27001"/>
                <a:chOff x="5158005" y="3875284"/>
                <a:chExt cx="31405" cy="27001"/>
              </a:xfrm>
            </p:grpSpPr>
            <p:sp>
              <p:nvSpPr>
                <p:cNvPr id="5878" name="Google Shape;5878;p74"/>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4"/>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0" name="Google Shape;5880;p74"/>
              <p:cNvGrpSpPr/>
              <p:nvPr/>
            </p:nvGrpSpPr>
            <p:grpSpPr>
              <a:xfrm>
                <a:off x="5233163" y="3764545"/>
                <a:ext cx="31499" cy="26898"/>
                <a:chOff x="5233163" y="3764545"/>
                <a:chExt cx="31499" cy="26898"/>
              </a:xfrm>
            </p:grpSpPr>
            <p:sp>
              <p:nvSpPr>
                <p:cNvPr id="5881" name="Google Shape;5881;p74"/>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4"/>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3" name="Google Shape;5883;p74"/>
              <p:cNvGrpSpPr/>
              <p:nvPr/>
            </p:nvGrpSpPr>
            <p:grpSpPr>
              <a:xfrm>
                <a:off x="5276168" y="3805545"/>
                <a:ext cx="31499" cy="26906"/>
                <a:chOff x="5276168" y="3805545"/>
                <a:chExt cx="31499" cy="26906"/>
              </a:xfrm>
            </p:grpSpPr>
            <p:sp>
              <p:nvSpPr>
                <p:cNvPr id="5884" name="Google Shape;5884;p74"/>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4"/>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6" name="Google Shape;5886;p74"/>
              <p:cNvGrpSpPr/>
              <p:nvPr/>
            </p:nvGrpSpPr>
            <p:grpSpPr>
              <a:xfrm>
                <a:off x="5294053" y="3851933"/>
                <a:ext cx="31405" cy="26945"/>
                <a:chOff x="5294053" y="3851933"/>
                <a:chExt cx="31405" cy="26945"/>
              </a:xfrm>
            </p:grpSpPr>
            <p:sp>
              <p:nvSpPr>
                <p:cNvPr id="5887" name="Google Shape;5887;p74"/>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4"/>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9" name="Google Shape;5889;p74"/>
              <p:cNvGrpSpPr/>
              <p:nvPr/>
            </p:nvGrpSpPr>
            <p:grpSpPr>
              <a:xfrm>
                <a:off x="5341723" y="3851902"/>
                <a:ext cx="31405" cy="26977"/>
                <a:chOff x="5341723" y="3851902"/>
                <a:chExt cx="31405" cy="26977"/>
              </a:xfrm>
            </p:grpSpPr>
            <p:sp>
              <p:nvSpPr>
                <p:cNvPr id="5890" name="Google Shape;5890;p74"/>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4"/>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2" name="Google Shape;5892;p74"/>
              <p:cNvGrpSpPr/>
              <p:nvPr/>
            </p:nvGrpSpPr>
            <p:grpSpPr>
              <a:xfrm>
                <a:off x="5054871" y="3507855"/>
                <a:ext cx="31405" cy="26993"/>
                <a:chOff x="5054871" y="3507855"/>
                <a:chExt cx="31405" cy="26993"/>
              </a:xfrm>
            </p:grpSpPr>
            <p:sp>
              <p:nvSpPr>
                <p:cNvPr id="5893" name="Google Shape;5893;p74"/>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4"/>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5" name="Google Shape;5895;p74"/>
              <p:cNvGrpSpPr/>
              <p:nvPr/>
            </p:nvGrpSpPr>
            <p:grpSpPr>
              <a:xfrm>
                <a:off x="4876579" y="3675325"/>
                <a:ext cx="31405" cy="26969"/>
                <a:chOff x="4876579" y="3675325"/>
                <a:chExt cx="31405" cy="26969"/>
              </a:xfrm>
            </p:grpSpPr>
            <p:sp>
              <p:nvSpPr>
                <p:cNvPr id="5896" name="Google Shape;5896;p74"/>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4"/>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8" name="Google Shape;5898;p74"/>
              <p:cNvGrpSpPr/>
              <p:nvPr/>
            </p:nvGrpSpPr>
            <p:grpSpPr>
              <a:xfrm>
                <a:off x="4842233" y="3688333"/>
                <a:ext cx="31405" cy="26993"/>
                <a:chOff x="4842233" y="3688333"/>
                <a:chExt cx="31405" cy="26993"/>
              </a:xfrm>
            </p:grpSpPr>
            <p:sp>
              <p:nvSpPr>
                <p:cNvPr id="5899" name="Google Shape;5899;p74"/>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4"/>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1" name="Google Shape;5901;p74"/>
              <p:cNvGrpSpPr/>
              <p:nvPr/>
            </p:nvGrpSpPr>
            <p:grpSpPr>
              <a:xfrm>
                <a:off x="5187876" y="3608032"/>
                <a:ext cx="31405" cy="27001"/>
                <a:chOff x="5187876" y="3608032"/>
                <a:chExt cx="31405" cy="27001"/>
              </a:xfrm>
            </p:grpSpPr>
            <p:sp>
              <p:nvSpPr>
                <p:cNvPr id="5902" name="Google Shape;5902;p74"/>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4"/>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04" name="Google Shape;5904;p74"/>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4"/>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06" name="Google Shape;5906;p74"/>
              <p:cNvGrpSpPr/>
              <p:nvPr/>
            </p:nvGrpSpPr>
            <p:grpSpPr>
              <a:xfrm>
                <a:off x="5269224" y="3304167"/>
                <a:ext cx="40253" cy="34402"/>
                <a:chOff x="5269224" y="3304167"/>
                <a:chExt cx="40253" cy="34402"/>
              </a:xfrm>
            </p:grpSpPr>
            <p:sp>
              <p:nvSpPr>
                <p:cNvPr id="5907" name="Google Shape;5907;p74"/>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4"/>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74"/>
              <p:cNvGrpSpPr/>
              <p:nvPr/>
            </p:nvGrpSpPr>
            <p:grpSpPr>
              <a:xfrm>
                <a:off x="5327354" y="3476615"/>
                <a:ext cx="49864" cy="42723"/>
                <a:chOff x="5327354" y="3476615"/>
                <a:chExt cx="49864" cy="42723"/>
              </a:xfrm>
            </p:grpSpPr>
            <p:sp>
              <p:nvSpPr>
                <p:cNvPr id="5910" name="Google Shape;5910;p74"/>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4"/>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2" name="Google Shape;5912;p74"/>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4"/>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4" name="Google Shape;5914;p74"/>
              <p:cNvGrpSpPr/>
              <p:nvPr/>
            </p:nvGrpSpPr>
            <p:grpSpPr>
              <a:xfrm>
                <a:off x="5341723" y="3775957"/>
                <a:ext cx="31405" cy="26898"/>
                <a:chOff x="5341723" y="3775957"/>
                <a:chExt cx="31405" cy="26898"/>
              </a:xfrm>
            </p:grpSpPr>
            <p:sp>
              <p:nvSpPr>
                <p:cNvPr id="5915" name="Google Shape;5915;p74"/>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4"/>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7" name="Google Shape;5917;p74"/>
              <p:cNvGrpSpPr/>
              <p:nvPr/>
            </p:nvGrpSpPr>
            <p:grpSpPr>
              <a:xfrm>
                <a:off x="5439053" y="3699274"/>
                <a:ext cx="31405" cy="26898"/>
                <a:chOff x="5439053" y="3699274"/>
                <a:chExt cx="31405" cy="26898"/>
              </a:xfrm>
            </p:grpSpPr>
            <p:sp>
              <p:nvSpPr>
                <p:cNvPr id="5918" name="Google Shape;5918;p74"/>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4"/>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0" name="Google Shape;5920;p74"/>
              <p:cNvGrpSpPr/>
              <p:nvPr/>
            </p:nvGrpSpPr>
            <p:grpSpPr>
              <a:xfrm>
                <a:off x="5412414" y="3622307"/>
                <a:ext cx="31499" cy="26993"/>
                <a:chOff x="5412414" y="3622307"/>
                <a:chExt cx="31499" cy="26993"/>
              </a:xfrm>
            </p:grpSpPr>
            <p:sp>
              <p:nvSpPr>
                <p:cNvPr id="5921" name="Google Shape;5921;p74"/>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4"/>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3" name="Google Shape;5923;p74"/>
              <p:cNvGrpSpPr/>
              <p:nvPr/>
            </p:nvGrpSpPr>
            <p:grpSpPr>
              <a:xfrm>
                <a:off x="5476254" y="3473949"/>
                <a:ext cx="26835" cy="26930"/>
                <a:chOff x="5476254" y="3473949"/>
                <a:chExt cx="26835" cy="26930"/>
              </a:xfrm>
            </p:grpSpPr>
            <p:sp>
              <p:nvSpPr>
                <p:cNvPr id="5924" name="Google Shape;5924;p74"/>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4"/>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6" name="Google Shape;5926;p74"/>
              <p:cNvGrpSpPr/>
              <p:nvPr/>
            </p:nvGrpSpPr>
            <p:grpSpPr>
              <a:xfrm>
                <a:off x="5564547" y="3481594"/>
                <a:ext cx="31397" cy="26898"/>
                <a:chOff x="5564547" y="3481594"/>
                <a:chExt cx="31397" cy="26898"/>
              </a:xfrm>
            </p:grpSpPr>
            <p:sp>
              <p:nvSpPr>
                <p:cNvPr id="5927" name="Google Shape;5927;p74"/>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4"/>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9" name="Google Shape;5929;p74"/>
              <p:cNvGrpSpPr/>
              <p:nvPr/>
            </p:nvGrpSpPr>
            <p:grpSpPr>
              <a:xfrm>
                <a:off x="5534101" y="3470174"/>
                <a:ext cx="31397" cy="26906"/>
                <a:chOff x="5534101" y="3470174"/>
                <a:chExt cx="31397" cy="26906"/>
              </a:xfrm>
            </p:grpSpPr>
            <p:sp>
              <p:nvSpPr>
                <p:cNvPr id="5930" name="Google Shape;5930;p74"/>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4"/>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74"/>
              <p:cNvGrpSpPr/>
              <p:nvPr/>
            </p:nvGrpSpPr>
            <p:grpSpPr>
              <a:xfrm>
                <a:off x="5610879" y="3314486"/>
                <a:ext cx="31499" cy="26938"/>
                <a:chOff x="5610879" y="3314486"/>
                <a:chExt cx="31499" cy="26938"/>
              </a:xfrm>
            </p:grpSpPr>
            <p:sp>
              <p:nvSpPr>
                <p:cNvPr id="5933" name="Google Shape;5933;p74"/>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4"/>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5" name="Google Shape;5935;p74"/>
              <p:cNvGrpSpPr/>
              <p:nvPr/>
            </p:nvGrpSpPr>
            <p:grpSpPr>
              <a:xfrm>
                <a:off x="4834525" y="3501382"/>
                <a:ext cx="31499" cy="26898"/>
                <a:chOff x="4834525" y="3501382"/>
                <a:chExt cx="31499" cy="26898"/>
              </a:xfrm>
            </p:grpSpPr>
            <p:sp>
              <p:nvSpPr>
                <p:cNvPr id="5936" name="Google Shape;5936;p74"/>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4"/>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8" name="Google Shape;5938;p74"/>
              <p:cNvGrpSpPr/>
              <p:nvPr/>
            </p:nvGrpSpPr>
            <p:grpSpPr>
              <a:xfrm>
                <a:off x="4898460" y="3580158"/>
                <a:ext cx="31405" cy="26898"/>
                <a:chOff x="4898460" y="3580158"/>
                <a:chExt cx="31405" cy="26898"/>
              </a:xfrm>
            </p:grpSpPr>
            <p:sp>
              <p:nvSpPr>
                <p:cNvPr id="5939" name="Google Shape;5939;p74"/>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4"/>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1" name="Google Shape;5941;p74"/>
              <p:cNvGrpSpPr/>
              <p:nvPr/>
            </p:nvGrpSpPr>
            <p:grpSpPr>
              <a:xfrm>
                <a:off x="4882667" y="3608032"/>
                <a:ext cx="31499" cy="27001"/>
                <a:chOff x="4882667" y="3608032"/>
                <a:chExt cx="31499" cy="27001"/>
              </a:xfrm>
            </p:grpSpPr>
            <p:sp>
              <p:nvSpPr>
                <p:cNvPr id="5942" name="Google Shape;5942;p74"/>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4"/>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74"/>
              <p:cNvGrpSpPr/>
              <p:nvPr/>
            </p:nvGrpSpPr>
            <p:grpSpPr>
              <a:xfrm>
                <a:off x="4843373" y="3631407"/>
                <a:ext cx="16273" cy="16186"/>
                <a:chOff x="4843373" y="3631407"/>
                <a:chExt cx="16273" cy="16186"/>
              </a:xfrm>
            </p:grpSpPr>
            <p:sp>
              <p:nvSpPr>
                <p:cNvPr id="5945" name="Google Shape;5945;p74"/>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4"/>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7" name="Google Shape;5947;p74"/>
              <p:cNvGrpSpPr/>
              <p:nvPr/>
            </p:nvGrpSpPr>
            <p:grpSpPr>
              <a:xfrm>
                <a:off x="4727773" y="3591578"/>
                <a:ext cx="31499" cy="26898"/>
                <a:chOff x="4727773" y="3591578"/>
                <a:chExt cx="31499" cy="26898"/>
              </a:xfrm>
            </p:grpSpPr>
            <p:sp>
              <p:nvSpPr>
                <p:cNvPr id="5948" name="Google Shape;5948;p74"/>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4"/>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0" name="Google Shape;5950;p74"/>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4"/>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2" name="Google Shape;5952;p74"/>
              <p:cNvGrpSpPr/>
              <p:nvPr/>
            </p:nvGrpSpPr>
            <p:grpSpPr>
              <a:xfrm>
                <a:off x="4609421" y="3577398"/>
                <a:ext cx="31499" cy="27001"/>
                <a:chOff x="4609421" y="3577398"/>
                <a:chExt cx="31499" cy="27001"/>
              </a:xfrm>
            </p:grpSpPr>
            <p:sp>
              <p:nvSpPr>
                <p:cNvPr id="5953" name="Google Shape;5953;p74"/>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4"/>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5" name="Google Shape;5955;p74"/>
              <p:cNvGrpSpPr/>
              <p:nvPr/>
            </p:nvGrpSpPr>
            <p:grpSpPr>
              <a:xfrm>
                <a:off x="4649289" y="3577398"/>
                <a:ext cx="31499" cy="27001"/>
                <a:chOff x="4649289" y="3577398"/>
                <a:chExt cx="31499" cy="27001"/>
              </a:xfrm>
            </p:grpSpPr>
            <p:sp>
              <p:nvSpPr>
                <p:cNvPr id="5956" name="Google Shape;5956;p74"/>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4"/>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8" name="Google Shape;5958;p74"/>
              <p:cNvGrpSpPr/>
              <p:nvPr/>
            </p:nvGrpSpPr>
            <p:grpSpPr>
              <a:xfrm>
                <a:off x="4605614" y="3639523"/>
                <a:ext cx="31499" cy="26906"/>
                <a:chOff x="4605614" y="3639523"/>
                <a:chExt cx="31499" cy="26906"/>
              </a:xfrm>
            </p:grpSpPr>
            <p:sp>
              <p:nvSpPr>
                <p:cNvPr id="5959" name="Google Shape;5959;p74"/>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4"/>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74"/>
              <p:cNvGrpSpPr/>
              <p:nvPr/>
            </p:nvGrpSpPr>
            <p:grpSpPr>
              <a:xfrm>
                <a:off x="4785149" y="3618846"/>
                <a:ext cx="26930" cy="26843"/>
                <a:chOff x="4785149" y="3618846"/>
                <a:chExt cx="26930" cy="26843"/>
              </a:xfrm>
            </p:grpSpPr>
            <p:sp>
              <p:nvSpPr>
                <p:cNvPr id="5962" name="Google Shape;5962;p74"/>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4"/>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4" name="Google Shape;5964;p74"/>
              <p:cNvGrpSpPr/>
              <p:nvPr/>
            </p:nvGrpSpPr>
            <p:grpSpPr>
              <a:xfrm>
                <a:off x="4810167" y="3601567"/>
                <a:ext cx="31405" cy="26898"/>
                <a:chOff x="4810167" y="3601567"/>
                <a:chExt cx="31405" cy="26898"/>
              </a:xfrm>
            </p:grpSpPr>
            <p:sp>
              <p:nvSpPr>
                <p:cNvPr id="5965" name="Google Shape;5965;p74"/>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4"/>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7" name="Google Shape;5967;p74"/>
              <p:cNvGrpSpPr/>
              <p:nvPr/>
            </p:nvGrpSpPr>
            <p:grpSpPr>
              <a:xfrm>
                <a:off x="4831002" y="3373230"/>
                <a:ext cx="31405" cy="26898"/>
                <a:chOff x="4831002" y="3373230"/>
                <a:chExt cx="31405" cy="26898"/>
              </a:xfrm>
            </p:grpSpPr>
            <p:sp>
              <p:nvSpPr>
                <p:cNvPr id="5968" name="Google Shape;5968;p74"/>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4"/>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0" name="Google Shape;5970;p74"/>
              <p:cNvGrpSpPr/>
              <p:nvPr/>
            </p:nvGrpSpPr>
            <p:grpSpPr>
              <a:xfrm>
                <a:off x="4719311" y="3355054"/>
                <a:ext cx="31499" cy="27001"/>
                <a:chOff x="4719311" y="3355054"/>
                <a:chExt cx="31499" cy="27001"/>
              </a:xfrm>
            </p:grpSpPr>
            <p:sp>
              <p:nvSpPr>
                <p:cNvPr id="5971" name="Google Shape;5971;p74"/>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4"/>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74"/>
              <p:cNvGrpSpPr/>
              <p:nvPr/>
            </p:nvGrpSpPr>
            <p:grpSpPr>
              <a:xfrm>
                <a:off x="4798755" y="3450260"/>
                <a:ext cx="26930" cy="26930"/>
                <a:chOff x="4798755" y="3450260"/>
                <a:chExt cx="26930" cy="26930"/>
              </a:xfrm>
            </p:grpSpPr>
            <p:sp>
              <p:nvSpPr>
                <p:cNvPr id="5974" name="Google Shape;5974;p74"/>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4"/>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6" name="Google Shape;5976;p74"/>
              <p:cNvGrpSpPr/>
              <p:nvPr/>
            </p:nvGrpSpPr>
            <p:grpSpPr>
              <a:xfrm>
                <a:off x="4645576" y="3467555"/>
                <a:ext cx="31405" cy="26953"/>
                <a:chOff x="4645576" y="3467555"/>
                <a:chExt cx="31405" cy="26953"/>
              </a:xfrm>
            </p:grpSpPr>
            <p:sp>
              <p:nvSpPr>
                <p:cNvPr id="5977" name="Google Shape;5977;p74"/>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4"/>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9" name="Google Shape;5979;p74"/>
              <p:cNvGrpSpPr/>
              <p:nvPr/>
            </p:nvGrpSpPr>
            <p:grpSpPr>
              <a:xfrm>
                <a:off x="4687631" y="3583965"/>
                <a:ext cx="31499" cy="26898"/>
                <a:chOff x="4687631" y="3583965"/>
                <a:chExt cx="31499" cy="26898"/>
              </a:xfrm>
            </p:grpSpPr>
            <p:sp>
              <p:nvSpPr>
                <p:cNvPr id="5980" name="Google Shape;5980;p74"/>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4"/>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2" name="Google Shape;5982;p74"/>
              <p:cNvGrpSpPr/>
              <p:nvPr/>
            </p:nvGrpSpPr>
            <p:grpSpPr>
              <a:xfrm>
                <a:off x="4719311" y="3471314"/>
                <a:ext cx="31499" cy="27001"/>
                <a:chOff x="4719311" y="3471314"/>
                <a:chExt cx="31499" cy="27001"/>
              </a:xfrm>
            </p:grpSpPr>
            <p:sp>
              <p:nvSpPr>
                <p:cNvPr id="5983" name="Google Shape;5983;p74"/>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4"/>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5" name="Google Shape;5985;p74"/>
              <p:cNvGrpSpPr/>
              <p:nvPr/>
            </p:nvGrpSpPr>
            <p:grpSpPr>
              <a:xfrm>
                <a:off x="4719311" y="3434404"/>
                <a:ext cx="31499" cy="26898"/>
                <a:chOff x="4719311" y="3434404"/>
                <a:chExt cx="31499" cy="26898"/>
              </a:xfrm>
            </p:grpSpPr>
            <p:sp>
              <p:nvSpPr>
                <p:cNvPr id="5986" name="Google Shape;5986;p74"/>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4"/>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8" name="Google Shape;5988;p74"/>
              <p:cNvGrpSpPr/>
              <p:nvPr/>
            </p:nvGrpSpPr>
            <p:grpSpPr>
              <a:xfrm>
                <a:off x="4768876" y="3401772"/>
                <a:ext cx="31499" cy="26898"/>
                <a:chOff x="4768876" y="3401772"/>
                <a:chExt cx="31499" cy="26898"/>
              </a:xfrm>
            </p:grpSpPr>
            <p:sp>
              <p:nvSpPr>
                <p:cNvPr id="5989" name="Google Shape;5989;p74"/>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4"/>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1" name="Google Shape;5991;p74"/>
              <p:cNvGrpSpPr/>
              <p:nvPr/>
            </p:nvGrpSpPr>
            <p:grpSpPr>
              <a:xfrm>
                <a:off x="4762214" y="3471377"/>
                <a:ext cx="26938" cy="26938"/>
                <a:chOff x="4762214" y="3471377"/>
                <a:chExt cx="26938" cy="26938"/>
              </a:xfrm>
            </p:grpSpPr>
            <p:sp>
              <p:nvSpPr>
                <p:cNvPr id="5992" name="Google Shape;5992;p74"/>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4"/>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4" name="Google Shape;5994;p74"/>
              <p:cNvGrpSpPr/>
              <p:nvPr/>
            </p:nvGrpSpPr>
            <p:grpSpPr>
              <a:xfrm>
                <a:off x="4790473" y="3344782"/>
                <a:ext cx="31405" cy="26898"/>
                <a:chOff x="4790473" y="3344782"/>
                <a:chExt cx="31405" cy="26898"/>
              </a:xfrm>
            </p:grpSpPr>
            <p:sp>
              <p:nvSpPr>
                <p:cNvPr id="5995" name="Google Shape;5995;p74"/>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4"/>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7" name="Google Shape;5997;p74"/>
              <p:cNvGrpSpPr/>
              <p:nvPr/>
            </p:nvGrpSpPr>
            <p:grpSpPr>
              <a:xfrm>
                <a:off x="4823774" y="3950733"/>
                <a:ext cx="37398" cy="32034"/>
                <a:chOff x="4823774" y="3950733"/>
                <a:chExt cx="37398" cy="32034"/>
              </a:xfrm>
            </p:grpSpPr>
            <p:sp>
              <p:nvSpPr>
                <p:cNvPr id="5998" name="Google Shape;5998;p74"/>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4"/>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0" name="Google Shape;6000;p74"/>
              <p:cNvGrpSpPr/>
              <p:nvPr/>
            </p:nvGrpSpPr>
            <p:grpSpPr>
              <a:xfrm>
                <a:off x="4823396" y="4110566"/>
                <a:ext cx="31405" cy="26906"/>
                <a:chOff x="4823396" y="4110566"/>
                <a:chExt cx="31405" cy="26906"/>
              </a:xfrm>
            </p:grpSpPr>
            <p:sp>
              <p:nvSpPr>
                <p:cNvPr id="6001" name="Google Shape;6001;p74"/>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4"/>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74"/>
              <p:cNvGrpSpPr/>
              <p:nvPr/>
            </p:nvGrpSpPr>
            <p:grpSpPr>
              <a:xfrm>
                <a:off x="4838332" y="3821150"/>
                <a:ext cx="31499" cy="26898"/>
                <a:chOff x="4838332" y="3821150"/>
                <a:chExt cx="31499" cy="26898"/>
              </a:xfrm>
            </p:grpSpPr>
            <p:sp>
              <p:nvSpPr>
                <p:cNvPr id="6004" name="Google Shape;6004;p74"/>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4"/>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6" name="Google Shape;6006;p74"/>
              <p:cNvGrpSpPr/>
              <p:nvPr/>
            </p:nvGrpSpPr>
            <p:grpSpPr>
              <a:xfrm>
                <a:off x="4661275" y="3815007"/>
                <a:ext cx="36824" cy="31523"/>
                <a:chOff x="4661275" y="3815007"/>
                <a:chExt cx="36824" cy="31523"/>
              </a:xfrm>
            </p:grpSpPr>
            <p:sp>
              <p:nvSpPr>
                <p:cNvPr id="6007" name="Google Shape;6007;p74"/>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4"/>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9" name="Google Shape;6009;p74"/>
              <p:cNvGrpSpPr/>
              <p:nvPr/>
            </p:nvGrpSpPr>
            <p:grpSpPr>
              <a:xfrm>
                <a:off x="4558998" y="3851037"/>
                <a:ext cx="33591" cy="28699"/>
                <a:chOff x="4558998" y="3851037"/>
                <a:chExt cx="33591" cy="28699"/>
              </a:xfrm>
            </p:grpSpPr>
            <p:sp>
              <p:nvSpPr>
                <p:cNvPr id="6010" name="Google Shape;6010;p74"/>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4"/>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2" name="Google Shape;6012;p74"/>
              <p:cNvGrpSpPr/>
              <p:nvPr/>
            </p:nvGrpSpPr>
            <p:grpSpPr>
              <a:xfrm>
                <a:off x="4696762" y="3638587"/>
                <a:ext cx="33591" cy="28794"/>
                <a:chOff x="4696762" y="3638587"/>
                <a:chExt cx="33591" cy="28794"/>
              </a:xfrm>
            </p:grpSpPr>
            <p:sp>
              <p:nvSpPr>
                <p:cNvPr id="6013" name="Google Shape;6013;p74"/>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4"/>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5" name="Google Shape;6015;p74"/>
              <p:cNvGrpSpPr/>
              <p:nvPr/>
            </p:nvGrpSpPr>
            <p:grpSpPr>
              <a:xfrm>
                <a:off x="4929479" y="3939140"/>
                <a:ext cx="33497" cy="28692"/>
                <a:chOff x="4929479" y="3939140"/>
                <a:chExt cx="33497" cy="28692"/>
              </a:xfrm>
            </p:grpSpPr>
            <p:sp>
              <p:nvSpPr>
                <p:cNvPr id="6016" name="Google Shape;6016;p74"/>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4"/>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8" name="Google Shape;6018;p74"/>
              <p:cNvGrpSpPr/>
              <p:nvPr/>
            </p:nvGrpSpPr>
            <p:grpSpPr>
              <a:xfrm>
                <a:off x="4907119" y="3986039"/>
                <a:ext cx="33497" cy="28699"/>
                <a:chOff x="4907119" y="3986039"/>
                <a:chExt cx="33497" cy="28699"/>
              </a:xfrm>
            </p:grpSpPr>
            <p:sp>
              <p:nvSpPr>
                <p:cNvPr id="6019" name="Google Shape;6019;p74"/>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4"/>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74"/>
              <p:cNvGrpSpPr/>
              <p:nvPr/>
            </p:nvGrpSpPr>
            <p:grpSpPr>
              <a:xfrm>
                <a:off x="4911783" y="4048102"/>
                <a:ext cx="33591" cy="28762"/>
                <a:chOff x="4911783" y="4048102"/>
                <a:chExt cx="33591" cy="28762"/>
              </a:xfrm>
            </p:grpSpPr>
            <p:sp>
              <p:nvSpPr>
                <p:cNvPr id="6022" name="Google Shape;6022;p74"/>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4"/>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24" name="Google Shape;6024;p74"/>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4"/>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26" name="Google Shape;6026;p74"/>
              <p:cNvGrpSpPr/>
              <p:nvPr/>
            </p:nvGrpSpPr>
            <p:grpSpPr>
              <a:xfrm>
                <a:off x="4762623" y="3837847"/>
                <a:ext cx="42416" cy="36273"/>
                <a:chOff x="4762623" y="3837847"/>
                <a:chExt cx="42416" cy="36273"/>
              </a:xfrm>
            </p:grpSpPr>
            <p:sp>
              <p:nvSpPr>
                <p:cNvPr id="6027" name="Google Shape;6027;p74"/>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4"/>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74"/>
              <p:cNvGrpSpPr/>
              <p:nvPr/>
            </p:nvGrpSpPr>
            <p:grpSpPr>
              <a:xfrm>
                <a:off x="4746044" y="4104966"/>
                <a:ext cx="33497" cy="28699"/>
                <a:chOff x="4746044" y="4104966"/>
                <a:chExt cx="33497" cy="28699"/>
              </a:xfrm>
            </p:grpSpPr>
            <p:sp>
              <p:nvSpPr>
                <p:cNvPr id="6030" name="Google Shape;6030;p74"/>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4"/>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2" name="Google Shape;6032;p74"/>
              <p:cNvGrpSpPr/>
              <p:nvPr/>
            </p:nvGrpSpPr>
            <p:grpSpPr>
              <a:xfrm>
                <a:off x="4859646" y="4162554"/>
                <a:ext cx="33591" cy="28762"/>
                <a:chOff x="4859646" y="4162554"/>
                <a:chExt cx="33591" cy="28762"/>
              </a:xfrm>
            </p:grpSpPr>
            <p:sp>
              <p:nvSpPr>
                <p:cNvPr id="6033" name="Google Shape;6033;p74"/>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4"/>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5" name="Google Shape;6035;p74"/>
            <p:cNvGrpSpPr/>
            <p:nvPr/>
          </p:nvGrpSpPr>
          <p:grpSpPr>
            <a:xfrm>
              <a:off x="3597785" y="3274438"/>
              <a:ext cx="855610" cy="1122100"/>
              <a:chOff x="3597785" y="3274438"/>
              <a:chExt cx="855610" cy="1122100"/>
            </a:xfrm>
          </p:grpSpPr>
          <p:grpSp>
            <p:nvGrpSpPr>
              <p:cNvPr id="6036" name="Google Shape;6036;p74"/>
              <p:cNvGrpSpPr/>
              <p:nvPr/>
            </p:nvGrpSpPr>
            <p:grpSpPr>
              <a:xfrm>
                <a:off x="3617857" y="3284717"/>
                <a:ext cx="826785" cy="1099165"/>
                <a:chOff x="3617857" y="3284717"/>
                <a:chExt cx="826785" cy="1099165"/>
              </a:xfrm>
            </p:grpSpPr>
            <p:sp>
              <p:nvSpPr>
                <p:cNvPr id="6037" name="Google Shape;6037;p74"/>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4"/>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4"/>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4"/>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4"/>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4"/>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4"/>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4"/>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4"/>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4"/>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4"/>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4"/>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4"/>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4"/>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4"/>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4"/>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4"/>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4"/>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4"/>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4"/>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4"/>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4"/>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4"/>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4"/>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4"/>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4"/>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4"/>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4"/>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4"/>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4"/>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4"/>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4"/>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4"/>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4"/>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4"/>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4"/>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4"/>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4"/>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4"/>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4"/>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4"/>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4"/>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4"/>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4"/>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4"/>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4"/>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4"/>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4"/>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4"/>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4"/>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4"/>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4"/>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4"/>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4"/>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4"/>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4"/>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74"/>
              <p:cNvGrpSpPr/>
              <p:nvPr/>
            </p:nvGrpSpPr>
            <p:grpSpPr>
              <a:xfrm>
                <a:off x="4180904" y="4251758"/>
                <a:ext cx="37783" cy="32420"/>
                <a:chOff x="4180904" y="4251758"/>
                <a:chExt cx="37783" cy="32420"/>
              </a:xfrm>
            </p:grpSpPr>
            <p:sp>
              <p:nvSpPr>
                <p:cNvPr id="6094" name="Google Shape;6094;p74"/>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4"/>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6" name="Google Shape;6096;p74"/>
              <p:cNvGrpSpPr/>
              <p:nvPr/>
            </p:nvGrpSpPr>
            <p:grpSpPr>
              <a:xfrm>
                <a:off x="4201644" y="4081324"/>
                <a:ext cx="37783" cy="32364"/>
                <a:chOff x="4201644" y="4081324"/>
                <a:chExt cx="37783" cy="32364"/>
              </a:xfrm>
            </p:grpSpPr>
            <p:sp>
              <p:nvSpPr>
                <p:cNvPr id="6097" name="Google Shape;6097;p74"/>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4"/>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74"/>
              <p:cNvGrpSpPr/>
              <p:nvPr/>
            </p:nvGrpSpPr>
            <p:grpSpPr>
              <a:xfrm>
                <a:off x="4284416" y="3887428"/>
                <a:ext cx="37783" cy="32451"/>
                <a:chOff x="4284416" y="3887428"/>
                <a:chExt cx="37783" cy="32451"/>
              </a:xfrm>
            </p:grpSpPr>
            <p:sp>
              <p:nvSpPr>
                <p:cNvPr id="6100" name="Google Shape;6100;p74"/>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4"/>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2" name="Google Shape;6102;p74"/>
              <p:cNvGrpSpPr/>
              <p:nvPr/>
            </p:nvGrpSpPr>
            <p:grpSpPr>
              <a:xfrm>
                <a:off x="4223721" y="3860404"/>
                <a:ext cx="37870" cy="32364"/>
                <a:chOff x="4223721" y="3860404"/>
                <a:chExt cx="37870" cy="32364"/>
              </a:xfrm>
            </p:grpSpPr>
            <p:sp>
              <p:nvSpPr>
                <p:cNvPr id="6103" name="Google Shape;6103;p74"/>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4"/>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74"/>
              <p:cNvGrpSpPr/>
              <p:nvPr/>
            </p:nvGrpSpPr>
            <p:grpSpPr>
              <a:xfrm>
                <a:off x="4104889" y="3699242"/>
                <a:ext cx="37776" cy="32357"/>
                <a:chOff x="4104889" y="3699242"/>
                <a:chExt cx="37776" cy="32357"/>
              </a:xfrm>
            </p:grpSpPr>
            <p:sp>
              <p:nvSpPr>
                <p:cNvPr id="6106" name="Google Shape;6106;p74"/>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4"/>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8" name="Google Shape;6108;p74"/>
              <p:cNvGrpSpPr/>
              <p:nvPr/>
            </p:nvGrpSpPr>
            <p:grpSpPr>
              <a:xfrm>
                <a:off x="4143608" y="3475121"/>
                <a:ext cx="37878" cy="32420"/>
                <a:chOff x="4143608" y="3475121"/>
                <a:chExt cx="37878" cy="32420"/>
              </a:xfrm>
            </p:grpSpPr>
            <p:sp>
              <p:nvSpPr>
                <p:cNvPr id="6109" name="Google Shape;6109;p74"/>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4"/>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1" name="Google Shape;6111;p74"/>
              <p:cNvGrpSpPr/>
              <p:nvPr/>
            </p:nvGrpSpPr>
            <p:grpSpPr>
              <a:xfrm>
                <a:off x="4217248" y="3570893"/>
                <a:ext cx="37776" cy="32364"/>
                <a:chOff x="4217248" y="3570893"/>
                <a:chExt cx="37776" cy="32364"/>
              </a:xfrm>
            </p:grpSpPr>
            <p:sp>
              <p:nvSpPr>
                <p:cNvPr id="6112" name="Google Shape;6112;p74"/>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4"/>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74"/>
              <p:cNvGrpSpPr/>
              <p:nvPr/>
            </p:nvGrpSpPr>
            <p:grpSpPr>
              <a:xfrm>
                <a:off x="4255307" y="3431612"/>
                <a:ext cx="37776" cy="32451"/>
                <a:chOff x="4255307" y="3431612"/>
                <a:chExt cx="37776" cy="32451"/>
              </a:xfrm>
            </p:grpSpPr>
            <p:sp>
              <p:nvSpPr>
                <p:cNvPr id="6115" name="Google Shape;6115;p74"/>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4"/>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7" name="Google Shape;6117;p74"/>
              <p:cNvGrpSpPr/>
              <p:nvPr/>
            </p:nvGrpSpPr>
            <p:grpSpPr>
              <a:xfrm>
                <a:off x="3853052" y="3577398"/>
                <a:ext cx="37776" cy="32420"/>
                <a:chOff x="3853052" y="3577398"/>
                <a:chExt cx="37776" cy="32420"/>
              </a:xfrm>
            </p:grpSpPr>
            <p:sp>
              <p:nvSpPr>
                <p:cNvPr id="6118" name="Google Shape;6118;p74"/>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4"/>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0" name="Google Shape;6120;p74"/>
              <p:cNvGrpSpPr/>
              <p:nvPr/>
            </p:nvGrpSpPr>
            <p:grpSpPr>
              <a:xfrm>
                <a:off x="4039908" y="3412107"/>
                <a:ext cx="37776" cy="32357"/>
                <a:chOff x="4039908" y="3412107"/>
                <a:chExt cx="37776" cy="32357"/>
              </a:xfrm>
            </p:grpSpPr>
            <p:sp>
              <p:nvSpPr>
                <p:cNvPr id="6121" name="Google Shape;6121;p74"/>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4"/>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3" name="Google Shape;6123;p74"/>
              <p:cNvGrpSpPr/>
              <p:nvPr/>
            </p:nvGrpSpPr>
            <p:grpSpPr>
              <a:xfrm>
                <a:off x="4017360" y="3342061"/>
                <a:ext cx="37870" cy="32380"/>
                <a:chOff x="4017360" y="3342061"/>
                <a:chExt cx="37870" cy="32380"/>
              </a:xfrm>
            </p:grpSpPr>
            <p:sp>
              <p:nvSpPr>
                <p:cNvPr id="6124" name="Google Shape;6124;p74"/>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4"/>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26" name="Google Shape;6126;p74"/>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4"/>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28" name="Google Shape;6128;p74"/>
              <p:cNvGrpSpPr/>
              <p:nvPr/>
            </p:nvGrpSpPr>
            <p:grpSpPr>
              <a:xfrm>
                <a:off x="3750870" y="3418650"/>
                <a:ext cx="37776" cy="32380"/>
                <a:chOff x="3750870" y="3418650"/>
                <a:chExt cx="37776" cy="32380"/>
              </a:xfrm>
            </p:grpSpPr>
            <p:sp>
              <p:nvSpPr>
                <p:cNvPr id="6129" name="Google Shape;6129;p74"/>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4"/>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1" name="Google Shape;6131;p74"/>
              <p:cNvGrpSpPr/>
              <p:nvPr/>
            </p:nvGrpSpPr>
            <p:grpSpPr>
              <a:xfrm>
                <a:off x="3632509" y="3274438"/>
                <a:ext cx="37783" cy="32357"/>
                <a:chOff x="3632509" y="3274438"/>
                <a:chExt cx="37783" cy="32357"/>
              </a:xfrm>
            </p:grpSpPr>
            <p:sp>
              <p:nvSpPr>
                <p:cNvPr id="6132" name="Google Shape;6132;p74"/>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4"/>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4" name="Google Shape;6134;p74"/>
              <p:cNvGrpSpPr/>
              <p:nvPr/>
            </p:nvGrpSpPr>
            <p:grpSpPr>
              <a:xfrm>
                <a:off x="3906424" y="3297561"/>
                <a:ext cx="37776" cy="32451"/>
                <a:chOff x="3906424" y="3297561"/>
                <a:chExt cx="37776" cy="32451"/>
              </a:xfrm>
            </p:grpSpPr>
            <p:sp>
              <p:nvSpPr>
                <p:cNvPr id="6135" name="Google Shape;6135;p74"/>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4"/>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7" name="Google Shape;6137;p74"/>
              <p:cNvGrpSpPr/>
              <p:nvPr/>
            </p:nvGrpSpPr>
            <p:grpSpPr>
              <a:xfrm>
                <a:off x="3866084" y="3412107"/>
                <a:ext cx="37776" cy="32357"/>
                <a:chOff x="3866084" y="3412107"/>
                <a:chExt cx="37776" cy="32357"/>
              </a:xfrm>
            </p:grpSpPr>
            <p:sp>
              <p:nvSpPr>
                <p:cNvPr id="6138" name="Google Shape;6138;p74"/>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4"/>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74"/>
              <p:cNvGrpSpPr/>
              <p:nvPr/>
            </p:nvGrpSpPr>
            <p:grpSpPr>
              <a:xfrm>
                <a:off x="4023919" y="3766409"/>
                <a:ext cx="37783" cy="32357"/>
                <a:chOff x="4023919" y="3766409"/>
                <a:chExt cx="37783" cy="32357"/>
              </a:xfrm>
            </p:grpSpPr>
            <p:sp>
              <p:nvSpPr>
                <p:cNvPr id="6141" name="Google Shape;6141;p74"/>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4"/>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74"/>
              <p:cNvGrpSpPr/>
              <p:nvPr/>
            </p:nvGrpSpPr>
            <p:grpSpPr>
              <a:xfrm>
                <a:off x="3973882" y="3779449"/>
                <a:ext cx="37776" cy="32357"/>
                <a:chOff x="3973882" y="3779449"/>
                <a:chExt cx="37776" cy="32357"/>
              </a:xfrm>
            </p:grpSpPr>
            <p:sp>
              <p:nvSpPr>
                <p:cNvPr id="6144" name="Google Shape;6144;p74"/>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4"/>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74"/>
              <p:cNvGrpSpPr/>
              <p:nvPr/>
            </p:nvGrpSpPr>
            <p:grpSpPr>
              <a:xfrm>
                <a:off x="4073398" y="3838028"/>
                <a:ext cx="37776" cy="32380"/>
                <a:chOff x="4073398" y="3838028"/>
                <a:chExt cx="37776" cy="32380"/>
              </a:xfrm>
            </p:grpSpPr>
            <p:sp>
              <p:nvSpPr>
                <p:cNvPr id="6147" name="Google Shape;6147;p74"/>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4"/>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74"/>
              <p:cNvGrpSpPr/>
              <p:nvPr/>
            </p:nvGrpSpPr>
            <p:grpSpPr>
              <a:xfrm>
                <a:off x="4342672" y="4144496"/>
                <a:ext cx="37752" cy="32364"/>
                <a:chOff x="4342672" y="4144496"/>
                <a:chExt cx="37752" cy="32364"/>
              </a:xfrm>
            </p:grpSpPr>
            <p:sp>
              <p:nvSpPr>
                <p:cNvPr id="6150" name="Google Shape;6150;p74"/>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4"/>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2" name="Google Shape;6152;p74"/>
              <p:cNvGrpSpPr/>
              <p:nvPr/>
            </p:nvGrpSpPr>
            <p:grpSpPr>
              <a:xfrm>
                <a:off x="4406386" y="4056872"/>
                <a:ext cx="37783" cy="32364"/>
                <a:chOff x="4406386" y="4056872"/>
                <a:chExt cx="37783" cy="32364"/>
              </a:xfrm>
            </p:grpSpPr>
            <p:sp>
              <p:nvSpPr>
                <p:cNvPr id="6153" name="Google Shape;6153;p74"/>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4"/>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5" name="Google Shape;6155;p74"/>
              <p:cNvGrpSpPr/>
              <p:nvPr/>
            </p:nvGrpSpPr>
            <p:grpSpPr>
              <a:xfrm>
                <a:off x="4284416" y="4245254"/>
                <a:ext cx="37783" cy="32357"/>
                <a:chOff x="4284416" y="4245254"/>
                <a:chExt cx="37783" cy="32357"/>
              </a:xfrm>
            </p:grpSpPr>
            <p:sp>
              <p:nvSpPr>
                <p:cNvPr id="6156" name="Google Shape;6156;p74"/>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4"/>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74"/>
              <p:cNvGrpSpPr/>
              <p:nvPr/>
            </p:nvGrpSpPr>
            <p:grpSpPr>
              <a:xfrm>
                <a:off x="4219057" y="4331258"/>
                <a:ext cx="37776" cy="32364"/>
                <a:chOff x="4219057" y="4331258"/>
                <a:chExt cx="37776" cy="32364"/>
              </a:xfrm>
            </p:grpSpPr>
            <p:sp>
              <p:nvSpPr>
                <p:cNvPr id="6159" name="Google Shape;6159;p74"/>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4"/>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1" name="Google Shape;6161;p74"/>
              <p:cNvGrpSpPr/>
              <p:nvPr/>
            </p:nvGrpSpPr>
            <p:grpSpPr>
              <a:xfrm>
                <a:off x="4204122" y="4141688"/>
                <a:ext cx="33497" cy="28699"/>
                <a:chOff x="4204122" y="4141688"/>
                <a:chExt cx="33497" cy="28699"/>
              </a:xfrm>
            </p:grpSpPr>
            <p:sp>
              <p:nvSpPr>
                <p:cNvPr id="6162" name="Google Shape;6162;p74"/>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4"/>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4" name="Google Shape;6164;p74"/>
              <p:cNvGrpSpPr/>
              <p:nvPr/>
            </p:nvGrpSpPr>
            <p:grpSpPr>
              <a:xfrm>
                <a:off x="4301546" y="4003869"/>
                <a:ext cx="38916" cy="33324"/>
                <a:chOff x="4301546" y="4003869"/>
                <a:chExt cx="38916" cy="33324"/>
              </a:xfrm>
            </p:grpSpPr>
            <p:sp>
              <p:nvSpPr>
                <p:cNvPr id="6165" name="Google Shape;6165;p74"/>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4"/>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7" name="Google Shape;6167;p74"/>
              <p:cNvGrpSpPr/>
              <p:nvPr/>
            </p:nvGrpSpPr>
            <p:grpSpPr>
              <a:xfrm>
                <a:off x="4210681" y="3924669"/>
                <a:ext cx="36549" cy="31366"/>
                <a:chOff x="4210681" y="3924669"/>
                <a:chExt cx="36549" cy="31366"/>
              </a:xfrm>
            </p:grpSpPr>
            <p:sp>
              <p:nvSpPr>
                <p:cNvPr id="6168" name="Google Shape;6168;p74"/>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4"/>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0" name="Google Shape;6170;p74"/>
              <p:cNvGrpSpPr/>
              <p:nvPr/>
            </p:nvGrpSpPr>
            <p:grpSpPr>
              <a:xfrm>
                <a:off x="3987771" y="3628874"/>
                <a:ext cx="31499" cy="26993"/>
                <a:chOff x="3987771" y="3628874"/>
                <a:chExt cx="31499" cy="26993"/>
              </a:xfrm>
            </p:grpSpPr>
            <p:sp>
              <p:nvSpPr>
                <p:cNvPr id="6171" name="Google Shape;6171;p74"/>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4"/>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74"/>
              <p:cNvGrpSpPr/>
              <p:nvPr/>
            </p:nvGrpSpPr>
            <p:grpSpPr>
              <a:xfrm>
                <a:off x="4087382" y="3775674"/>
                <a:ext cx="31405" cy="26898"/>
                <a:chOff x="4087382" y="3775674"/>
                <a:chExt cx="31405" cy="26898"/>
              </a:xfrm>
            </p:grpSpPr>
            <p:sp>
              <p:nvSpPr>
                <p:cNvPr id="6174" name="Google Shape;6174;p74"/>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4"/>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6" name="Google Shape;6176;p74"/>
              <p:cNvGrpSpPr/>
              <p:nvPr/>
            </p:nvGrpSpPr>
            <p:grpSpPr>
              <a:xfrm>
                <a:off x="4118873" y="3856637"/>
                <a:ext cx="31405" cy="26906"/>
                <a:chOff x="4118873" y="3856637"/>
                <a:chExt cx="31405" cy="26906"/>
              </a:xfrm>
            </p:grpSpPr>
            <p:sp>
              <p:nvSpPr>
                <p:cNvPr id="6177" name="Google Shape;6177;p74"/>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4"/>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9" name="Google Shape;6179;p74"/>
              <p:cNvGrpSpPr/>
              <p:nvPr/>
            </p:nvGrpSpPr>
            <p:grpSpPr>
              <a:xfrm>
                <a:off x="4168541" y="3639523"/>
                <a:ext cx="31499" cy="26906"/>
                <a:chOff x="4168541" y="3639523"/>
                <a:chExt cx="31499" cy="26906"/>
              </a:xfrm>
            </p:grpSpPr>
            <p:sp>
              <p:nvSpPr>
                <p:cNvPr id="6180" name="Google Shape;6180;p74"/>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4"/>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2" name="Google Shape;6182;p74"/>
              <p:cNvGrpSpPr/>
              <p:nvPr/>
            </p:nvGrpSpPr>
            <p:grpSpPr>
              <a:xfrm>
                <a:off x="3965789" y="3393545"/>
                <a:ext cx="31405" cy="26945"/>
                <a:chOff x="3965789" y="3393545"/>
                <a:chExt cx="31405" cy="26945"/>
              </a:xfrm>
            </p:grpSpPr>
            <p:sp>
              <p:nvSpPr>
                <p:cNvPr id="6183" name="Google Shape;6183;p74"/>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4"/>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74"/>
              <p:cNvGrpSpPr/>
              <p:nvPr/>
            </p:nvGrpSpPr>
            <p:grpSpPr>
              <a:xfrm>
                <a:off x="3925166" y="3491008"/>
                <a:ext cx="31405" cy="27001"/>
                <a:chOff x="3925166" y="3491008"/>
                <a:chExt cx="31405" cy="27001"/>
              </a:xfrm>
            </p:grpSpPr>
            <p:sp>
              <p:nvSpPr>
                <p:cNvPr id="6186" name="Google Shape;6186;p74"/>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4"/>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8" name="Google Shape;6188;p74"/>
              <p:cNvGrpSpPr/>
              <p:nvPr/>
            </p:nvGrpSpPr>
            <p:grpSpPr>
              <a:xfrm>
                <a:off x="3682845" y="3340976"/>
                <a:ext cx="31397" cy="26898"/>
                <a:chOff x="3682845" y="3340976"/>
                <a:chExt cx="31397" cy="26898"/>
              </a:xfrm>
            </p:grpSpPr>
            <p:sp>
              <p:nvSpPr>
                <p:cNvPr id="6189" name="Google Shape;6189;p74"/>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4"/>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1" name="Google Shape;6191;p74"/>
              <p:cNvGrpSpPr/>
              <p:nvPr/>
            </p:nvGrpSpPr>
            <p:grpSpPr>
              <a:xfrm>
                <a:off x="3795393" y="3353725"/>
                <a:ext cx="31499" cy="26993"/>
                <a:chOff x="3795393" y="3353725"/>
                <a:chExt cx="31499" cy="26993"/>
              </a:xfrm>
            </p:grpSpPr>
            <p:sp>
              <p:nvSpPr>
                <p:cNvPr id="6192" name="Google Shape;6192;p74"/>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4"/>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74"/>
              <p:cNvGrpSpPr/>
              <p:nvPr/>
            </p:nvGrpSpPr>
            <p:grpSpPr>
              <a:xfrm>
                <a:off x="4176909" y="4363221"/>
                <a:ext cx="38924" cy="33316"/>
                <a:chOff x="4176909" y="4363221"/>
                <a:chExt cx="38924" cy="33316"/>
              </a:xfrm>
            </p:grpSpPr>
            <p:sp>
              <p:nvSpPr>
                <p:cNvPr id="6195" name="Google Shape;6195;p74"/>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4"/>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74"/>
              <p:cNvGrpSpPr/>
              <p:nvPr/>
            </p:nvGrpSpPr>
            <p:grpSpPr>
              <a:xfrm>
                <a:off x="4226191" y="4007660"/>
                <a:ext cx="33560" cy="28770"/>
                <a:chOff x="4226191" y="4007660"/>
                <a:chExt cx="33560" cy="28770"/>
              </a:xfrm>
            </p:grpSpPr>
            <p:sp>
              <p:nvSpPr>
                <p:cNvPr id="6198" name="Google Shape;6198;p74"/>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4"/>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0" name="Google Shape;6200;p74"/>
              <p:cNvGrpSpPr/>
              <p:nvPr/>
            </p:nvGrpSpPr>
            <p:grpSpPr>
              <a:xfrm>
                <a:off x="3597785" y="3377045"/>
                <a:ext cx="33591" cy="28699"/>
                <a:chOff x="3597785" y="3377045"/>
                <a:chExt cx="33591" cy="28699"/>
              </a:xfrm>
            </p:grpSpPr>
            <p:sp>
              <p:nvSpPr>
                <p:cNvPr id="6201" name="Google Shape;6201;p74"/>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4"/>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3" name="Google Shape;6203;p74"/>
              <p:cNvGrpSpPr/>
              <p:nvPr/>
            </p:nvGrpSpPr>
            <p:grpSpPr>
              <a:xfrm>
                <a:off x="3887870" y="3669796"/>
                <a:ext cx="33591" cy="28692"/>
                <a:chOff x="3887870" y="3669796"/>
                <a:chExt cx="33591" cy="28692"/>
              </a:xfrm>
            </p:grpSpPr>
            <p:sp>
              <p:nvSpPr>
                <p:cNvPr id="6204" name="Google Shape;6204;p74"/>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4"/>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6" name="Google Shape;6206;p74"/>
              <p:cNvGrpSpPr/>
              <p:nvPr/>
            </p:nvGrpSpPr>
            <p:grpSpPr>
              <a:xfrm>
                <a:off x="3818320" y="3481625"/>
                <a:ext cx="33497" cy="28770"/>
                <a:chOff x="3818320" y="3481625"/>
                <a:chExt cx="33497" cy="28770"/>
              </a:xfrm>
            </p:grpSpPr>
            <p:sp>
              <p:nvSpPr>
                <p:cNvPr id="6207" name="Google Shape;6207;p74"/>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4"/>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9" name="Google Shape;6209;p74"/>
              <p:cNvGrpSpPr/>
              <p:nvPr/>
            </p:nvGrpSpPr>
            <p:grpSpPr>
              <a:xfrm>
                <a:off x="4278139" y="4120948"/>
                <a:ext cx="37492" cy="32129"/>
                <a:chOff x="4278139" y="4120948"/>
                <a:chExt cx="37492" cy="32129"/>
              </a:xfrm>
            </p:grpSpPr>
            <p:sp>
              <p:nvSpPr>
                <p:cNvPr id="6210" name="Google Shape;6210;p74"/>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4"/>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2" name="Google Shape;6212;p74"/>
              <p:cNvGrpSpPr/>
              <p:nvPr/>
            </p:nvGrpSpPr>
            <p:grpSpPr>
              <a:xfrm>
                <a:off x="4419898" y="3977388"/>
                <a:ext cx="33497" cy="28692"/>
                <a:chOff x="4419898" y="3977388"/>
                <a:chExt cx="33497" cy="28692"/>
              </a:xfrm>
            </p:grpSpPr>
            <p:sp>
              <p:nvSpPr>
                <p:cNvPr id="6213" name="Google Shape;6213;p74"/>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4"/>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5" name="Google Shape;6215;p74"/>
              <p:cNvGrpSpPr/>
              <p:nvPr/>
            </p:nvGrpSpPr>
            <p:grpSpPr>
              <a:xfrm>
                <a:off x="4158930" y="4034684"/>
                <a:ext cx="33497" cy="28762"/>
                <a:chOff x="4158930" y="4034684"/>
                <a:chExt cx="33497" cy="28762"/>
              </a:xfrm>
            </p:grpSpPr>
            <p:sp>
              <p:nvSpPr>
                <p:cNvPr id="6216" name="Google Shape;6216;p74"/>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4"/>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8" name="Google Shape;6218;p74"/>
              <p:cNvGrpSpPr/>
              <p:nvPr/>
            </p:nvGrpSpPr>
            <p:grpSpPr>
              <a:xfrm>
                <a:off x="4134949" y="3957049"/>
                <a:ext cx="33497" cy="28770"/>
                <a:chOff x="4134949" y="3957049"/>
                <a:chExt cx="33497" cy="28770"/>
              </a:xfrm>
            </p:grpSpPr>
            <p:sp>
              <p:nvSpPr>
                <p:cNvPr id="6219" name="Google Shape;6219;p74"/>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4"/>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74"/>
              <p:cNvGrpSpPr/>
              <p:nvPr/>
            </p:nvGrpSpPr>
            <p:grpSpPr>
              <a:xfrm>
                <a:off x="4193653" y="4184403"/>
                <a:ext cx="43580" cy="37264"/>
                <a:chOff x="4193653" y="4184403"/>
                <a:chExt cx="43580" cy="37264"/>
              </a:xfrm>
            </p:grpSpPr>
            <p:sp>
              <p:nvSpPr>
                <p:cNvPr id="6222" name="Google Shape;6222;p74"/>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4"/>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4" name="Google Shape;6224;p74"/>
              <p:cNvGrpSpPr/>
              <p:nvPr/>
            </p:nvGrpSpPr>
            <p:grpSpPr>
              <a:xfrm>
                <a:off x="4343600" y="3943844"/>
                <a:ext cx="43580" cy="37312"/>
                <a:chOff x="4343600" y="3943844"/>
                <a:chExt cx="43580" cy="37312"/>
              </a:xfrm>
            </p:grpSpPr>
            <p:sp>
              <p:nvSpPr>
                <p:cNvPr id="6225" name="Google Shape;6225;p74"/>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4"/>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7" name="Google Shape;6227;p74"/>
              <p:cNvGrpSpPr/>
              <p:nvPr/>
            </p:nvGrpSpPr>
            <p:grpSpPr>
              <a:xfrm>
                <a:off x="4172339" y="3381693"/>
                <a:ext cx="31499" cy="27001"/>
                <a:chOff x="4172339" y="3381693"/>
                <a:chExt cx="31499" cy="27001"/>
              </a:xfrm>
            </p:grpSpPr>
            <p:sp>
              <p:nvSpPr>
                <p:cNvPr id="6228" name="Google Shape;6228;p74"/>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4"/>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33" name="Shape 6233"/>
        <p:cNvGrpSpPr/>
        <p:nvPr/>
      </p:nvGrpSpPr>
      <p:grpSpPr>
        <a:xfrm>
          <a:off x="0" y="0"/>
          <a:ext cx="0" cy="0"/>
          <a:chOff x="0" y="0"/>
          <a:chExt cx="0" cy="0"/>
        </a:xfrm>
      </p:grpSpPr>
      <p:grpSp>
        <p:nvGrpSpPr>
          <p:cNvPr id="6234" name="Google Shape;6234;p75"/>
          <p:cNvGrpSpPr/>
          <p:nvPr/>
        </p:nvGrpSpPr>
        <p:grpSpPr>
          <a:xfrm>
            <a:off x="729274" y="969759"/>
            <a:ext cx="2507799" cy="206239"/>
            <a:chOff x="106648" y="895722"/>
            <a:chExt cx="4481413" cy="374300"/>
          </a:xfrm>
        </p:grpSpPr>
        <p:grpSp>
          <p:nvGrpSpPr>
            <p:cNvPr id="6235" name="Google Shape;6235;p75"/>
            <p:cNvGrpSpPr/>
            <p:nvPr/>
          </p:nvGrpSpPr>
          <p:grpSpPr>
            <a:xfrm>
              <a:off x="2233276" y="895722"/>
              <a:ext cx="1082667" cy="223591"/>
              <a:chOff x="4808316" y="2800065"/>
              <a:chExt cx="1999386" cy="412910"/>
            </a:xfrm>
          </p:grpSpPr>
          <p:sp>
            <p:nvSpPr>
              <p:cNvPr id="6236" name="Google Shape;6236;p75"/>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37" name="Google Shape;6237;p75"/>
              <p:cNvGrpSpPr/>
              <p:nvPr/>
            </p:nvGrpSpPr>
            <p:grpSpPr>
              <a:xfrm>
                <a:off x="4808316" y="2800065"/>
                <a:ext cx="92400" cy="411825"/>
                <a:chOff x="845575" y="2563700"/>
                <a:chExt cx="92400" cy="411825"/>
              </a:xfrm>
            </p:grpSpPr>
            <p:cxnSp>
              <p:nvCxnSpPr>
                <p:cNvPr id="6238" name="Google Shape;6238;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39" name="Google Shape;6239;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0" name="Google Shape;6240;p75"/>
            <p:cNvGrpSpPr/>
            <p:nvPr/>
          </p:nvGrpSpPr>
          <p:grpSpPr>
            <a:xfrm>
              <a:off x="106648" y="895722"/>
              <a:ext cx="1088401" cy="223591"/>
              <a:chOff x="881025" y="2800065"/>
              <a:chExt cx="2009975" cy="412910"/>
            </a:xfrm>
          </p:grpSpPr>
          <p:sp>
            <p:nvSpPr>
              <p:cNvPr id="6241" name="Google Shape;6241;p75"/>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2" name="Google Shape;6242;p75"/>
              <p:cNvGrpSpPr/>
              <p:nvPr/>
            </p:nvGrpSpPr>
            <p:grpSpPr>
              <a:xfrm>
                <a:off x="881025" y="2800065"/>
                <a:ext cx="92400" cy="411825"/>
                <a:chOff x="845575" y="2563700"/>
                <a:chExt cx="92400" cy="411825"/>
              </a:xfrm>
            </p:grpSpPr>
            <p:cxnSp>
              <p:nvCxnSpPr>
                <p:cNvPr id="6243" name="Google Shape;6243;p7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44" name="Google Shape;6244;p7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45" name="Google Shape;6245;p75"/>
            <p:cNvGrpSpPr/>
            <p:nvPr/>
          </p:nvGrpSpPr>
          <p:grpSpPr>
            <a:xfrm>
              <a:off x="1172346" y="1047018"/>
              <a:ext cx="1083151" cy="223003"/>
              <a:chOff x="2849073" y="3079467"/>
              <a:chExt cx="2000279" cy="411825"/>
            </a:xfrm>
          </p:grpSpPr>
          <p:sp>
            <p:nvSpPr>
              <p:cNvPr id="6246" name="Google Shape;6246;p75"/>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7" name="Google Shape;6247;p75"/>
              <p:cNvGrpSpPr/>
              <p:nvPr/>
            </p:nvGrpSpPr>
            <p:grpSpPr>
              <a:xfrm rot="10800000">
                <a:off x="2849073" y="3079467"/>
                <a:ext cx="92400" cy="411825"/>
                <a:chOff x="2070100" y="2563700"/>
                <a:chExt cx="92400" cy="411825"/>
              </a:xfrm>
            </p:grpSpPr>
            <p:cxnSp>
              <p:nvCxnSpPr>
                <p:cNvPr id="6248" name="Google Shape;6248;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49" name="Google Shape;6249;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50" name="Google Shape;6250;p75"/>
            <p:cNvGrpSpPr/>
            <p:nvPr/>
          </p:nvGrpSpPr>
          <p:grpSpPr>
            <a:xfrm>
              <a:off x="3290132" y="1047018"/>
              <a:ext cx="1297929" cy="223003"/>
              <a:chOff x="6760035" y="3079467"/>
              <a:chExt cx="2396914" cy="411825"/>
            </a:xfrm>
          </p:grpSpPr>
          <p:sp>
            <p:nvSpPr>
              <p:cNvPr id="6251" name="Google Shape;6251;p75"/>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2" name="Google Shape;6252;p75"/>
              <p:cNvGrpSpPr/>
              <p:nvPr/>
            </p:nvGrpSpPr>
            <p:grpSpPr>
              <a:xfrm rot="10800000">
                <a:off x="6760035" y="3079467"/>
                <a:ext cx="92400" cy="411825"/>
                <a:chOff x="2070100" y="2563700"/>
                <a:chExt cx="92400" cy="411825"/>
              </a:xfrm>
            </p:grpSpPr>
            <p:cxnSp>
              <p:nvCxnSpPr>
                <p:cNvPr id="6253" name="Google Shape;6253;p7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6254" name="Google Shape;6254;p7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55" name="Google Shape;6255;p75"/>
          <p:cNvGrpSpPr/>
          <p:nvPr/>
        </p:nvGrpSpPr>
        <p:grpSpPr>
          <a:xfrm>
            <a:off x="2147036" y="3369130"/>
            <a:ext cx="1086701" cy="799429"/>
            <a:chOff x="2183288" y="3555572"/>
            <a:chExt cx="1136241" cy="835873"/>
          </a:xfrm>
        </p:grpSpPr>
        <p:sp>
          <p:nvSpPr>
            <p:cNvPr id="6256" name="Google Shape;6256;p75"/>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7" name="Google Shape;6257;p75"/>
            <p:cNvGrpSpPr/>
            <p:nvPr/>
          </p:nvGrpSpPr>
          <p:grpSpPr>
            <a:xfrm>
              <a:off x="2205895" y="3637269"/>
              <a:ext cx="1089848" cy="724993"/>
              <a:chOff x="2205895" y="3637269"/>
              <a:chExt cx="1089848" cy="724993"/>
            </a:xfrm>
          </p:grpSpPr>
          <p:sp>
            <p:nvSpPr>
              <p:cNvPr id="6258" name="Google Shape;6258;p75"/>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5"/>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5"/>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5"/>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5"/>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5"/>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4" name="Google Shape;6264;p75"/>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65" name="Google Shape;6265;p75"/>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266" name="Google Shape;6266;p75"/>
            <p:cNvGrpSpPr/>
            <p:nvPr/>
          </p:nvGrpSpPr>
          <p:grpSpPr>
            <a:xfrm>
              <a:off x="3173850" y="3779426"/>
              <a:ext cx="145679" cy="70048"/>
              <a:chOff x="3173850" y="3779426"/>
              <a:chExt cx="145679" cy="70048"/>
            </a:xfrm>
          </p:grpSpPr>
          <p:cxnSp>
            <p:nvCxnSpPr>
              <p:cNvPr id="6267" name="Google Shape;6267;p75"/>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6268" name="Google Shape;6268;p75"/>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9" name="Google Shape;6269;p75"/>
            <p:cNvGrpSpPr/>
            <p:nvPr/>
          </p:nvGrpSpPr>
          <p:grpSpPr>
            <a:xfrm>
              <a:off x="2183288" y="4139483"/>
              <a:ext cx="145133" cy="70048"/>
              <a:chOff x="2183288" y="4139483"/>
              <a:chExt cx="145133" cy="70048"/>
            </a:xfrm>
          </p:grpSpPr>
          <p:cxnSp>
            <p:nvCxnSpPr>
              <p:cNvPr id="6270" name="Google Shape;6270;p75"/>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6271" name="Google Shape;6271;p75"/>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2" name="Google Shape;6272;p75"/>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73" name="Google Shape;6273;p75"/>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6274" name="Google Shape;6274;p75"/>
            <p:cNvGrpSpPr/>
            <p:nvPr/>
          </p:nvGrpSpPr>
          <p:grpSpPr>
            <a:xfrm>
              <a:off x="2943836" y="4268886"/>
              <a:ext cx="60717" cy="122559"/>
              <a:chOff x="2943836" y="4268886"/>
              <a:chExt cx="60717" cy="122559"/>
            </a:xfrm>
          </p:grpSpPr>
          <p:sp>
            <p:nvSpPr>
              <p:cNvPr id="6275" name="Google Shape;6275;p75"/>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276" name="Google Shape;6276;p75"/>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6277" name="Google Shape;6277;p75"/>
          <p:cNvGrpSpPr/>
          <p:nvPr/>
        </p:nvGrpSpPr>
        <p:grpSpPr>
          <a:xfrm>
            <a:off x="3409981" y="1290129"/>
            <a:ext cx="1675870" cy="758251"/>
            <a:chOff x="3530532" y="1496185"/>
            <a:chExt cx="1562000" cy="706730"/>
          </a:xfrm>
        </p:grpSpPr>
        <p:cxnSp>
          <p:nvCxnSpPr>
            <p:cNvPr id="6278" name="Google Shape;6278;p75"/>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6279" name="Google Shape;6279;p75"/>
            <p:cNvGrpSpPr/>
            <p:nvPr/>
          </p:nvGrpSpPr>
          <p:grpSpPr>
            <a:xfrm>
              <a:off x="3530532" y="1496185"/>
              <a:ext cx="323430" cy="463587"/>
              <a:chOff x="3530532" y="1496185"/>
              <a:chExt cx="323430" cy="463587"/>
            </a:xfrm>
          </p:grpSpPr>
          <p:grpSp>
            <p:nvGrpSpPr>
              <p:cNvPr id="6280" name="Google Shape;6280;p75"/>
              <p:cNvGrpSpPr/>
              <p:nvPr/>
            </p:nvGrpSpPr>
            <p:grpSpPr>
              <a:xfrm>
                <a:off x="3567462" y="1496185"/>
                <a:ext cx="286500" cy="361376"/>
                <a:chOff x="3567462" y="1496185"/>
                <a:chExt cx="286500" cy="361376"/>
              </a:xfrm>
            </p:grpSpPr>
            <p:cxnSp>
              <p:nvCxnSpPr>
                <p:cNvPr id="6281" name="Google Shape;6281;p75"/>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282" name="Google Shape;6282;p75"/>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3" name="Google Shape;6283;p75"/>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4" name="Google Shape;6284;p75"/>
            <p:cNvGrpSpPr/>
            <p:nvPr/>
          </p:nvGrpSpPr>
          <p:grpSpPr>
            <a:xfrm>
              <a:off x="3891569" y="1779209"/>
              <a:ext cx="323945" cy="423706"/>
              <a:chOff x="3891569" y="1779209"/>
              <a:chExt cx="323945" cy="423706"/>
            </a:xfrm>
          </p:grpSpPr>
          <p:grpSp>
            <p:nvGrpSpPr>
              <p:cNvPr id="6285" name="Google Shape;6285;p75"/>
              <p:cNvGrpSpPr/>
              <p:nvPr/>
            </p:nvGrpSpPr>
            <p:grpSpPr>
              <a:xfrm>
                <a:off x="3929014" y="1881638"/>
                <a:ext cx="286500" cy="321278"/>
                <a:chOff x="3929014" y="1881638"/>
                <a:chExt cx="286500" cy="321278"/>
              </a:xfrm>
            </p:grpSpPr>
            <p:cxnSp>
              <p:nvCxnSpPr>
                <p:cNvPr id="6286" name="Google Shape;6286;p75"/>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6287" name="Google Shape;6287;p75"/>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8" name="Google Shape;6288;p75"/>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9" name="Google Shape;6289;p75"/>
            <p:cNvGrpSpPr/>
            <p:nvPr/>
          </p:nvGrpSpPr>
          <p:grpSpPr>
            <a:xfrm>
              <a:off x="4252606" y="1496185"/>
              <a:ext cx="324721" cy="463587"/>
              <a:chOff x="4252606" y="1496185"/>
              <a:chExt cx="324721" cy="463587"/>
            </a:xfrm>
          </p:grpSpPr>
          <p:grpSp>
            <p:nvGrpSpPr>
              <p:cNvPr id="6290" name="Google Shape;6290;p75"/>
              <p:cNvGrpSpPr/>
              <p:nvPr/>
            </p:nvGrpSpPr>
            <p:grpSpPr>
              <a:xfrm>
                <a:off x="4290828" y="1496185"/>
                <a:ext cx="286500" cy="361376"/>
                <a:chOff x="4290828" y="1496185"/>
                <a:chExt cx="286500" cy="361376"/>
              </a:xfrm>
            </p:grpSpPr>
            <p:cxnSp>
              <p:nvCxnSpPr>
                <p:cNvPr id="6291" name="Google Shape;6291;p75"/>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6292" name="Google Shape;6292;p75"/>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3" name="Google Shape;6293;p75"/>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4" name="Google Shape;6294;p75"/>
            <p:cNvGrpSpPr/>
            <p:nvPr/>
          </p:nvGrpSpPr>
          <p:grpSpPr>
            <a:xfrm>
              <a:off x="4613643" y="1763716"/>
              <a:ext cx="325308" cy="439200"/>
              <a:chOff x="4613643" y="1763716"/>
              <a:chExt cx="325308" cy="439200"/>
            </a:xfrm>
          </p:grpSpPr>
          <p:grpSp>
            <p:nvGrpSpPr>
              <p:cNvPr id="6295" name="Google Shape;6295;p75"/>
              <p:cNvGrpSpPr/>
              <p:nvPr/>
            </p:nvGrpSpPr>
            <p:grpSpPr>
              <a:xfrm>
                <a:off x="4652451" y="1879538"/>
                <a:ext cx="286500" cy="323378"/>
                <a:chOff x="4652451" y="1879538"/>
                <a:chExt cx="286500" cy="323378"/>
              </a:xfrm>
            </p:grpSpPr>
            <p:cxnSp>
              <p:nvCxnSpPr>
                <p:cNvPr id="6296" name="Google Shape;6296;p75"/>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6297" name="Google Shape;6297;p75"/>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8" name="Google Shape;6298;p75"/>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99" name="Google Shape;6299;p75"/>
          <p:cNvGrpSpPr/>
          <p:nvPr/>
        </p:nvGrpSpPr>
        <p:grpSpPr>
          <a:xfrm>
            <a:off x="3421841" y="2143755"/>
            <a:ext cx="1652173" cy="391517"/>
            <a:chOff x="3512551" y="2358270"/>
            <a:chExt cx="1597383" cy="378533"/>
          </a:xfrm>
        </p:grpSpPr>
        <p:cxnSp>
          <p:nvCxnSpPr>
            <p:cNvPr id="6300" name="Google Shape;6300;p75"/>
            <p:cNvCxnSpPr>
              <a:stCxn id="6301" idx="6"/>
              <a:endCxn id="6302"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6303" name="Google Shape;6303;p75"/>
            <p:cNvGrpSpPr/>
            <p:nvPr/>
          </p:nvGrpSpPr>
          <p:grpSpPr>
            <a:xfrm>
              <a:off x="3512551" y="2358270"/>
              <a:ext cx="225647" cy="307714"/>
              <a:chOff x="2182679" y="2004714"/>
              <a:chExt cx="792300" cy="1080458"/>
            </a:xfrm>
          </p:grpSpPr>
          <p:cxnSp>
            <p:nvCxnSpPr>
              <p:cNvPr id="6304" name="Google Shape;6304;p75"/>
              <p:cNvCxnSpPr>
                <a:stCxn id="6305"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301" name="Google Shape;6301;p75"/>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5"/>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75"/>
            <p:cNvGrpSpPr/>
            <p:nvPr/>
          </p:nvGrpSpPr>
          <p:grpSpPr>
            <a:xfrm>
              <a:off x="3969644" y="2440153"/>
              <a:ext cx="225853" cy="296651"/>
              <a:chOff x="3775710" y="1729289"/>
              <a:chExt cx="136500" cy="179289"/>
            </a:xfrm>
          </p:grpSpPr>
          <p:cxnSp>
            <p:nvCxnSpPr>
              <p:cNvPr id="6307" name="Google Shape;6307;p75"/>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6308" name="Google Shape;6308;p75"/>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5"/>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75"/>
            <p:cNvGrpSpPr/>
            <p:nvPr/>
          </p:nvGrpSpPr>
          <p:grpSpPr>
            <a:xfrm>
              <a:off x="4427051" y="2358270"/>
              <a:ext cx="225647" cy="307714"/>
              <a:chOff x="5393704" y="2004714"/>
              <a:chExt cx="792300" cy="1080458"/>
            </a:xfrm>
          </p:grpSpPr>
          <p:cxnSp>
            <p:nvCxnSpPr>
              <p:cNvPr id="6311" name="Google Shape;6311;p75"/>
              <p:cNvCxnSpPr>
                <a:stCxn id="6312"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6313" name="Google Shape;6313;p75"/>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5"/>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4" name="Google Shape;6314;p75"/>
            <p:cNvGrpSpPr/>
            <p:nvPr/>
          </p:nvGrpSpPr>
          <p:grpSpPr>
            <a:xfrm>
              <a:off x="4884287" y="2440252"/>
              <a:ext cx="225647" cy="296532"/>
              <a:chOff x="6999166" y="2292572"/>
              <a:chExt cx="792300" cy="1041192"/>
            </a:xfrm>
          </p:grpSpPr>
          <p:cxnSp>
            <p:nvCxnSpPr>
              <p:cNvPr id="6315" name="Google Shape;6315;p75"/>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6302" name="Google Shape;6302;p75"/>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5"/>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17" name="Google Shape;6317;p75"/>
          <p:cNvGrpSpPr/>
          <p:nvPr/>
        </p:nvGrpSpPr>
        <p:grpSpPr>
          <a:xfrm>
            <a:off x="6842649" y="979955"/>
            <a:ext cx="1581844" cy="732818"/>
            <a:chOff x="634175" y="2986275"/>
            <a:chExt cx="3147949" cy="1458344"/>
          </a:xfrm>
        </p:grpSpPr>
        <p:cxnSp>
          <p:nvCxnSpPr>
            <p:cNvPr id="6318" name="Google Shape;6318;p75"/>
            <p:cNvCxnSpPr>
              <a:stCxn id="6319" idx="4"/>
              <a:endCxn id="6320"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321" name="Google Shape;6321;p75"/>
            <p:cNvCxnSpPr>
              <a:stCxn id="6320" idx="0"/>
              <a:endCxn id="6322"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323" name="Google Shape;6323;p75"/>
            <p:cNvCxnSpPr>
              <a:stCxn id="6322" idx="4"/>
              <a:endCxn id="6324"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325" name="Google Shape;6325;p75"/>
            <p:cNvCxnSpPr>
              <a:stCxn id="6324" idx="0"/>
              <a:endCxn id="6326"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326" name="Google Shape;6326;p75"/>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22" name="Google Shape;6322;p75"/>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19" name="Google Shape;6319;p75"/>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24" name="Google Shape;6324;p75"/>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320" name="Google Shape;6320;p75"/>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327" name="Google Shape;6327;p75"/>
          <p:cNvGrpSpPr/>
          <p:nvPr/>
        </p:nvGrpSpPr>
        <p:grpSpPr>
          <a:xfrm>
            <a:off x="3410364" y="2674265"/>
            <a:ext cx="1675128" cy="313674"/>
            <a:chOff x="998425" y="1182125"/>
            <a:chExt cx="1065400" cy="199500"/>
          </a:xfrm>
        </p:grpSpPr>
        <p:sp>
          <p:nvSpPr>
            <p:cNvPr id="6328" name="Google Shape;6328;p7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3" name="Google Shape;6333;p75"/>
          <p:cNvGrpSpPr/>
          <p:nvPr/>
        </p:nvGrpSpPr>
        <p:grpSpPr>
          <a:xfrm>
            <a:off x="3410363" y="3630231"/>
            <a:ext cx="1675129" cy="525345"/>
            <a:chOff x="5194708" y="3484366"/>
            <a:chExt cx="3148148" cy="987304"/>
          </a:xfrm>
        </p:grpSpPr>
        <p:grpSp>
          <p:nvGrpSpPr>
            <p:cNvPr id="6334" name="Google Shape;6334;p75"/>
            <p:cNvGrpSpPr/>
            <p:nvPr/>
          </p:nvGrpSpPr>
          <p:grpSpPr>
            <a:xfrm>
              <a:off x="7531521" y="3484366"/>
              <a:ext cx="811335" cy="987304"/>
              <a:chOff x="3379425" y="1617275"/>
              <a:chExt cx="1090650" cy="1327200"/>
            </a:xfrm>
          </p:grpSpPr>
          <p:sp>
            <p:nvSpPr>
              <p:cNvPr id="6335" name="Google Shape;6335;p7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8" name="Google Shape;6338;p75"/>
            <p:cNvGrpSpPr/>
            <p:nvPr/>
          </p:nvGrpSpPr>
          <p:grpSpPr>
            <a:xfrm>
              <a:off x="6752546" y="3484366"/>
              <a:ext cx="811428" cy="987304"/>
              <a:chOff x="2332275" y="1617275"/>
              <a:chExt cx="1090775" cy="1327200"/>
            </a:xfrm>
          </p:grpSpPr>
          <p:sp>
            <p:nvSpPr>
              <p:cNvPr id="6339" name="Google Shape;6339;p7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2" name="Google Shape;6342;p75"/>
            <p:cNvGrpSpPr/>
            <p:nvPr/>
          </p:nvGrpSpPr>
          <p:grpSpPr>
            <a:xfrm>
              <a:off x="5973664" y="3484366"/>
              <a:ext cx="811335" cy="987304"/>
              <a:chOff x="1285250" y="1617275"/>
              <a:chExt cx="1090650" cy="1327200"/>
            </a:xfrm>
          </p:grpSpPr>
          <p:sp>
            <p:nvSpPr>
              <p:cNvPr id="6343" name="Google Shape;6343;p7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6" name="Google Shape;6346;p75"/>
            <p:cNvGrpSpPr/>
            <p:nvPr/>
          </p:nvGrpSpPr>
          <p:grpSpPr>
            <a:xfrm>
              <a:off x="5194708" y="3484366"/>
              <a:ext cx="811409" cy="987304"/>
              <a:chOff x="238125" y="1617275"/>
              <a:chExt cx="1090750" cy="1327200"/>
            </a:xfrm>
          </p:grpSpPr>
          <p:sp>
            <p:nvSpPr>
              <p:cNvPr id="6347" name="Google Shape;6347;p7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350" name="Google Shape;6350;p75"/>
          <p:cNvGrpSpPr/>
          <p:nvPr/>
        </p:nvGrpSpPr>
        <p:grpSpPr>
          <a:xfrm>
            <a:off x="6844048" y="2276120"/>
            <a:ext cx="1579046" cy="522230"/>
            <a:chOff x="6853641" y="2534077"/>
            <a:chExt cx="1515545" cy="501229"/>
          </a:xfrm>
        </p:grpSpPr>
        <p:grpSp>
          <p:nvGrpSpPr>
            <p:cNvPr id="6351" name="Google Shape;6351;p75"/>
            <p:cNvGrpSpPr/>
            <p:nvPr/>
          </p:nvGrpSpPr>
          <p:grpSpPr>
            <a:xfrm>
              <a:off x="6853641" y="2618923"/>
              <a:ext cx="1515545" cy="324556"/>
              <a:chOff x="6853641" y="2618923"/>
              <a:chExt cx="1515545" cy="324556"/>
            </a:xfrm>
          </p:grpSpPr>
          <p:sp>
            <p:nvSpPr>
              <p:cNvPr id="6352" name="Google Shape;6352;p75"/>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5"/>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5"/>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5"/>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5"/>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7" name="Google Shape;6357;p75"/>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5"/>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5"/>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5"/>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5"/>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2" name="Google Shape;6362;p75"/>
          <p:cNvGrpSpPr/>
          <p:nvPr/>
        </p:nvGrpSpPr>
        <p:grpSpPr>
          <a:xfrm>
            <a:off x="3438940" y="3151161"/>
            <a:ext cx="1617976" cy="346616"/>
            <a:chOff x="1808063" y="4294338"/>
            <a:chExt cx="3370782" cy="721817"/>
          </a:xfrm>
        </p:grpSpPr>
        <p:sp>
          <p:nvSpPr>
            <p:cNvPr id="6363" name="Google Shape;6363;p7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3" name="Google Shape;6373;p75"/>
          <p:cNvGrpSpPr/>
          <p:nvPr/>
        </p:nvGrpSpPr>
        <p:grpSpPr>
          <a:xfrm>
            <a:off x="5264936" y="3817911"/>
            <a:ext cx="1417067" cy="350605"/>
            <a:chOff x="4234950" y="2101012"/>
            <a:chExt cx="4219974" cy="1044090"/>
          </a:xfrm>
        </p:grpSpPr>
        <p:sp>
          <p:nvSpPr>
            <p:cNvPr id="6374" name="Google Shape;6374;p75"/>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5"/>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5"/>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5"/>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5"/>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5"/>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5"/>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5"/>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5"/>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5"/>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5"/>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5"/>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5"/>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5"/>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5"/>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5"/>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0" name="Google Shape;6390;p75"/>
          <p:cNvGrpSpPr/>
          <p:nvPr/>
        </p:nvGrpSpPr>
        <p:grpSpPr>
          <a:xfrm>
            <a:off x="6840408" y="1808668"/>
            <a:ext cx="1586327" cy="371557"/>
            <a:chOff x="1247650" y="2075423"/>
            <a:chExt cx="6648477" cy="1557238"/>
          </a:xfrm>
        </p:grpSpPr>
        <p:sp>
          <p:nvSpPr>
            <p:cNvPr id="6391" name="Google Shape;6391;p7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75"/>
          <p:cNvGrpSpPr/>
          <p:nvPr/>
        </p:nvGrpSpPr>
        <p:grpSpPr>
          <a:xfrm>
            <a:off x="5271678" y="961858"/>
            <a:ext cx="1415601" cy="1648533"/>
            <a:chOff x="1839112" y="2209163"/>
            <a:chExt cx="1918159" cy="2233784"/>
          </a:xfrm>
        </p:grpSpPr>
        <p:sp>
          <p:nvSpPr>
            <p:cNvPr id="6398" name="Google Shape;6398;p75"/>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5"/>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5"/>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1" name="Google Shape;6401;p75"/>
            <p:cNvCxnSpPr>
              <a:stCxn id="6398" idx="6"/>
              <a:endCxn id="6399"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402" name="Google Shape;6402;p75"/>
            <p:cNvCxnSpPr>
              <a:stCxn id="6399" idx="4"/>
              <a:endCxn id="6403"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404" name="Google Shape;6404;p75"/>
            <p:cNvCxnSpPr>
              <a:stCxn id="6403" idx="6"/>
              <a:endCxn id="6400"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405" name="Google Shape;6405;p75"/>
            <p:cNvCxnSpPr>
              <a:stCxn id="6400" idx="4"/>
              <a:endCxn id="6406"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403" name="Google Shape;6403;p75"/>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5"/>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5"/>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08" name="Google Shape;6408;p75"/>
            <p:cNvCxnSpPr>
              <a:endCxn id="6407"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409" name="Google Shape;6409;p75"/>
          <p:cNvGrpSpPr/>
          <p:nvPr/>
        </p:nvGrpSpPr>
        <p:grpSpPr>
          <a:xfrm>
            <a:off x="3428944" y="979942"/>
            <a:ext cx="1637968" cy="154942"/>
            <a:chOff x="238125" y="2506075"/>
            <a:chExt cx="7115411" cy="673075"/>
          </a:xfrm>
        </p:grpSpPr>
        <p:sp>
          <p:nvSpPr>
            <p:cNvPr id="6410" name="Google Shape;6410;p7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5" name="Google Shape;6415;p75"/>
          <p:cNvGrpSpPr/>
          <p:nvPr/>
        </p:nvGrpSpPr>
        <p:grpSpPr>
          <a:xfrm>
            <a:off x="1969680" y="1294660"/>
            <a:ext cx="1262932" cy="785408"/>
            <a:chOff x="548861" y="389676"/>
            <a:chExt cx="3843371" cy="2390163"/>
          </a:xfrm>
        </p:grpSpPr>
        <p:cxnSp>
          <p:nvCxnSpPr>
            <p:cNvPr id="6416" name="Google Shape;6416;p75"/>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17" name="Google Shape;6417;p75"/>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18" name="Google Shape;6418;p75"/>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419" name="Google Shape;6419;p75"/>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420" name="Google Shape;6420;p75"/>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421" name="Google Shape;6421;p75"/>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422" name="Google Shape;6422;p75"/>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423" name="Google Shape;6423;p75"/>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5"/>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5"/>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5"/>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5"/>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5"/>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75"/>
          <p:cNvGrpSpPr/>
          <p:nvPr/>
        </p:nvGrpSpPr>
        <p:grpSpPr>
          <a:xfrm>
            <a:off x="757812" y="2401537"/>
            <a:ext cx="1412054" cy="633562"/>
            <a:chOff x="1187400" y="2529299"/>
            <a:chExt cx="6769193" cy="2241903"/>
          </a:xfrm>
        </p:grpSpPr>
        <p:sp>
          <p:nvSpPr>
            <p:cNvPr id="6430" name="Google Shape;6430;p75"/>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431" name="Google Shape;6431;p75"/>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32" name="Google Shape;6432;p75"/>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33" name="Google Shape;6433;p75"/>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34" name="Google Shape;6434;p75"/>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35" name="Google Shape;6435;p75"/>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436" name="Google Shape;6436;p75"/>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437" name="Google Shape;6437;p75"/>
            <p:cNvCxnSpPr>
              <a:stCxn id="6430" idx="2"/>
              <a:endCxn id="6431"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38" name="Google Shape;6438;p75"/>
            <p:cNvCxnSpPr>
              <a:stCxn id="6432" idx="0"/>
              <a:endCxn id="6430"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39" name="Google Shape;6439;p75"/>
            <p:cNvCxnSpPr>
              <a:stCxn id="6432" idx="2"/>
              <a:endCxn id="6434"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40" name="Google Shape;6440;p75"/>
            <p:cNvCxnSpPr>
              <a:stCxn id="6433" idx="0"/>
              <a:endCxn id="6432"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41" name="Google Shape;6441;p75"/>
            <p:cNvCxnSpPr>
              <a:stCxn id="6431" idx="2"/>
              <a:endCxn id="6436"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442" name="Google Shape;6442;p75"/>
            <p:cNvCxnSpPr>
              <a:stCxn id="6435" idx="0"/>
              <a:endCxn id="6431"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443" name="Google Shape;6443;p75"/>
          <p:cNvGrpSpPr/>
          <p:nvPr/>
        </p:nvGrpSpPr>
        <p:grpSpPr>
          <a:xfrm>
            <a:off x="6844058" y="2894246"/>
            <a:ext cx="1579035" cy="540873"/>
            <a:chOff x="6895650" y="3126697"/>
            <a:chExt cx="1436662" cy="492105"/>
          </a:xfrm>
        </p:grpSpPr>
        <p:sp>
          <p:nvSpPr>
            <p:cNvPr id="6444" name="Google Shape;6444;p75"/>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5"/>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5"/>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5"/>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5"/>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9" name="Google Shape;6449;p75"/>
            <p:cNvGrpSpPr/>
            <p:nvPr/>
          </p:nvGrpSpPr>
          <p:grpSpPr>
            <a:xfrm>
              <a:off x="6995957" y="3335810"/>
              <a:ext cx="1230393" cy="71754"/>
              <a:chOff x="6995957" y="3287964"/>
              <a:chExt cx="1230393" cy="71754"/>
            </a:xfrm>
          </p:grpSpPr>
          <p:sp>
            <p:nvSpPr>
              <p:cNvPr id="6450" name="Google Shape;6450;p75"/>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5"/>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5"/>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5"/>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5"/>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55" name="Google Shape;6455;p75"/>
          <p:cNvGrpSpPr/>
          <p:nvPr/>
        </p:nvGrpSpPr>
        <p:grpSpPr>
          <a:xfrm>
            <a:off x="6842640" y="3531009"/>
            <a:ext cx="1581862" cy="650625"/>
            <a:chOff x="6777990" y="3710194"/>
            <a:chExt cx="1646915" cy="677382"/>
          </a:xfrm>
        </p:grpSpPr>
        <p:grpSp>
          <p:nvGrpSpPr>
            <p:cNvPr id="6456" name="Google Shape;6456;p75"/>
            <p:cNvGrpSpPr/>
            <p:nvPr/>
          </p:nvGrpSpPr>
          <p:grpSpPr>
            <a:xfrm>
              <a:off x="6777990" y="3874492"/>
              <a:ext cx="411129" cy="513083"/>
              <a:chOff x="6777990" y="3874492"/>
              <a:chExt cx="411129" cy="513083"/>
            </a:xfrm>
          </p:grpSpPr>
          <p:cxnSp>
            <p:nvCxnSpPr>
              <p:cNvPr id="6457" name="Google Shape;6457;p75"/>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458" name="Google Shape;6458;p75"/>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9" name="Google Shape;6459;p75"/>
            <p:cNvGrpSpPr/>
            <p:nvPr/>
          </p:nvGrpSpPr>
          <p:grpSpPr>
            <a:xfrm>
              <a:off x="7188425" y="3710194"/>
              <a:ext cx="411123" cy="520535"/>
              <a:chOff x="7188425" y="3710194"/>
              <a:chExt cx="411123" cy="520535"/>
            </a:xfrm>
          </p:grpSpPr>
          <p:cxnSp>
            <p:nvCxnSpPr>
              <p:cNvPr id="6460" name="Google Shape;6460;p75"/>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461" name="Google Shape;6461;p75"/>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2" name="Google Shape;6462;p75"/>
            <p:cNvGrpSpPr/>
            <p:nvPr/>
          </p:nvGrpSpPr>
          <p:grpSpPr>
            <a:xfrm>
              <a:off x="7603341" y="3874492"/>
              <a:ext cx="411474" cy="513083"/>
              <a:chOff x="7603341" y="3874492"/>
              <a:chExt cx="411474" cy="513083"/>
            </a:xfrm>
          </p:grpSpPr>
          <p:cxnSp>
            <p:nvCxnSpPr>
              <p:cNvPr id="6463" name="Google Shape;6463;p75"/>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464" name="Google Shape;6464;p75"/>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5" name="Google Shape;6465;p75"/>
            <p:cNvGrpSpPr/>
            <p:nvPr/>
          </p:nvGrpSpPr>
          <p:grpSpPr>
            <a:xfrm>
              <a:off x="8013776" y="3722847"/>
              <a:ext cx="411129" cy="507881"/>
              <a:chOff x="8013776" y="3722847"/>
              <a:chExt cx="411129" cy="507881"/>
            </a:xfrm>
          </p:grpSpPr>
          <p:cxnSp>
            <p:nvCxnSpPr>
              <p:cNvPr id="6466" name="Google Shape;6466;p75"/>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467" name="Google Shape;6467;p75"/>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468" name="Google Shape;6468;p75"/>
          <p:cNvGrpSpPr/>
          <p:nvPr/>
        </p:nvGrpSpPr>
        <p:grpSpPr>
          <a:xfrm>
            <a:off x="5262155" y="2703849"/>
            <a:ext cx="1421889" cy="1020603"/>
            <a:chOff x="5190863" y="2824811"/>
            <a:chExt cx="1544860" cy="1108869"/>
          </a:xfrm>
        </p:grpSpPr>
        <p:grpSp>
          <p:nvGrpSpPr>
            <p:cNvPr id="6469" name="Google Shape;6469;p75"/>
            <p:cNvGrpSpPr/>
            <p:nvPr/>
          </p:nvGrpSpPr>
          <p:grpSpPr>
            <a:xfrm>
              <a:off x="5938695" y="3176919"/>
              <a:ext cx="685761" cy="404739"/>
              <a:chOff x="5938695" y="3176919"/>
              <a:chExt cx="685761" cy="404739"/>
            </a:xfrm>
          </p:grpSpPr>
          <p:grpSp>
            <p:nvGrpSpPr>
              <p:cNvPr id="6470" name="Google Shape;6470;p75"/>
              <p:cNvGrpSpPr/>
              <p:nvPr/>
            </p:nvGrpSpPr>
            <p:grpSpPr>
              <a:xfrm>
                <a:off x="5938695" y="3176919"/>
                <a:ext cx="685761" cy="404739"/>
                <a:chOff x="5938695" y="3176919"/>
                <a:chExt cx="685761" cy="404739"/>
              </a:xfrm>
            </p:grpSpPr>
            <p:sp>
              <p:nvSpPr>
                <p:cNvPr id="6471" name="Google Shape;6471;p75"/>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5"/>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3" name="Google Shape;6473;p75"/>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4" name="Google Shape;6474;p75"/>
            <p:cNvGrpSpPr/>
            <p:nvPr/>
          </p:nvGrpSpPr>
          <p:grpSpPr>
            <a:xfrm>
              <a:off x="5305233" y="3176835"/>
              <a:ext cx="685971" cy="404655"/>
              <a:chOff x="5305233" y="3176835"/>
              <a:chExt cx="685971" cy="404655"/>
            </a:xfrm>
          </p:grpSpPr>
          <p:grpSp>
            <p:nvGrpSpPr>
              <p:cNvPr id="6475" name="Google Shape;6475;p75"/>
              <p:cNvGrpSpPr/>
              <p:nvPr/>
            </p:nvGrpSpPr>
            <p:grpSpPr>
              <a:xfrm>
                <a:off x="5305233" y="3176835"/>
                <a:ext cx="685971" cy="404655"/>
                <a:chOff x="5305233" y="3176835"/>
                <a:chExt cx="685971" cy="404655"/>
              </a:xfrm>
            </p:grpSpPr>
            <p:sp>
              <p:nvSpPr>
                <p:cNvPr id="6476" name="Google Shape;6476;p75"/>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5"/>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8" name="Google Shape;6478;p75"/>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79" name="Google Shape;6479;p75"/>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0" name="Google Shape;6480;p75"/>
            <p:cNvGrpSpPr/>
            <p:nvPr/>
          </p:nvGrpSpPr>
          <p:grpSpPr>
            <a:xfrm>
              <a:off x="5657361" y="2824811"/>
              <a:ext cx="1078361" cy="404655"/>
              <a:chOff x="5657361" y="2824811"/>
              <a:chExt cx="1078361" cy="404655"/>
            </a:xfrm>
          </p:grpSpPr>
          <p:grpSp>
            <p:nvGrpSpPr>
              <p:cNvPr id="6481" name="Google Shape;6481;p75"/>
              <p:cNvGrpSpPr/>
              <p:nvPr/>
            </p:nvGrpSpPr>
            <p:grpSpPr>
              <a:xfrm>
                <a:off x="5657361" y="2824811"/>
                <a:ext cx="1078361" cy="404655"/>
                <a:chOff x="5657361" y="2824811"/>
                <a:chExt cx="1078361" cy="404655"/>
              </a:xfrm>
            </p:grpSpPr>
            <p:grpSp>
              <p:nvGrpSpPr>
                <p:cNvPr id="6482" name="Google Shape;6482;p75"/>
                <p:cNvGrpSpPr/>
                <p:nvPr/>
              </p:nvGrpSpPr>
              <p:grpSpPr>
                <a:xfrm>
                  <a:off x="5938485" y="2824811"/>
                  <a:ext cx="797237" cy="404655"/>
                  <a:chOff x="5938485" y="2824811"/>
                  <a:chExt cx="797237" cy="404655"/>
                </a:xfrm>
              </p:grpSpPr>
              <p:sp>
                <p:nvSpPr>
                  <p:cNvPr id="6483" name="Google Shape;6483;p75"/>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5"/>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5" name="Google Shape;6485;p75"/>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86" name="Google Shape;6486;p75"/>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75"/>
            <p:cNvGrpSpPr/>
            <p:nvPr/>
          </p:nvGrpSpPr>
          <p:grpSpPr>
            <a:xfrm>
              <a:off x="5190863" y="3528942"/>
              <a:ext cx="1078026" cy="404739"/>
              <a:chOff x="5190863" y="3528942"/>
              <a:chExt cx="1078026" cy="404739"/>
            </a:xfrm>
          </p:grpSpPr>
          <p:sp>
            <p:nvSpPr>
              <p:cNvPr id="6488" name="Google Shape;6488;p75"/>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89" name="Google Shape;6489;p75"/>
              <p:cNvGrpSpPr/>
              <p:nvPr/>
            </p:nvGrpSpPr>
            <p:grpSpPr>
              <a:xfrm>
                <a:off x="5190863" y="3528942"/>
                <a:ext cx="1078026" cy="404739"/>
                <a:chOff x="5190863" y="3528942"/>
                <a:chExt cx="1078026" cy="404739"/>
              </a:xfrm>
            </p:grpSpPr>
            <p:sp>
              <p:nvSpPr>
                <p:cNvPr id="6490" name="Google Shape;6490;p75"/>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5"/>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492" name="Google Shape;6492;p75"/>
          <p:cNvGrpSpPr/>
          <p:nvPr/>
        </p:nvGrpSpPr>
        <p:grpSpPr>
          <a:xfrm>
            <a:off x="728162" y="1268317"/>
            <a:ext cx="1086719" cy="879487"/>
            <a:chOff x="803162" y="1474292"/>
            <a:chExt cx="1086719" cy="879487"/>
          </a:xfrm>
        </p:grpSpPr>
        <p:grpSp>
          <p:nvGrpSpPr>
            <p:cNvPr id="6493" name="Google Shape;6493;p75"/>
            <p:cNvGrpSpPr/>
            <p:nvPr/>
          </p:nvGrpSpPr>
          <p:grpSpPr>
            <a:xfrm>
              <a:off x="803162" y="1625948"/>
              <a:ext cx="445856" cy="576579"/>
              <a:chOff x="803162" y="1625948"/>
              <a:chExt cx="445856" cy="576579"/>
            </a:xfrm>
          </p:grpSpPr>
          <p:sp>
            <p:nvSpPr>
              <p:cNvPr id="6494" name="Google Shape;6494;p75"/>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5" name="Google Shape;6495;p75"/>
              <p:cNvGrpSpPr/>
              <p:nvPr/>
            </p:nvGrpSpPr>
            <p:grpSpPr>
              <a:xfrm>
                <a:off x="1056023" y="1625948"/>
                <a:ext cx="192995" cy="576579"/>
                <a:chOff x="1056023" y="1625948"/>
                <a:chExt cx="192995" cy="576579"/>
              </a:xfrm>
            </p:grpSpPr>
            <p:sp>
              <p:nvSpPr>
                <p:cNvPr id="6496" name="Google Shape;6496;p75"/>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5"/>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5"/>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5"/>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5"/>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01" name="Google Shape;6501;p75"/>
            <p:cNvGrpSpPr/>
            <p:nvPr/>
          </p:nvGrpSpPr>
          <p:grpSpPr>
            <a:xfrm>
              <a:off x="1371406" y="1474292"/>
              <a:ext cx="518475" cy="879487"/>
              <a:chOff x="1398231" y="1474292"/>
              <a:chExt cx="518475" cy="879487"/>
            </a:xfrm>
          </p:grpSpPr>
          <p:grpSp>
            <p:nvGrpSpPr>
              <p:cNvPr id="6502" name="Google Shape;6502;p75"/>
              <p:cNvGrpSpPr/>
              <p:nvPr/>
            </p:nvGrpSpPr>
            <p:grpSpPr>
              <a:xfrm>
                <a:off x="1398231" y="1474292"/>
                <a:ext cx="518475" cy="341643"/>
                <a:chOff x="1398231" y="1474292"/>
                <a:chExt cx="518475" cy="341643"/>
              </a:xfrm>
            </p:grpSpPr>
            <p:sp>
              <p:nvSpPr>
                <p:cNvPr id="6503" name="Google Shape;6503;p75"/>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04" name="Google Shape;6504;p75"/>
                <p:cNvGrpSpPr/>
                <p:nvPr/>
              </p:nvGrpSpPr>
              <p:grpSpPr>
                <a:xfrm>
                  <a:off x="1616453" y="1474292"/>
                  <a:ext cx="300253" cy="341643"/>
                  <a:chOff x="1616453" y="1475379"/>
                  <a:chExt cx="300253" cy="341643"/>
                </a:xfrm>
              </p:grpSpPr>
              <p:sp>
                <p:nvSpPr>
                  <p:cNvPr id="6505" name="Google Shape;6505;p75"/>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5"/>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5"/>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5"/>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5"/>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5"/>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5"/>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2" name="Google Shape;6512;p75"/>
                  <p:cNvGrpSpPr/>
                  <p:nvPr/>
                </p:nvGrpSpPr>
                <p:grpSpPr>
                  <a:xfrm>
                    <a:off x="1839639" y="1475379"/>
                    <a:ext cx="77067" cy="341643"/>
                    <a:chOff x="1839639" y="1475379"/>
                    <a:chExt cx="77067" cy="341643"/>
                  </a:xfrm>
                </p:grpSpPr>
                <p:sp>
                  <p:nvSpPr>
                    <p:cNvPr id="6513" name="Google Shape;6513;p75"/>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5"/>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15" name="Google Shape;6515;p75"/>
              <p:cNvGrpSpPr/>
              <p:nvPr/>
            </p:nvGrpSpPr>
            <p:grpSpPr>
              <a:xfrm>
                <a:off x="1398451" y="2012951"/>
                <a:ext cx="518255" cy="340828"/>
                <a:chOff x="1398451" y="2012951"/>
                <a:chExt cx="518255" cy="340828"/>
              </a:xfrm>
            </p:grpSpPr>
            <p:sp>
              <p:nvSpPr>
                <p:cNvPr id="6516" name="Google Shape;6516;p75"/>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17" name="Google Shape;6517;p75"/>
                <p:cNvGrpSpPr/>
                <p:nvPr/>
              </p:nvGrpSpPr>
              <p:grpSpPr>
                <a:xfrm>
                  <a:off x="1616453" y="2012951"/>
                  <a:ext cx="300253" cy="340828"/>
                  <a:chOff x="1616453" y="2013538"/>
                  <a:chExt cx="300253" cy="340828"/>
                </a:xfrm>
              </p:grpSpPr>
              <p:sp>
                <p:nvSpPr>
                  <p:cNvPr id="6518" name="Google Shape;6518;p75"/>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5"/>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5"/>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5"/>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5"/>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5"/>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5"/>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25" name="Google Shape;6525;p75"/>
                  <p:cNvGrpSpPr/>
                  <p:nvPr/>
                </p:nvGrpSpPr>
                <p:grpSpPr>
                  <a:xfrm>
                    <a:off x="1839639" y="2013538"/>
                    <a:ext cx="77067" cy="340828"/>
                    <a:chOff x="1839639" y="2013538"/>
                    <a:chExt cx="77067" cy="340828"/>
                  </a:xfrm>
                </p:grpSpPr>
                <p:sp>
                  <p:nvSpPr>
                    <p:cNvPr id="6526" name="Google Shape;6526;p75"/>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5"/>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528" name="Google Shape;6528;p75"/>
          <p:cNvGrpSpPr/>
          <p:nvPr/>
        </p:nvGrpSpPr>
        <p:grpSpPr>
          <a:xfrm>
            <a:off x="724986" y="3399503"/>
            <a:ext cx="1368681" cy="682918"/>
            <a:chOff x="724986" y="3605478"/>
            <a:chExt cx="1368681" cy="682918"/>
          </a:xfrm>
        </p:grpSpPr>
        <p:grpSp>
          <p:nvGrpSpPr>
            <p:cNvPr id="6529" name="Google Shape;6529;p75"/>
            <p:cNvGrpSpPr/>
            <p:nvPr/>
          </p:nvGrpSpPr>
          <p:grpSpPr>
            <a:xfrm>
              <a:off x="1289102" y="3823629"/>
              <a:ext cx="240442" cy="250435"/>
              <a:chOff x="-165066" y="3843615"/>
              <a:chExt cx="221259" cy="230455"/>
            </a:xfrm>
          </p:grpSpPr>
          <p:sp>
            <p:nvSpPr>
              <p:cNvPr id="6530" name="Google Shape;6530;p75"/>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5"/>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5"/>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5"/>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5"/>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5"/>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5"/>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5"/>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5"/>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5"/>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5"/>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5"/>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5"/>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5"/>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5"/>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5"/>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5"/>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5"/>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5"/>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5"/>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0" name="Google Shape;6550;p75"/>
            <p:cNvGrpSpPr/>
            <p:nvPr/>
          </p:nvGrpSpPr>
          <p:grpSpPr>
            <a:xfrm>
              <a:off x="724986" y="3605478"/>
              <a:ext cx="1368681" cy="682918"/>
              <a:chOff x="724986" y="3605478"/>
              <a:chExt cx="1368681" cy="682918"/>
            </a:xfrm>
          </p:grpSpPr>
          <p:grpSp>
            <p:nvGrpSpPr>
              <p:cNvPr id="6551" name="Google Shape;6551;p75"/>
              <p:cNvGrpSpPr/>
              <p:nvPr/>
            </p:nvGrpSpPr>
            <p:grpSpPr>
              <a:xfrm>
                <a:off x="1498221" y="4047614"/>
                <a:ext cx="529172" cy="240783"/>
                <a:chOff x="1498221" y="4047614"/>
                <a:chExt cx="529172" cy="240783"/>
              </a:xfrm>
            </p:grpSpPr>
            <p:grpSp>
              <p:nvGrpSpPr>
                <p:cNvPr id="6552" name="Google Shape;6552;p75"/>
                <p:cNvGrpSpPr/>
                <p:nvPr/>
              </p:nvGrpSpPr>
              <p:grpSpPr>
                <a:xfrm>
                  <a:off x="1826655" y="4224370"/>
                  <a:ext cx="200738" cy="25631"/>
                  <a:chOff x="1826655" y="4224370"/>
                  <a:chExt cx="200738" cy="25631"/>
                </a:xfrm>
              </p:grpSpPr>
              <p:sp>
                <p:nvSpPr>
                  <p:cNvPr id="6553" name="Google Shape;6553;p75"/>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5"/>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5" name="Google Shape;6555;p75"/>
                <p:cNvGrpSpPr/>
                <p:nvPr/>
              </p:nvGrpSpPr>
              <p:grpSpPr>
                <a:xfrm>
                  <a:off x="1498221" y="4047614"/>
                  <a:ext cx="328444" cy="240783"/>
                  <a:chOff x="1498221" y="4047614"/>
                  <a:chExt cx="328444" cy="240783"/>
                </a:xfrm>
              </p:grpSpPr>
              <p:sp>
                <p:nvSpPr>
                  <p:cNvPr id="6556" name="Google Shape;6556;p75"/>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7" name="Google Shape;6557;p75"/>
                  <p:cNvGrpSpPr/>
                  <p:nvPr/>
                </p:nvGrpSpPr>
                <p:grpSpPr>
                  <a:xfrm>
                    <a:off x="1498221" y="4047614"/>
                    <a:ext cx="150566" cy="190416"/>
                    <a:chOff x="1498221" y="4047614"/>
                    <a:chExt cx="150566" cy="190416"/>
                  </a:xfrm>
                </p:grpSpPr>
                <p:sp>
                  <p:nvSpPr>
                    <p:cNvPr id="6558" name="Google Shape;6558;p75"/>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5"/>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560" name="Google Shape;6560;p75"/>
              <p:cNvGrpSpPr/>
              <p:nvPr/>
            </p:nvGrpSpPr>
            <p:grpSpPr>
              <a:xfrm>
                <a:off x="1560718" y="3800594"/>
                <a:ext cx="532948" cy="302090"/>
                <a:chOff x="1560718" y="3800594"/>
                <a:chExt cx="532948" cy="302090"/>
              </a:xfrm>
            </p:grpSpPr>
            <p:grpSp>
              <p:nvGrpSpPr>
                <p:cNvPr id="6561" name="Google Shape;6561;p75"/>
                <p:cNvGrpSpPr/>
                <p:nvPr/>
              </p:nvGrpSpPr>
              <p:grpSpPr>
                <a:xfrm>
                  <a:off x="1912179" y="3827344"/>
                  <a:ext cx="181487" cy="25631"/>
                  <a:chOff x="1912179" y="3827344"/>
                  <a:chExt cx="181487" cy="25631"/>
                </a:xfrm>
              </p:grpSpPr>
              <p:sp>
                <p:nvSpPr>
                  <p:cNvPr id="6562" name="Google Shape;6562;p75"/>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5"/>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4" name="Google Shape;6564;p75"/>
                <p:cNvGrpSpPr/>
                <p:nvPr/>
              </p:nvGrpSpPr>
              <p:grpSpPr>
                <a:xfrm>
                  <a:off x="1912179" y="4044505"/>
                  <a:ext cx="181487" cy="25622"/>
                  <a:chOff x="1912179" y="4044506"/>
                  <a:chExt cx="181487" cy="25622"/>
                </a:xfrm>
              </p:grpSpPr>
              <p:sp>
                <p:nvSpPr>
                  <p:cNvPr id="6565" name="Google Shape;6565;p75"/>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5"/>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75"/>
                <p:cNvGrpSpPr/>
                <p:nvPr/>
              </p:nvGrpSpPr>
              <p:grpSpPr>
                <a:xfrm>
                  <a:off x="1560718" y="3800594"/>
                  <a:ext cx="351472" cy="302090"/>
                  <a:chOff x="1560718" y="3800594"/>
                  <a:chExt cx="351472" cy="302090"/>
                </a:xfrm>
              </p:grpSpPr>
              <p:grpSp>
                <p:nvGrpSpPr>
                  <p:cNvPr id="6568" name="Google Shape;6568;p75"/>
                  <p:cNvGrpSpPr/>
                  <p:nvPr/>
                </p:nvGrpSpPr>
                <p:grpSpPr>
                  <a:xfrm>
                    <a:off x="1560718" y="3842857"/>
                    <a:ext cx="173586" cy="217131"/>
                    <a:chOff x="1560718" y="3842857"/>
                    <a:chExt cx="173586" cy="217131"/>
                  </a:xfrm>
                </p:grpSpPr>
                <p:sp>
                  <p:nvSpPr>
                    <p:cNvPr id="6569" name="Google Shape;6569;p75"/>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5"/>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5"/>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72" name="Google Shape;6572;p75"/>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5"/>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574" name="Google Shape;6574;p75"/>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75" name="Google Shape;6575;p75"/>
              <p:cNvGrpSpPr/>
              <p:nvPr/>
            </p:nvGrpSpPr>
            <p:grpSpPr>
              <a:xfrm>
                <a:off x="785350" y="3605478"/>
                <a:ext cx="535311" cy="249245"/>
                <a:chOff x="785350" y="3605478"/>
                <a:chExt cx="535311" cy="249245"/>
              </a:xfrm>
            </p:grpSpPr>
            <p:grpSp>
              <p:nvGrpSpPr>
                <p:cNvPr id="6576" name="Google Shape;6576;p75"/>
                <p:cNvGrpSpPr/>
                <p:nvPr/>
              </p:nvGrpSpPr>
              <p:grpSpPr>
                <a:xfrm>
                  <a:off x="785350" y="3605478"/>
                  <a:ext cx="376191" cy="102736"/>
                  <a:chOff x="785350" y="3605478"/>
                  <a:chExt cx="376191" cy="102736"/>
                </a:xfrm>
              </p:grpSpPr>
              <p:sp>
                <p:nvSpPr>
                  <p:cNvPr id="6577" name="Google Shape;6577;p75"/>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5"/>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5"/>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0" name="Google Shape;6580;p75"/>
                <p:cNvGrpSpPr/>
                <p:nvPr/>
              </p:nvGrpSpPr>
              <p:grpSpPr>
                <a:xfrm>
                  <a:off x="1161530" y="3655851"/>
                  <a:ext cx="159131" cy="198872"/>
                  <a:chOff x="1161530" y="3655851"/>
                  <a:chExt cx="159131" cy="198872"/>
                </a:xfrm>
              </p:grpSpPr>
              <p:sp>
                <p:nvSpPr>
                  <p:cNvPr id="6581" name="Google Shape;6581;p75"/>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5"/>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3" name="Google Shape;6583;p75"/>
              <p:cNvGrpSpPr/>
              <p:nvPr/>
            </p:nvGrpSpPr>
            <p:grpSpPr>
              <a:xfrm>
                <a:off x="785350" y="4047614"/>
                <a:ext cx="535311" cy="240783"/>
                <a:chOff x="785350" y="4047614"/>
                <a:chExt cx="535311" cy="240783"/>
              </a:xfrm>
            </p:grpSpPr>
            <p:grpSp>
              <p:nvGrpSpPr>
                <p:cNvPr id="6584" name="Google Shape;6584;p75"/>
                <p:cNvGrpSpPr/>
                <p:nvPr/>
              </p:nvGrpSpPr>
              <p:grpSpPr>
                <a:xfrm>
                  <a:off x="1161636" y="4047614"/>
                  <a:ext cx="159025" cy="190415"/>
                  <a:chOff x="1161636" y="4047614"/>
                  <a:chExt cx="159025" cy="190415"/>
                </a:xfrm>
              </p:grpSpPr>
              <p:sp>
                <p:nvSpPr>
                  <p:cNvPr id="6585" name="Google Shape;6585;p75"/>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5"/>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75"/>
                <p:cNvGrpSpPr/>
                <p:nvPr/>
              </p:nvGrpSpPr>
              <p:grpSpPr>
                <a:xfrm>
                  <a:off x="785350" y="4185661"/>
                  <a:ext cx="376191" cy="102736"/>
                  <a:chOff x="785350" y="4185661"/>
                  <a:chExt cx="376191" cy="102736"/>
                </a:xfrm>
              </p:grpSpPr>
              <p:sp>
                <p:nvSpPr>
                  <p:cNvPr id="6588" name="Google Shape;6588;p75"/>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5"/>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5"/>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1" name="Google Shape;6591;p75"/>
              <p:cNvGrpSpPr/>
              <p:nvPr/>
            </p:nvGrpSpPr>
            <p:grpSpPr>
              <a:xfrm>
                <a:off x="1501054" y="3605478"/>
                <a:ext cx="526340" cy="249240"/>
                <a:chOff x="1501054" y="3605478"/>
                <a:chExt cx="526340" cy="249240"/>
              </a:xfrm>
            </p:grpSpPr>
            <p:grpSp>
              <p:nvGrpSpPr>
                <p:cNvPr id="6592" name="Google Shape;6592;p75"/>
                <p:cNvGrpSpPr/>
                <p:nvPr/>
              </p:nvGrpSpPr>
              <p:grpSpPr>
                <a:xfrm>
                  <a:off x="1834208" y="3643867"/>
                  <a:ext cx="193185" cy="25622"/>
                  <a:chOff x="1834208" y="3643867"/>
                  <a:chExt cx="193185" cy="25622"/>
                </a:xfrm>
              </p:grpSpPr>
              <p:sp>
                <p:nvSpPr>
                  <p:cNvPr id="6593" name="Google Shape;6593;p75"/>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5"/>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75"/>
                <p:cNvGrpSpPr/>
                <p:nvPr/>
              </p:nvGrpSpPr>
              <p:grpSpPr>
                <a:xfrm>
                  <a:off x="1501054" y="3605478"/>
                  <a:ext cx="333165" cy="249240"/>
                  <a:chOff x="1501054" y="3605478"/>
                  <a:chExt cx="333165" cy="249240"/>
                </a:xfrm>
              </p:grpSpPr>
              <p:sp>
                <p:nvSpPr>
                  <p:cNvPr id="6596" name="Google Shape;6596;p75"/>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7" name="Google Shape;6597;p75"/>
                  <p:cNvGrpSpPr/>
                  <p:nvPr/>
                </p:nvGrpSpPr>
                <p:grpSpPr>
                  <a:xfrm>
                    <a:off x="1501054" y="3655851"/>
                    <a:ext cx="155286" cy="198867"/>
                    <a:chOff x="1501054" y="3655851"/>
                    <a:chExt cx="155286" cy="198867"/>
                  </a:xfrm>
                </p:grpSpPr>
                <p:sp>
                  <p:nvSpPr>
                    <p:cNvPr id="6598" name="Google Shape;6598;p75"/>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5"/>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00" name="Google Shape;6600;p75"/>
              <p:cNvGrpSpPr/>
              <p:nvPr/>
            </p:nvGrpSpPr>
            <p:grpSpPr>
              <a:xfrm>
                <a:off x="724986" y="3800594"/>
                <a:ext cx="532950" cy="302090"/>
                <a:chOff x="724986" y="3800594"/>
                <a:chExt cx="532950" cy="302090"/>
              </a:xfrm>
            </p:grpSpPr>
            <p:grpSp>
              <p:nvGrpSpPr>
                <p:cNvPr id="6601" name="Google Shape;6601;p75"/>
                <p:cNvGrpSpPr/>
                <p:nvPr/>
              </p:nvGrpSpPr>
              <p:grpSpPr>
                <a:xfrm>
                  <a:off x="724986" y="4044367"/>
                  <a:ext cx="181314" cy="25626"/>
                  <a:chOff x="724986" y="4044367"/>
                  <a:chExt cx="181314" cy="25626"/>
                </a:xfrm>
              </p:grpSpPr>
              <p:sp>
                <p:nvSpPr>
                  <p:cNvPr id="6602" name="Google Shape;6602;p75"/>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5"/>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4" name="Google Shape;6604;p75"/>
                <p:cNvGrpSpPr/>
                <p:nvPr/>
              </p:nvGrpSpPr>
              <p:grpSpPr>
                <a:xfrm>
                  <a:off x="906290" y="3800594"/>
                  <a:ext cx="351646" cy="302090"/>
                  <a:chOff x="906290" y="3800594"/>
                  <a:chExt cx="351646" cy="302090"/>
                </a:xfrm>
              </p:grpSpPr>
              <p:grpSp>
                <p:nvGrpSpPr>
                  <p:cNvPr id="6605" name="Google Shape;6605;p75"/>
                  <p:cNvGrpSpPr/>
                  <p:nvPr/>
                </p:nvGrpSpPr>
                <p:grpSpPr>
                  <a:xfrm>
                    <a:off x="1084172" y="3842857"/>
                    <a:ext cx="173764" cy="217131"/>
                    <a:chOff x="1084172" y="3842857"/>
                    <a:chExt cx="173764" cy="217131"/>
                  </a:xfrm>
                </p:grpSpPr>
                <p:grpSp>
                  <p:nvGrpSpPr>
                    <p:cNvPr id="6606" name="Google Shape;6606;p75"/>
                    <p:cNvGrpSpPr/>
                    <p:nvPr/>
                  </p:nvGrpSpPr>
                  <p:grpSpPr>
                    <a:xfrm>
                      <a:off x="1156862" y="3936509"/>
                      <a:ext cx="101073" cy="25622"/>
                      <a:chOff x="1156862" y="3936509"/>
                      <a:chExt cx="101073" cy="25622"/>
                    </a:xfrm>
                  </p:grpSpPr>
                  <p:sp>
                    <p:nvSpPr>
                      <p:cNvPr id="6607" name="Google Shape;6607;p75"/>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5"/>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09" name="Google Shape;6609;p75"/>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0" name="Google Shape;6610;p75"/>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5"/>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75"/>
                <p:cNvGrpSpPr/>
                <p:nvPr/>
              </p:nvGrpSpPr>
              <p:grpSpPr>
                <a:xfrm>
                  <a:off x="724986" y="3830189"/>
                  <a:ext cx="189533" cy="25626"/>
                  <a:chOff x="724986" y="3830189"/>
                  <a:chExt cx="189533" cy="25626"/>
                </a:xfrm>
              </p:grpSpPr>
              <p:sp>
                <p:nvSpPr>
                  <p:cNvPr id="6613" name="Google Shape;6613;p75"/>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5"/>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615" name="Google Shape;6615;p75"/>
          <p:cNvGrpSpPr/>
          <p:nvPr/>
        </p:nvGrpSpPr>
        <p:grpSpPr>
          <a:xfrm>
            <a:off x="2253298" y="2249665"/>
            <a:ext cx="948701" cy="935378"/>
            <a:chOff x="2253298" y="2428317"/>
            <a:chExt cx="948701" cy="935378"/>
          </a:xfrm>
        </p:grpSpPr>
        <p:sp>
          <p:nvSpPr>
            <p:cNvPr id="6616" name="Google Shape;6616;p75"/>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5"/>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5"/>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5"/>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5"/>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5"/>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5"/>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5"/>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5"/>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5"/>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5"/>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5"/>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5"/>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5"/>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5"/>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5"/>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5"/>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5"/>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5"/>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5"/>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5"/>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5"/>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5"/>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5"/>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5"/>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5"/>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5"/>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5"/>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5"/>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5"/>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5"/>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5"/>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5"/>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52" name="Shape 6652"/>
        <p:cNvGrpSpPr/>
        <p:nvPr/>
      </p:nvGrpSpPr>
      <p:grpSpPr>
        <a:xfrm>
          <a:off x="0" y="0"/>
          <a:ext cx="0" cy="0"/>
          <a:chOff x="0" y="0"/>
          <a:chExt cx="0" cy="0"/>
        </a:xfrm>
      </p:grpSpPr>
      <p:graphicFrame>
        <p:nvGraphicFramePr>
          <p:cNvPr id="6653" name="Google Shape;6653;p76"/>
          <p:cNvGraphicFramePr/>
          <p:nvPr/>
        </p:nvGraphicFramePr>
        <p:xfrm>
          <a:off x="3342575" y="2130450"/>
          <a:ext cx="3000000" cy="3000000"/>
        </p:xfrm>
        <a:graphic>
          <a:graphicData uri="http://schemas.openxmlformats.org/drawingml/2006/table">
            <a:tbl>
              <a:tblPr>
                <a:noFill/>
                <a:tableStyleId>{79445A9E-C48B-4107-9484-602EA87A2CC2}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654" name="Google Shape;6654;p76"/>
          <p:cNvGrpSpPr/>
          <p:nvPr/>
        </p:nvGrpSpPr>
        <p:grpSpPr>
          <a:xfrm>
            <a:off x="3339744" y="952977"/>
            <a:ext cx="2363393" cy="1017867"/>
            <a:chOff x="3292400" y="1219146"/>
            <a:chExt cx="2615240" cy="1110239"/>
          </a:xfrm>
        </p:grpSpPr>
        <p:sp>
          <p:nvSpPr>
            <p:cNvPr id="6655" name="Google Shape;6655;p76"/>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656" name="Google Shape;6656;p76"/>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57" name="Google Shape;6657;p76"/>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658" name="Google Shape;6658;p76"/>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659" name="Google Shape;6659;p76"/>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660" name="Google Shape;6660;p76"/>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661" name="Google Shape;6661;p76"/>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662" name="Google Shape;6662;p76"/>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663" name="Google Shape;6663;p76"/>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664" name="Google Shape;6664;p76"/>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665" name="Google Shape;6665;p76"/>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666" name="Google Shape;6666;p76"/>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667" name="Google Shape;6667;p76"/>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668" name="Google Shape;6668;p76"/>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669" name="Google Shape;6669;p76"/>
            <p:cNvGrpSpPr/>
            <p:nvPr/>
          </p:nvGrpSpPr>
          <p:grpSpPr>
            <a:xfrm>
              <a:off x="3748438" y="1378608"/>
              <a:ext cx="2159202" cy="903971"/>
              <a:chOff x="1683525" y="2179850"/>
              <a:chExt cx="4519050" cy="2134525"/>
            </a:xfrm>
          </p:grpSpPr>
          <p:sp>
            <p:nvSpPr>
              <p:cNvPr id="6670" name="Google Shape;6670;p7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1" name="Google Shape;6671;p7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2" name="Google Shape;6672;p7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3" name="Google Shape;6673;p7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4" name="Google Shape;6674;p7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5" name="Google Shape;6675;p7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6" name="Google Shape;6676;p7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7" name="Google Shape;6677;p7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8" name="Google Shape;6678;p7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79" name="Google Shape;6679;p7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80" name="Google Shape;6680;p7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681" name="Google Shape;6681;p7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682" name="Google Shape;6682;p76"/>
          <p:cNvGraphicFramePr/>
          <p:nvPr/>
        </p:nvGraphicFramePr>
        <p:xfrm>
          <a:off x="5935838" y="2130450"/>
          <a:ext cx="3000000" cy="3000000"/>
        </p:xfrm>
        <a:graphic>
          <a:graphicData uri="http://schemas.openxmlformats.org/drawingml/2006/table">
            <a:tbl>
              <a:tblPr>
                <a:noFill/>
                <a:tableStyleId>{79445A9E-C48B-4107-9484-602EA87A2CC2}</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683" name="Google Shape;6683;p76"/>
          <p:cNvGrpSpPr/>
          <p:nvPr/>
        </p:nvGrpSpPr>
        <p:grpSpPr>
          <a:xfrm>
            <a:off x="5913087" y="3189047"/>
            <a:ext cx="2519825" cy="1001454"/>
            <a:chOff x="1906114" y="789980"/>
            <a:chExt cx="1487676" cy="606868"/>
          </a:xfrm>
        </p:grpSpPr>
        <p:cxnSp>
          <p:nvCxnSpPr>
            <p:cNvPr id="6684" name="Google Shape;6684;p7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685" name="Google Shape;6685;p7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686" name="Google Shape;6686;p7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687" name="Google Shape;6687;p76"/>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688" name="Google Shape;6688;p76"/>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689" name="Google Shape;6689;p76"/>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690" name="Google Shape;6690;p76"/>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691" name="Google Shape;6691;p7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6"/>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698" name="Google Shape;6698;p76"/>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699" name="Google Shape;6699;p76"/>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700" name="Google Shape;6700;p7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76"/>
          <p:cNvGrpSpPr/>
          <p:nvPr/>
        </p:nvGrpSpPr>
        <p:grpSpPr>
          <a:xfrm>
            <a:off x="712562" y="998005"/>
            <a:ext cx="2394370" cy="976502"/>
            <a:chOff x="749309" y="1112739"/>
            <a:chExt cx="2371603" cy="976502"/>
          </a:xfrm>
        </p:grpSpPr>
        <p:sp>
          <p:nvSpPr>
            <p:cNvPr id="6702" name="Google Shape;6702;p76"/>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6"/>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6"/>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6"/>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6"/>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6"/>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6"/>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6"/>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6"/>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6"/>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6"/>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6"/>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6"/>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6"/>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6"/>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6"/>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6"/>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6"/>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6"/>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6"/>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6"/>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6"/>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6"/>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6"/>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6"/>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6"/>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6"/>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6"/>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734" name="Google Shape;6734;p76"/>
          <p:cNvGraphicFramePr/>
          <p:nvPr/>
        </p:nvGraphicFramePr>
        <p:xfrm>
          <a:off x="5935863" y="996300"/>
          <a:ext cx="3000000" cy="3000000"/>
        </p:xfrm>
        <a:graphic>
          <a:graphicData uri="http://schemas.openxmlformats.org/drawingml/2006/table">
            <a:tbl>
              <a:tblPr>
                <a:noFill/>
                <a:tableStyleId>{79445A9E-C48B-4107-9484-602EA87A2CC2}</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pSp>
        <p:nvGrpSpPr>
          <p:cNvPr id="6735" name="Google Shape;6735;p76"/>
          <p:cNvGrpSpPr/>
          <p:nvPr/>
        </p:nvGrpSpPr>
        <p:grpSpPr>
          <a:xfrm>
            <a:off x="4086504" y="2517093"/>
            <a:ext cx="1517436" cy="74460"/>
            <a:chOff x="3980086" y="2804397"/>
            <a:chExt cx="1227600" cy="66900"/>
          </a:xfrm>
        </p:grpSpPr>
        <p:sp>
          <p:nvSpPr>
            <p:cNvPr id="6736" name="Google Shape;6736;p7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8" name="Google Shape;6738;p76"/>
          <p:cNvGrpSpPr/>
          <p:nvPr/>
        </p:nvGrpSpPr>
        <p:grpSpPr>
          <a:xfrm>
            <a:off x="4711569" y="2809680"/>
            <a:ext cx="892956" cy="74460"/>
            <a:chOff x="3980086" y="2804397"/>
            <a:chExt cx="1227600" cy="66900"/>
          </a:xfrm>
        </p:grpSpPr>
        <p:sp>
          <p:nvSpPr>
            <p:cNvPr id="6739" name="Google Shape;6739;p76"/>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6"/>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1" name="Google Shape;6741;p76"/>
          <p:cNvGrpSpPr/>
          <p:nvPr/>
        </p:nvGrpSpPr>
        <p:grpSpPr>
          <a:xfrm>
            <a:off x="3344661" y="3168563"/>
            <a:ext cx="2363244" cy="1005943"/>
            <a:chOff x="3358415" y="3361302"/>
            <a:chExt cx="2363244" cy="1024695"/>
          </a:xfrm>
        </p:grpSpPr>
        <p:grpSp>
          <p:nvGrpSpPr>
            <p:cNvPr id="6742" name="Google Shape;6742;p76"/>
            <p:cNvGrpSpPr/>
            <p:nvPr/>
          </p:nvGrpSpPr>
          <p:grpSpPr>
            <a:xfrm>
              <a:off x="3358415" y="3361302"/>
              <a:ext cx="441300" cy="1024695"/>
              <a:chOff x="3358415" y="3361302"/>
              <a:chExt cx="441300" cy="1024695"/>
            </a:xfrm>
          </p:grpSpPr>
          <p:sp>
            <p:nvSpPr>
              <p:cNvPr id="6743" name="Google Shape;6743;p76"/>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6"/>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6"/>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6"/>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6"/>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6"/>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9" name="Google Shape;6749;p76"/>
            <p:cNvGrpSpPr/>
            <p:nvPr/>
          </p:nvGrpSpPr>
          <p:grpSpPr>
            <a:xfrm>
              <a:off x="3838901" y="3361302"/>
              <a:ext cx="441300" cy="1024695"/>
              <a:chOff x="3838901" y="3361302"/>
              <a:chExt cx="441300" cy="1024695"/>
            </a:xfrm>
          </p:grpSpPr>
          <p:sp>
            <p:nvSpPr>
              <p:cNvPr id="6750" name="Google Shape;6750;p76"/>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6"/>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6"/>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6"/>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6"/>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6"/>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6" name="Google Shape;6756;p76"/>
            <p:cNvGrpSpPr/>
            <p:nvPr/>
          </p:nvGrpSpPr>
          <p:grpSpPr>
            <a:xfrm>
              <a:off x="4319387" y="3361302"/>
              <a:ext cx="441300" cy="1024695"/>
              <a:chOff x="4319387" y="3361302"/>
              <a:chExt cx="441300" cy="1024695"/>
            </a:xfrm>
          </p:grpSpPr>
          <p:sp>
            <p:nvSpPr>
              <p:cNvPr id="6757" name="Google Shape;6757;p76"/>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6"/>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6"/>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6"/>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6"/>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6"/>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3" name="Google Shape;6763;p76"/>
            <p:cNvGrpSpPr/>
            <p:nvPr/>
          </p:nvGrpSpPr>
          <p:grpSpPr>
            <a:xfrm>
              <a:off x="4799873" y="3361302"/>
              <a:ext cx="441300" cy="1024695"/>
              <a:chOff x="4799873" y="3361302"/>
              <a:chExt cx="441300" cy="1024695"/>
            </a:xfrm>
          </p:grpSpPr>
          <p:sp>
            <p:nvSpPr>
              <p:cNvPr id="6764" name="Google Shape;6764;p76"/>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6"/>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6"/>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6"/>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6"/>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6"/>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76"/>
            <p:cNvGrpSpPr/>
            <p:nvPr/>
          </p:nvGrpSpPr>
          <p:grpSpPr>
            <a:xfrm>
              <a:off x="5280360" y="3361302"/>
              <a:ext cx="441300" cy="1024695"/>
              <a:chOff x="5280360" y="3361302"/>
              <a:chExt cx="441300" cy="1024695"/>
            </a:xfrm>
          </p:grpSpPr>
          <p:sp>
            <p:nvSpPr>
              <p:cNvPr id="6771" name="Google Shape;6771;p76"/>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6"/>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6"/>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6"/>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6"/>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6"/>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777" name="Google Shape;6777;p76"/>
          <p:cNvGraphicFramePr/>
          <p:nvPr/>
        </p:nvGraphicFramePr>
        <p:xfrm>
          <a:off x="711088" y="2130450"/>
          <a:ext cx="3000000" cy="3000000"/>
        </p:xfrm>
        <a:graphic>
          <a:graphicData uri="http://schemas.openxmlformats.org/drawingml/2006/table">
            <a:tbl>
              <a:tblPr>
                <a:noFill/>
                <a:tableStyleId>{79445A9E-C48B-4107-9484-602EA87A2CC2}</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778" name="Google Shape;6778;p76"/>
          <p:cNvGrpSpPr/>
          <p:nvPr/>
        </p:nvGrpSpPr>
        <p:grpSpPr>
          <a:xfrm>
            <a:off x="712613" y="3180175"/>
            <a:ext cx="2403614" cy="1005900"/>
            <a:chOff x="726450" y="3372825"/>
            <a:chExt cx="2403614" cy="1005900"/>
          </a:xfrm>
        </p:grpSpPr>
        <p:grpSp>
          <p:nvGrpSpPr>
            <p:cNvPr id="6779" name="Google Shape;6779;p76"/>
            <p:cNvGrpSpPr/>
            <p:nvPr/>
          </p:nvGrpSpPr>
          <p:grpSpPr>
            <a:xfrm>
              <a:off x="726450" y="3696000"/>
              <a:ext cx="2403614" cy="500898"/>
              <a:chOff x="726450" y="3696000"/>
              <a:chExt cx="2403614" cy="500898"/>
            </a:xfrm>
          </p:grpSpPr>
          <p:sp>
            <p:nvSpPr>
              <p:cNvPr id="6780" name="Google Shape;6780;p76"/>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781" name="Google Shape;6781;p76"/>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782" name="Google Shape;6782;p76"/>
            <p:cNvGrpSpPr/>
            <p:nvPr/>
          </p:nvGrpSpPr>
          <p:grpSpPr>
            <a:xfrm>
              <a:off x="1348050" y="3372825"/>
              <a:ext cx="1720425" cy="1005900"/>
              <a:chOff x="1348050" y="3372825"/>
              <a:chExt cx="1720425" cy="1005900"/>
            </a:xfrm>
          </p:grpSpPr>
          <p:sp>
            <p:nvSpPr>
              <p:cNvPr id="6783" name="Google Shape;6783;p76"/>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784" name="Google Shape;6784;p76"/>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785" name="Google Shape;6785;p76"/>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786" name="Google Shape;6786;p76"/>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787" name="Google Shape;6787;p76"/>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788" name="Google Shape;6788;p76"/>
            <p:cNvGrpSpPr/>
            <p:nvPr/>
          </p:nvGrpSpPr>
          <p:grpSpPr>
            <a:xfrm>
              <a:off x="1455707" y="3731058"/>
              <a:ext cx="1491150" cy="417657"/>
              <a:chOff x="1455707" y="3731058"/>
              <a:chExt cx="1491150" cy="417657"/>
            </a:xfrm>
          </p:grpSpPr>
          <p:grpSp>
            <p:nvGrpSpPr>
              <p:cNvPr id="6789" name="Google Shape;6789;p76"/>
              <p:cNvGrpSpPr/>
              <p:nvPr/>
            </p:nvGrpSpPr>
            <p:grpSpPr>
              <a:xfrm>
                <a:off x="1472938" y="3745828"/>
                <a:ext cx="72126" cy="53788"/>
                <a:chOff x="1472938" y="3745828"/>
                <a:chExt cx="72126" cy="53788"/>
              </a:xfrm>
            </p:grpSpPr>
            <p:sp>
              <p:nvSpPr>
                <p:cNvPr id="6790" name="Google Shape;6790;p76"/>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6"/>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76"/>
              <p:cNvGrpSpPr/>
              <p:nvPr/>
            </p:nvGrpSpPr>
            <p:grpSpPr>
              <a:xfrm>
                <a:off x="1819181" y="4089633"/>
                <a:ext cx="72126" cy="53788"/>
                <a:chOff x="1819181" y="4089633"/>
                <a:chExt cx="72126" cy="53788"/>
              </a:xfrm>
            </p:grpSpPr>
            <p:sp>
              <p:nvSpPr>
                <p:cNvPr id="6793" name="Google Shape;6793;p76"/>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6"/>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5" name="Google Shape;6795;p76"/>
              <p:cNvGrpSpPr/>
              <p:nvPr/>
            </p:nvGrpSpPr>
            <p:grpSpPr>
              <a:xfrm>
                <a:off x="1455707" y="4084171"/>
                <a:ext cx="64321" cy="64544"/>
                <a:chOff x="1455707" y="4084171"/>
                <a:chExt cx="64321" cy="64544"/>
              </a:xfrm>
            </p:grpSpPr>
            <p:sp>
              <p:nvSpPr>
                <p:cNvPr id="6796" name="Google Shape;6796;p76"/>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6"/>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76"/>
              <p:cNvGrpSpPr/>
              <p:nvPr/>
            </p:nvGrpSpPr>
            <p:grpSpPr>
              <a:xfrm>
                <a:off x="1818610" y="3731058"/>
                <a:ext cx="64321" cy="64544"/>
                <a:chOff x="1818610" y="3731058"/>
                <a:chExt cx="64321" cy="64544"/>
              </a:xfrm>
            </p:grpSpPr>
            <p:sp>
              <p:nvSpPr>
                <p:cNvPr id="6799" name="Google Shape;6799;p76"/>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6"/>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1" name="Google Shape;6801;p76"/>
              <p:cNvGrpSpPr/>
              <p:nvPr/>
            </p:nvGrpSpPr>
            <p:grpSpPr>
              <a:xfrm>
                <a:off x="2172491" y="4089633"/>
                <a:ext cx="72126" cy="53788"/>
                <a:chOff x="2172491" y="4089633"/>
                <a:chExt cx="72126" cy="53788"/>
              </a:xfrm>
            </p:grpSpPr>
            <p:sp>
              <p:nvSpPr>
                <p:cNvPr id="6802" name="Google Shape;6802;p76"/>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6"/>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4" name="Google Shape;6804;p76"/>
              <p:cNvGrpSpPr/>
              <p:nvPr/>
            </p:nvGrpSpPr>
            <p:grpSpPr>
              <a:xfrm>
                <a:off x="2171920" y="3731058"/>
                <a:ext cx="64321" cy="64544"/>
                <a:chOff x="2171920" y="3731058"/>
                <a:chExt cx="64321" cy="64544"/>
              </a:xfrm>
            </p:grpSpPr>
            <p:sp>
              <p:nvSpPr>
                <p:cNvPr id="6805" name="Google Shape;6805;p76"/>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6"/>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7" name="Google Shape;6807;p76"/>
              <p:cNvGrpSpPr/>
              <p:nvPr/>
            </p:nvGrpSpPr>
            <p:grpSpPr>
              <a:xfrm>
                <a:off x="2874730" y="3745828"/>
                <a:ext cx="72126" cy="53788"/>
                <a:chOff x="2874730" y="3745828"/>
                <a:chExt cx="72126" cy="53788"/>
              </a:xfrm>
            </p:grpSpPr>
            <p:sp>
              <p:nvSpPr>
                <p:cNvPr id="6808" name="Google Shape;6808;p76"/>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6"/>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76"/>
              <p:cNvGrpSpPr/>
              <p:nvPr/>
            </p:nvGrpSpPr>
            <p:grpSpPr>
              <a:xfrm>
                <a:off x="2878589" y="4081481"/>
                <a:ext cx="64321" cy="64544"/>
                <a:chOff x="2878589" y="4081481"/>
                <a:chExt cx="64321" cy="64544"/>
              </a:xfrm>
            </p:grpSpPr>
            <p:sp>
              <p:nvSpPr>
                <p:cNvPr id="6811" name="Google Shape;6811;p76"/>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6"/>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76"/>
              <p:cNvGrpSpPr/>
              <p:nvPr/>
            </p:nvGrpSpPr>
            <p:grpSpPr>
              <a:xfrm>
                <a:off x="2525796" y="4089633"/>
                <a:ext cx="72126" cy="53788"/>
                <a:chOff x="2525796" y="4089633"/>
                <a:chExt cx="72126" cy="53788"/>
              </a:xfrm>
            </p:grpSpPr>
            <p:sp>
              <p:nvSpPr>
                <p:cNvPr id="6814" name="Google Shape;6814;p76"/>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6"/>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76"/>
              <p:cNvGrpSpPr/>
              <p:nvPr/>
            </p:nvGrpSpPr>
            <p:grpSpPr>
              <a:xfrm>
                <a:off x="2525225" y="3731058"/>
                <a:ext cx="64321" cy="64544"/>
                <a:chOff x="2525225" y="3731058"/>
                <a:chExt cx="64321" cy="64544"/>
              </a:xfrm>
            </p:grpSpPr>
            <p:sp>
              <p:nvSpPr>
                <p:cNvPr id="6817" name="Google Shape;6817;p76"/>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6"/>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22" name="Shape 6822"/>
        <p:cNvGrpSpPr/>
        <p:nvPr/>
      </p:nvGrpSpPr>
      <p:grpSpPr>
        <a:xfrm>
          <a:off x="0" y="0"/>
          <a:ext cx="0" cy="0"/>
          <a:chOff x="0" y="0"/>
          <a:chExt cx="0" cy="0"/>
        </a:xfrm>
      </p:grpSpPr>
      <p:grpSp>
        <p:nvGrpSpPr>
          <p:cNvPr id="6823" name="Google Shape;6823;p77"/>
          <p:cNvGrpSpPr/>
          <p:nvPr/>
        </p:nvGrpSpPr>
        <p:grpSpPr>
          <a:xfrm>
            <a:off x="716991" y="971306"/>
            <a:ext cx="845921" cy="690752"/>
            <a:chOff x="732428" y="1198513"/>
            <a:chExt cx="845921" cy="690752"/>
          </a:xfrm>
        </p:grpSpPr>
        <p:grpSp>
          <p:nvGrpSpPr>
            <p:cNvPr id="6824" name="Google Shape;6824;p77"/>
            <p:cNvGrpSpPr/>
            <p:nvPr/>
          </p:nvGrpSpPr>
          <p:grpSpPr>
            <a:xfrm>
              <a:off x="823030" y="1198513"/>
              <a:ext cx="755319" cy="690752"/>
              <a:chOff x="823030" y="1198513"/>
              <a:chExt cx="755319" cy="690752"/>
            </a:xfrm>
          </p:grpSpPr>
          <p:sp>
            <p:nvSpPr>
              <p:cNvPr id="6825" name="Google Shape;6825;p77"/>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7"/>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77"/>
            <p:cNvGrpSpPr/>
            <p:nvPr/>
          </p:nvGrpSpPr>
          <p:grpSpPr>
            <a:xfrm>
              <a:off x="732428" y="1239937"/>
              <a:ext cx="739912" cy="607886"/>
              <a:chOff x="732428" y="1239937"/>
              <a:chExt cx="739912" cy="607886"/>
            </a:xfrm>
          </p:grpSpPr>
          <p:sp>
            <p:nvSpPr>
              <p:cNvPr id="6828" name="Google Shape;6828;p77"/>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7"/>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77"/>
            <p:cNvGrpSpPr/>
            <p:nvPr/>
          </p:nvGrpSpPr>
          <p:grpSpPr>
            <a:xfrm>
              <a:off x="732428" y="1277018"/>
              <a:ext cx="702832" cy="533758"/>
              <a:chOff x="732428" y="1277018"/>
              <a:chExt cx="702832" cy="533758"/>
            </a:xfrm>
          </p:grpSpPr>
          <p:sp>
            <p:nvSpPr>
              <p:cNvPr id="6831" name="Google Shape;6831;p77"/>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7"/>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3" name="Google Shape;6833;p77"/>
            <p:cNvGrpSpPr/>
            <p:nvPr/>
          </p:nvGrpSpPr>
          <p:grpSpPr>
            <a:xfrm>
              <a:off x="931170" y="1306653"/>
              <a:ext cx="647179" cy="474455"/>
              <a:chOff x="931170" y="1306653"/>
              <a:chExt cx="647179" cy="474455"/>
            </a:xfrm>
          </p:grpSpPr>
          <p:sp>
            <p:nvSpPr>
              <p:cNvPr id="6834" name="Google Shape;6834;p77"/>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7"/>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6" name="Google Shape;6836;p77"/>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77"/>
          <p:cNvGrpSpPr/>
          <p:nvPr/>
        </p:nvGrpSpPr>
        <p:grpSpPr>
          <a:xfrm>
            <a:off x="3948600" y="971313"/>
            <a:ext cx="634656" cy="699982"/>
            <a:chOff x="5985650" y="2860025"/>
            <a:chExt cx="1396075" cy="1539775"/>
          </a:xfrm>
        </p:grpSpPr>
        <p:sp>
          <p:nvSpPr>
            <p:cNvPr id="6838" name="Google Shape;6838;p77"/>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7"/>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7"/>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7"/>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7"/>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7"/>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7"/>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7"/>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7"/>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7"/>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7"/>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7"/>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7"/>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7"/>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7"/>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7"/>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7"/>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7"/>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7"/>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7"/>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7"/>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7"/>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7"/>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7"/>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7"/>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7"/>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7"/>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7"/>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7"/>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7"/>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7"/>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7"/>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0" name="Google Shape;6870;p77"/>
          <p:cNvGrpSpPr/>
          <p:nvPr/>
        </p:nvGrpSpPr>
        <p:grpSpPr>
          <a:xfrm>
            <a:off x="4704250" y="971306"/>
            <a:ext cx="725845" cy="699975"/>
            <a:chOff x="4249973" y="1201875"/>
            <a:chExt cx="1958568" cy="1888762"/>
          </a:xfrm>
        </p:grpSpPr>
        <p:sp>
          <p:nvSpPr>
            <p:cNvPr id="6871" name="Google Shape;6871;p77"/>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72" name="Google Shape;6872;p77"/>
            <p:cNvGrpSpPr/>
            <p:nvPr/>
          </p:nvGrpSpPr>
          <p:grpSpPr>
            <a:xfrm>
              <a:off x="5853086" y="1789142"/>
              <a:ext cx="355454" cy="1048099"/>
              <a:chOff x="5576108" y="2016725"/>
              <a:chExt cx="565200" cy="1666560"/>
            </a:xfrm>
          </p:grpSpPr>
          <p:sp>
            <p:nvSpPr>
              <p:cNvPr id="6873" name="Google Shape;6873;p77"/>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74" name="Google Shape;6874;p7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77"/>
            <p:cNvGrpSpPr/>
            <p:nvPr/>
          </p:nvGrpSpPr>
          <p:grpSpPr>
            <a:xfrm>
              <a:off x="4869455" y="2691676"/>
              <a:ext cx="1013897" cy="398961"/>
              <a:chOff x="4012057" y="3451825"/>
              <a:chExt cx="1612175" cy="634379"/>
            </a:xfrm>
          </p:grpSpPr>
          <p:sp>
            <p:nvSpPr>
              <p:cNvPr id="6876" name="Google Shape;6876;p77"/>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77" name="Google Shape;6877;p7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8" name="Google Shape;6878;p77"/>
            <p:cNvGrpSpPr/>
            <p:nvPr/>
          </p:nvGrpSpPr>
          <p:grpSpPr>
            <a:xfrm>
              <a:off x="4276937" y="2155961"/>
              <a:ext cx="651965" cy="891358"/>
              <a:chOff x="3069908" y="2599997"/>
              <a:chExt cx="1036675" cy="1417328"/>
            </a:xfrm>
          </p:grpSpPr>
          <p:sp>
            <p:nvSpPr>
              <p:cNvPr id="6879" name="Google Shape;6879;p77"/>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80" name="Google Shape;6880;p7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1" name="Google Shape;6881;p77"/>
            <p:cNvGrpSpPr/>
            <p:nvPr/>
          </p:nvGrpSpPr>
          <p:grpSpPr>
            <a:xfrm>
              <a:off x="5054918" y="1201875"/>
              <a:ext cx="999548" cy="602711"/>
              <a:chOff x="4306958" y="1082925"/>
              <a:chExt cx="1589359" cy="958358"/>
            </a:xfrm>
          </p:grpSpPr>
          <p:sp>
            <p:nvSpPr>
              <p:cNvPr id="6882" name="Google Shape;6882;p77"/>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83" name="Google Shape;6883;p7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77"/>
            <p:cNvGrpSpPr/>
            <p:nvPr/>
          </p:nvGrpSpPr>
          <p:grpSpPr>
            <a:xfrm>
              <a:off x="4249973" y="1303451"/>
              <a:ext cx="799317" cy="841334"/>
              <a:chOff x="3027033" y="1244439"/>
              <a:chExt cx="1270977" cy="1337786"/>
            </a:xfrm>
          </p:grpSpPr>
          <p:sp>
            <p:nvSpPr>
              <p:cNvPr id="6885" name="Google Shape;6885;p77"/>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886" name="Google Shape;6886;p7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87" name="Google Shape;6887;p77"/>
          <p:cNvGrpSpPr/>
          <p:nvPr/>
        </p:nvGrpSpPr>
        <p:grpSpPr>
          <a:xfrm>
            <a:off x="4057114" y="1858087"/>
            <a:ext cx="750769" cy="683784"/>
            <a:chOff x="4204684" y="2104422"/>
            <a:chExt cx="699822" cy="637382"/>
          </a:xfrm>
        </p:grpSpPr>
        <p:grpSp>
          <p:nvGrpSpPr>
            <p:cNvPr id="6888" name="Google Shape;6888;p77"/>
            <p:cNvGrpSpPr/>
            <p:nvPr/>
          </p:nvGrpSpPr>
          <p:grpSpPr>
            <a:xfrm>
              <a:off x="4204684" y="2430067"/>
              <a:ext cx="342957" cy="311738"/>
              <a:chOff x="4204684" y="2430067"/>
              <a:chExt cx="342957" cy="311738"/>
            </a:xfrm>
          </p:grpSpPr>
          <p:sp>
            <p:nvSpPr>
              <p:cNvPr id="6889" name="Google Shape;6889;p77"/>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7"/>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1" name="Google Shape;6891;p77"/>
            <p:cNvGrpSpPr/>
            <p:nvPr/>
          </p:nvGrpSpPr>
          <p:grpSpPr>
            <a:xfrm>
              <a:off x="4561586" y="2430067"/>
              <a:ext cx="342920" cy="311738"/>
              <a:chOff x="4561586" y="2430067"/>
              <a:chExt cx="342920" cy="311738"/>
            </a:xfrm>
          </p:grpSpPr>
          <p:sp>
            <p:nvSpPr>
              <p:cNvPr id="6892" name="Google Shape;6892;p77"/>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7"/>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4" name="Google Shape;6894;p77"/>
            <p:cNvGrpSpPr/>
            <p:nvPr/>
          </p:nvGrpSpPr>
          <p:grpSpPr>
            <a:xfrm>
              <a:off x="4561586" y="2104422"/>
              <a:ext cx="342920" cy="311738"/>
              <a:chOff x="4561586" y="2104422"/>
              <a:chExt cx="342920" cy="311738"/>
            </a:xfrm>
          </p:grpSpPr>
          <p:sp>
            <p:nvSpPr>
              <p:cNvPr id="6895" name="Google Shape;6895;p77"/>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7"/>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7" name="Google Shape;6897;p77"/>
            <p:cNvGrpSpPr/>
            <p:nvPr/>
          </p:nvGrpSpPr>
          <p:grpSpPr>
            <a:xfrm>
              <a:off x="4204684" y="2104422"/>
              <a:ext cx="342957" cy="311664"/>
              <a:chOff x="4204684" y="2104422"/>
              <a:chExt cx="342957" cy="311664"/>
            </a:xfrm>
          </p:grpSpPr>
          <p:sp>
            <p:nvSpPr>
              <p:cNvPr id="6898" name="Google Shape;6898;p77"/>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7"/>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00" name="Google Shape;6900;p77"/>
          <p:cNvGrpSpPr/>
          <p:nvPr/>
        </p:nvGrpSpPr>
        <p:grpSpPr>
          <a:xfrm>
            <a:off x="5521547" y="971301"/>
            <a:ext cx="660591" cy="688867"/>
            <a:chOff x="5830645" y="1267368"/>
            <a:chExt cx="530340" cy="553040"/>
          </a:xfrm>
        </p:grpSpPr>
        <p:sp>
          <p:nvSpPr>
            <p:cNvPr id="6901" name="Google Shape;6901;p77"/>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2" name="Google Shape;6902;p77"/>
            <p:cNvGrpSpPr/>
            <p:nvPr/>
          </p:nvGrpSpPr>
          <p:grpSpPr>
            <a:xfrm>
              <a:off x="5830645" y="1267368"/>
              <a:ext cx="259743" cy="269909"/>
              <a:chOff x="5830645" y="1267368"/>
              <a:chExt cx="259743" cy="269909"/>
            </a:xfrm>
          </p:grpSpPr>
          <p:sp>
            <p:nvSpPr>
              <p:cNvPr id="6903" name="Google Shape;6903;p77"/>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7"/>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5" name="Google Shape;6905;p77"/>
            <p:cNvGrpSpPr/>
            <p:nvPr/>
          </p:nvGrpSpPr>
          <p:grpSpPr>
            <a:xfrm>
              <a:off x="6101293" y="1267368"/>
              <a:ext cx="259692" cy="269909"/>
              <a:chOff x="6101293" y="1267368"/>
              <a:chExt cx="259692" cy="269909"/>
            </a:xfrm>
          </p:grpSpPr>
          <p:sp>
            <p:nvSpPr>
              <p:cNvPr id="6906" name="Google Shape;6906;p77"/>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7"/>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77"/>
            <p:cNvGrpSpPr/>
            <p:nvPr/>
          </p:nvGrpSpPr>
          <p:grpSpPr>
            <a:xfrm>
              <a:off x="5830645" y="1550500"/>
              <a:ext cx="259692" cy="269909"/>
              <a:chOff x="5830645" y="1550500"/>
              <a:chExt cx="259692" cy="269909"/>
            </a:xfrm>
          </p:grpSpPr>
          <p:sp>
            <p:nvSpPr>
              <p:cNvPr id="6909" name="Google Shape;6909;p77"/>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7"/>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1" name="Google Shape;6911;p77"/>
            <p:cNvGrpSpPr/>
            <p:nvPr/>
          </p:nvGrpSpPr>
          <p:grpSpPr>
            <a:xfrm>
              <a:off x="6101293" y="1550500"/>
              <a:ext cx="259692" cy="269909"/>
              <a:chOff x="6101293" y="1550500"/>
              <a:chExt cx="259692" cy="269909"/>
            </a:xfrm>
          </p:grpSpPr>
          <p:sp>
            <p:nvSpPr>
              <p:cNvPr id="6912" name="Google Shape;6912;p77"/>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7"/>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14" name="Google Shape;6914;p77"/>
          <p:cNvGrpSpPr/>
          <p:nvPr/>
        </p:nvGrpSpPr>
        <p:grpSpPr>
          <a:xfrm>
            <a:off x="723700" y="1861760"/>
            <a:ext cx="697154" cy="679574"/>
            <a:chOff x="2679875" y="2361475"/>
            <a:chExt cx="780425" cy="760575"/>
          </a:xfrm>
        </p:grpSpPr>
        <p:sp>
          <p:nvSpPr>
            <p:cNvPr id="6915" name="Google Shape;6915;p77"/>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7"/>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7"/>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1" name="Google Shape;6921;p77"/>
          <p:cNvGrpSpPr/>
          <p:nvPr/>
        </p:nvGrpSpPr>
        <p:grpSpPr>
          <a:xfrm>
            <a:off x="3122859" y="971352"/>
            <a:ext cx="735829" cy="684547"/>
            <a:chOff x="3351965" y="1148808"/>
            <a:chExt cx="750770" cy="698375"/>
          </a:xfrm>
        </p:grpSpPr>
        <p:grpSp>
          <p:nvGrpSpPr>
            <p:cNvPr id="6922" name="Google Shape;6922;p77"/>
            <p:cNvGrpSpPr/>
            <p:nvPr/>
          </p:nvGrpSpPr>
          <p:grpSpPr>
            <a:xfrm>
              <a:off x="3586796" y="1148808"/>
              <a:ext cx="294857" cy="286830"/>
              <a:chOff x="3750225" y="1774000"/>
              <a:chExt cx="149575" cy="145525"/>
            </a:xfrm>
          </p:grpSpPr>
          <p:sp>
            <p:nvSpPr>
              <p:cNvPr id="6923" name="Google Shape;6923;p7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5" name="Google Shape;6925;p77"/>
            <p:cNvGrpSpPr/>
            <p:nvPr/>
          </p:nvGrpSpPr>
          <p:grpSpPr>
            <a:xfrm>
              <a:off x="3779245" y="1375768"/>
              <a:ext cx="323490" cy="286978"/>
              <a:chOff x="3847850" y="1889150"/>
              <a:chExt cx="164100" cy="145600"/>
            </a:xfrm>
          </p:grpSpPr>
          <p:sp>
            <p:nvSpPr>
              <p:cNvPr id="6926" name="Google Shape;6926;p7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8" name="Google Shape;6928;p77"/>
            <p:cNvGrpSpPr/>
            <p:nvPr/>
          </p:nvGrpSpPr>
          <p:grpSpPr>
            <a:xfrm>
              <a:off x="3351965" y="1330435"/>
              <a:ext cx="295449" cy="285401"/>
              <a:chOff x="3631100" y="1866150"/>
              <a:chExt cx="149875" cy="144800"/>
            </a:xfrm>
          </p:grpSpPr>
          <p:sp>
            <p:nvSpPr>
              <p:cNvPr id="6929" name="Google Shape;6929;p77"/>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7"/>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1" name="Google Shape;6931;p77"/>
            <p:cNvGrpSpPr/>
            <p:nvPr/>
          </p:nvGrpSpPr>
          <p:grpSpPr>
            <a:xfrm>
              <a:off x="3548208" y="1560352"/>
              <a:ext cx="294808" cy="286830"/>
              <a:chOff x="3730650" y="1982800"/>
              <a:chExt cx="149550" cy="145525"/>
            </a:xfrm>
          </p:grpSpPr>
          <p:sp>
            <p:nvSpPr>
              <p:cNvPr id="6932" name="Google Shape;6932;p7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34" name="Google Shape;6934;p77"/>
          <p:cNvGrpSpPr/>
          <p:nvPr/>
        </p:nvGrpSpPr>
        <p:grpSpPr>
          <a:xfrm>
            <a:off x="7624512" y="971306"/>
            <a:ext cx="804565" cy="677795"/>
            <a:chOff x="7636443" y="1204988"/>
            <a:chExt cx="804565" cy="677795"/>
          </a:xfrm>
        </p:grpSpPr>
        <p:grpSp>
          <p:nvGrpSpPr>
            <p:cNvPr id="6935" name="Google Shape;6935;p77"/>
            <p:cNvGrpSpPr/>
            <p:nvPr/>
          </p:nvGrpSpPr>
          <p:grpSpPr>
            <a:xfrm>
              <a:off x="7636443" y="1509705"/>
              <a:ext cx="804565" cy="373078"/>
              <a:chOff x="7636443" y="1509705"/>
              <a:chExt cx="804565" cy="373078"/>
            </a:xfrm>
          </p:grpSpPr>
          <p:sp>
            <p:nvSpPr>
              <p:cNvPr id="6936" name="Google Shape;6936;p77"/>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7"/>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8" name="Google Shape;6938;p77"/>
            <p:cNvGrpSpPr/>
            <p:nvPr/>
          </p:nvGrpSpPr>
          <p:grpSpPr>
            <a:xfrm>
              <a:off x="7636443" y="1408133"/>
              <a:ext cx="804565" cy="373078"/>
              <a:chOff x="7636443" y="1408133"/>
              <a:chExt cx="804565" cy="373078"/>
            </a:xfrm>
          </p:grpSpPr>
          <p:sp>
            <p:nvSpPr>
              <p:cNvPr id="6939" name="Google Shape;6939;p77"/>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7"/>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1" name="Google Shape;6941;p77"/>
            <p:cNvGrpSpPr/>
            <p:nvPr/>
          </p:nvGrpSpPr>
          <p:grpSpPr>
            <a:xfrm>
              <a:off x="7636443" y="1306560"/>
              <a:ext cx="804565" cy="373078"/>
              <a:chOff x="7636443" y="1306560"/>
              <a:chExt cx="804565" cy="373078"/>
            </a:xfrm>
          </p:grpSpPr>
          <p:sp>
            <p:nvSpPr>
              <p:cNvPr id="6942" name="Google Shape;6942;p77"/>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7"/>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77"/>
            <p:cNvGrpSpPr/>
            <p:nvPr/>
          </p:nvGrpSpPr>
          <p:grpSpPr>
            <a:xfrm>
              <a:off x="7636443" y="1204988"/>
              <a:ext cx="804565" cy="373078"/>
              <a:chOff x="7636443" y="1204988"/>
              <a:chExt cx="804565" cy="373078"/>
            </a:xfrm>
          </p:grpSpPr>
          <p:sp>
            <p:nvSpPr>
              <p:cNvPr id="6945" name="Google Shape;6945;p77"/>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7"/>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47" name="Google Shape;6947;p77"/>
          <p:cNvGrpSpPr/>
          <p:nvPr/>
        </p:nvGrpSpPr>
        <p:grpSpPr>
          <a:xfrm>
            <a:off x="4963358" y="1878721"/>
            <a:ext cx="661339" cy="661188"/>
            <a:chOff x="3990000" y="975400"/>
            <a:chExt cx="3934200" cy="3933300"/>
          </a:xfrm>
        </p:grpSpPr>
        <p:sp>
          <p:nvSpPr>
            <p:cNvPr id="6948" name="Google Shape;6948;p77"/>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7"/>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7"/>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7"/>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2" name="Google Shape;6952;p77"/>
          <p:cNvGrpSpPr/>
          <p:nvPr/>
        </p:nvGrpSpPr>
        <p:grpSpPr>
          <a:xfrm>
            <a:off x="6607006" y="1857359"/>
            <a:ext cx="868881" cy="684241"/>
            <a:chOff x="6598259" y="2078634"/>
            <a:chExt cx="868881" cy="684241"/>
          </a:xfrm>
        </p:grpSpPr>
        <p:sp>
          <p:nvSpPr>
            <p:cNvPr id="6953" name="Google Shape;6953;p77"/>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7"/>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7"/>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7"/>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7"/>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7"/>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9" name="Google Shape;6959;p77"/>
            <p:cNvGrpSpPr/>
            <p:nvPr/>
          </p:nvGrpSpPr>
          <p:grpSpPr>
            <a:xfrm>
              <a:off x="6808175" y="2078634"/>
              <a:ext cx="452229" cy="684241"/>
              <a:chOff x="6808175" y="2078634"/>
              <a:chExt cx="452229" cy="684241"/>
            </a:xfrm>
          </p:grpSpPr>
          <p:sp>
            <p:nvSpPr>
              <p:cNvPr id="6960" name="Google Shape;6960;p77"/>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7"/>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7"/>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7"/>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7"/>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7"/>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6" name="Google Shape;6966;p77"/>
              <p:cNvGrpSpPr/>
              <p:nvPr/>
            </p:nvGrpSpPr>
            <p:grpSpPr>
              <a:xfrm>
                <a:off x="6821586" y="2078634"/>
                <a:ext cx="426871" cy="684241"/>
                <a:chOff x="6821586" y="2078634"/>
                <a:chExt cx="426871" cy="684241"/>
              </a:xfrm>
            </p:grpSpPr>
            <p:grpSp>
              <p:nvGrpSpPr>
                <p:cNvPr id="6967" name="Google Shape;6967;p77"/>
                <p:cNvGrpSpPr/>
                <p:nvPr/>
              </p:nvGrpSpPr>
              <p:grpSpPr>
                <a:xfrm>
                  <a:off x="6821586" y="2078634"/>
                  <a:ext cx="426871" cy="684241"/>
                  <a:chOff x="6821586" y="2078634"/>
                  <a:chExt cx="426871" cy="684241"/>
                </a:xfrm>
              </p:grpSpPr>
              <p:sp>
                <p:nvSpPr>
                  <p:cNvPr id="6968" name="Google Shape;6968;p77"/>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7"/>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7"/>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7"/>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7"/>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7"/>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7"/>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7"/>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7"/>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7"/>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7"/>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7"/>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7"/>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7"/>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7"/>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7"/>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7"/>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7"/>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7"/>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7" name="Google Shape;6987;p77"/>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7"/>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7"/>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7"/>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7"/>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7"/>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993" name="Google Shape;6993;p77"/>
          <p:cNvGrpSpPr/>
          <p:nvPr/>
        </p:nvGrpSpPr>
        <p:grpSpPr>
          <a:xfrm>
            <a:off x="5780173" y="1862968"/>
            <a:ext cx="671358" cy="671358"/>
            <a:chOff x="6535625" y="760425"/>
            <a:chExt cx="1665900" cy="1665900"/>
          </a:xfrm>
        </p:grpSpPr>
        <p:sp>
          <p:nvSpPr>
            <p:cNvPr id="6994" name="Google Shape;6994;p77"/>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7"/>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7"/>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7"/>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77"/>
          <p:cNvGrpSpPr/>
          <p:nvPr/>
        </p:nvGrpSpPr>
        <p:grpSpPr>
          <a:xfrm>
            <a:off x="716989" y="3531368"/>
            <a:ext cx="1340789" cy="640830"/>
            <a:chOff x="238125" y="1151100"/>
            <a:chExt cx="7139450" cy="3412300"/>
          </a:xfrm>
        </p:grpSpPr>
        <p:sp>
          <p:nvSpPr>
            <p:cNvPr id="6999" name="Google Shape;6999;p77"/>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7"/>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7"/>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7"/>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7"/>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7"/>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7"/>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7"/>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7"/>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7"/>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7"/>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7"/>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1" name="Google Shape;7011;p77"/>
          <p:cNvGrpSpPr/>
          <p:nvPr/>
        </p:nvGrpSpPr>
        <p:grpSpPr>
          <a:xfrm>
            <a:off x="5584212" y="2734649"/>
            <a:ext cx="985357" cy="585764"/>
            <a:chOff x="5145061" y="2881789"/>
            <a:chExt cx="1107641" cy="658458"/>
          </a:xfrm>
        </p:grpSpPr>
        <p:grpSp>
          <p:nvGrpSpPr>
            <p:cNvPr id="7012" name="Google Shape;7012;p77"/>
            <p:cNvGrpSpPr/>
            <p:nvPr/>
          </p:nvGrpSpPr>
          <p:grpSpPr>
            <a:xfrm>
              <a:off x="5722989" y="3244587"/>
              <a:ext cx="529713" cy="295659"/>
              <a:chOff x="5722989" y="3244587"/>
              <a:chExt cx="529713" cy="295659"/>
            </a:xfrm>
          </p:grpSpPr>
          <p:sp>
            <p:nvSpPr>
              <p:cNvPr id="7013" name="Google Shape;7013;p77"/>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14" name="Google Shape;7014;p77"/>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15" name="Google Shape;7015;p77"/>
            <p:cNvGrpSpPr/>
            <p:nvPr/>
          </p:nvGrpSpPr>
          <p:grpSpPr>
            <a:xfrm>
              <a:off x="5145061" y="3244587"/>
              <a:ext cx="536807" cy="295659"/>
              <a:chOff x="5145061" y="3244587"/>
              <a:chExt cx="536807" cy="295659"/>
            </a:xfrm>
          </p:grpSpPr>
          <p:sp>
            <p:nvSpPr>
              <p:cNvPr id="7016" name="Google Shape;7016;p77"/>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17" name="Google Shape;7017;p77"/>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18" name="Google Shape;7018;p77"/>
            <p:cNvGrpSpPr/>
            <p:nvPr/>
          </p:nvGrpSpPr>
          <p:grpSpPr>
            <a:xfrm>
              <a:off x="5341327" y="2898245"/>
              <a:ext cx="532309" cy="614891"/>
              <a:chOff x="5341327" y="2898245"/>
              <a:chExt cx="532309" cy="614891"/>
            </a:xfrm>
          </p:grpSpPr>
          <p:sp>
            <p:nvSpPr>
              <p:cNvPr id="7019" name="Google Shape;7019;p77"/>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20" name="Google Shape;7020;p77"/>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7021" name="Google Shape;7021;p77"/>
            <p:cNvGrpSpPr/>
            <p:nvPr/>
          </p:nvGrpSpPr>
          <p:grpSpPr>
            <a:xfrm>
              <a:off x="5532290" y="2881789"/>
              <a:ext cx="620516" cy="305456"/>
              <a:chOff x="5532290" y="2881789"/>
              <a:chExt cx="620516" cy="305456"/>
            </a:xfrm>
          </p:grpSpPr>
          <p:sp>
            <p:nvSpPr>
              <p:cNvPr id="7022" name="Google Shape;7022;p77"/>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7023" name="Google Shape;7023;p77"/>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7024" name="Google Shape;7024;p77"/>
          <p:cNvGrpSpPr/>
          <p:nvPr/>
        </p:nvGrpSpPr>
        <p:grpSpPr>
          <a:xfrm>
            <a:off x="8163135" y="3526707"/>
            <a:ext cx="269068" cy="645491"/>
            <a:chOff x="7026852" y="3311869"/>
            <a:chExt cx="434331" cy="1041954"/>
          </a:xfrm>
        </p:grpSpPr>
        <p:sp>
          <p:nvSpPr>
            <p:cNvPr id="7025" name="Google Shape;7025;p77"/>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7"/>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7"/>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77"/>
          <p:cNvGrpSpPr/>
          <p:nvPr/>
        </p:nvGrpSpPr>
        <p:grpSpPr>
          <a:xfrm>
            <a:off x="6179716" y="3565945"/>
            <a:ext cx="293882" cy="293836"/>
            <a:chOff x="4873519" y="3311869"/>
            <a:chExt cx="499374" cy="499296"/>
          </a:xfrm>
        </p:grpSpPr>
        <p:sp>
          <p:nvSpPr>
            <p:cNvPr id="7029" name="Google Shape;7029;p77"/>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7"/>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77"/>
          <p:cNvGrpSpPr/>
          <p:nvPr/>
        </p:nvGrpSpPr>
        <p:grpSpPr>
          <a:xfrm>
            <a:off x="6179716" y="3878316"/>
            <a:ext cx="293882" cy="293882"/>
            <a:chOff x="4873519" y="3875839"/>
            <a:chExt cx="499374" cy="499374"/>
          </a:xfrm>
        </p:grpSpPr>
        <p:sp>
          <p:nvSpPr>
            <p:cNvPr id="7032" name="Google Shape;7032;p77"/>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7"/>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77"/>
          <p:cNvGrpSpPr/>
          <p:nvPr/>
        </p:nvGrpSpPr>
        <p:grpSpPr>
          <a:xfrm>
            <a:off x="2410244" y="1850269"/>
            <a:ext cx="698104" cy="698208"/>
            <a:chOff x="2565073" y="2075876"/>
            <a:chExt cx="672482" cy="672518"/>
          </a:xfrm>
        </p:grpSpPr>
        <p:sp>
          <p:nvSpPr>
            <p:cNvPr id="7035" name="Google Shape;7035;p77"/>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7"/>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7"/>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7"/>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7"/>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7"/>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77"/>
          <p:cNvGrpSpPr/>
          <p:nvPr/>
        </p:nvGrpSpPr>
        <p:grpSpPr>
          <a:xfrm>
            <a:off x="5633655" y="3534869"/>
            <a:ext cx="438354" cy="637329"/>
            <a:chOff x="1697726" y="3244179"/>
            <a:chExt cx="788124" cy="1146069"/>
          </a:xfrm>
        </p:grpSpPr>
        <p:sp>
          <p:nvSpPr>
            <p:cNvPr id="7042" name="Google Shape;7042;p7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44" name="Google Shape;7044;p77"/>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45" name="Google Shape;7045;p77"/>
          <p:cNvGrpSpPr/>
          <p:nvPr/>
        </p:nvGrpSpPr>
        <p:grpSpPr>
          <a:xfrm>
            <a:off x="7634869" y="1863232"/>
            <a:ext cx="799565" cy="670282"/>
            <a:chOff x="7617850" y="2063282"/>
            <a:chExt cx="799565" cy="670282"/>
          </a:xfrm>
        </p:grpSpPr>
        <p:cxnSp>
          <p:nvCxnSpPr>
            <p:cNvPr id="7046" name="Google Shape;7046;p77"/>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47" name="Google Shape;7047;p77"/>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48" name="Google Shape;7048;p77"/>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49" name="Google Shape;7049;p77"/>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7050" name="Google Shape;7050;p77"/>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7051" name="Google Shape;7051;p77"/>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7052" name="Google Shape;7052;p77"/>
            <p:cNvGrpSpPr/>
            <p:nvPr/>
          </p:nvGrpSpPr>
          <p:grpSpPr>
            <a:xfrm>
              <a:off x="7734309" y="2063282"/>
              <a:ext cx="570957" cy="620095"/>
              <a:chOff x="7734309" y="2063282"/>
              <a:chExt cx="570957" cy="620095"/>
            </a:xfrm>
          </p:grpSpPr>
          <p:grpSp>
            <p:nvGrpSpPr>
              <p:cNvPr id="7053" name="Google Shape;7053;p77"/>
              <p:cNvGrpSpPr/>
              <p:nvPr/>
            </p:nvGrpSpPr>
            <p:grpSpPr>
              <a:xfrm>
                <a:off x="8031573" y="2063282"/>
                <a:ext cx="273693" cy="620095"/>
                <a:chOff x="8031573" y="2063282"/>
                <a:chExt cx="273693" cy="620095"/>
              </a:xfrm>
            </p:grpSpPr>
            <p:sp>
              <p:nvSpPr>
                <p:cNvPr id="7054" name="Google Shape;7054;p7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77"/>
              <p:cNvGrpSpPr/>
              <p:nvPr/>
            </p:nvGrpSpPr>
            <p:grpSpPr>
              <a:xfrm flipH="1">
                <a:off x="7734309" y="2063282"/>
                <a:ext cx="273693" cy="620095"/>
                <a:chOff x="8031573" y="2063282"/>
                <a:chExt cx="273693" cy="620095"/>
              </a:xfrm>
            </p:grpSpPr>
            <p:sp>
              <p:nvSpPr>
                <p:cNvPr id="7059" name="Google Shape;7059;p77"/>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7"/>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7"/>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7"/>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7063" name="Google Shape;7063;p77"/>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7"/>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65" name="Google Shape;7065;p77"/>
          <p:cNvGrpSpPr/>
          <p:nvPr/>
        </p:nvGrpSpPr>
        <p:grpSpPr>
          <a:xfrm>
            <a:off x="7821475" y="2716715"/>
            <a:ext cx="602567" cy="601884"/>
            <a:chOff x="1186975" y="238125"/>
            <a:chExt cx="5244275" cy="5238325"/>
          </a:xfrm>
        </p:grpSpPr>
        <p:sp>
          <p:nvSpPr>
            <p:cNvPr id="7066" name="Google Shape;7066;p7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7"/>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7"/>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7"/>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77"/>
          <p:cNvGrpSpPr/>
          <p:nvPr/>
        </p:nvGrpSpPr>
        <p:grpSpPr>
          <a:xfrm>
            <a:off x="3264213" y="1856199"/>
            <a:ext cx="651848" cy="687338"/>
            <a:chOff x="3400515" y="2056248"/>
            <a:chExt cx="698134" cy="735987"/>
          </a:xfrm>
        </p:grpSpPr>
        <p:grpSp>
          <p:nvGrpSpPr>
            <p:cNvPr id="7071" name="Google Shape;7071;p77"/>
            <p:cNvGrpSpPr/>
            <p:nvPr/>
          </p:nvGrpSpPr>
          <p:grpSpPr>
            <a:xfrm>
              <a:off x="3400515" y="2283913"/>
              <a:ext cx="312919" cy="219900"/>
              <a:chOff x="3400515" y="2283913"/>
              <a:chExt cx="312919" cy="219900"/>
            </a:xfrm>
          </p:grpSpPr>
          <p:sp>
            <p:nvSpPr>
              <p:cNvPr id="7072" name="Google Shape;7072;p77"/>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73" name="Google Shape;7073;p77"/>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7074" name="Google Shape;7074;p77"/>
            <p:cNvGrpSpPr/>
            <p:nvPr/>
          </p:nvGrpSpPr>
          <p:grpSpPr>
            <a:xfrm>
              <a:off x="3547823" y="2461089"/>
              <a:ext cx="219900" cy="331146"/>
              <a:chOff x="3547823" y="2461089"/>
              <a:chExt cx="219900" cy="331146"/>
            </a:xfrm>
          </p:grpSpPr>
          <p:sp>
            <p:nvSpPr>
              <p:cNvPr id="7075" name="Google Shape;7075;p77"/>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76" name="Google Shape;7076;p77"/>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7077" name="Google Shape;7077;p77"/>
            <p:cNvGrpSpPr/>
            <p:nvPr/>
          </p:nvGrpSpPr>
          <p:grpSpPr>
            <a:xfrm>
              <a:off x="3734138" y="2461089"/>
              <a:ext cx="219900" cy="331146"/>
              <a:chOff x="3734138" y="2461089"/>
              <a:chExt cx="219900" cy="331146"/>
            </a:xfrm>
          </p:grpSpPr>
          <p:sp>
            <p:nvSpPr>
              <p:cNvPr id="7078" name="Google Shape;7078;p77"/>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79" name="Google Shape;7079;p77"/>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7080" name="Google Shape;7080;p77"/>
            <p:cNvGrpSpPr/>
            <p:nvPr/>
          </p:nvGrpSpPr>
          <p:grpSpPr>
            <a:xfrm>
              <a:off x="3787560" y="2281742"/>
              <a:ext cx="311089" cy="219900"/>
              <a:chOff x="3787560" y="2281742"/>
              <a:chExt cx="311089" cy="219900"/>
            </a:xfrm>
          </p:grpSpPr>
          <p:sp>
            <p:nvSpPr>
              <p:cNvPr id="7081" name="Google Shape;7081;p77"/>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7082" name="Google Shape;7082;p77"/>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7083" name="Google Shape;7083;p77"/>
            <p:cNvGrpSpPr/>
            <p:nvPr/>
          </p:nvGrpSpPr>
          <p:grpSpPr>
            <a:xfrm>
              <a:off x="3637290" y="2056248"/>
              <a:ext cx="219900" cy="330736"/>
              <a:chOff x="3637290" y="2056248"/>
              <a:chExt cx="219900" cy="330736"/>
            </a:xfrm>
          </p:grpSpPr>
          <p:sp>
            <p:nvSpPr>
              <p:cNvPr id="7084" name="Google Shape;7084;p77"/>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7085" name="Google Shape;7085;p77"/>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7086" name="Google Shape;7086;p77"/>
          <p:cNvGrpSpPr/>
          <p:nvPr/>
        </p:nvGrpSpPr>
        <p:grpSpPr>
          <a:xfrm>
            <a:off x="2555919" y="2726205"/>
            <a:ext cx="1268144" cy="592394"/>
            <a:chOff x="238125" y="1188750"/>
            <a:chExt cx="7140450" cy="3335550"/>
          </a:xfrm>
        </p:grpSpPr>
        <p:sp>
          <p:nvSpPr>
            <p:cNvPr id="7087" name="Google Shape;7087;p7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2" name="Google Shape;7092;p77"/>
          <p:cNvGrpSpPr/>
          <p:nvPr/>
        </p:nvGrpSpPr>
        <p:grpSpPr>
          <a:xfrm>
            <a:off x="6663819" y="2728360"/>
            <a:ext cx="1053944" cy="590147"/>
            <a:chOff x="238125" y="1335475"/>
            <a:chExt cx="5418735" cy="3034175"/>
          </a:xfrm>
        </p:grpSpPr>
        <p:sp>
          <p:nvSpPr>
            <p:cNvPr id="7093" name="Google Shape;7093;p7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6" name="Google Shape;7096;p77"/>
          <p:cNvGrpSpPr/>
          <p:nvPr/>
        </p:nvGrpSpPr>
        <p:grpSpPr>
          <a:xfrm>
            <a:off x="4094628" y="3533259"/>
            <a:ext cx="1268207" cy="638939"/>
            <a:chOff x="3967651" y="3645904"/>
            <a:chExt cx="1479304" cy="745292"/>
          </a:xfrm>
        </p:grpSpPr>
        <p:grpSp>
          <p:nvGrpSpPr>
            <p:cNvPr id="7097" name="Google Shape;7097;p77"/>
            <p:cNvGrpSpPr/>
            <p:nvPr/>
          </p:nvGrpSpPr>
          <p:grpSpPr>
            <a:xfrm>
              <a:off x="3967651" y="4009026"/>
              <a:ext cx="1479304" cy="382170"/>
              <a:chOff x="3967651" y="4009026"/>
              <a:chExt cx="1479304" cy="382170"/>
            </a:xfrm>
          </p:grpSpPr>
          <p:grpSp>
            <p:nvGrpSpPr>
              <p:cNvPr id="7098" name="Google Shape;7098;p77"/>
              <p:cNvGrpSpPr/>
              <p:nvPr/>
            </p:nvGrpSpPr>
            <p:grpSpPr>
              <a:xfrm>
                <a:off x="4892216" y="4195630"/>
                <a:ext cx="554739" cy="195566"/>
                <a:chOff x="3604375" y="4892160"/>
                <a:chExt cx="1651500" cy="582215"/>
              </a:xfrm>
            </p:grpSpPr>
            <p:sp>
              <p:nvSpPr>
                <p:cNvPr id="7099" name="Google Shape;7099;p77"/>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7"/>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1" name="Google Shape;7101;p77"/>
              <p:cNvGrpSpPr/>
              <p:nvPr/>
            </p:nvGrpSpPr>
            <p:grpSpPr>
              <a:xfrm>
                <a:off x="3967651" y="4146303"/>
                <a:ext cx="579402" cy="244893"/>
                <a:chOff x="851875" y="4745310"/>
                <a:chExt cx="1724925" cy="729065"/>
              </a:xfrm>
            </p:grpSpPr>
            <p:sp>
              <p:nvSpPr>
                <p:cNvPr id="7102" name="Google Shape;7102;p77"/>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7"/>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4" name="Google Shape;7104;p77"/>
              <p:cNvGrpSpPr/>
              <p:nvPr/>
            </p:nvGrpSpPr>
            <p:grpSpPr>
              <a:xfrm>
                <a:off x="4460753" y="4009026"/>
                <a:ext cx="493110" cy="382170"/>
                <a:chOff x="2319875" y="4336625"/>
                <a:chExt cx="1468025" cy="1137750"/>
              </a:xfrm>
            </p:grpSpPr>
            <p:sp>
              <p:nvSpPr>
                <p:cNvPr id="7105" name="Google Shape;7105;p77"/>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7"/>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07" name="Google Shape;7107;p77"/>
            <p:cNvGrpSpPr/>
            <p:nvPr/>
          </p:nvGrpSpPr>
          <p:grpSpPr>
            <a:xfrm>
              <a:off x="4479443" y="3645904"/>
              <a:ext cx="455965" cy="388789"/>
              <a:chOff x="2957425" y="238100"/>
              <a:chExt cx="1910200" cy="1628775"/>
            </a:xfrm>
          </p:grpSpPr>
          <p:sp>
            <p:nvSpPr>
              <p:cNvPr id="7108" name="Google Shape;7108;p77"/>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7"/>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7"/>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7"/>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7"/>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7"/>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7"/>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7"/>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7"/>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7"/>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18" name="Google Shape;7118;p77"/>
          <p:cNvGrpSpPr/>
          <p:nvPr/>
        </p:nvGrpSpPr>
        <p:grpSpPr>
          <a:xfrm>
            <a:off x="2480742" y="3534460"/>
            <a:ext cx="1243128" cy="637739"/>
            <a:chOff x="2496310" y="3693351"/>
            <a:chExt cx="1342906" cy="688926"/>
          </a:xfrm>
        </p:grpSpPr>
        <p:grpSp>
          <p:nvGrpSpPr>
            <p:cNvPr id="7119" name="Google Shape;7119;p77"/>
            <p:cNvGrpSpPr/>
            <p:nvPr/>
          </p:nvGrpSpPr>
          <p:grpSpPr>
            <a:xfrm>
              <a:off x="2496310" y="3693351"/>
              <a:ext cx="1342906" cy="688875"/>
              <a:chOff x="2496310" y="3693351"/>
              <a:chExt cx="1342906" cy="688875"/>
            </a:xfrm>
          </p:grpSpPr>
          <p:sp>
            <p:nvSpPr>
              <p:cNvPr id="7120" name="Google Shape;7120;p77"/>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7"/>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7"/>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7"/>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7"/>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7"/>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26" name="Google Shape;7126;p77"/>
              <p:cNvCxnSpPr>
                <a:stCxn id="7124"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7127" name="Google Shape;7127;p77"/>
              <p:cNvCxnSpPr>
                <a:stCxn id="7121"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7128" name="Google Shape;7128;p77"/>
              <p:cNvCxnSpPr>
                <a:stCxn id="7122"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129" name="Google Shape;7129;p77"/>
              <p:cNvCxnSpPr>
                <a:stCxn id="7125"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7130" name="Google Shape;7130;p77"/>
              <p:cNvCxnSpPr>
                <a:stCxn id="7123"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7131" name="Google Shape;7131;p77"/>
            <p:cNvGrpSpPr/>
            <p:nvPr/>
          </p:nvGrpSpPr>
          <p:grpSpPr>
            <a:xfrm>
              <a:off x="2675275" y="3930557"/>
              <a:ext cx="1003306" cy="451719"/>
              <a:chOff x="2675275" y="4174282"/>
              <a:chExt cx="1003306" cy="451719"/>
            </a:xfrm>
          </p:grpSpPr>
          <p:sp>
            <p:nvSpPr>
              <p:cNvPr id="7132" name="Google Shape;7132;p77"/>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7"/>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7"/>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35" name="Google Shape;7135;p77"/>
          <p:cNvGrpSpPr/>
          <p:nvPr/>
        </p:nvGrpSpPr>
        <p:grpSpPr>
          <a:xfrm>
            <a:off x="1654412" y="971306"/>
            <a:ext cx="574511" cy="874709"/>
            <a:chOff x="1715404" y="1112080"/>
            <a:chExt cx="642270" cy="977984"/>
          </a:xfrm>
        </p:grpSpPr>
        <p:grpSp>
          <p:nvGrpSpPr>
            <p:cNvPr id="7136" name="Google Shape;7136;p77"/>
            <p:cNvGrpSpPr/>
            <p:nvPr/>
          </p:nvGrpSpPr>
          <p:grpSpPr>
            <a:xfrm>
              <a:off x="1715404" y="1112080"/>
              <a:ext cx="642270" cy="977984"/>
              <a:chOff x="1715404" y="1112080"/>
              <a:chExt cx="642270" cy="977984"/>
            </a:xfrm>
          </p:grpSpPr>
          <p:sp>
            <p:nvSpPr>
              <p:cNvPr id="7137" name="Google Shape;7137;p77"/>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7"/>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77"/>
            <p:cNvGrpSpPr/>
            <p:nvPr/>
          </p:nvGrpSpPr>
          <p:grpSpPr>
            <a:xfrm>
              <a:off x="1768927" y="1165603"/>
              <a:ext cx="535225" cy="851367"/>
              <a:chOff x="1768927" y="1165603"/>
              <a:chExt cx="535225" cy="851367"/>
            </a:xfrm>
          </p:grpSpPr>
          <p:sp>
            <p:nvSpPr>
              <p:cNvPr id="7140" name="Google Shape;7140;p77"/>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7"/>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2" name="Google Shape;7142;p77"/>
            <p:cNvGrpSpPr/>
            <p:nvPr/>
          </p:nvGrpSpPr>
          <p:grpSpPr>
            <a:xfrm>
              <a:off x="1822449" y="1219125"/>
              <a:ext cx="428180" cy="718859"/>
              <a:chOff x="1822449" y="1219125"/>
              <a:chExt cx="428180" cy="718859"/>
            </a:xfrm>
          </p:grpSpPr>
          <p:sp>
            <p:nvSpPr>
              <p:cNvPr id="7143" name="Google Shape;7143;p77"/>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7"/>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5" name="Google Shape;7145;p77"/>
            <p:cNvGrpSpPr/>
            <p:nvPr/>
          </p:nvGrpSpPr>
          <p:grpSpPr>
            <a:xfrm>
              <a:off x="1875972" y="1272648"/>
              <a:ext cx="321135" cy="586939"/>
              <a:chOff x="1875972" y="1272648"/>
              <a:chExt cx="321135" cy="586939"/>
            </a:xfrm>
          </p:grpSpPr>
          <p:sp>
            <p:nvSpPr>
              <p:cNvPr id="7146" name="Google Shape;7146;p77"/>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7"/>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48" name="Google Shape;7148;p77"/>
          <p:cNvGrpSpPr/>
          <p:nvPr/>
        </p:nvGrpSpPr>
        <p:grpSpPr>
          <a:xfrm>
            <a:off x="7761573" y="3528028"/>
            <a:ext cx="293855" cy="644170"/>
            <a:chOff x="241025" y="3151575"/>
            <a:chExt cx="293855" cy="644170"/>
          </a:xfrm>
        </p:grpSpPr>
        <p:sp>
          <p:nvSpPr>
            <p:cNvPr id="7149" name="Google Shape;7149;p77"/>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7"/>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1" name="Google Shape;7151;p77"/>
          <p:cNvGrpSpPr/>
          <p:nvPr/>
        </p:nvGrpSpPr>
        <p:grpSpPr>
          <a:xfrm>
            <a:off x="709557" y="2728028"/>
            <a:ext cx="1779649" cy="591620"/>
            <a:chOff x="246070" y="1983375"/>
            <a:chExt cx="1855347" cy="616849"/>
          </a:xfrm>
        </p:grpSpPr>
        <p:sp>
          <p:nvSpPr>
            <p:cNvPr id="7152" name="Google Shape;7152;p77"/>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7"/>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7"/>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7"/>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7"/>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7"/>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7"/>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7"/>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7"/>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77"/>
          <p:cNvGrpSpPr/>
          <p:nvPr/>
        </p:nvGrpSpPr>
        <p:grpSpPr>
          <a:xfrm>
            <a:off x="2320424" y="971306"/>
            <a:ext cx="711055" cy="745993"/>
            <a:chOff x="2496269" y="1171698"/>
            <a:chExt cx="761953" cy="799392"/>
          </a:xfrm>
        </p:grpSpPr>
        <p:grpSp>
          <p:nvGrpSpPr>
            <p:cNvPr id="7162" name="Google Shape;7162;p77"/>
            <p:cNvGrpSpPr/>
            <p:nvPr/>
          </p:nvGrpSpPr>
          <p:grpSpPr>
            <a:xfrm>
              <a:off x="2496269" y="1171698"/>
              <a:ext cx="761953" cy="723022"/>
              <a:chOff x="2496269" y="1171698"/>
              <a:chExt cx="761953" cy="723022"/>
            </a:xfrm>
          </p:grpSpPr>
          <p:sp>
            <p:nvSpPr>
              <p:cNvPr id="7163" name="Google Shape;7163;p77"/>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7"/>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5" name="Google Shape;7165;p77"/>
              <p:cNvGrpSpPr/>
              <p:nvPr/>
            </p:nvGrpSpPr>
            <p:grpSpPr>
              <a:xfrm>
                <a:off x="2496269" y="1171698"/>
                <a:ext cx="761953" cy="723022"/>
                <a:chOff x="2496269" y="1120652"/>
                <a:chExt cx="761953" cy="723022"/>
              </a:xfrm>
            </p:grpSpPr>
            <p:grpSp>
              <p:nvGrpSpPr>
                <p:cNvPr id="7166" name="Google Shape;7166;p77"/>
                <p:cNvGrpSpPr/>
                <p:nvPr/>
              </p:nvGrpSpPr>
              <p:grpSpPr>
                <a:xfrm>
                  <a:off x="2496269" y="1120652"/>
                  <a:ext cx="761953" cy="723022"/>
                  <a:chOff x="2496269" y="1120652"/>
                  <a:chExt cx="761953" cy="723022"/>
                </a:xfrm>
              </p:grpSpPr>
              <p:grpSp>
                <p:nvGrpSpPr>
                  <p:cNvPr id="7167" name="Google Shape;7167;p77"/>
                  <p:cNvGrpSpPr/>
                  <p:nvPr/>
                </p:nvGrpSpPr>
                <p:grpSpPr>
                  <a:xfrm>
                    <a:off x="2496269" y="1304589"/>
                    <a:ext cx="407089" cy="305057"/>
                    <a:chOff x="2496269" y="1304589"/>
                    <a:chExt cx="407089" cy="305057"/>
                  </a:xfrm>
                </p:grpSpPr>
                <p:sp>
                  <p:nvSpPr>
                    <p:cNvPr id="7168" name="Google Shape;7168;p77"/>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7"/>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77"/>
                  <p:cNvGrpSpPr/>
                  <p:nvPr/>
                </p:nvGrpSpPr>
                <p:grpSpPr>
                  <a:xfrm>
                    <a:off x="2586468" y="1493376"/>
                    <a:ext cx="358850" cy="349656"/>
                    <a:chOff x="2586468" y="1493376"/>
                    <a:chExt cx="358850" cy="349656"/>
                  </a:xfrm>
                </p:grpSpPr>
                <p:sp>
                  <p:nvSpPr>
                    <p:cNvPr id="7171" name="Google Shape;7171;p77"/>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7"/>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77"/>
                  <p:cNvGrpSpPr/>
                  <p:nvPr/>
                </p:nvGrpSpPr>
                <p:grpSpPr>
                  <a:xfrm>
                    <a:off x="2807939" y="1494024"/>
                    <a:ext cx="358857" cy="349650"/>
                    <a:chOff x="2807939" y="1494024"/>
                    <a:chExt cx="358857" cy="349650"/>
                  </a:xfrm>
                </p:grpSpPr>
                <p:sp>
                  <p:nvSpPr>
                    <p:cNvPr id="7174" name="Google Shape;7174;p77"/>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7"/>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77"/>
                  <p:cNvGrpSpPr/>
                  <p:nvPr/>
                </p:nvGrpSpPr>
                <p:grpSpPr>
                  <a:xfrm>
                    <a:off x="2851133" y="1305635"/>
                    <a:ext cx="407089" cy="305057"/>
                    <a:chOff x="2851133" y="1305635"/>
                    <a:chExt cx="407089" cy="305057"/>
                  </a:xfrm>
                </p:grpSpPr>
                <p:sp>
                  <p:nvSpPr>
                    <p:cNvPr id="7177" name="Google Shape;7177;p77"/>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7"/>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77"/>
                  <p:cNvGrpSpPr/>
                  <p:nvPr/>
                </p:nvGrpSpPr>
                <p:grpSpPr>
                  <a:xfrm>
                    <a:off x="2727495" y="1120652"/>
                    <a:ext cx="300271" cy="396358"/>
                    <a:chOff x="2727495" y="1120652"/>
                    <a:chExt cx="300271" cy="396358"/>
                  </a:xfrm>
                </p:grpSpPr>
                <p:sp>
                  <p:nvSpPr>
                    <p:cNvPr id="7180" name="Google Shape;7180;p77"/>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7"/>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82" name="Google Shape;7182;p77"/>
                <p:cNvGrpSpPr/>
                <p:nvPr/>
              </p:nvGrpSpPr>
              <p:grpSpPr>
                <a:xfrm>
                  <a:off x="2722305" y="1350460"/>
                  <a:ext cx="308357" cy="308344"/>
                  <a:chOff x="2722305" y="1350460"/>
                  <a:chExt cx="308357" cy="308344"/>
                </a:xfrm>
              </p:grpSpPr>
              <p:sp>
                <p:nvSpPr>
                  <p:cNvPr id="7183" name="Google Shape;7183;p77"/>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84" name="Google Shape;7184;p77"/>
                  <p:cNvGrpSpPr/>
                  <p:nvPr/>
                </p:nvGrpSpPr>
                <p:grpSpPr>
                  <a:xfrm>
                    <a:off x="2725064" y="1364529"/>
                    <a:ext cx="297954" cy="280182"/>
                    <a:chOff x="2725064" y="1364529"/>
                    <a:chExt cx="297954" cy="280182"/>
                  </a:xfrm>
                </p:grpSpPr>
                <p:sp>
                  <p:nvSpPr>
                    <p:cNvPr id="7185" name="Google Shape;7185;p77"/>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7"/>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7"/>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7"/>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7"/>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7190" name="Google Shape;7190;p77"/>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7"/>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7"/>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7"/>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7"/>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5" name="Google Shape;7195;p77"/>
          <p:cNvGrpSpPr/>
          <p:nvPr/>
        </p:nvGrpSpPr>
        <p:grpSpPr>
          <a:xfrm>
            <a:off x="3909124" y="2727412"/>
            <a:ext cx="1569144" cy="591015"/>
            <a:chOff x="3820100" y="3023049"/>
            <a:chExt cx="1303926" cy="491162"/>
          </a:xfrm>
        </p:grpSpPr>
        <p:grpSp>
          <p:nvGrpSpPr>
            <p:cNvPr id="7196" name="Google Shape;7196;p77"/>
            <p:cNvGrpSpPr/>
            <p:nvPr/>
          </p:nvGrpSpPr>
          <p:grpSpPr>
            <a:xfrm>
              <a:off x="3820100" y="3023072"/>
              <a:ext cx="1303926" cy="491139"/>
              <a:chOff x="3820100" y="3023072"/>
              <a:chExt cx="1303926" cy="491139"/>
            </a:xfrm>
          </p:grpSpPr>
          <p:sp>
            <p:nvSpPr>
              <p:cNvPr id="7197" name="Google Shape;7197;p77"/>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7"/>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77"/>
            <p:cNvGrpSpPr/>
            <p:nvPr/>
          </p:nvGrpSpPr>
          <p:grpSpPr>
            <a:xfrm>
              <a:off x="4132439" y="3023645"/>
              <a:ext cx="393633" cy="177096"/>
              <a:chOff x="4132439" y="3023645"/>
              <a:chExt cx="393633" cy="177096"/>
            </a:xfrm>
          </p:grpSpPr>
          <p:sp>
            <p:nvSpPr>
              <p:cNvPr id="7200" name="Google Shape;7200;p77"/>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7"/>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77"/>
            <p:cNvGrpSpPr/>
            <p:nvPr/>
          </p:nvGrpSpPr>
          <p:grpSpPr>
            <a:xfrm>
              <a:off x="3921811" y="3023049"/>
              <a:ext cx="1002397" cy="388943"/>
              <a:chOff x="3921811" y="3023049"/>
              <a:chExt cx="1002397" cy="388943"/>
            </a:xfrm>
          </p:grpSpPr>
          <p:sp>
            <p:nvSpPr>
              <p:cNvPr id="7203" name="Google Shape;7203;p77"/>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7"/>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77"/>
            <p:cNvGrpSpPr/>
            <p:nvPr/>
          </p:nvGrpSpPr>
          <p:grpSpPr>
            <a:xfrm>
              <a:off x="4023645" y="3023049"/>
              <a:ext cx="683032" cy="286722"/>
              <a:chOff x="4023645" y="3023049"/>
              <a:chExt cx="683032" cy="286722"/>
            </a:xfrm>
          </p:grpSpPr>
          <p:sp>
            <p:nvSpPr>
              <p:cNvPr id="7206" name="Google Shape;7206;p77"/>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7"/>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08" name="Google Shape;7208;p77"/>
          <p:cNvGrpSpPr/>
          <p:nvPr/>
        </p:nvGrpSpPr>
        <p:grpSpPr>
          <a:xfrm>
            <a:off x="1541246" y="1854257"/>
            <a:ext cx="713522" cy="688025"/>
            <a:chOff x="1706078" y="2092648"/>
            <a:chExt cx="660913" cy="637296"/>
          </a:xfrm>
        </p:grpSpPr>
        <p:sp>
          <p:nvSpPr>
            <p:cNvPr id="7209" name="Google Shape;7209;p77"/>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10" name="Google Shape;7210;p77"/>
            <p:cNvGrpSpPr/>
            <p:nvPr/>
          </p:nvGrpSpPr>
          <p:grpSpPr>
            <a:xfrm>
              <a:off x="1706078" y="2092648"/>
              <a:ext cx="660913" cy="575241"/>
              <a:chOff x="1706078" y="2092648"/>
              <a:chExt cx="660913" cy="575241"/>
            </a:xfrm>
          </p:grpSpPr>
          <p:sp>
            <p:nvSpPr>
              <p:cNvPr id="7211" name="Google Shape;7211;p77"/>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7"/>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7"/>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14" name="Google Shape;7214;p77"/>
          <p:cNvGrpSpPr/>
          <p:nvPr/>
        </p:nvGrpSpPr>
        <p:grpSpPr>
          <a:xfrm>
            <a:off x="6303104" y="971806"/>
            <a:ext cx="1317459" cy="684168"/>
            <a:chOff x="238125" y="999450"/>
            <a:chExt cx="7140700" cy="3708225"/>
          </a:xfrm>
        </p:grpSpPr>
        <p:sp>
          <p:nvSpPr>
            <p:cNvPr id="7215" name="Google Shape;7215;p77"/>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7"/>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7" name="Shape 7227"/>
        <p:cNvGrpSpPr/>
        <p:nvPr/>
      </p:nvGrpSpPr>
      <p:grpSpPr>
        <a:xfrm>
          <a:off x="0" y="0"/>
          <a:ext cx="0" cy="0"/>
          <a:chOff x="0" y="0"/>
          <a:chExt cx="0" cy="0"/>
        </a:xfrm>
      </p:grpSpPr>
      <p:grpSp>
        <p:nvGrpSpPr>
          <p:cNvPr id="7228" name="Google Shape;7228;p78"/>
          <p:cNvGrpSpPr/>
          <p:nvPr/>
        </p:nvGrpSpPr>
        <p:grpSpPr>
          <a:xfrm>
            <a:off x="717025" y="967615"/>
            <a:ext cx="1636117" cy="1526144"/>
            <a:chOff x="729238" y="1179665"/>
            <a:chExt cx="1636117" cy="1526144"/>
          </a:xfrm>
        </p:grpSpPr>
        <p:grpSp>
          <p:nvGrpSpPr>
            <p:cNvPr id="7229" name="Google Shape;7229;p78"/>
            <p:cNvGrpSpPr/>
            <p:nvPr/>
          </p:nvGrpSpPr>
          <p:grpSpPr>
            <a:xfrm>
              <a:off x="729238" y="1179665"/>
              <a:ext cx="80700" cy="1526144"/>
              <a:chOff x="729238" y="1179665"/>
              <a:chExt cx="80700" cy="1526144"/>
            </a:xfrm>
          </p:grpSpPr>
          <p:sp>
            <p:nvSpPr>
              <p:cNvPr id="7230" name="Google Shape;7230;p78"/>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8"/>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8"/>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8"/>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0" name="Google Shape;7240;p78"/>
            <p:cNvGrpSpPr/>
            <p:nvPr/>
          </p:nvGrpSpPr>
          <p:grpSpPr>
            <a:xfrm>
              <a:off x="903098" y="1179665"/>
              <a:ext cx="80700" cy="1526144"/>
              <a:chOff x="903098" y="1179665"/>
              <a:chExt cx="80700" cy="1526144"/>
            </a:xfrm>
          </p:grpSpPr>
          <p:sp>
            <p:nvSpPr>
              <p:cNvPr id="7241" name="Google Shape;7241;p78"/>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8"/>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8"/>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8"/>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8"/>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8"/>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1" name="Google Shape;7251;p78"/>
            <p:cNvGrpSpPr/>
            <p:nvPr/>
          </p:nvGrpSpPr>
          <p:grpSpPr>
            <a:xfrm>
              <a:off x="1076958" y="1179665"/>
              <a:ext cx="80700" cy="1526144"/>
              <a:chOff x="1076958" y="1179665"/>
              <a:chExt cx="80700" cy="1526144"/>
            </a:xfrm>
          </p:grpSpPr>
          <p:sp>
            <p:nvSpPr>
              <p:cNvPr id="7252" name="Google Shape;7252;p78"/>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8"/>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8"/>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8"/>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8"/>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8"/>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8"/>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2" name="Google Shape;7262;p78"/>
            <p:cNvGrpSpPr/>
            <p:nvPr/>
          </p:nvGrpSpPr>
          <p:grpSpPr>
            <a:xfrm>
              <a:off x="1247707" y="1179665"/>
              <a:ext cx="80700" cy="1526144"/>
              <a:chOff x="1247707" y="1179665"/>
              <a:chExt cx="80700" cy="1526144"/>
            </a:xfrm>
          </p:grpSpPr>
          <p:sp>
            <p:nvSpPr>
              <p:cNvPr id="7263" name="Google Shape;7263;p78"/>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8"/>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8"/>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3" name="Google Shape;7273;p78"/>
            <p:cNvGrpSpPr/>
            <p:nvPr/>
          </p:nvGrpSpPr>
          <p:grpSpPr>
            <a:xfrm>
              <a:off x="1421567" y="1179665"/>
              <a:ext cx="80700" cy="1526144"/>
              <a:chOff x="1421567" y="1179665"/>
              <a:chExt cx="80700" cy="1526144"/>
            </a:xfrm>
          </p:grpSpPr>
          <p:sp>
            <p:nvSpPr>
              <p:cNvPr id="7274" name="Google Shape;7274;p78"/>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8"/>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8"/>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8"/>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8"/>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8"/>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8"/>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8"/>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4" name="Google Shape;7284;p78"/>
            <p:cNvGrpSpPr/>
            <p:nvPr/>
          </p:nvGrpSpPr>
          <p:grpSpPr>
            <a:xfrm>
              <a:off x="1592327" y="1179665"/>
              <a:ext cx="80700" cy="1526144"/>
              <a:chOff x="1592327" y="1179665"/>
              <a:chExt cx="80700" cy="1526144"/>
            </a:xfrm>
          </p:grpSpPr>
          <p:sp>
            <p:nvSpPr>
              <p:cNvPr id="7285" name="Google Shape;7285;p78"/>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8"/>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8"/>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8"/>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8"/>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8"/>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5" name="Google Shape;7295;p78"/>
            <p:cNvGrpSpPr/>
            <p:nvPr/>
          </p:nvGrpSpPr>
          <p:grpSpPr>
            <a:xfrm>
              <a:off x="1766187" y="1179665"/>
              <a:ext cx="80700" cy="1526144"/>
              <a:chOff x="1766187" y="1179665"/>
              <a:chExt cx="80700" cy="1526144"/>
            </a:xfrm>
          </p:grpSpPr>
          <p:sp>
            <p:nvSpPr>
              <p:cNvPr id="7296" name="Google Shape;7296;p78"/>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8"/>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8"/>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8"/>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8"/>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8"/>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8"/>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8"/>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8"/>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6" name="Google Shape;7306;p78"/>
            <p:cNvGrpSpPr/>
            <p:nvPr/>
          </p:nvGrpSpPr>
          <p:grpSpPr>
            <a:xfrm>
              <a:off x="1936935" y="1179665"/>
              <a:ext cx="80700" cy="1526144"/>
              <a:chOff x="1936935" y="1179665"/>
              <a:chExt cx="80700" cy="1526144"/>
            </a:xfrm>
          </p:grpSpPr>
          <p:sp>
            <p:nvSpPr>
              <p:cNvPr id="7307" name="Google Shape;7307;p78"/>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8"/>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8"/>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8"/>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8"/>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78"/>
            <p:cNvGrpSpPr/>
            <p:nvPr/>
          </p:nvGrpSpPr>
          <p:grpSpPr>
            <a:xfrm>
              <a:off x="2110795" y="1179665"/>
              <a:ext cx="80700" cy="1526144"/>
              <a:chOff x="2110795" y="1179665"/>
              <a:chExt cx="80700" cy="1526144"/>
            </a:xfrm>
          </p:grpSpPr>
          <p:sp>
            <p:nvSpPr>
              <p:cNvPr id="7318" name="Google Shape;7318;p78"/>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8"/>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8"/>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8"/>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8" name="Google Shape;7328;p78"/>
            <p:cNvGrpSpPr/>
            <p:nvPr/>
          </p:nvGrpSpPr>
          <p:grpSpPr>
            <a:xfrm>
              <a:off x="2284655" y="1179665"/>
              <a:ext cx="80700" cy="1526144"/>
              <a:chOff x="2284655" y="1179665"/>
              <a:chExt cx="80700" cy="1526144"/>
            </a:xfrm>
          </p:grpSpPr>
          <p:sp>
            <p:nvSpPr>
              <p:cNvPr id="7329" name="Google Shape;7329;p78"/>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8"/>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8"/>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8"/>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8"/>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8"/>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39" name="Google Shape;7339;p78"/>
          <p:cNvGrpSpPr/>
          <p:nvPr/>
        </p:nvGrpSpPr>
        <p:grpSpPr>
          <a:xfrm>
            <a:off x="2611692" y="986753"/>
            <a:ext cx="1364248" cy="1102133"/>
            <a:chOff x="2623904" y="1198803"/>
            <a:chExt cx="1364248" cy="1102133"/>
          </a:xfrm>
        </p:grpSpPr>
        <p:grpSp>
          <p:nvGrpSpPr>
            <p:cNvPr id="7340" name="Google Shape;7340;p78"/>
            <p:cNvGrpSpPr/>
            <p:nvPr/>
          </p:nvGrpSpPr>
          <p:grpSpPr>
            <a:xfrm>
              <a:off x="2623907" y="1198803"/>
              <a:ext cx="1364245" cy="273000"/>
              <a:chOff x="2623907" y="1198803"/>
              <a:chExt cx="1364245" cy="273000"/>
            </a:xfrm>
          </p:grpSpPr>
          <p:sp>
            <p:nvSpPr>
              <p:cNvPr id="7341" name="Google Shape;7341;p7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8"/>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78"/>
            <p:cNvGrpSpPr/>
            <p:nvPr/>
          </p:nvGrpSpPr>
          <p:grpSpPr>
            <a:xfrm>
              <a:off x="2623904" y="1476964"/>
              <a:ext cx="1364245" cy="273000"/>
              <a:chOff x="2623904" y="1476964"/>
              <a:chExt cx="1364245" cy="273000"/>
            </a:xfrm>
          </p:grpSpPr>
          <p:sp>
            <p:nvSpPr>
              <p:cNvPr id="7347" name="Google Shape;7347;p7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8"/>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8"/>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8"/>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78"/>
            <p:cNvGrpSpPr/>
            <p:nvPr/>
          </p:nvGrpSpPr>
          <p:grpSpPr>
            <a:xfrm>
              <a:off x="2623907" y="1749775"/>
              <a:ext cx="1364245" cy="273000"/>
              <a:chOff x="2623907" y="1749775"/>
              <a:chExt cx="1364245" cy="273000"/>
            </a:xfrm>
          </p:grpSpPr>
          <p:sp>
            <p:nvSpPr>
              <p:cNvPr id="7353" name="Google Shape;7353;p7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8"/>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8"/>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78"/>
            <p:cNvGrpSpPr/>
            <p:nvPr/>
          </p:nvGrpSpPr>
          <p:grpSpPr>
            <a:xfrm>
              <a:off x="2623904" y="2027936"/>
              <a:ext cx="1364245" cy="273000"/>
              <a:chOff x="2623904" y="2027936"/>
              <a:chExt cx="1364245" cy="273000"/>
            </a:xfrm>
          </p:grpSpPr>
          <p:sp>
            <p:nvSpPr>
              <p:cNvPr id="7359" name="Google Shape;7359;p7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4" name="Google Shape;7364;p78"/>
          <p:cNvGrpSpPr/>
          <p:nvPr/>
        </p:nvGrpSpPr>
        <p:grpSpPr>
          <a:xfrm>
            <a:off x="2601153" y="2445826"/>
            <a:ext cx="1387541" cy="159124"/>
            <a:chOff x="3200660" y="2180272"/>
            <a:chExt cx="2563824" cy="378237"/>
          </a:xfrm>
        </p:grpSpPr>
        <p:sp>
          <p:nvSpPr>
            <p:cNvPr id="7365" name="Google Shape;7365;p7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3" name="Google Shape;7383;p78"/>
          <p:cNvGrpSpPr/>
          <p:nvPr/>
        </p:nvGrpSpPr>
        <p:grpSpPr>
          <a:xfrm>
            <a:off x="2597677" y="2723590"/>
            <a:ext cx="1390502" cy="159625"/>
            <a:chOff x="3530150" y="2790075"/>
            <a:chExt cx="1962600" cy="225300"/>
          </a:xfrm>
        </p:grpSpPr>
        <p:sp>
          <p:nvSpPr>
            <p:cNvPr id="7384" name="Google Shape;7384;p78"/>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8"/>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78"/>
          <p:cNvGrpSpPr/>
          <p:nvPr/>
        </p:nvGrpSpPr>
        <p:grpSpPr>
          <a:xfrm>
            <a:off x="2597735" y="3001855"/>
            <a:ext cx="1411629" cy="154175"/>
            <a:chOff x="3558802" y="4011244"/>
            <a:chExt cx="1866000" cy="111600"/>
          </a:xfrm>
        </p:grpSpPr>
        <p:sp>
          <p:nvSpPr>
            <p:cNvPr id="7387" name="Google Shape;7387;p78"/>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8"/>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78"/>
          <p:cNvGrpSpPr/>
          <p:nvPr/>
        </p:nvGrpSpPr>
        <p:grpSpPr>
          <a:xfrm>
            <a:off x="2598023" y="2207425"/>
            <a:ext cx="1383503" cy="119761"/>
            <a:chOff x="3465975" y="2270258"/>
            <a:chExt cx="1986364" cy="171947"/>
          </a:xfrm>
        </p:grpSpPr>
        <p:sp>
          <p:nvSpPr>
            <p:cNvPr id="7390" name="Google Shape;7390;p7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8"/>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8"/>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8"/>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8"/>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8"/>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8" name="Google Shape;7398;p78"/>
          <p:cNvGrpSpPr/>
          <p:nvPr/>
        </p:nvGrpSpPr>
        <p:grpSpPr>
          <a:xfrm>
            <a:off x="2609030" y="3571198"/>
            <a:ext cx="1369531" cy="195460"/>
            <a:chOff x="723300" y="4253549"/>
            <a:chExt cx="2276482" cy="324900"/>
          </a:xfrm>
        </p:grpSpPr>
        <p:sp>
          <p:nvSpPr>
            <p:cNvPr id="7399" name="Google Shape;7399;p7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8"/>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4" name="Google Shape;7404;p78"/>
          <p:cNvGrpSpPr/>
          <p:nvPr/>
        </p:nvGrpSpPr>
        <p:grpSpPr>
          <a:xfrm>
            <a:off x="2598591" y="3272439"/>
            <a:ext cx="1389066" cy="180119"/>
            <a:chOff x="705948" y="3788465"/>
            <a:chExt cx="2308953" cy="299400"/>
          </a:xfrm>
        </p:grpSpPr>
        <p:sp>
          <p:nvSpPr>
            <p:cNvPr id="7405" name="Google Shape;7405;p7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8"/>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8"/>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78"/>
          <p:cNvGrpSpPr/>
          <p:nvPr/>
        </p:nvGrpSpPr>
        <p:grpSpPr>
          <a:xfrm>
            <a:off x="4195581" y="1876393"/>
            <a:ext cx="1433821" cy="191501"/>
            <a:chOff x="4273350" y="2088443"/>
            <a:chExt cx="1433821" cy="191501"/>
          </a:xfrm>
        </p:grpSpPr>
        <p:grpSp>
          <p:nvGrpSpPr>
            <p:cNvPr id="7411" name="Google Shape;7411;p78"/>
            <p:cNvGrpSpPr/>
            <p:nvPr/>
          </p:nvGrpSpPr>
          <p:grpSpPr>
            <a:xfrm>
              <a:off x="4273350" y="2088443"/>
              <a:ext cx="1433821" cy="0"/>
              <a:chOff x="5224975" y="2962250"/>
              <a:chExt cx="1544400" cy="0"/>
            </a:xfrm>
          </p:grpSpPr>
          <p:cxnSp>
            <p:nvCxnSpPr>
              <p:cNvPr id="7412" name="Google Shape;7412;p7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413" name="Google Shape;7413;p78"/>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414" name="Google Shape;7414;p78"/>
            <p:cNvGrpSpPr/>
            <p:nvPr/>
          </p:nvGrpSpPr>
          <p:grpSpPr>
            <a:xfrm>
              <a:off x="4273350" y="2279944"/>
              <a:ext cx="1433821" cy="0"/>
              <a:chOff x="5224975" y="2962250"/>
              <a:chExt cx="1544400" cy="0"/>
            </a:xfrm>
          </p:grpSpPr>
          <p:cxnSp>
            <p:nvCxnSpPr>
              <p:cNvPr id="7415" name="Google Shape;7415;p78"/>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416" name="Google Shape;7416;p78"/>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417" name="Google Shape;7417;p78"/>
          <p:cNvGrpSpPr/>
          <p:nvPr/>
        </p:nvGrpSpPr>
        <p:grpSpPr>
          <a:xfrm>
            <a:off x="2646528" y="3885297"/>
            <a:ext cx="1304609" cy="294074"/>
            <a:chOff x="2658741" y="4097347"/>
            <a:chExt cx="1304609" cy="294074"/>
          </a:xfrm>
        </p:grpSpPr>
        <p:grpSp>
          <p:nvGrpSpPr>
            <p:cNvPr id="7418" name="Google Shape;7418;p78"/>
            <p:cNvGrpSpPr/>
            <p:nvPr/>
          </p:nvGrpSpPr>
          <p:grpSpPr>
            <a:xfrm>
              <a:off x="2658741" y="4097347"/>
              <a:ext cx="118572" cy="294074"/>
              <a:chOff x="3343310" y="4475555"/>
              <a:chExt cx="127717" cy="316753"/>
            </a:xfrm>
          </p:grpSpPr>
          <p:sp>
            <p:nvSpPr>
              <p:cNvPr id="7419" name="Google Shape;7419;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1" name="Google Shape;7421;p78"/>
            <p:cNvGrpSpPr/>
            <p:nvPr/>
          </p:nvGrpSpPr>
          <p:grpSpPr>
            <a:xfrm>
              <a:off x="3815519" y="4098388"/>
              <a:ext cx="147831" cy="291991"/>
              <a:chOff x="3527539" y="4476677"/>
              <a:chExt cx="159232" cy="314510"/>
            </a:xfrm>
          </p:grpSpPr>
          <p:sp>
            <p:nvSpPr>
              <p:cNvPr id="7422" name="Google Shape;7422;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78"/>
            <p:cNvGrpSpPr/>
            <p:nvPr/>
          </p:nvGrpSpPr>
          <p:grpSpPr>
            <a:xfrm>
              <a:off x="3511696" y="4098388"/>
              <a:ext cx="147831" cy="291991"/>
              <a:chOff x="3527539" y="4476677"/>
              <a:chExt cx="159232" cy="314510"/>
            </a:xfrm>
          </p:grpSpPr>
          <p:sp>
            <p:nvSpPr>
              <p:cNvPr id="7425" name="Google Shape;7425;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78"/>
            <p:cNvGrpSpPr/>
            <p:nvPr/>
          </p:nvGrpSpPr>
          <p:grpSpPr>
            <a:xfrm>
              <a:off x="3207874" y="4098388"/>
              <a:ext cx="147831" cy="291991"/>
              <a:chOff x="3527539" y="4476677"/>
              <a:chExt cx="159232" cy="314510"/>
            </a:xfrm>
          </p:grpSpPr>
          <p:sp>
            <p:nvSpPr>
              <p:cNvPr id="7428" name="Google Shape;7428;p7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0" name="Google Shape;7430;p78"/>
            <p:cNvGrpSpPr/>
            <p:nvPr/>
          </p:nvGrpSpPr>
          <p:grpSpPr>
            <a:xfrm>
              <a:off x="2933305" y="4097347"/>
              <a:ext cx="118572" cy="294074"/>
              <a:chOff x="3343310" y="4475555"/>
              <a:chExt cx="127717" cy="316753"/>
            </a:xfrm>
          </p:grpSpPr>
          <p:sp>
            <p:nvSpPr>
              <p:cNvPr id="7431" name="Google Shape;7431;p7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33" name="Google Shape;7433;p78"/>
          <p:cNvGrpSpPr/>
          <p:nvPr/>
        </p:nvGrpSpPr>
        <p:grpSpPr>
          <a:xfrm>
            <a:off x="4197136" y="963991"/>
            <a:ext cx="1430711" cy="751237"/>
            <a:chOff x="5159450" y="1919950"/>
            <a:chExt cx="1541050" cy="862500"/>
          </a:xfrm>
        </p:grpSpPr>
        <p:sp>
          <p:nvSpPr>
            <p:cNvPr id="7434" name="Google Shape;7434;p7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435" name="Google Shape;7435;p78"/>
            <p:cNvGrpSpPr/>
            <p:nvPr/>
          </p:nvGrpSpPr>
          <p:grpSpPr>
            <a:xfrm>
              <a:off x="5159450" y="1919950"/>
              <a:ext cx="1541050" cy="862500"/>
              <a:chOff x="5159450" y="1919950"/>
              <a:chExt cx="1541050" cy="862500"/>
            </a:xfrm>
          </p:grpSpPr>
          <p:cxnSp>
            <p:nvCxnSpPr>
              <p:cNvPr id="7436" name="Google Shape;7436;p7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437" name="Google Shape;7437;p7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438" name="Google Shape;7438;p78"/>
          <p:cNvGrpSpPr/>
          <p:nvPr/>
        </p:nvGrpSpPr>
        <p:grpSpPr>
          <a:xfrm>
            <a:off x="4245274" y="2227761"/>
            <a:ext cx="1334436" cy="967914"/>
            <a:chOff x="4294923" y="2439811"/>
            <a:chExt cx="1334436" cy="967914"/>
          </a:xfrm>
        </p:grpSpPr>
        <p:grpSp>
          <p:nvGrpSpPr>
            <p:cNvPr id="7439" name="Google Shape;7439;p78"/>
            <p:cNvGrpSpPr/>
            <p:nvPr/>
          </p:nvGrpSpPr>
          <p:grpSpPr>
            <a:xfrm>
              <a:off x="4960455" y="2469658"/>
              <a:ext cx="668904" cy="885524"/>
              <a:chOff x="4960455" y="2469658"/>
              <a:chExt cx="668904" cy="885524"/>
            </a:xfrm>
          </p:grpSpPr>
          <p:sp>
            <p:nvSpPr>
              <p:cNvPr id="7440" name="Google Shape;7440;p78"/>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8"/>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8"/>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8"/>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8"/>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8"/>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6" name="Google Shape;7446;p78"/>
            <p:cNvGrpSpPr/>
            <p:nvPr/>
          </p:nvGrpSpPr>
          <p:grpSpPr>
            <a:xfrm>
              <a:off x="4294923" y="2469658"/>
              <a:ext cx="668951" cy="885524"/>
              <a:chOff x="4294923" y="2469658"/>
              <a:chExt cx="668951" cy="885524"/>
            </a:xfrm>
          </p:grpSpPr>
          <p:sp>
            <p:nvSpPr>
              <p:cNvPr id="7447" name="Google Shape;7447;p78"/>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8"/>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8"/>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8"/>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8"/>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8"/>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3" name="Google Shape;7453;p78"/>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4" name="Google Shape;7454;p78"/>
          <p:cNvGrpSpPr/>
          <p:nvPr/>
        </p:nvGrpSpPr>
        <p:grpSpPr>
          <a:xfrm>
            <a:off x="4231477" y="3282206"/>
            <a:ext cx="1430949" cy="897289"/>
            <a:chOff x="4351371" y="3547942"/>
            <a:chExt cx="1345130" cy="843475"/>
          </a:xfrm>
        </p:grpSpPr>
        <p:grpSp>
          <p:nvGrpSpPr>
            <p:cNvPr id="7455" name="Google Shape;7455;p78"/>
            <p:cNvGrpSpPr/>
            <p:nvPr/>
          </p:nvGrpSpPr>
          <p:grpSpPr>
            <a:xfrm>
              <a:off x="4351371" y="4209917"/>
              <a:ext cx="1345130" cy="181500"/>
              <a:chOff x="4351371" y="4209917"/>
              <a:chExt cx="1345130" cy="181500"/>
            </a:xfrm>
          </p:grpSpPr>
          <p:sp>
            <p:nvSpPr>
              <p:cNvPr id="7456" name="Google Shape;7456;p78"/>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57" name="Google Shape;7457;p78"/>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458" name="Google Shape;7458;p78"/>
            <p:cNvGrpSpPr/>
            <p:nvPr/>
          </p:nvGrpSpPr>
          <p:grpSpPr>
            <a:xfrm>
              <a:off x="4403010" y="3985221"/>
              <a:ext cx="1109518" cy="181500"/>
              <a:chOff x="4403010" y="3985221"/>
              <a:chExt cx="1109518" cy="181500"/>
            </a:xfrm>
          </p:grpSpPr>
          <p:sp>
            <p:nvSpPr>
              <p:cNvPr id="7459" name="Google Shape;7459;p78"/>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60" name="Google Shape;7460;p78"/>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461" name="Google Shape;7461;p78"/>
            <p:cNvGrpSpPr/>
            <p:nvPr/>
          </p:nvGrpSpPr>
          <p:grpSpPr>
            <a:xfrm>
              <a:off x="4618704" y="3766582"/>
              <a:ext cx="807858" cy="181500"/>
              <a:chOff x="4618704" y="3766582"/>
              <a:chExt cx="807858" cy="181500"/>
            </a:xfrm>
          </p:grpSpPr>
          <p:sp>
            <p:nvSpPr>
              <p:cNvPr id="7462" name="Google Shape;7462;p78"/>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63" name="Google Shape;7463;p78"/>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464" name="Google Shape;7464;p78"/>
            <p:cNvGrpSpPr/>
            <p:nvPr/>
          </p:nvGrpSpPr>
          <p:grpSpPr>
            <a:xfrm>
              <a:off x="4735238" y="3547942"/>
              <a:ext cx="462839" cy="181500"/>
              <a:chOff x="4735238" y="3547942"/>
              <a:chExt cx="462839" cy="181500"/>
            </a:xfrm>
          </p:grpSpPr>
          <p:sp>
            <p:nvSpPr>
              <p:cNvPr id="7465" name="Google Shape;7465;p78"/>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466" name="Google Shape;7466;p78"/>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467" name="Google Shape;7467;p78"/>
          <p:cNvGrpSpPr/>
          <p:nvPr/>
        </p:nvGrpSpPr>
        <p:grpSpPr>
          <a:xfrm>
            <a:off x="7407835" y="2217530"/>
            <a:ext cx="1020955" cy="928853"/>
            <a:chOff x="926675" y="238125"/>
            <a:chExt cx="5755100" cy="5232975"/>
          </a:xfrm>
        </p:grpSpPr>
        <p:sp>
          <p:nvSpPr>
            <p:cNvPr id="7468" name="Google Shape;7468;p78"/>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8"/>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8"/>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8"/>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78"/>
          <p:cNvGrpSpPr/>
          <p:nvPr/>
        </p:nvGrpSpPr>
        <p:grpSpPr>
          <a:xfrm>
            <a:off x="715208" y="2616265"/>
            <a:ext cx="1695374" cy="1560837"/>
            <a:chOff x="727421" y="2828315"/>
            <a:chExt cx="1695374" cy="1560837"/>
          </a:xfrm>
        </p:grpSpPr>
        <p:grpSp>
          <p:nvGrpSpPr>
            <p:cNvPr id="7473" name="Google Shape;7473;p78"/>
            <p:cNvGrpSpPr/>
            <p:nvPr/>
          </p:nvGrpSpPr>
          <p:grpSpPr>
            <a:xfrm>
              <a:off x="727421" y="2828315"/>
              <a:ext cx="1695374" cy="1560837"/>
              <a:chOff x="734799" y="2782450"/>
              <a:chExt cx="1571100" cy="1577400"/>
            </a:xfrm>
          </p:grpSpPr>
          <p:cxnSp>
            <p:nvCxnSpPr>
              <p:cNvPr id="7474" name="Google Shape;7474;p7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475" name="Google Shape;7475;p7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476" name="Google Shape;7476;p78"/>
            <p:cNvGrpSpPr/>
            <p:nvPr/>
          </p:nvGrpSpPr>
          <p:grpSpPr>
            <a:xfrm>
              <a:off x="819108" y="2882501"/>
              <a:ext cx="1556791" cy="1426186"/>
              <a:chOff x="819108" y="2882501"/>
              <a:chExt cx="1556791" cy="1426186"/>
            </a:xfrm>
          </p:grpSpPr>
          <p:grpSp>
            <p:nvGrpSpPr>
              <p:cNvPr id="7477" name="Google Shape;7477;p78"/>
              <p:cNvGrpSpPr/>
              <p:nvPr/>
            </p:nvGrpSpPr>
            <p:grpSpPr>
              <a:xfrm>
                <a:off x="819108" y="2882501"/>
                <a:ext cx="103104" cy="1426186"/>
                <a:chOff x="4674013" y="3100904"/>
                <a:chExt cx="122758" cy="1698043"/>
              </a:xfrm>
            </p:grpSpPr>
            <p:sp>
              <p:nvSpPr>
                <p:cNvPr id="7478" name="Google Shape;7478;p7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5" name="Google Shape;7485;p78"/>
              <p:cNvGrpSpPr/>
              <p:nvPr/>
            </p:nvGrpSpPr>
            <p:grpSpPr>
              <a:xfrm>
                <a:off x="1062475" y="2882501"/>
                <a:ext cx="103104" cy="1426186"/>
                <a:chOff x="4940438" y="3100904"/>
                <a:chExt cx="122758" cy="1698043"/>
              </a:xfrm>
            </p:grpSpPr>
            <p:sp>
              <p:nvSpPr>
                <p:cNvPr id="7486" name="Google Shape;7486;p7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78"/>
              <p:cNvGrpSpPr/>
              <p:nvPr/>
            </p:nvGrpSpPr>
            <p:grpSpPr>
              <a:xfrm>
                <a:off x="1299324" y="2882501"/>
                <a:ext cx="103104" cy="1426186"/>
                <a:chOff x="5206863" y="3100904"/>
                <a:chExt cx="122758" cy="1698043"/>
              </a:xfrm>
            </p:grpSpPr>
            <p:sp>
              <p:nvSpPr>
                <p:cNvPr id="7494" name="Google Shape;7494;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78"/>
              <p:cNvGrpSpPr/>
              <p:nvPr/>
            </p:nvGrpSpPr>
            <p:grpSpPr>
              <a:xfrm>
                <a:off x="1786057" y="2882501"/>
                <a:ext cx="103104" cy="1426186"/>
                <a:chOff x="6006138" y="3143629"/>
                <a:chExt cx="122758" cy="1698043"/>
              </a:xfrm>
            </p:grpSpPr>
            <p:sp>
              <p:nvSpPr>
                <p:cNvPr id="7502" name="Google Shape;7502;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9" name="Google Shape;7509;p78"/>
              <p:cNvGrpSpPr/>
              <p:nvPr/>
            </p:nvGrpSpPr>
            <p:grpSpPr>
              <a:xfrm>
                <a:off x="2029422" y="2882501"/>
                <a:ext cx="103104" cy="1426186"/>
                <a:chOff x="6805413" y="3100904"/>
                <a:chExt cx="122758" cy="1698043"/>
              </a:xfrm>
            </p:grpSpPr>
            <p:sp>
              <p:nvSpPr>
                <p:cNvPr id="7510" name="Google Shape;7510;p7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78"/>
              <p:cNvGrpSpPr/>
              <p:nvPr/>
            </p:nvGrpSpPr>
            <p:grpSpPr>
              <a:xfrm>
                <a:off x="2272795" y="2882501"/>
                <a:ext cx="103104" cy="1426186"/>
                <a:chOff x="5206863" y="3100904"/>
                <a:chExt cx="122758" cy="1698043"/>
              </a:xfrm>
            </p:grpSpPr>
            <p:sp>
              <p:nvSpPr>
                <p:cNvPr id="7518" name="Google Shape;7518;p7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78"/>
              <p:cNvGrpSpPr/>
              <p:nvPr/>
            </p:nvGrpSpPr>
            <p:grpSpPr>
              <a:xfrm>
                <a:off x="1542694" y="2882501"/>
                <a:ext cx="103104" cy="1426186"/>
                <a:chOff x="6006138" y="3143629"/>
                <a:chExt cx="122758" cy="1698043"/>
              </a:xfrm>
            </p:grpSpPr>
            <p:sp>
              <p:nvSpPr>
                <p:cNvPr id="7526" name="Google Shape;7526;p7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533" name="Google Shape;7533;p78"/>
          <p:cNvGrpSpPr/>
          <p:nvPr/>
        </p:nvGrpSpPr>
        <p:grpSpPr>
          <a:xfrm>
            <a:off x="5671259" y="3305987"/>
            <a:ext cx="2749952" cy="870677"/>
            <a:chOff x="238125" y="1725700"/>
            <a:chExt cx="7139025" cy="2260325"/>
          </a:xfrm>
        </p:grpSpPr>
        <p:sp>
          <p:nvSpPr>
            <p:cNvPr id="7534" name="Google Shape;7534;p78"/>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8"/>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8"/>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8"/>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8"/>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8"/>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8"/>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8"/>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8"/>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8"/>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78"/>
          <p:cNvGrpSpPr/>
          <p:nvPr/>
        </p:nvGrpSpPr>
        <p:grpSpPr>
          <a:xfrm>
            <a:off x="5941423" y="2247733"/>
            <a:ext cx="1105452" cy="916747"/>
            <a:chOff x="5249100" y="1210600"/>
            <a:chExt cx="3502700" cy="2904775"/>
          </a:xfrm>
        </p:grpSpPr>
        <p:sp>
          <p:nvSpPr>
            <p:cNvPr id="7545" name="Google Shape;7545;p7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9" name="Google Shape;7549;p78"/>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550" name="Google Shape;7550;p78"/>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551" name="Google Shape;7551;p78"/>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552" name="Google Shape;7552;p78"/>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553" name="Google Shape;7553;p78"/>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78"/>
          <p:cNvGrpSpPr/>
          <p:nvPr/>
        </p:nvGrpSpPr>
        <p:grpSpPr>
          <a:xfrm>
            <a:off x="7123971" y="967151"/>
            <a:ext cx="1304650" cy="1124856"/>
            <a:chOff x="7287122" y="1165658"/>
            <a:chExt cx="1219413" cy="1051365"/>
          </a:xfrm>
        </p:grpSpPr>
        <p:grpSp>
          <p:nvGrpSpPr>
            <p:cNvPr id="7555" name="Google Shape;7555;p78"/>
            <p:cNvGrpSpPr/>
            <p:nvPr/>
          </p:nvGrpSpPr>
          <p:grpSpPr>
            <a:xfrm>
              <a:off x="7287122" y="1969723"/>
              <a:ext cx="1219413" cy="247300"/>
              <a:chOff x="7287122" y="1969723"/>
              <a:chExt cx="1219413" cy="247300"/>
            </a:xfrm>
          </p:grpSpPr>
          <p:sp>
            <p:nvSpPr>
              <p:cNvPr id="7556" name="Google Shape;7556;p7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7" name="Google Shape;7557;p78"/>
              <p:cNvGrpSpPr/>
              <p:nvPr/>
            </p:nvGrpSpPr>
            <p:grpSpPr>
              <a:xfrm>
                <a:off x="7287122" y="2063892"/>
                <a:ext cx="1151753" cy="73428"/>
                <a:chOff x="7287122" y="2063892"/>
                <a:chExt cx="1151753" cy="73428"/>
              </a:xfrm>
            </p:grpSpPr>
            <p:sp>
              <p:nvSpPr>
                <p:cNvPr id="7558" name="Google Shape;7558;p7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59" name="Google Shape;7559;p7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560" name="Google Shape;7560;p78"/>
            <p:cNvGrpSpPr/>
            <p:nvPr/>
          </p:nvGrpSpPr>
          <p:grpSpPr>
            <a:xfrm>
              <a:off x="7287122" y="1712201"/>
              <a:ext cx="1219403" cy="246767"/>
              <a:chOff x="7287122" y="1712201"/>
              <a:chExt cx="1219403" cy="246767"/>
            </a:xfrm>
          </p:grpSpPr>
          <p:sp>
            <p:nvSpPr>
              <p:cNvPr id="7561" name="Google Shape;7561;p7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2" name="Google Shape;7562;p78"/>
              <p:cNvGrpSpPr/>
              <p:nvPr/>
            </p:nvGrpSpPr>
            <p:grpSpPr>
              <a:xfrm>
                <a:off x="7287122" y="1842861"/>
                <a:ext cx="1005303" cy="73419"/>
                <a:chOff x="7287122" y="1842861"/>
                <a:chExt cx="1005303" cy="73419"/>
              </a:xfrm>
            </p:grpSpPr>
            <p:sp>
              <p:nvSpPr>
                <p:cNvPr id="7563" name="Google Shape;7563;p7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4" name="Google Shape;7564;p7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565" name="Google Shape;7565;p78"/>
            <p:cNvGrpSpPr/>
            <p:nvPr/>
          </p:nvGrpSpPr>
          <p:grpSpPr>
            <a:xfrm>
              <a:off x="7287122" y="1447520"/>
              <a:ext cx="1219403" cy="286667"/>
              <a:chOff x="7287122" y="1447520"/>
              <a:chExt cx="1219403" cy="286667"/>
            </a:xfrm>
          </p:grpSpPr>
          <p:sp>
            <p:nvSpPr>
              <p:cNvPr id="7566" name="Google Shape;7566;p7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7" name="Google Shape;7567;p78"/>
              <p:cNvGrpSpPr/>
              <p:nvPr/>
            </p:nvGrpSpPr>
            <p:grpSpPr>
              <a:xfrm>
                <a:off x="7287122" y="1581977"/>
                <a:ext cx="852803" cy="73428"/>
                <a:chOff x="7287122" y="1581977"/>
                <a:chExt cx="852803" cy="73428"/>
              </a:xfrm>
            </p:grpSpPr>
            <p:sp>
              <p:nvSpPr>
                <p:cNvPr id="7568" name="Google Shape;7568;p7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69" name="Google Shape;7569;p7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570" name="Google Shape;7570;p78"/>
            <p:cNvGrpSpPr/>
            <p:nvPr/>
          </p:nvGrpSpPr>
          <p:grpSpPr>
            <a:xfrm>
              <a:off x="7287122" y="1165658"/>
              <a:ext cx="1219403" cy="344253"/>
              <a:chOff x="7287122" y="1165658"/>
              <a:chExt cx="1219403" cy="344253"/>
            </a:xfrm>
          </p:grpSpPr>
          <p:sp>
            <p:nvSpPr>
              <p:cNvPr id="7571" name="Google Shape;7571;p7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72" name="Google Shape;7572;p78"/>
              <p:cNvGrpSpPr/>
              <p:nvPr/>
            </p:nvGrpSpPr>
            <p:grpSpPr>
              <a:xfrm>
                <a:off x="7287122" y="1341025"/>
                <a:ext cx="695703" cy="73419"/>
                <a:chOff x="7287122" y="1341025"/>
                <a:chExt cx="695703" cy="73419"/>
              </a:xfrm>
            </p:grpSpPr>
            <p:sp>
              <p:nvSpPr>
                <p:cNvPr id="7573" name="Google Shape;7573;p7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74" name="Google Shape;7574;p7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575" name="Google Shape;7575;p78"/>
          <p:cNvGrpSpPr/>
          <p:nvPr/>
        </p:nvGrpSpPr>
        <p:grpSpPr>
          <a:xfrm>
            <a:off x="5790463" y="973174"/>
            <a:ext cx="1397729" cy="1098540"/>
            <a:chOff x="5900602" y="1193063"/>
            <a:chExt cx="1299851" cy="1021707"/>
          </a:xfrm>
        </p:grpSpPr>
        <p:grpSp>
          <p:nvGrpSpPr>
            <p:cNvPr id="7576" name="Google Shape;7576;p78"/>
            <p:cNvGrpSpPr/>
            <p:nvPr/>
          </p:nvGrpSpPr>
          <p:grpSpPr>
            <a:xfrm>
              <a:off x="6520337" y="1193063"/>
              <a:ext cx="341815" cy="799959"/>
              <a:chOff x="6520337" y="1193063"/>
              <a:chExt cx="341815" cy="799959"/>
            </a:xfrm>
          </p:grpSpPr>
          <p:grpSp>
            <p:nvGrpSpPr>
              <p:cNvPr id="7577" name="Google Shape;7577;p78"/>
              <p:cNvGrpSpPr/>
              <p:nvPr/>
            </p:nvGrpSpPr>
            <p:grpSpPr>
              <a:xfrm>
                <a:off x="6520337" y="1589527"/>
                <a:ext cx="213950" cy="403494"/>
                <a:chOff x="6520337" y="1589527"/>
                <a:chExt cx="213950" cy="403494"/>
              </a:xfrm>
            </p:grpSpPr>
            <p:sp>
              <p:nvSpPr>
                <p:cNvPr id="7578" name="Google Shape;7578;p7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8"/>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78"/>
              <p:cNvGrpSpPr/>
              <p:nvPr/>
            </p:nvGrpSpPr>
            <p:grpSpPr>
              <a:xfrm>
                <a:off x="6577204" y="1193063"/>
                <a:ext cx="284947" cy="464512"/>
                <a:chOff x="6577204" y="1193063"/>
                <a:chExt cx="284947" cy="464512"/>
              </a:xfrm>
            </p:grpSpPr>
            <p:sp>
              <p:nvSpPr>
                <p:cNvPr id="7581" name="Google Shape;7581;p7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2" name="Google Shape;7582;p78"/>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583" name="Google Shape;7583;p78"/>
            <p:cNvGrpSpPr/>
            <p:nvPr/>
          </p:nvGrpSpPr>
          <p:grpSpPr>
            <a:xfrm>
              <a:off x="6238903" y="1193063"/>
              <a:ext cx="300475" cy="900152"/>
              <a:chOff x="6238903" y="1193063"/>
              <a:chExt cx="300475" cy="900152"/>
            </a:xfrm>
          </p:grpSpPr>
          <p:grpSp>
            <p:nvGrpSpPr>
              <p:cNvPr id="7584" name="Google Shape;7584;p78"/>
              <p:cNvGrpSpPr/>
              <p:nvPr/>
            </p:nvGrpSpPr>
            <p:grpSpPr>
              <a:xfrm>
                <a:off x="6290865" y="1489315"/>
                <a:ext cx="248514" cy="603900"/>
                <a:chOff x="6290865" y="1489315"/>
                <a:chExt cx="248514" cy="603900"/>
              </a:xfrm>
            </p:grpSpPr>
            <p:sp>
              <p:nvSpPr>
                <p:cNvPr id="7585" name="Google Shape;7585;p7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8"/>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7" name="Google Shape;7587;p78"/>
              <p:cNvGrpSpPr/>
              <p:nvPr/>
            </p:nvGrpSpPr>
            <p:grpSpPr>
              <a:xfrm>
                <a:off x="6238903" y="1193063"/>
                <a:ext cx="284947" cy="333087"/>
                <a:chOff x="6238903" y="1193063"/>
                <a:chExt cx="284947" cy="333087"/>
              </a:xfrm>
            </p:grpSpPr>
            <p:sp>
              <p:nvSpPr>
                <p:cNvPr id="7588" name="Google Shape;7588;p7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89" name="Google Shape;7589;p78"/>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590" name="Google Shape;7590;p78"/>
            <p:cNvGrpSpPr/>
            <p:nvPr/>
          </p:nvGrpSpPr>
          <p:grpSpPr>
            <a:xfrm>
              <a:off x="5900602" y="1193063"/>
              <a:ext cx="444345" cy="1021707"/>
              <a:chOff x="5900602" y="1193063"/>
              <a:chExt cx="444345" cy="1021707"/>
            </a:xfrm>
          </p:grpSpPr>
          <p:grpSp>
            <p:nvGrpSpPr>
              <p:cNvPr id="7591" name="Google Shape;7591;p78"/>
              <p:cNvGrpSpPr/>
              <p:nvPr/>
            </p:nvGrpSpPr>
            <p:grpSpPr>
              <a:xfrm>
                <a:off x="6046501" y="1367785"/>
                <a:ext cx="298446" cy="846986"/>
                <a:chOff x="6046501" y="1367785"/>
                <a:chExt cx="298446" cy="846986"/>
              </a:xfrm>
            </p:grpSpPr>
            <p:sp>
              <p:nvSpPr>
                <p:cNvPr id="7592" name="Google Shape;7592;p7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8"/>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4" name="Google Shape;7594;p78"/>
              <p:cNvGrpSpPr/>
              <p:nvPr/>
            </p:nvGrpSpPr>
            <p:grpSpPr>
              <a:xfrm>
                <a:off x="5900602" y="1193063"/>
                <a:ext cx="284947" cy="182312"/>
                <a:chOff x="5900602" y="1193063"/>
                <a:chExt cx="284947" cy="182312"/>
              </a:xfrm>
            </p:grpSpPr>
            <p:sp>
              <p:nvSpPr>
                <p:cNvPr id="7595" name="Google Shape;7595;p7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96" name="Google Shape;7596;p7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597" name="Google Shape;7597;p78"/>
            <p:cNvGrpSpPr/>
            <p:nvPr/>
          </p:nvGrpSpPr>
          <p:grpSpPr>
            <a:xfrm>
              <a:off x="6738300" y="1193063"/>
              <a:ext cx="462153" cy="707634"/>
              <a:chOff x="6738300" y="1193063"/>
              <a:chExt cx="462153" cy="707634"/>
            </a:xfrm>
          </p:grpSpPr>
          <p:grpSp>
            <p:nvGrpSpPr>
              <p:cNvPr id="7598" name="Google Shape;7598;p78"/>
              <p:cNvGrpSpPr/>
              <p:nvPr/>
            </p:nvGrpSpPr>
            <p:grpSpPr>
              <a:xfrm>
                <a:off x="6915505" y="1193063"/>
                <a:ext cx="284947" cy="597387"/>
                <a:chOff x="6915505" y="1193063"/>
                <a:chExt cx="284947" cy="597387"/>
              </a:xfrm>
            </p:grpSpPr>
            <p:sp>
              <p:nvSpPr>
                <p:cNvPr id="7599" name="Google Shape;7599;p7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00" name="Google Shape;7600;p78"/>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601" name="Google Shape;7601;p78"/>
              <p:cNvGrpSpPr/>
              <p:nvPr/>
            </p:nvGrpSpPr>
            <p:grpSpPr>
              <a:xfrm>
                <a:off x="6738300" y="1684725"/>
                <a:ext cx="230066" cy="215971"/>
                <a:chOff x="6738300" y="1684725"/>
                <a:chExt cx="230066" cy="215971"/>
              </a:xfrm>
            </p:grpSpPr>
            <p:sp>
              <p:nvSpPr>
                <p:cNvPr id="7602" name="Google Shape;7602;p78"/>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8"/>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607" name="Shape 7607"/>
        <p:cNvGrpSpPr/>
        <p:nvPr/>
      </p:nvGrpSpPr>
      <p:grpSpPr>
        <a:xfrm>
          <a:off x="0" y="0"/>
          <a:ext cx="0" cy="0"/>
          <a:chOff x="0" y="0"/>
          <a:chExt cx="0" cy="0"/>
        </a:xfrm>
      </p:grpSpPr>
      <p:grpSp>
        <p:nvGrpSpPr>
          <p:cNvPr id="7608" name="Google Shape;7608;p79"/>
          <p:cNvGrpSpPr/>
          <p:nvPr/>
        </p:nvGrpSpPr>
        <p:grpSpPr>
          <a:xfrm>
            <a:off x="839307" y="2318098"/>
            <a:ext cx="387992" cy="329326"/>
            <a:chOff x="839307" y="2318098"/>
            <a:chExt cx="387992" cy="329326"/>
          </a:xfrm>
        </p:grpSpPr>
        <p:sp>
          <p:nvSpPr>
            <p:cNvPr id="7609" name="Google Shape;7609;p79"/>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9"/>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9"/>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9"/>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9"/>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9"/>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9"/>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9"/>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9"/>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9"/>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9" name="Google Shape;7619;p79"/>
          <p:cNvGrpSpPr/>
          <p:nvPr/>
        </p:nvGrpSpPr>
        <p:grpSpPr>
          <a:xfrm>
            <a:off x="1414990" y="2289671"/>
            <a:ext cx="387073" cy="385996"/>
            <a:chOff x="1414990" y="2289671"/>
            <a:chExt cx="387073" cy="385996"/>
          </a:xfrm>
        </p:grpSpPr>
        <p:sp>
          <p:nvSpPr>
            <p:cNvPr id="7620" name="Google Shape;7620;p79"/>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9"/>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9"/>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9"/>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9"/>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9"/>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9"/>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9"/>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9"/>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9"/>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9"/>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9"/>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9"/>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9"/>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9"/>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9"/>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9"/>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9"/>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79"/>
          <p:cNvGrpSpPr/>
          <p:nvPr/>
        </p:nvGrpSpPr>
        <p:grpSpPr>
          <a:xfrm>
            <a:off x="1989911" y="2306065"/>
            <a:ext cx="387099" cy="353207"/>
            <a:chOff x="1989911" y="2306065"/>
            <a:chExt cx="387099" cy="353207"/>
          </a:xfrm>
        </p:grpSpPr>
        <p:sp>
          <p:nvSpPr>
            <p:cNvPr id="7639" name="Google Shape;7639;p79"/>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9"/>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9"/>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9"/>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9"/>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9"/>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9"/>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6" name="Google Shape;7646;p79"/>
          <p:cNvGrpSpPr/>
          <p:nvPr/>
        </p:nvGrpSpPr>
        <p:grpSpPr>
          <a:xfrm>
            <a:off x="2593102" y="2288778"/>
            <a:ext cx="204663" cy="363007"/>
            <a:chOff x="2593102" y="2288778"/>
            <a:chExt cx="204663" cy="363007"/>
          </a:xfrm>
        </p:grpSpPr>
        <p:sp>
          <p:nvSpPr>
            <p:cNvPr id="7647" name="Google Shape;7647;p79"/>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9"/>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9"/>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9"/>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9"/>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9"/>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9"/>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9"/>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9"/>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6" name="Google Shape;7656;p79"/>
          <p:cNvGrpSpPr/>
          <p:nvPr/>
        </p:nvGrpSpPr>
        <p:grpSpPr>
          <a:xfrm>
            <a:off x="2970874" y="2329763"/>
            <a:ext cx="403651" cy="305996"/>
            <a:chOff x="2970874" y="2329763"/>
            <a:chExt cx="403651" cy="305996"/>
          </a:xfrm>
        </p:grpSpPr>
        <p:sp>
          <p:nvSpPr>
            <p:cNvPr id="7657" name="Google Shape;7657;p79"/>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9"/>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9"/>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9"/>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9"/>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9"/>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9"/>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9"/>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9"/>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6" name="Google Shape;7666;p79"/>
          <p:cNvGrpSpPr/>
          <p:nvPr/>
        </p:nvGrpSpPr>
        <p:grpSpPr>
          <a:xfrm>
            <a:off x="3545795" y="2318755"/>
            <a:ext cx="387835" cy="327933"/>
            <a:chOff x="3545795" y="2318755"/>
            <a:chExt cx="387835" cy="327933"/>
          </a:xfrm>
        </p:grpSpPr>
        <p:sp>
          <p:nvSpPr>
            <p:cNvPr id="7667" name="Google Shape;7667;p79"/>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9"/>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9"/>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0" name="Google Shape;7670;p79"/>
            <p:cNvGrpSpPr/>
            <p:nvPr/>
          </p:nvGrpSpPr>
          <p:grpSpPr>
            <a:xfrm>
              <a:off x="3545795" y="2322301"/>
              <a:ext cx="387835" cy="324387"/>
              <a:chOff x="3545795" y="2322301"/>
              <a:chExt cx="387835" cy="324387"/>
            </a:xfrm>
          </p:grpSpPr>
          <p:sp>
            <p:nvSpPr>
              <p:cNvPr id="7671" name="Google Shape;7671;p79"/>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9"/>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9"/>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9"/>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9"/>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9"/>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9"/>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78" name="Google Shape;7678;p79"/>
          <p:cNvGrpSpPr/>
          <p:nvPr/>
        </p:nvGrpSpPr>
        <p:grpSpPr>
          <a:xfrm>
            <a:off x="4718468" y="2306984"/>
            <a:ext cx="364294" cy="351552"/>
            <a:chOff x="4718468" y="2306984"/>
            <a:chExt cx="364294" cy="351552"/>
          </a:xfrm>
        </p:grpSpPr>
        <p:sp>
          <p:nvSpPr>
            <p:cNvPr id="7679" name="Google Shape;7679;p79"/>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9"/>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9"/>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9"/>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9"/>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9"/>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9"/>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9"/>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9"/>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9"/>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9" name="Google Shape;7689;p79"/>
          <p:cNvGrpSpPr/>
          <p:nvPr/>
        </p:nvGrpSpPr>
        <p:grpSpPr>
          <a:xfrm>
            <a:off x="4147908" y="2303017"/>
            <a:ext cx="361194" cy="359355"/>
            <a:chOff x="4147908" y="2303017"/>
            <a:chExt cx="361194" cy="359355"/>
          </a:xfrm>
        </p:grpSpPr>
        <p:sp>
          <p:nvSpPr>
            <p:cNvPr id="7690" name="Google Shape;7690;p79"/>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9"/>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9"/>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9"/>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9"/>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9"/>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9"/>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9"/>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9"/>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9"/>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9"/>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9"/>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9"/>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9"/>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79"/>
          <p:cNvGrpSpPr/>
          <p:nvPr/>
        </p:nvGrpSpPr>
        <p:grpSpPr>
          <a:xfrm>
            <a:off x="5292128" y="2299891"/>
            <a:ext cx="367027" cy="365214"/>
            <a:chOff x="5292128" y="2299891"/>
            <a:chExt cx="367027" cy="365214"/>
          </a:xfrm>
        </p:grpSpPr>
        <p:sp>
          <p:nvSpPr>
            <p:cNvPr id="7705" name="Google Shape;7705;p79"/>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9"/>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9"/>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9"/>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9"/>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9"/>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79"/>
          <p:cNvGrpSpPr/>
          <p:nvPr/>
        </p:nvGrpSpPr>
        <p:grpSpPr>
          <a:xfrm>
            <a:off x="5873617" y="2309901"/>
            <a:ext cx="345720" cy="345720"/>
            <a:chOff x="5873617" y="2309901"/>
            <a:chExt cx="345720" cy="345720"/>
          </a:xfrm>
        </p:grpSpPr>
        <p:sp>
          <p:nvSpPr>
            <p:cNvPr id="7712" name="Google Shape;7712;p79"/>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9"/>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9"/>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9"/>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9"/>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9"/>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9"/>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9"/>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9"/>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9"/>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9"/>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9"/>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9"/>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9"/>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9"/>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9"/>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9"/>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9"/>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9"/>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79"/>
          <p:cNvGrpSpPr/>
          <p:nvPr/>
        </p:nvGrpSpPr>
        <p:grpSpPr>
          <a:xfrm>
            <a:off x="6863329" y="2297710"/>
            <a:ext cx="391460" cy="370127"/>
            <a:chOff x="6863329" y="2297710"/>
            <a:chExt cx="391460" cy="370127"/>
          </a:xfrm>
        </p:grpSpPr>
        <p:sp>
          <p:nvSpPr>
            <p:cNvPr id="7732" name="Google Shape;7732;p79"/>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9"/>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9"/>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9"/>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9"/>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9"/>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9"/>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9"/>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9"/>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1" name="Google Shape;7741;p79"/>
          <p:cNvGrpSpPr/>
          <p:nvPr/>
        </p:nvGrpSpPr>
        <p:grpSpPr>
          <a:xfrm>
            <a:off x="7421488" y="2318518"/>
            <a:ext cx="342620" cy="328459"/>
            <a:chOff x="7421488" y="2318518"/>
            <a:chExt cx="342620" cy="328459"/>
          </a:xfrm>
        </p:grpSpPr>
        <p:sp>
          <p:nvSpPr>
            <p:cNvPr id="7742" name="Google Shape;7742;p79"/>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9"/>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9"/>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9"/>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9"/>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9"/>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9"/>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9" name="Google Shape;7749;p79"/>
          <p:cNvGrpSpPr/>
          <p:nvPr/>
        </p:nvGrpSpPr>
        <p:grpSpPr>
          <a:xfrm>
            <a:off x="2508373" y="2779889"/>
            <a:ext cx="337523" cy="337680"/>
            <a:chOff x="2508373" y="2779889"/>
            <a:chExt cx="337523" cy="337680"/>
          </a:xfrm>
        </p:grpSpPr>
        <p:sp>
          <p:nvSpPr>
            <p:cNvPr id="7750" name="Google Shape;7750;p79"/>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9"/>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9"/>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9"/>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9"/>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9"/>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6" name="Google Shape;7756;p79"/>
          <p:cNvGrpSpPr/>
          <p:nvPr/>
        </p:nvGrpSpPr>
        <p:grpSpPr>
          <a:xfrm>
            <a:off x="1884401" y="4141593"/>
            <a:ext cx="410613" cy="372229"/>
            <a:chOff x="1884401" y="4141593"/>
            <a:chExt cx="410613" cy="372229"/>
          </a:xfrm>
        </p:grpSpPr>
        <p:sp>
          <p:nvSpPr>
            <p:cNvPr id="7757" name="Google Shape;7757;p79"/>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9"/>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9"/>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9"/>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9"/>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9"/>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9"/>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4" name="Google Shape;7764;p79"/>
          <p:cNvGrpSpPr/>
          <p:nvPr/>
        </p:nvGrpSpPr>
        <p:grpSpPr>
          <a:xfrm>
            <a:off x="1430832" y="2773689"/>
            <a:ext cx="294515" cy="349897"/>
            <a:chOff x="1430832" y="2773689"/>
            <a:chExt cx="294515" cy="349897"/>
          </a:xfrm>
        </p:grpSpPr>
        <p:sp>
          <p:nvSpPr>
            <p:cNvPr id="7765" name="Google Shape;7765;p79"/>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9"/>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9"/>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9"/>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9"/>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9"/>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9"/>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9"/>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9"/>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9"/>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9"/>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9"/>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9"/>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8" name="Google Shape;7778;p79"/>
          <p:cNvGrpSpPr/>
          <p:nvPr/>
        </p:nvGrpSpPr>
        <p:grpSpPr>
          <a:xfrm>
            <a:off x="3082217" y="2788586"/>
            <a:ext cx="288866" cy="320236"/>
            <a:chOff x="3082217" y="2788586"/>
            <a:chExt cx="288866" cy="320236"/>
          </a:xfrm>
        </p:grpSpPr>
        <p:sp>
          <p:nvSpPr>
            <p:cNvPr id="7779" name="Google Shape;7779;p79"/>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9"/>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9"/>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9"/>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9"/>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9"/>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9"/>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79"/>
          <p:cNvGrpSpPr/>
          <p:nvPr/>
        </p:nvGrpSpPr>
        <p:grpSpPr>
          <a:xfrm>
            <a:off x="3610557" y="2780704"/>
            <a:ext cx="325017" cy="336052"/>
            <a:chOff x="3610557" y="2780704"/>
            <a:chExt cx="325017" cy="336052"/>
          </a:xfrm>
        </p:grpSpPr>
        <p:sp>
          <p:nvSpPr>
            <p:cNvPr id="7787" name="Google Shape;7787;p79"/>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9"/>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9"/>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0" name="Google Shape;7790;p79"/>
          <p:cNvGrpSpPr/>
          <p:nvPr/>
        </p:nvGrpSpPr>
        <p:grpSpPr>
          <a:xfrm>
            <a:off x="4179067" y="2811495"/>
            <a:ext cx="286475" cy="274390"/>
            <a:chOff x="4179067" y="2811495"/>
            <a:chExt cx="286475" cy="274390"/>
          </a:xfrm>
        </p:grpSpPr>
        <p:sp>
          <p:nvSpPr>
            <p:cNvPr id="7791" name="Google Shape;7791;p79"/>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9"/>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9"/>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9"/>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9"/>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9"/>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9"/>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9"/>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9"/>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0" name="Google Shape;7800;p79"/>
          <p:cNvGrpSpPr/>
          <p:nvPr/>
        </p:nvGrpSpPr>
        <p:grpSpPr>
          <a:xfrm>
            <a:off x="4686757" y="2762156"/>
            <a:ext cx="371047" cy="374199"/>
            <a:chOff x="4686757" y="2762156"/>
            <a:chExt cx="371047" cy="374199"/>
          </a:xfrm>
        </p:grpSpPr>
        <p:sp>
          <p:nvSpPr>
            <p:cNvPr id="7801" name="Google Shape;7801;p79"/>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9"/>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9"/>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9"/>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9"/>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9"/>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9"/>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79"/>
          <p:cNvGrpSpPr/>
          <p:nvPr/>
        </p:nvGrpSpPr>
        <p:grpSpPr>
          <a:xfrm>
            <a:off x="5221613" y="2784802"/>
            <a:ext cx="406567" cy="327855"/>
            <a:chOff x="5221613" y="2784802"/>
            <a:chExt cx="406567" cy="327855"/>
          </a:xfrm>
        </p:grpSpPr>
        <p:sp>
          <p:nvSpPr>
            <p:cNvPr id="7809" name="Google Shape;7809;p79"/>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9"/>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9"/>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9"/>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9"/>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9"/>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9"/>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9"/>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9"/>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9"/>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9"/>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9"/>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9"/>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9"/>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9"/>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9"/>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9"/>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9"/>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9"/>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9"/>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9"/>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9"/>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9"/>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9"/>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9"/>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9"/>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9"/>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9"/>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9"/>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9"/>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79"/>
          <p:cNvGrpSpPr/>
          <p:nvPr/>
        </p:nvGrpSpPr>
        <p:grpSpPr>
          <a:xfrm>
            <a:off x="5812586" y="2760921"/>
            <a:ext cx="303605" cy="375434"/>
            <a:chOff x="5812586" y="2760921"/>
            <a:chExt cx="303605" cy="375434"/>
          </a:xfrm>
        </p:grpSpPr>
        <p:sp>
          <p:nvSpPr>
            <p:cNvPr id="7840" name="Google Shape;7840;p79"/>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9"/>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9"/>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9"/>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9"/>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9"/>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9"/>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9"/>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9"/>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9"/>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9"/>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1" name="Google Shape;7851;p79"/>
          <p:cNvGrpSpPr/>
          <p:nvPr/>
        </p:nvGrpSpPr>
        <p:grpSpPr>
          <a:xfrm>
            <a:off x="6334673" y="2759633"/>
            <a:ext cx="378508" cy="378166"/>
            <a:chOff x="6334673" y="2759633"/>
            <a:chExt cx="378508" cy="378166"/>
          </a:xfrm>
        </p:grpSpPr>
        <p:sp>
          <p:nvSpPr>
            <p:cNvPr id="7852" name="Google Shape;7852;p79"/>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9"/>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9"/>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9"/>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79"/>
          <p:cNvGrpSpPr/>
          <p:nvPr/>
        </p:nvGrpSpPr>
        <p:grpSpPr>
          <a:xfrm>
            <a:off x="8012645" y="2806477"/>
            <a:ext cx="319763" cy="284505"/>
            <a:chOff x="8012645" y="2806477"/>
            <a:chExt cx="319763" cy="284505"/>
          </a:xfrm>
        </p:grpSpPr>
        <p:sp>
          <p:nvSpPr>
            <p:cNvPr id="7857" name="Google Shape;7857;p79"/>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9"/>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9"/>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9"/>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9"/>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9"/>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9"/>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9"/>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9"/>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9"/>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79"/>
          <p:cNvGrpSpPr/>
          <p:nvPr/>
        </p:nvGrpSpPr>
        <p:grpSpPr>
          <a:xfrm>
            <a:off x="2454435" y="4162138"/>
            <a:ext cx="385339" cy="388071"/>
            <a:chOff x="2454435" y="4162138"/>
            <a:chExt cx="385339" cy="388071"/>
          </a:xfrm>
        </p:grpSpPr>
        <p:sp>
          <p:nvSpPr>
            <p:cNvPr id="7868" name="Google Shape;7868;p79"/>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9"/>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9"/>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9"/>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9"/>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9"/>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9"/>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9"/>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9"/>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9"/>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9"/>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79"/>
          <p:cNvGrpSpPr/>
          <p:nvPr/>
        </p:nvGrpSpPr>
        <p:grpSpPr>
          <a:xfrm>
            <a:off x="3601939" y="4161192"/>
            <a:ext cx="275178" cy="388912"/>
            <a:chOff x="3601939" y="4161192"/>
            <a:chExt cx="275178" cy="388912"/>
          </a:xfrm>
        </p:grpSpPr>
        <p:sp>
          <p:nvSpPr>
            <p:cNvPr id="7880" name="Google Shape;7880;p79"/>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9"/>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9"/>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9"/>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9"/>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9"/>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9"/>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9"/>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9"/>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9"/>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0" name="Google Shape;7890;p79"/>
          <p:cNvGrpSpPr/>
          <p:nvPr/>
        </p:nvGrpSpPr>
        <p:grpSpPr>
          <a:xfrm>
            <a:off x="836023" y="3215146"/>
            <a:ext cx="375802" cy="371677"/>
            <a:chOff x="836023" y="3215146"/>
            <a:chExt cx="375802" cy="371677"/>
          </a:xfrm>
        </p:grpSpPr>
        <p:sp>
          <p:nvSpPr>
            <p:cNvPr id="7891" name="Google Shape;7891;p79"/>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9"/>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9"/>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9"/>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9"/>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9"/>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9"/>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9"/>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9"/>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9"/>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9"/>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9"/>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9"/>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9"/>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9"/>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9"/>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7" name="Google Shape;7907;p79"/>
          <p:cNvGrpSpPr/>
          <p:nvPr/>
        </p:nvGrpSpPr>
        <p:grpSpPr>
          <a:xfrm>
            <a:off x="1356297" y="3210890"/>
            <a:ext cx="431368" cy="380189"/>
            <a:chOff x="1356297" y="3210890"/>
            <a:chExt cx="431368" cy="380189"/>
          </a:xfrm>
        </p:grpSpPr>
        <p:sp>
          <p:nvSpPr>
            <p:cNvPr id="7908" name="Google Shape;7908;p79"/>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9"/>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9"/>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9"/>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9"/>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9"/>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9"/>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9"/>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9"/>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9"/>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9"/>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9"/>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9"/>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1" name="Google Shape;7921;p79"/>
          <p:cNvGrpSpPr/>
          <p:nvPr/>
        </p:nvGrpSpPr>
        <p:grpSpPr>
          <a:xfrm>
            <a:off x="1903737" y="3215540"/>
            <a:ext cx="411874" cy="370731"/>
            <a:chOff x="1903737" y="3215540"/>
            <a:chExt cx="411874" cy="370731"/>
          </a:xfrm>
        </p:grpSpPr>
        <p:sp>
          <p:nvSpPr>
            <p:cNvPr id="7922" name="Google Shape;7922;p79"/>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9"/>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9"/>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9"/>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9"/>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9"/>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9"/>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9"/>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9"/>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1" name="Google Shape;7931;p79"/>
          <p:cNvGrpSpPr/>
          <p:nvPr/>
        </p:nvGrpSpPr>
        <p:grpSpPr>
          <a:xfrm>
            <a:off x="2468465" y="3248854"/>
            <a:ext cx="397818" cy="304078"/>
            <a:chOff x="2468465" y="3248854"/>
            <a:chExt cx="397818" cy="304078"/>
          </a:xfrm>
        </p:grpSpPr>
        <p:sp>
          <p:nvSpPr>
            <p:cNvPr id="7932" name="Google Shape;7932;p79"/>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9"/>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9"/>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9"/>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9"/>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9"/>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79"/>
          <p:cNvGrpSpPr/>
          <p:nvPr/>
        </p:nvGrpSpPr>
        <p:grpSpPr>
          <a:xfrm>
            <a:off x="3017166" y="3216013"/>
            <a:ext cx="394376" cy="369812"/>
            <a:chOff x="3017166" y="3216013"/>
            <a:chExt cx="394376" cy="369812"/>
          </a:xfrm>
        </p:grpSpPr>
        <p:sp>
          <p:nvSpPr>
            <p:cNvPr id="7939" name="Google Shape;7939;p79"/>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9"/>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1" name="Google Shape;7941;p79"/>
          <p:cNvGrpSpPr/>
          <p:nvPr/>
        </p:nvGrpSpPr>
        <p:grpSpPr>
          <a:xfrm>
            <a:off x="4210043" y="3213228"/>
            <a:ext cx="199014" cy="375408"/>
            <a:chOff x="4210043" y="3213228"/>
            <a:chExt cx="199014" cy="375408"/>
          </a:xfrm>
        </p:grpSpPr>
        <p:sp>
          <p:nvSpPr>
            <p:cNvPr id="7942" name="Google Shape;7942;p79"/>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9"/>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9"/>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9"/>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9"/>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9"/>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9"/>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9"/>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9"/>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9"/>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2" name="Google Shape;7952;p79"/>
          <p:cNvGrpSpPr/>
          <p:nvPr/>
        </p:nvGrpSpPr>
        <p:grpSpPr>
          <a:xfrm>
            <a:off x="4818146" y="3203323"/>
            <a:ext cx="77845" cy="395165"/>
            <a:chOff x="4818146" y="3203323"/>
            <a:chExt cx="77845" cy="395165"/>
          </a:xfrm>
        </p:grpSpPr>
        <p:sp>
          <p:nvSpPr>
            <p:cNvPr id="7953" name="Google Shape;7953;p79"/>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9"/>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9"/>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9"/>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9"/>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9"/>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9"/>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9"/>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1" name="Google Shape;7961;p79"/>
          <p:cNvGrpSpPr/>
          <p:nvPr/>
        </p:nvGrpSpPr>
        <p:grpSpPr>
          <a:xfrm>
            <a:off x="5228890" y="3235428"/>
            <a:ext cx="344091" cy="332767"/>
            <a:chOff x="5228890" y="3235428"/>
            <a:chExt cx="344091" cy="332767"/>
          </a:xfrm>
        </p:grpSpPr>
        <p:sp>
          <p:nvSpPr>
            <p:cNvPr id="7962" name="Google Shape;7962;p79"/>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9"/>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9"/>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9"/>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9"/>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7" name="Google Shape;7967;p79"/>
          <p:cNvGrpSpPr/>
          <p:nvPr/>
        </p:nvGrpSpPr>
        <p:grpSpPr>
          <a:xfrm>
            <a:off x="5757913" y="3227047"/>
            <a:ext cx="388544" cy="347927"/>
            <a:chOff x="5757913" y="3227047"/>
            <a:chExt cx="388544" cy="347927"/>
          </a:xfrm>
        </p:grpSpPr>
        <p:sp>
          <p:nvSpPr>
            <p:cNvPr id="7968" name="Google Shape;7968;p79"/>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9"/>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70" name="Google Shape;7970;p79"/>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9"/>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9"/>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9"/>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9"/>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9"/>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9"/>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9"/>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9"/>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9"/>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9"/>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9"/>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9"/>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9"/>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9"/>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9"/>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86" name="Google Shape;7986;p79"/>
          <p:cNvGrpSpPr/>
          <p:nvPr/>
        </p:nvGrpSpPr>
        <p:grpSpPr>
          <a:xfrm>
            <a:off x="7414946" y="3220873"/>
            <a:ext cx="360091" cy="360117"/>
            <a:chOff x="7414946" y="3220873"/>
            <a:chExt cx="360091" cy="360117"/>
          </a:xfrm>
        </p:grpSpPr>
        <p:sp>
          <p:nvSpPr>
            <p:cNvPr id="7987" name="Google Shape;7987;p79"/>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9"/>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9"/>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9"/>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9"/>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9"/>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9"/>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9"/>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9"/>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9"/>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9"/>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79"/>
          <p:cNvGrpSpPr/>
          <p:nvPr/>
        </p:nvGrpSpPr>
        <p:grpSpPr>
          <a:xfrm>
            <a:off x="8027227" y="3215041"/>
            <a:ext cx="231829" cy="371782"/>
            <a:chOff x="8027227" y="3215041"/>
            <a:chExt cx="231829" cy="371782"/>
          </a:xfrm>
        </p:grpSpPr>
        <p:sp>
          <p:nvSpPr>
            <p:cNvPr id="7999" name="Google Shape;7999;p79"/>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9"/>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9"/>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9"/>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9"/>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9"/>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9"/>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9"/>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9"/>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9"/>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79"/>
          <p:cNvGrpSpPr/>
          <p:nvPr/>
        </p:nvGrpSpPr>
        <p:grpSpPr>
          <a:xfrm>
            <a:off x="4093603" y="4146138"/>
            <a:ext cx="395638" cy="420544"/>
            <a:chOff x="4093603" y="4146138"/>
            <a:chExt cx="395638" cy="420544"/>
          </a:xfrm>
        </p:grpSpPr>
        <p:sp>
          <p:nvSpPr>
            <p:cNvPr id="8010" name="Google Shape;8010;p79"/>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9"/>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9"/>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9"/>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9"/>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9"/>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9"/>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9"/>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9"/>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9"/>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9"/>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9"/>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9"/>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9"/>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9"/>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9"/>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9"/>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79"/>
          <p:cNvGrpSpPr/>
          <p:nvPr/>
        </p:nvGrpSpPr>
        <p:grpSpPr>
          <a:xfrm>
            <a:off x="4644406" y="4162322"/>
            <a:ext cx="392065" cy="387887"/>
            <a:chOff x="4644406" y="4162322"/>
            <a:chExt cx="392065" cy="387887"/>
          </a:xfrm>
        </p:grpSpPr>
        <p:sp>
          <p:nvSpPr>
            <p:cNvPr id="8028" name="Google Shape;8028;p79"/>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9"/>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9"/>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9"/>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9"/>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9"/>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4" name="Google Shape;8034;p79"/>
          <p:cNvGrpSpPr/>
          <p:nvPr/>
        </p:nvGrpSpPr>
        <p:grpSpPr>
          <a:xfrm>
            <a:off x="5728383" y="4221698"/>
            <a:ext cx="417128" cy="269162"/>
            <a:chOff x="5728383" y="4221698"/>
            <a:chExt cx="417128" cy="269162"/>
          </a:xfrm>
        </p:grpSpPr>
        <p:sp>
          <p:nvSpPr>
            <p:cNvPr id="8035" name="Google Shape;8035;p79"/>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9"/>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9"/>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9"/>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9"/>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9"/>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9"/>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9"/>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9"/>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9"/>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9"/>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9"/>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7" name="Google Shape;8047;p79"/>
          <p:cNvGrpSpPr/>
          <p:nvPr/>
        </p:nvGrpSpPr>
        <p:grpSpPr>
          <a:xfrm>
            <a:off x="834210" y="3696905"/>
            <a:ext cx="371782" cy="342751"/>
            <a:chOff x="834210" y="3696905"/>
            <a:chExt cx="371782" cy="342751"/>
          </a:xfrm>
        </p:grpSpPr>
        <p:sp>
          <p:nvSpPr>
            <p:cNvPr id="8048" name="Google Shape;8048;p79"/>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9"/>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9"/>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9"/>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9"/>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9"/>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9"/>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9"/>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9"/>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9"/>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9"/>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9"/>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79"/>
          <p:cNvGrpSpPr/>
          <p:nvPr/>
        </p:nvGrpSpPr>
        <p:grpSpPr>
          <a:xfrm>
            <a:off x="1359398" y="3682271"/>
            <a:ext cx="395296" cy="371966"/>
            <a:chOff x="1359398" y="3682271"/>
            <a:chExt cx="395296" cy="371966"/>
          </a:xfrm>
        </p:grpSpPr>
        <p:sp>
          <p:nvSpPr>
            <p:cNvPr id="8061" name="Google Shape;8061;p79"/>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9"/>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9"/>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9"/>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9"/>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9"/>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9"/>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79"/>
          <p:cNvGrpSpPr/>
          <p:nvPr/>
        </p:nvGrpSpPr>
        <p:grpSpPr>
          <a:xfrm>
            <a:off x="1908099" y="3682271"/>
            <a:ext cx="395296" cy="371966"/>
            <a:chOff x="1908099" y="3682271"/>
            <a:chExt cx="395296" cy="371966"/>
          </a:xfrm>
        </p:grpSpPr>
        <p:sp>
          <p:nvSpPr>
            <p:cNvPr id="8069" name="Google Shape;8069;p79"/>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9"/>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9"/>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9"/>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9"/>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9"/>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9"/>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6" name="Google Shape;8076;p79"/>
          <p:cNvGrpSpPr/>
          <p:nvPr/>
        </p:nvGrpSpPr>
        <p:grpSpPr>
          <a:xfrm>
            <a:off x="2456800" y="3682271"/>
            <a:ext cx="395270" cy="371966"/>
            <a:chOff x="2456800" y="3682271"/>
            <a:chExt cx="395270" cy="371966"/>
          </a:xfrm>
        </p:grpSpPr>
        <p:sp>
          <p:nvSpPr>
            <p:cNvPr id="8077" name="Google Shape;8077;p79"/>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9"/>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9"/>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9"/>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9"/>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9"/>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9"/>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9"/>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9"/>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6" name="Google Shape;8086;p79"/>
          <p:cNvGrpSpPr/>
          <p:nvPr/>
        </p:nvGrpSpPr>
        <p:grpSpPr>
          <a:xfrm>
            <a:off x="3014250" y="3682271"/>
            <a:ext cx="391092" cy="371940"/>
            <a:chOff x="3014250" y="3682271"/>
            <a:chExt cx="391092" cy="371940"/>
          </a:xfrm>
        </p:grpSpPr>
        <p:sp>
          <p:nvSpPr>
            <p:cNvPr id="8087" name="Google Shape;8087;p79"/>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9"/>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9"/>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0" name="Google Shape;8090;p79"/>
          <p:cNvGrpSpPr/>
          <p:nvPr/>
        </p:nvGrpSpPr>
        <p:grpSpPr>
          <a:xfrm>
            <a:off x="3569125" y="3702947"/>
            <a:ext cx="388728" cy="330692"/>
            <a:chOff x="3569125" y="3702947"/>
            <a:chExt cx="388728" cy="330692"/>
          </a:xfrm>
        </p:grpSpPr>
        <p:sp>
          <p:nvSpPr>
            <p:cNvPr id="8091" name="Google Shape;8091;p79"/>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9"/>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9"/>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9"/>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5" name="Google Shape;8095;p79"/>
          <p:cNvGrpSpPr/>
          <p:nvPr/>
        </p:nvGrpSpPr>
        <p:grpSpPr>
          <a:xfrm>
            <a:off x="4111994" y="3682455"/>
            <a:ext cx="387992" cy="371625"/>
            <a:chOff x="4111994" y="3682455"/>
            <a:chExt cx="387992" cy="371625"/>
          </a:xfrm>
        </p:grpSpPr>
        <p:sp>
          <p:nvSpPr>
            <p:cNvPr id="8096" name="Google Shape;8096;p79"/>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9"/>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8" name="Google Shape;8098;p79"/>
          <p:cNvGrpSpPr/>
          <p:nvPr/>
        </p:nvGrpSpPr>
        <p:grpSpPr>
          <a:xfrm>
            <a:off x="4674908" y="3682271"/>
            <a:ext cx="371966" cy="371966"/>
            <a:chOff x="4674908" y="3682271"/>
            <a:chExt cx="371966" cy="371966"/>
          </a:xfrm>
        </p:grpSpPr>
        <p:sp>
          <p:nvSpPr>
            <p:cNvPr id="8099" name="Google Shape;8099;p79"/>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9"/>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9"/>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9"/>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79"/>
          <p:cNvGrpSpPr/>
          <p:nvPr/>
        </p:nvGrpSpPr>
        <p:grpSpPr>
          <a:xfrm>
            <a:off x="5223609" y="3731112"/>
            <a:ext cx="371782" cy="274285"/>
            <a:chOff x="5223609" y="3731112"/>
            <a:chExt cx="371782" cy="274285"/>
          </a:xfrm>
        </p:grpSpPr>
        <p:sp>
          <p:nvSpPr>
            <p:cNvPr id="8104" name="Google Shape;8104;p79"/>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9"/>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06" name="Google Shape;8106;p79"/>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7" name="Google Shape;8107;p79"/>
          <p:cNvGrpSpPr/>
          <p:nvPr/>
        </p:nvGrpSpPr>
        <p:grpSpPr>
          <a:xfrm>
            <a:off x="6319908" y="3696721"/>
            <a:ext cx="373963" cy="343119"/>
            <a:chOff x="6319908" y="3696721"/>
            <a:chExt cx="373963" cy="343119"/>
          </a:xfrm>
        </p:grpSpPr>
        <p:sp>
          <p:nvSpPr>
            <p:cNvPr id="8108" name="Google Shape;8108;p79"/>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9"/>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9"/>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9"/>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9"/>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9"/>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9"/>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9"/>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9"/>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7" name="Google Shape;8117;p79"/>
          <p:cNvGrpSpPr/>
          <p:nvPr/>
        </p:nvGrpSpPr>
        <p:grpSpPr>
          <a:xfrm>
            <a:off x="6871342" y="3740044"/>
            <a:ext cx="371966" cy="256420"/>
            <a:chOff x="6871342" y="3740044"/>
            <a:chExt cx="371966" cy="256420"/>
          </a:xfrm>
        </p:grpSpPr>
        <p:sp>
          <p:nvSpPr>
            <p:cNvPr id="8118" name="Google Shape;8118;p79"/>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9"/>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9"/>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9"/>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9"/>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9"/>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9"/>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9"/>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9"/>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9"/>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9"/>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9"/>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79"/>
          <p:cNvGrpSpPr/>
          <p:nvPr/>
        </p:nvGrpSpPr>
        <p:grpSpPr>
          <a:xfrm>
            <a:off x="7402362" y="3681535"/>
            <a:ext cx="402757" cy="372728"/>
            <a:chOff x="7402362" y="3681535"/>
            <a:chExt cx="402757" cy="372728"/>
          </a:xfrm>
        </p:grpSpPr>
        <p:sp>
          <p:nvSpPr>
            <p:cNvPr id="8131" name="Google Shape;8131;p79"/>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9"/>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9"/>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9"/>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9"/>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9"/>
            <p:cNvSpPr/>
            <p:nvPr/>
          </p:nvSpPr>
          <p:spPr>
            <a:xfrm>
              <a:off x="7511524" y="3731295"/>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9"/>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9"/>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9"/>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9"/>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9"/>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9"/>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9"/>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9"/>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9"/>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9"/>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7" name="Google Shape;8147;p79"/>
          <p:cNvGrpSpPr/>
          <p:nvPr/>
        </p:nvGrpSpPr>
        <p:grpSpPr>
          <a:xfrm>
            <a:off x="7960705" y="3736235"/>
            <a:ext cx="378902" cy="264065"/>
            <a:chOff x="7960705" y="3736235"/>
            <a:chExt cx="378902" cy="264065"/>
          </a:xfrm>
        </p:grpSpPr>
        <p:sp>
          <p:nvSpPr>
            <p:cNvPr id="8148" name="Google Shape;8148;p79"/>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9"/>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9"/>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9"/>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9"/>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9"/>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9"/>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9"/>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9"/>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9"/>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9"/>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9"/>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9"/>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9"/>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79"/>
          <p:cNvGrpSpPr/>
          <p:nvPr/>
        </p:nvGrpSpPr>
        <p:grpSpPr>
          <a:xfrm>
            <a:off x="6400828" y="4162270"/>
            <a:ext cx="166200" cy="388019"/>
            <a:chOff x="6400828" y="4162270"/>
            <a:chExt cx="166200" cy="388019"/>
          </a:xfrm>
        </p:grpSpPr>
        <p:sp>
          <p:nvSpPr>
            <p:cNvPr id="8163" name="Google Shape;8163;p79"/>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9"/>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9"/>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9"/>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9"/>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9"/>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9"/>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79"/>
          <p:cNvGrpSpPr/>
          <p:nvPr/>
        </p:nvGrpSpPr>
        <p:grpSpPr>
          <a:xfrm>
            <a:off x="6919815" y="4162270"/>
            <a:ext cx="225260" cy="388019"/>
            <a:chOff x="6919815" y="4162270"/>
            <a:chExt cx="225260" cy="388019"/>
          </a:xfrm>
        </p:grpSpPr>
        <p:sp>
          <p:nvSpPr>
            <p:cNvPr id="8171" name="Google Shape;8171;p79"/>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9"/>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9"/>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9"/>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9"/>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9"/>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9"/>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9"/>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79"/>
          <p:cNvGrpSpPr/>
          <p:nvPr/>
        </p:nvGrpSpPr>
        <p:grpSpPr>
          <a:xfrm>
            <a:off x="7385600" y="4177035"/>
            <a:ext cx="388728" cy="358383"/>
            <a:chOff x="7385600" y="4177035"/>
            <a:chExt cx="388728" cy="358383"/>
          </a:xfrm>
        </p:grpSpPr>
        <p:sp>
          <p:nvSpPr>
            <p:cNvPr id="8180" name="Google Shape;8180;p79"/>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9"/>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9"/>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9"/>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9"/>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9"/>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9"/>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7" name="Google Shape;8187;p79"/>
          <p:cNvGrpSpPr/>
          <p:nvPr/>
        </p:nvGrpSpPr>
        <p:grpSpPr>
          <a:xfrm>
            <a:off x="3625085" y="3259862"/>
            <a:ext cx="369207" cy="258259"/>
            <a:chOff x="3625085" y="3259862"/>
            <a:chExt cx="369207" cy="258259"/>
          </a:xfrm>
        </p:grpSpPr>
        <p:sp>
          <p:nvSpPr>
            <p:cNvPr id="8188" name="Google Shape;8188;p79"/>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9"/>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9"/>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9"/>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9"/>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9"/>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9"/>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9"/>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9"/>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9"/>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9"/>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9"/>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9"/>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79"/>
          <p:cNvGrpSpPr/>
          <p:nvPr/>
        </p:nvGrpSpPr>
        <p:grpSpPr>
          <a:xfrm>
            <a:off x="6317360" y="3276808"/>
            <a:ext cx="363217" cy="248590"/>
            <a:chOff x="6317360" y="3276808"/>
            <a:chExt cx="363217" cy="248590"/>
          </a:xfrm>
        </p:grpSpPr>
        <p:sp>
          <p:nvSpPr>
            <p:cNvPr id="8202" name="Google Shape;8202;p79"/>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9"/>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9"/>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9"/>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9"/>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9"/>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9"/>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9"/>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9"/>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9"/>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9"/>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9"/>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9"/>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9"/>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9"/>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9"/>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9"/>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9"/>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9"/>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9"/>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9"/>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9"/>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9"/>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9"/>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9"/>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9"/>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9"/>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9" name="Google Shape;8229;p79"/>
          <p:cNvGrpSpPr/>
          <p:nvPr/>
        </p:nvGrpSpPr>
        <p:grpSpPr>
          <a:xfrm>
            <a:off x="5084391" y="4183682"/>
            <a:ext cx="504064" cy="325595"/>
            <a:chOff x="5084391" y="4183682"/>
            <a:chExt cx="504064" cy="325595"/>
          </a:xfrm>
        </p:grpSpPr>
        <p:sp>
          <p:nvSpPr>
            <p:cNvPr id="8230" name="Google Shape;8230;p79"/>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9"/>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9"/>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9"/>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9"/>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9"/>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9"/>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9"/>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9"/>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9"/>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9"/>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9"/>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9"/>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9"/>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9"/>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9"/>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79"/>
          <p:cNvGrpSpPr/>
          <p:nvPr/>
        </p:nvGrpSpPr>
        <p:grpSpPr>
          <a:xfrm>
            <a:off x="7947595" y="2347996"/>
            <a:ext cx="379795" cy="267165"/>
            <a:chOff x="7947595" y="2347996"/>
            <a:chExt cx="379795" cy="267165"/>
          </a:xfrm>
        </p:grpSpPr>
        <p:sp>
          <p:nvSpPr>
            <p:cNvPr id="8247" name="Google Shape;8247;p79"/>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9"/>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9"/>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9"/>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9"/>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9"/>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9"/>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9"/>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9"/>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79"/>
          <p:cNvGrpSpPr/>
          <p:nvPr/>
        </p:nvGrpSpPr>
        <p:grpSpPr>
          <a:xfrm>
            <a:off x="6400644" y="2310269"/>
            <a:ext cx="275362" cy="338784"/>
            <a:chOff x="6400644" y="2310269"/>
            <a:chExt cx="275362" cy="338784"/>
          </a:xfrm>
        </p:grpSpPr>
        <p:sp>
          <p:nvSpPr>
            <p:cNvPr id="8257" name="Google Shape;8257;p79"/>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9"/>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9"/>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9"/>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9"/>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9"/>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9"/>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9"/>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9"/>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9"/>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9"/>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9"/>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9"/>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0" name="Google Shape;8270;p79"/>
          <p:cNvGrpSpPr/>
          <p:nvPr/>
        </p:nvGrpSpPr>
        <p:grpSpPr>
          <a:xfrm>
            <a:off x="1342268" y="4161009"/>
            <a:ext cx="359565" cy="358094"/>
            <a:chOff x="1342268" y="4161009"/>
            <a:chExt cx="359565" cy="358094"/>
          </a:xfrm>
        </p:grpSpPr>
        <p:sp>
          <p:nvSpPr>
            <p:cNvPr id="8271" name="Google Shape;8271;p79"/>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9"/>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9"/>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9"/>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9"/>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9"/>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9"/>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9"/>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9"/>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79"/>
          <p:cNvGrpSpPr/>
          <p:nvPr/>
        </p:nvGrpSpPr>
        <p:grpSpPr>
          <a:xfrm>
            <a:off x="1913012" y="2764940"/>
            <a:ext cx="417523" cy="374252"/>
            <a:chOff x="1913012" y="2764940"/>
            <a:chExt cx="417523" cy="374252"/>
          </a:xfrm>
        </p:grpSpPr>
        <p:sp>
          <p:nvSpPr>
            <p:cNvPr id="8281" name="Google Shape;8281;p79"/>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9"/>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9"/>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9"/>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9"/>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9"/>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9"/>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9"/>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9"/>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9"/>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9"/>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9"/>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79"/>
          <p:cNvGrpSpPr/>
          <p:nvPr/>
        </p:nvGrpSpPr>
        <p:grpSpPr>
          <a:xfrm>
            <a:off x="830742" y="2763601"/>
            <a:ext cx="384734" cy="381556"/>
            <a:chOff x="830742" y="2763601"/>
            <a:chExt cx="384734" cy="381556"/>
          </a:xfrm>
        </p:grpSpPr>
        <p:sp>
          <p:nvSpPr>
            <p:cNvPr id="8294" name="Google Shape;8294;p79"/>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9"/>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9"/>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9"/>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9"/>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9"/>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9"/>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9"/>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9"/>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9"/>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9"/>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9"/>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9"/>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9"/>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9"/>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9"/>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9"/>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9"/>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9"/>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9"/>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5" name="Google Shape;8315;p79"/>
          <p:cNvGrpSpPr/>
          <p:nvPr/>
        </p:nvGrpSpPr>
        <p:grpSpPr>
          <a:xfrm>
            <a:off x="3007498" y="4183419"/>
            <a:ext cx="375434" cy="329667"/>
            <a:chOff x="3007498" y="4183419"/>
            <a:chExt cx="375434" cy="329667"/>
          </a:xfrm>
        </p:grpSpPr>
        <p:sp>
          <p:nvSpPr>
            <p:cNvPr id="8316" name="Google Shape;8316;p79"/>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9"/>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9"/>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9"/>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9"/>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9"/>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9"/>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9"/>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9"/>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9"/>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9"/>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9"/>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9"/>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9"/>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9"/>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9"/>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9"/>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9"/>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9"/>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9"/>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79"/>
          <p:cNvGrpSpPr/>
          <p:nvPr/>
        </p:nvGrpSpPr>
        <p:grpSpPr>
          <a:xfrm>
            <a:off x="6919276" y="2766990"/>
            <a:ext cx="274550" cy="354728"/>
            <a:chOff x="7606826" y="2419290"/>
            <a:chExt cx="274550" cy="354728"/>
          </a:xfrm>
        </p:grpSpPr>
        <p:sp>
          <p:nvSpPr>
            <p:cNvPr id="8337" name="Google Shape;8337;p79"/>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9"/>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9"/>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9"/>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9"/>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9"/>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9"/>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9"/>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9"/>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9"/>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9"/>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9"/>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9"/>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9"/>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9"/>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79"/>
          <p:cNvGrpSpPr/>
          <p:nvPr/>
        </p:nvGrpSpPr>
        <p:grpSpPr>
          <a:xfrm>
            <a:off x="7550168" y="2777003"/>
            <a:ext cx="263316" cy="354728"/>
            <a:chOff x="8062968" y="2419290"/>
            <a:chExt cx="263316" cy="354728"/>
          </a:xfrm>
        </p:grpSpPr>
        <p:sp>
          <p:nvSpPr>
            <p:cNvPr id="8353" name="Google Shape;8353;p79"/>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9"/>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9"/>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9"/>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9"/>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9"/>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9"/>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9"/>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9"/>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9"/>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9"/>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9"/>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9"/>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9"/>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9"/>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9"/>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9"/>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0" name="Google Shape;8370;p79"/>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8371" name="Google Shape;8371;p79"/>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75" name="Shape 8375"/>
        <p:cNvGrpSpPr/>
        <p:nvPr/>
      </p:nvGrpSpPr>
      <p:grpSpPr>
        <a:xfrm>
          <a:off x="0" y="0"/>
          <a:ext cx="0" cy="0"/>
          <a:chOff x="0" y="0"/>
          <a:chExt cx="0" cy="0"/>
        </a:xfrm>
      </p:grpSpPr>
      <p:grpSp>
        <p:nvGrpSpPr>
          <p:cNvPr id="8376" name="Google Shape;8376;p80"/>
          <p:cNvGrpSpPr/>
          <p:nvPr/>
        </p:nvGrpSpPr>
        <p:grpSpPr>
          <a:xfrm>
            <a:off x="7075663" y="2261129"/>
            <a:ext cx="362163" cy="347098"/>
            <a:chOff x="7075663" y="2444129"/>
            <a:chExt cx="362163" cy="347098"/>
          </a:xfrm>
        </p:grpSpPr>
        <p:sp>
          <p:nvSpPr>
            <p:cNvPr id="8377" name="Google Shape;8377;p80"/>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0"/>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0"/>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0"/>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0"/>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0"/>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0"/>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0"/>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80"/>
          <p:cNvGrpSpPr/>
          <p:nvPr/>
        </p:nvGrpSpPr>
        <p:grpSpPr>
          <a:xfrm>
            <a:off x="6638175" y="2253584"/>
            <a:ext cx="372197" cy="362163"/>
            <a:chOff x="6638175" y="2436584"/>
            <a:chExt cx="372197" cy="362163"/>
          </a:xfrm>
        </p:grpSpPr>
        <p:sp>
          <p:nvSpPr>
            <p:cNvPr id="8386" name="Google Shape;8386;p80"/>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0"/>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0"/>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0"/>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0"/>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0"/>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0"/>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0"/>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0"/>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0"/>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0"/>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0"/>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0"/>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80"/>
          <p:cNvGrpSpPr/>
          <p:nvPr/>
        </p:nvGrpSpPr>
        <p:grpSpPr>
          <a:xfrm>
            <a:off x="6192906" y="2256440"/>
            <a:ext cx="371699" cy="356084"/>
            <a:chOff x="6192906" y="2439440"/>
            <a:chExt cx="371699" cy="356084"/>
          </a:xfrm>
        </p:grpSpPr>
        <p:sp>
          <p:nvSpPr>
            <p:cNvPr id="8400" name="Google Shape;8400;p80"/>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0"/>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0"/>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0"/>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0"/>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0"/>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0"/>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0"/>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0"/>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0"/>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0"/>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0"/>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0"/>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80"/>
          <p:cNvGrpSpPr/>
          <p:nvPr/>
        </p:nvGrpSpPr>
        <p:grpSpPr>
          <a:xfrm>
            <a:off x="5762467" y="2253584"/>
            <a:ext cx="362163" cy="362163"/>
            <a:chOff x="5762467" y="2436584"/>
            <a:chExt cx="362163" cy="362163"/>
          </a:xfrm>
        </p:grpSpPr>
        <p:sp>
          <p:nvSpPr>
            <p:cNvPr id="8414" name="Google Shape;8414;p80"/>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0"/>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0"/>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0"/>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0"/>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0"/>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0"/>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0"/>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0"/>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0"/>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0"/>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0"/>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0"/>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0"/>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0"/>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0"/>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0"/>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0"/>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0"/>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0"/>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0"/>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0"/>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0"/>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80"/>
          <p:cNvGrpSpPr/>
          <p:nvPr/>
        </p:nvGrpSpPr>
        <p:grpSpPr>
          <a:xfrm>
            <a:off x="5323721" y="2254029"/>
            <a:ext cx="362922" cy="361219"/>
            <a:chOff x="5323721" y="2437029"/>
            <a:chExt cx="362922" cy="361219"/>
          </a:xfrm>
        </p:grpSpPr>
        <p:sp>
          <p:nvSpPr>
            <p:cNvPr id="8440" name="Google Shape;8440;p80"/>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0"/>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0"/>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0"/>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0"/>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0"/>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0"/>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0"/>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0"/>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0"/>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0"/>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0"/>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0"/>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0"/>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0"/>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0"/>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0"/>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7" name="Google Shape;8457;p80"/>
          <p:cNvGrpSpPr/>
          <p:nvPr/>
        </p:nvGrpSpPr>
        <p:grpSpPr>
          <a:xfrm>
            <a:off x="4875937" y="2285731"/>
            <a:ext cx="407122" cy="315448"/>
            <a:chOff x="4875937" y="2468731"/>
            <a:chExt cx="407122" cy="315448"/>
          </a:xfrm>
        </p:grpSpPr>
        <p:sp>
          <p:nvSpPr>
            <p:cNvPr id="8458" name="Google Shape;8458;p80"/>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0"/>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0"/>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0"/>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0"/>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0"/>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0"/>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0"/>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0"/>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0"/>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0"/>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0"/>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0"/>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0"/>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0"/>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0"/>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0"/>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0"/>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0"/>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80"/>
          <p:cNvGrpSpPr/>
          <p:nvPr/>
        </p:nvGrpSpPr>
        <p:grpSpPr>
          <a:xfrm>
            <a:off x="4893282" y="3621774"/>
            <a:ext cx="242114" cy="362163"/>
            <a:chOff x="4893282" y="3804774"/>
            <a:chExt cx="242114" cy="362163"/>
          </a:xfrm>
        </p:grpSpPr>
        <p:sp>
          <p:nvSpPr>
            <p:cNvPr id="8478" name="Google Shape;8478;p80"/>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0"/>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0"/>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0"/>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0"/>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0"/>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0"/>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0"/>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0"/>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0"/>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0"/>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0"/>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0"/>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0"/>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0"/>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0"/>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0"/>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0"/>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0"/>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0"/>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0"/>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0"/>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0"/>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0"/>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0"/>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0"/>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4" name="Google Shape;8504;p80"/>
          <p:cNvGrpSpPr/>
          <p:nvPr/>
        </p:nvGrpSpPr>
        <p:grpSpPr>
          <a:xfrm>
            <a:off x="6248162" y="3621774"/>
            <a:ext cx="231058" cy="362425"/>
            <a:chOff x="6248162" y="3804774"/>
            <a:chExt cx="231058" cy="362425"/>
          </a:xfrm>
        </p:grpSpPr>
        <p:sp>
          <p:nvSpPr>
            <p:cNvPr id="8505" name="Google Shape;8505;p80"/>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0"/>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0"/>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0"/>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80"/>
          <p:cNvGrpSpPr/>
          <p:nvPr/>
        </p:nvGrpSpPr>
        <p:grpSpPr>
          <a:xfrm>
            <a:off x="5346568" y="3621774"/>
            <a:ext cx="233337" cy="362163"/>
            <a:chOff x="5346568" y="3804774"/>
            <a:chExt cx="233337" cy="362163"/>
          </a:xfrm>
        </p:grpSpPr>
        <p:sp>
          <p:nvSpPr>
            <p:cNvPr id="8510" name="Google Shape;8510;p80"/>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0"/>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0"/>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0"/>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0"/>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0"/>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0"/>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0"/>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0"/>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0"/>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0"/>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0"/>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0"/>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0"/>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0"/>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0"/>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0"/>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0"/>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0"/>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9" name="Google Shape;8529;p80"/>
          <p:cNvGrpSpPr/>
          <p:nvPr/>
        </p:nvGrpSpPr>
        <p:grpSpPr>
          <a:xfrm>
            <a:off x="6704985" y="3622141"/>
            <a:ext cx="209967" cy="361639"/>
            <a:chOff x="6704985" y="3805141"/>
            <a:chExt cx="209967" cy="361639"/>
          </a:xfrm>
        </p:grpSpPr>
        <p:sp>
          <p:nvSpPr>
            <p:cNvPr id="8530" name="Google Shape;8530;p80"/>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0"/>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0"/>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0"/>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0"/>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0"/>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0"/>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0"/>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0"/>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0"/>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0"/>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0"/>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2" name="Google Shape;8542;p80"/>
          <p:cNvGrpSpPr/>
          <p:nvPr/>
        </p:nvGrpSpPr>
        <p:grpSpPr>
          <a:xfrm>
            <a:off x="7513884" y="2265269"/>
            <a:ext cx="363184" cy="338792"/>
            <a:chOff x="7513884" y="2448269"/>
            <a:chExt cx="363184" cy="338792"/>
          </a:xfrm>
        </p:grpSpPr>
        <p:sp>
          <p:nvSpPr>
            <p:cNvPr id="8543" name="Google Shape;8543;p80"/>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0"/>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0"/>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0"/>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0"/>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0"/>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80"/>
          <p:cNvGrpSpPr/>
          <p:nvPr/>
        </p:nvGrpSpPr>
        <p:grpSpPr>
          <a:xfrm>
            <a:off x="5777767" y="3621826"/>
            <a:ext cx="258699" cy="362136"/>
            <a:chOff x="5777767" y="3804826"/>
            <a:chExt cx="258699" cy="362136"/>
          </a:xfrm>
        </p:grpSpPr>
        <p:sp>
          <p:nvSpPr>
            <p:cNvPr id="8550" name="Google Shape;8550;p80"/>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0"/>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0"/>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80"/>
          <p:cNvGrpSpPr/>
          <p:nvPr/>
        </p:nvGrpSpPr>
        <p:grpSpPr>
          <a:xfrm>
            <a:off x="7953101" y="2253584"/>
            <a:ext cx="361691" cy="362163"/>
            <a:chOff x="7953101" y="2436584"/>
            <a:chExt cx="361691" cy="362163"/>
          </a:xfrm>
        </p:grpSpPr>
        <p:sp>
          <p:nvSpPr>
            <p:cNvPr id="8554" name="Google Shape;8554;p80"/>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0"/>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0"/>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0"/>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0"/>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0"/>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0"/>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0"/>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0"/>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3" name="Google Shape;8563;p80"/>
          <p:cNvGrpSpPr/>
          <p:nvPr/>
        </p:nvGrpSpPr>
        <p:grpSpPr>
          <a:xfrm>
            <a:off x="4859353" y="3172130"/>
            <a:ext cx="373481" cy="362267"/>
            <a:chOff x="4859353" y="3355130"/>
            <a:chExt cx="373481" cy="362267"/>
          </a:xfrm>
        </p:grpSpPr>
        <p:sp>
          <p:nvSpPr>
            <p:cNvPr id="8564" name="Google Shape;8564;p80"/>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0"/>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0"/>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0"/>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0"/>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0"/>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0"/>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0"/>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0"/>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0"/>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0"/>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0"/>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0"/>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0"/>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80"/>
          <p:cNvGrpSpPr/>
          <p:nvPr/>
        </p:nvGrpSpPr>
        <p:grpSpPr>
          <a:xfrm>
            <a:off x="6637678" y="1317982"/>
            <a:ext cx="378721" cy="362005"/>
            <a:chOff x="6637678" y="1500982"/>
            <a:chExt cx="378721" cy="362005"/>
          </a:xfrm>
        </p:grpSpPr>
        <p:sp>
          <p:nvSpPr>
            <p:cNvPr id="8579" name="Google Shape;8579;p80"/>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0"/>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0"/>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0"/>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0"/>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0"/>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0"/>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0"/>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0"/>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0"/>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0"/>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0"/>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0"/>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0"/>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0"/>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0"/>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80"/>
          <p:cNvGrpSpPr/>
          <p:nvPr/>
        </p:nvGrpSpPr>
        <p:grpSpPr>
          <a:xfrm>
            <a:off x="5827993" y="3172496"/>
            <a:ext cx="223041" cy="362163"/>
            <a:chOff x="5827993" y="3355496"/>
            <a:chExt cx="223041" cy="362163"/>
          </a:xfrm>
        </p:grpSpPr>
        <p:sp>
          <p:nvSpPr>
            <p:cNvPr id="8596" name="Google Shape;8596;p80"/>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0"/>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0"/>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0"/>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0"/>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0"/>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0"/>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0"/>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0"/>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0"/>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0"/>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0"/>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0"/>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0"/>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1" name="Google Shape;8611;p80"/>
          <p:cNvGrpSpPr/>
          <p:nvPr/>
        </p:nvGrpSpPr>
        <p:grpSpPr>
          <a:xfrm>
            <a:off x="7528713" y="1317641"/>
            <a:ext cx="370520" cy="361586"/>
            <a:chOff x="7528713" y="1500641"/>
            <a:chExt cx="370520" cy="361586"/>
          </a:xfrm>
        </p:grpSpPr>
        <p:sp>
          <p:nvSpPr>
            <p:cNvPr id="8612" name="Google Shape;8612;p80"/>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0"/>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0"/>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0"/>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0"/>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0"/>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80"/>
          <p:cNvGrpSpPr/>
          <p:nvPr/>
        </p:nvGrpSpPr>
        <p:grpSpPr>
          <a:xfrm>
            <a:off x="5317198" y="3172496"/>
            <a:ext cx="367429" cy="362163"/>
            <a:chOff x="5317198" y="3355496"/>
            <a:chExt cx="367429" cy="362163"/>
          </a:xfrm>
        </p:grpSpPr>
        <p:sp>
          <p:nvSpPr>
            <p:cNvPr id="8620" name="Google Shape;8620;p80"/>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0"/>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0"/>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0"/>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0"/>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0"/>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0"/>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0"/>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0"/>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0"/>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0"/>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0"/>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0"/>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0"/>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0"/>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0"/>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80"/>
          <p:cNvGrpSpPr/>
          <p:nvPr/>
        </p:nvGrpSpPr>
        <p:grpSpPr>
          <a:xfrm>
            <a:off x="5302971" y="1317563"/>
            <a:ext cx="383175" cy="362241"/>
            <a:chOff x="5302971" y="1500563"/>
            <a:chExt cx="383175" cy="362241"/>
          </a:xfrm>
        </p:grpSpPr>
        <p:sp>
          <p:nvSpPr>
            <p:cNvPr id="8637" name="Google Shape;8637;p80"/>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0"/>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80"/>
          <p:cNvGrpSpPr/>
          <p:nvPr/>
        </p:nvGrpSpPr>
        <p:grpSpPr>
          <a:xfrm>
            <a:off x="6202705" y="1342453"/>
            <a:ext cx="364180" cy="312461"/>
            <a:chOff x="6202705" y="1525453"/>
            <a:chExt cx="364180" cy="312461"/>
          </a:xfrm>
        </p:grpSpPr>
        <p:sp>
          <p:nvSpPr>
            <p:cNvPr id="8640" name="Google Shape;8640;p80"/>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0"/>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0"/>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0"/>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0"/>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0"/>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0"/>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7" name="Google Shape;8647;p80"/>
          <p:cNvGrpSpPr/>
          <p:nvPr/>
        </p:nvGrpSpPr>
        <p:grpSpPr>
          <a:xfrm>
            <a:off x="7087217" y="1320602"/>
            <a:ext cx="362398" cy="356163"/>
            <a:chOff x="7087217" y="1503602"/>
            <a:chExt cx="362398" cy="356163"/>
          </a:xfrm>
        </p:grpSpPr>
        <p:sp>
          <p:nvSpPr>
            <p:cNvPr id="8648" name="Google Shape;8648;p80"/>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0"/>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0"/>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0"/>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0"/>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0"/>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0"/>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0"/>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0"/>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0"/>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0"/>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0"/>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0"/>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0"/>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0"/>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0"/>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0"/>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0"/>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0"/>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0"/>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0"/>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80"/>
          <p:cNvGrpSpPr/>
          <p:nvPr/>
        </p:nvGrpSpPr>
        <p:grpSpPr>
          <a:xfrm>
            <a:off x="7968952" y="1317877"/>
            <a:ext cx="378747" cy="361455"/>
            <a:chOff x="7968952" y="1500877"/>
            <a:chExt cx="378747" cy="361455"/>
          </a:xfrm>
        </p:grpSpPr>
        <p:sp>
          <p:nvSpPr>
            <p:cNvPr id="8670" name="Google Shape;8670;p80"/>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0"/>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0"/>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0"/>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0"/>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0"/>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0"/>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0"/>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0"/>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0"/>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0"/>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0"/>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0"/>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0"/>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0"/>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80"/>
          <p:cNvGrpSpPr/>
          <p:nvPr/>
        </p:nvGrpSpPr>
        <p:grpSpPr>
          <a:xfrm>
            <a:off x="5761445" y="1358723"/>
            <a:ext cx="362163" cy="279737"/>
            <a:chOff x="5761445" y="1541723"/>
            <a:chExt cx="362163" cy="279737"/>
          </a:xfrm>
        </p:grpSpPr>
        <p:sp>
          <p:nvSpPr>
            <p:cNvPr id="8686" name="Google Shape;8686;p80"/>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0"/>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0"/>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0"/>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0"/>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0"/>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80"/>
          <p:cNvGrpSpPr/>
          <p:nvPr/>
        </p:nvGrpSpPr>
        <p:grpSpPr>
          <a:xfrm>
            <a:off x="6204958" y="3172575"/>
            <a:ext cx="358390" cy="362320"/>
            <a:chOff x="6204958" y="3355575"/>
            <a:chExt cx="358390" cy="362320"/>
          </a:xfrm>
        </p:grpSpPr>
        <p:sp>
          <p:nvSpPr>
            <p:cNvPr id="8693" name="Google Shape;8693;p80"/>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0"/>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0"/>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0"/>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0"/>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0"/>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0"/>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0"/>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0"/>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0"/>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0"/>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0"/>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0"/>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0"/>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0"/>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0"/>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80"/>
          <p:cNvGrpSpPr/>
          <p:nvPr/>
        </p:nvGrpSpPr>
        <p:grpSpPr>
          <a:xfrm>
            <a:off x="4939970" y="1316855"/>
            <a:ext cx="242979" cy="362660"/>
            <a:chOff x="4939970" y="1499855"/>
            <a:chExt cx="242979" cy="362660"/>
          </a:xfrm>
        </p:grpSpPr>
        <p:sp>
          <p:nvSpPr>
            <p:cNvPr id="8710" name="Google Shape;8710;p80"/>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0"/>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0"/>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0"/>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0"/>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0"/>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80"/>
          <p:cNvGrpSpPr/>
          <p:nvPr/>
        </p:nvGrpSpPr>
        <p:grpSpPr>
          <a:xfrm>
            <a:off x="8023448" y="3172496"/>
            <a:ext cx="284322" cy="362163"/>
            <a:chOff x="8023448" y="3355496"/>
            <a:chExt cx="284322" cy="362163"/>
          </a:xfrm>
        </p:grpSpPr>
        <p:sp>
          <p:nvSpPr>
            <p:cNvPr id="8717" name="Google Shape;8717;p80"/>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0"/>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0"/>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0"/>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0"/>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0"/>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0"/>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0"/>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0"/>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6" name="Google Shape;8726;p80"/>
          <p:cNvGrpSpPr/>
          <p:nvPr/>
        </p:nvGrpSpPr>
        <p:grpSpPr>
          <a:xfrm>
            <a:off x="6644201" y="3172496"/>
            <a:ext cx="366695" cy="361979"/>
            <a:chOff x="6644201" y="3355496"/>
            <a:chExt cx="366695" cy="361979"/>
          </a:xfrm>
        </p:grpSpPr>
        <p:sp>
          <p:nvSpPr>
            <p:cNvPr id="8727" name="Google Shape;8727;p80"/>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0"/>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0"/>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0"/>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0"/>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0"/>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0"/>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0"/>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0"/>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0"/>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0"/>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0"/>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0"/>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0"/>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0"/>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0"/>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0"/>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0"/>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0"/>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0"/>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0"/>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0"/>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80"/>
          <p:cNvGrpSpPr/>
          <p:nvPr/>
        </p:nvGrpSpPr>
        <p:grpSpPr>
          <a:xfrm>
            <a:off x="7955145" y="1836192"/>
            <a:ext cx="365176" cy="271013"/>
            <a:chOff x="7955145" y="2019192"/>
            <a:chExt cx="365176" cy="271013"/>
          </a:xfrm>
        </p:grpSpPr>
        <p:sp>
          <p:nvSpPr>
            <p:cNvPr id="8750" name="Google Shape;8750;p80"/>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0"/>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0"/>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0"/>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0"/>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0"/>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80"/>
          <p:cNvGrpSpPr/>
          <p:nvPr/>
        </p:nvGrpSpPr>
        <p:grpSpPr>
          <a:xfrm>
            <a:off x="7518155" y="1826471"/>
            <a:ext cx="361927" cy="290270"/>
            <a:chOff x="7518155" y="2009471"/>
            <a:chExt cx="361927" cy="290270"/>
          </a:xfrm>
        </p:grpSpPr>
        <p:sp>
          <p:nvSpPr>
            <p:cNvPr id="8757" name="Google Shape;8757;p80"/>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0"/>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0"/>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0"/>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0"/>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0"/>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0"/>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0"/>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0"/>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0"/>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0"/>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0"/>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0"/>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80"/>
          <p:cNvGrpSpPr/>
          <p:nvPr/>
        </p:nvGrpSpPr>
        <p:grpSpPr>
          <a:xfrm>
            <a:off x="7079672" y="1808053"/>
            <a:ext cx="362163" cy="327264"/>
            <a:chOff x="7079672" y="1991053"/>
            <a:chExt cx="362163" cy="327264"/>
          </a:xfrm>
        </p:grpSpPr>
        <p:sp>
          <p:nvSpPr>
            <p:cNvPr id="8771" name="Google Shape;8771;p80"/>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0"/>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0"/>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0"/>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0"/>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0"/>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0"/>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0"/>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0"/>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0"/>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0"/>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0"/>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0"/>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0"/>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0"/>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0"/>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7" name="Google Shape;8787;p80"/>
          <p:cNvGrpSpPr/>
          <p:nvPr/>
        </p:nvGrpSpPr>
        <p:grpSpPr>
          <a:xfrm>
            <a:off x="6641188" y="1852514"/>
            <a:ext cx="361901" cy="238132"/>
            <a:chOff x="6641188" y="2035514"/>
            <a:chExt cx="361901" cy="238132"/>
          </a:xfrm>
        </p:grpSpPr>
        <p:sp>
          <p:nvSpPr>
            <p:cNvPr id="8788" name="Google Shape;8788;p80"/>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0"/>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0"/>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0"/>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0"/>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0"/>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0"/>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0"/>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0"/>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0"/>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0"/>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0"/>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0"/>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0"/>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0"/>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0"/>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0"/>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0"/>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0"/>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7" name="Google Shape;8807;p80"/>
          <p:cNvGrpSpPr/>
          <p:nvPr/>
        </p:nvGrpSpPr>
        <p:grpSpPr>
          <a:xfrm>
            <a:off x="6202443" y="1803677"/>
            <a:ext cx="362425" cy="335884"/>
            <a:chOff x="6202443" y="1986677"/>
            <a:chExt cx="362425" cy="335884"/>
          </a:xfrm>
        </p:grpSpPr>
        <p:sp>
          <p:nvSpPr>
            <p:cNvPr id="8808" name="Google Shape;8808;p80"/>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0"/>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0"/>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0"/>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0"/>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0"/>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0"/>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0"/>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0"/>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0"/>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0"/>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0"/>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0"/>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0"/>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0"/>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0"/>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0"/>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0"/>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0"/>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0"/>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8" name="Google Shape;8828;p80"/>
          <p:cNvGrpSpPr/>
          <p:nvPr/>
        </p:nvGrpSpPr>
        <p:grpSpPr>
          <a:xfrm>
            <a:off x="5764222" y="1833598"/>
            <a:ext cx="374293" cy="276069"/>
            <a:chOff x="5764222" y="2016598"/>
            <a:chExt cx="374293" cy="276069"/>
          </a:xfrm>
        </p:grpSpPr>
        <p:sp>
          <p:nvSpPr>
            <p:cNvPr id="8829" name="Google Shape;8829;p80"/>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0"/>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0"/>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0"/>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0"/>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0"/>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0"/>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0"/>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0"/>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0"/>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0"/>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80"/>
          <p:cNvGrpSpPr/>
          <p:nvPr/>
        </p:nvGrpSpPr>
        <p:grpSpPr>
          <a:xfrm>
            <a:off x="5325477" y="1833441"/>
            <a:ext cx="361927" cy="276515"/>
            <a:chOff x="5325477" y="2016441"/>
            <a:chExt cx="361927" cy="276515"/>
          </a:xfrm>
        </p:grpSpPr>
        <p:sp>
          <p:nvSpPr>
            <p:cNvPr id="8841" name="Google Shape;8841;p80"/>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0"/>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0"/>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0"/>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0"/>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0"/>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0"/>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0"/>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0"/>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0"/>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0"/>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0"/>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0"/>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0"/>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0"/>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0"/>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0"/>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0"/>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0"/>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0"/>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1" name="Google Shape;8861;p80"/>
          <p:cNvGrpSpPr/>
          <p:nvPr/>
        </p:nvGrpSpPr>
        <p:grpSpPr>
          <a:xfrm>
            <a:off x="4870671" y="1834200"/>
            <a:ext cx="364180" cy="274812"/>
            <a:chOff x="4870671" y="2017200"/>
            <a:chExt cx="364180" cy="274812"/>
          </a:xfrm>
        </p:grpSpPr>
        <p:sp>
          <p:nvSpPr>
            <p:cNvPr id="8862" name="Google Shape;8862;p80"/>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0"/>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0"/>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0"/>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0"/>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0"/>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0"/>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0"/>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0"/>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0"/>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0"/>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0"/>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0"/>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80"/>
          <p:cNvGrpSpPr/>
          <p:nvPr/>
        </p:nvGrpSpPr>
        <p:grpSpPr>
          <a:xfrm>
            <a:off x="7144726" y="3172496"/>
            <a:ext cx="260690" cy="362032"/>
            <a:chOff x="7144726" y="3355496"/>
            <a:chExt cx="260690" cy="362032"/>
          </a:xfrm>
        </p:grpSpPr>
        <p:sp>
          <p:nvSpPr>
            <p:cNvPr id="8876" name="Google Shape;8876;p80"/>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0"/>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0"/>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0"/>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0"/>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0"/>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2" name="Google Shape;8882;p80"/>
          <p:cNvGrpSpPr/>
          <p:nvPr/>
        </p:nvGrpSpPr>
        <p:grpSpPr>
          <a:xfrm>
            <a:off x="6705719" y="4095051"/>
            <a:ext cx="261712" cy="361770"/>
            <a:chOff x="6705719" y="4278051"/>
            <a:chExt cx="261712" cy="361770"/>
          </a:xfrm>
        </p:grpSpPr>
        <p:sp>
          <p:nvSpPr>
            <p:cNvPr id="8883" name="Google Shape;8883;p80"/>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0"/>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0"/>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0"/>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0"/>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0"/>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0"/>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0"/>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0"/>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0"/>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0"/>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0"/>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0"/>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0"/>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0"/>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80"/>
          <p:cNvGrpSpPr/>
          <p:nvPr/>
        </p:nvGrpSpPr>
        <p:grpSpPr>
          <a:xfrm>
            <a:off x="5750650" y="2708652"/>
            <a:ext cx="320216" cy="361403"/>
            <a:chOff x="5750650" y="2891652"/>
            <a:chExt cx="320216" cy="361403"/>
          </a:xfrm>
        </p:grpSpPr>
        <p:sp>
          <p:nvSpPr>
            <p:cNvPr id="8899" name="Google Shape;8899;p80"/>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0"/>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0"/>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0"/>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0"/>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0"/>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0"/>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0"/>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0"/>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0"/>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0"/>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0"/>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0"/>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0"/>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0"/>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80"/>
          <p:cNvGrpSpPr/>
          <p:nvPr/>
        </p:nvGrpSpPr>
        <p:grpSpPr>
          <a:xfrm>
            <a:off x="6658009" y="2708390"/>
            <a:ext cx="315972" cy="361927"/>
            <a:chOff x="6658009" y="2891390"/>
            <a:chExt cx="315972" cy="361927"/>
          </a:xfrm>
        </p:grpSpPr>
        <p:sp>
          <p:nvSpPr>
            <p:cNvPr id="8915" name="Google Shape;8915;p80"/>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0"/>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0"/>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0"/>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0"/>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0"/>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0"/>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2" name="Google Shape;8922;p80"/>
          <p:cNvGrpSpPr/>
          <p:nvPr/>
        </p:nvGrpSpPr>
        <p:grpSpPr>
          <a:xfrm>
            <a:off x="6203465" y="2708206"/>
            <a:ext cx="320478" cy="362110"/>
            <a:chOff x="6203465" y="2891206"/>
            <a:chExt cx="320478" cy="362110"/>
          </a:xfrm>
        </p:grpSpPr>
        <p:sp>
          <p:nvSpPr>
            <p:cNvPr id="8923" name="Google Shape;8923;p80"/>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0"/>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0"/>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0"/>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0"/>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80"/>
          <p:cNvGrpSpPr/>
          <p:nvPr/>
        </p:nvGrpSpPr>
        <p:grpSpPr>
          <a:xfrm>
            <a:off x="7567280" y="2708259"/>
            <a:ext cx="307116" cy="362294"/>
            <a:chOff x="7567280" y="2891259"/>
            <a:chExt cx="307116" cy="362294"/>
          </a:xfrm>
        </p:grpSpPr>
        <p:sp>
          <p:nvSpPr>
            <p:cNvPr id="8929" name="Google Shape;8929;p80"/>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0"/>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0"/>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0"/>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0"/>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0"/>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0"/>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0"/>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0"/>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0"/>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0"/>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0"/>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1" name="Google Shape;8941;p80"/>
          <p:cNvGrpSpPr/>
          <p:nvPr/>
        </p:nvGrpSpPr>
        <p:grpSpPr>
          <a:xfrm>
            <a:off x="7112579" y="2708521"/>
            <a:ext cx="338556" cy="361534"/>
            <a:chOff x="7112579" y="2891521"/>
            <a:chExt cx="338556" cy="361534"/>
          </a:xfrm>
        </p:grpSpPr>
        <p:sp>
          <p:nvSpPr>
            <p:cNvPr id="8942" name="Google Shape;8942;p80"/>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0"/>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4" name="Google Shape;8944;p80"/>
          <p:cNvGrpSpPr/>
          <p:nvPr/>
        </p:nvGrpSpPr>
        <p:grpSpPr>
          <a:xfrm>
            <a:off x="7155259" y="3622036"/>
            <a:ext cx="207478" cy="361272"/>
            <a:chOff x="7155259" y="3805036"/>
            <a:chExt cx="207478" cy="361272"/>
          </a:xfrm>
        </p:grpSpPr>
        <p:sp>
          <p:nvSpPr>
            <p:cNvPr id="8945" name="Google Shape;8945;p80"/>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0"/>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0"/>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0"/>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0"/>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0"/>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0"/>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0"/>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0"/>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0"/>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0"/>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0"/>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7" name="Google Shape;8957;p80"/>
          <p:cNvGrpSpPr/>
          <p:nvPr/>
        </p:nvGrpSpPr>
        <p:grpSpPr>
          <a:xfrm>
            <a:off x="4915368" y="2708390"/>
            <a:ext cx="182850" cy="361927"/>
            <a:chOff x="4915368" y="2891390"/>
            <a:chExt cx="182850" cy="361927"/>
          </a:xfrm>
        </p:grpSpPr>
        <p:sp>
          <p:nvSpPr>
            <p:cNvPr id="8958" name="Google Shape;8958;p80"/>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0"/>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0"/>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0"/>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0"/>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0"/>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0"/>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0"/>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0"/>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0"/>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0"/>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80"/>
          <p:cNvGrpSpPr/>
          <p:nvPr/>
        </p:nvGrpSpPr>
        <p:grpSpPr>
          <a:xfrm>
            <a:off x="8028714" y="2708652"/>
            <a:ext cx="289589" cy="361403"/>
            <a:chOff x="8028714" y="2891652"/>
            <a:chExt cx="289589" cy="361403"/>
          </a:xfrm>
        </p:grpSpPr>
        <p:sp>
          <p:nvSpPr>
            <p:cNvPr id="8970" name="Google Shape;8970;p80"/>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0"/>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0"/>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0"/>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0"/>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0"/>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0"/>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0"/>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0"/>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0"/>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0"/>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0"/>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0"/>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0"/>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0"/>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0"/>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0"/>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0"/>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0"/>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0"/>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80"/>
          <p:cNvGrpSpPr/>
          <p:nvPr/>
        </p:nvGrpSpPr>
        <p:grpSpPr>
          <a:xfrm>
            <a:off x="7551822" y="3621774"/>
            <a:ext cx="293335" cy="361927"/>
            <a:chOff x="7551822" y="3804774"/>
            <a:chExt cx="293335" cy="361927"/>
          </a:xfrm>
        </p:grpSpPr>
        <p:sp>
          <p:nvSpPr>
            <p:cNvPr id="8991" name="Google Shape;8991;p80"/>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0"/>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0"/>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0"/>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0"/>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0"/>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0"/>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0"/>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0"/>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0"/>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0"/>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80"/>
          <p:cNvGrpSpPr/>
          <p:nvPr/>
        </p:nvGrpSpPr>
        <p:grpSpPr>
          <a:xfrm>
            <a:off x="6263725" y="4094658"/>
            <a:ext cx="210491" cy="362163"/>
            <a:chOff x="6263725" y="4277658"/>
            <a:chExt cx="210491" cy="362163"/>
          </a:xfrm>
        </p:grpSpPr>
        <p:sp>
          <p:nvSpPr>
            <p:cNvPr id="9003" name="Google Shape;9003;p80"/>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0"/>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0"/>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0"/>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0"/>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0"/>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0"/>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0"/>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0"/>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0"/>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0"/>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0"/>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0"/>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0"/>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0"/>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80"/>
          <p:cNvGrpSpPr/>
          <p:nvPr/>
        </p:nvGrpSpPr>
        <p:grpSpPr>
          <a:xfrm>
            <a:off x="7987790" y="3621695"/>
            <a:ext cx="336303" cy="362005"/>
            <a:chOff x="7987790" y="3804695"/>
            <a:chExt cx="336303" cy="362005"/>
          </a:xfrm>
        </p:grpSpPr>
        <p:sp>
          <p:nvSpPr>
            <p:cNvPr id="9019" name="Google Shape;9019;p80"/>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0"/>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0"/>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0"/>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0"/>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0"/>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0"/>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0"/>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0"/>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0"/>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80"/>
          <p:cNvGrpSpPr/>
          <p:nvPr/>
        </p:nvGrpSpPr>
        <p:grpSpPr>
          <a:xfrm>
            <a:off x="5273444" y="2708285"/>
            <a:ext cx="371123" cy="362267"/>
            <a:chOff x="5273444" y="2891285"/>
            <a:chExt cx="371123" cy="362267"/>
          </a:xfrm>
        </p:grpSpPr>
        <p:sp>
          <p:nvSpPr>
            <p:cNvPr id="9030" name="Google Shape;9030;p80"/>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0"/>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0"/>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0"/>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0"/>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0"/>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0"/>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0"/>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0"/>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0"/>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0"/>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0"/>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0"/>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0"/>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80"/>
          <p:cNvGrpSpPr/>
          <p:nvPr/>
        </p:nvGrpSpPr>
        <p:grpSpPr>
          <a:xfrm>
            <a:off x="7630397" y="3175399"/>
            <a:ext cx="214759" cy="357030"/>
            <a:chOff x="2235125" y="238075"/>
            <a:chExt cx="3144350" cy="5227375"/>
          </a:xfrm>
        </p:grpSpPr>
        <p:sp>
          <p:nvSpPr>
            <p:cNvPr id="9045" name="Google Shape;9045;p80"/>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0"/>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0"/>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0"/>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0"/>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0"/>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0"/>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0"/>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0"/>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80"/>
          <p:cNvGrpSpPr/>
          <p:nvPr/>
        </p:nvGrpSpPr>
        <p:grpSpPr>
          <a:xfrm>
            <a:off x="2810729" y="4084107"/>
            <a:ext cx="342496" cy="351944"/>
            <a:chOff x="2810729" y="4267107"/>
            <a:chExt cx="342496" cy="351944"/>
          </a:xfrm>
        </p:grpSpPr>
        <p:sp>
          <p:nvSpPr>
            <p:cNvPr id="9055" name="Google Shape;9055;p80"/>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0"/>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0"/>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0"/>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0"/>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0"/>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0"/>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0"/>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0"/>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0"/>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0"/>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0"/>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0"/>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0"/>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0"/>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0"/>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0"/>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0"/>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0"/>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0"/>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0"/>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0"/>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0"/>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0"/>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0"/>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0"/>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0"/>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0"/>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0"/>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0"/>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80"/>
          <p:cNvGrpSpPr/>
          <p:nvPr/>
        </p:nvGrpSpPr>
        <p:grpSpPr>
          <a:xfrm>
            <a:off x="1779168" y="3622625"/>
            <a:ext cx="282381" cy="343454"/>
            <a:chOff x="1779168" y="3805625"/>
            <a:chExt cx="282381" cy="343454"/>
          </a:xfrm>
        </p:grpSpPr>
        <p:sp>
          <p:nvSpPr>
            <p:cNvPr id="9086" name="Google Shape;9086;p80"/>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0"/>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0"/>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0"/>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0"/>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0"/>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0"/>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0"/>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0"/>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0"/>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0"/>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0"/>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0"/>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0"/>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0"/>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0"/>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0"/>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0"/>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0"/>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0"/>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0"/>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0"/>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0"/>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0"/>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0"/>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0"/>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0"/>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0"/>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4" name="Google Shape;9114;p80"/>
          <p:cNvGrpSpPr/>
          <p:nvPr/>
        </p:nvGrpSpPr>
        <p:grpSpPr>
          <a:xfrm>
            <a:off x="2593522" y="2224029"/>
            <a:ext cx="391606" cy="364535"/>
            <a:chOff x="2593522" y="2407029"/>
            <a:chExt cx="391606" cy="364535"/>
          </a:xfrm>
        </p:grpSpPr>
        <p:sp>
          <p:nvSpPr>
            <p:cNvPr id="9115" name="Google Shape;9115;p80"/>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0"/>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0"/>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0"/>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0"/>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0"/>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0"/>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0"/>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0"/>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0"/>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0"/>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0"/>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0"/>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0"/>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0"/>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0"/>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0"/>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0"/>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0"/>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0"/>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0"/>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0"/>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0"/>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0"/>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0"/>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0"/>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0"/>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0"/>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0"/>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0"/>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0"/>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0"/>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0"/>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0"/>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0"/>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0"/>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0"/>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0"/>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0"/>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80"/>
          <p:cNvGrpSpPr/>
          <p:nvPr/>
        </p:nvGrpSpPr>
        <p:grpSpPr>
          <a:xfrm>
            <a:off x="3955047" y="2249242"/>
            <a:ext cx="322912" cy="334396"/>
            <a:chOff x="3955047" y="2432242"/>
            <a:chExt cx="322912" cy="334396"/>
          </a:xfrm>
        </p:grpSpPr>
        <p:sp>
          <p:nvSpPr>
            <p:cNvPr id="9155" name="Google Shape;9155;p80"/>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0"/>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0"/>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8" name="Google Shape;9158;p80"/>
          <p:cNvGrpSpPr/>
          <p:nvPr/>
        </p:nvGrpSpPr>
        <p:grpSpPr>
          <a:xfrm>
            <a:off x="1802465" y="1779854"/>
            <a:ext cx="265373" cy="351944"/>
            <a:chOff x="1802465" y="1962854"/>
            <a:chExt cx="265373" cy="351944"/>
          </a:xfrm>
        </p:grpSpPr>
        <p:sp>
          <p:nvSpPr>
            <p:cNvPr id="9159" name="Google Shape;9159;p80"/>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0"/>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0"/>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0"/>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0"/>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0"/>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0"/>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80"/>
          <p:cNvGrpSpPr/>
          <p:nvPr/>
        </p:nvGrpSpPr>
        <p:grpSpPr>
          <a:xfrm>
            <a:off x="3512070" y="1773222"/>
            <a:ext cx="373983" cy="363622"/>
            <a:chOff x="3512070" y="1956222"/>
            <a:chExt cx="373983" cy="363622"/>
          </a:xfrm>
        </p:grpSpPr>
        <p:sp>
          <p:nvSpPr>
            <p:cNvPr id="9167" name="Google Shape;9167;p80"/>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0"/>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0"/>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0"/>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0"/>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0"/>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0"/>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0"/>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0"/>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0"/>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0"/>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0"/>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0"/>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0"/>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0"/>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0"/>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0"/>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4" name="Google Shape;9184;p80"/>
          <p:cNvGrpSpPr/>
          <p:nvPr/>
        </p:nvGrpSpPr>
        <p:grpSpPr>
          <a:xfrm>
            <a:off x="842683" y="2211751"/>
            <a:ext cx="345640" cy="356660"/>
            <a:chOff x="842683" y="2394751"/>
            <a:chExt cx="345640" cy="356660"/>
          </a:xfrm>
        </p:grpSpPr>
        <p:sp>
          <p:nvSpPr>
            <p:cNvPr id="9185" name="Google Shape;9185;p80"/>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0"/>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0"/>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0"/>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0"/>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0"/>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0"/>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0"/>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0"/>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0"/>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0"/>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0"/>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0"/>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0"/>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0"/>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0"/>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1" name="Google Shape;9201;p80"/>
          <p:cNvGrpSpPr/>
          <p:nvPr/>
        </p:nvGrpSpPr>
        <p:grpSpPr>
          <a:xfrm>
            <a:off x="1290615" y="2216467"/>
            <a:ext cx="336836" cy="342511"/>
            <a:chOff x="1290615" y="2399467"/>
            <a:chExt cx="336836" cy="342511"/>
          </a:xfrm>
        </p:grpSpPr>
        <p:sp>
          <p:nvSpPr>
            <p:cNvPr id="9202" name="Google Shape;9202;p80"/>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0"/>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0"/>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0"/>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0"/>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0"/>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0"/>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0"/>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0"/>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0"/>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0"/>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0"/>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0"/>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0"/>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0"/>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0"/>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0"/>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0"/>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0"/>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1" name="Google Shape;9221;p80"/>
          <p:cNvGrpSpPr/>
          <p:nvPr/>
        </p:nvGrpSpPr>
        <p:grpSpPr>
          <a:xfrm>
            <a:off x="1748310" y="2225601"/>
            <a:ext cx="308508" cy="333378"/>
            <a:chOff x="1748310" y="2408601"/>
            <a:chExt cx="308508" cy="333378"/>
          </a:xfrm>
        </p:grpSpPr>
        <p:sp>
          <p:nvSpPr>
            <p:cNvPr id="9222" name="Google Shape;9222;p80"/>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0"/>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0"/>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0"/>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0"/>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0"/>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0"/>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0"/>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80"/>
          <p:cNvGrpSpPr/>
          <p:nvPr/>
        </p:nvGrpSpPr>
        <p:grpSpPr>
          <a:xfrm>
            <a:off x="3044614" y="2235033"/>
            <a:ext cx="376184" cy="315141"/>
            <a:chOff x="3044614" y="2418033"/>
            <a:chExt cx="376184" cy="315141"/>
          </a:xfrm>
        </p:grpSpPr>
        <p:sp>
          <p:nvSpPr>
            <p:cNvPr id="9231" name="Google Shape;9231;p80"/>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0"/>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0"/>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0"/>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0"/>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0"/>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0"/>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0"/>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0"/>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0" name="Google Shape;9240;p80"/>
          <p:cNvGrpSpPr/>
          <p:nvPr/>
        </p:nvGrpSpPr>
        <p:grpSpPr>
          <a:xfrm>
            <a:off x="3943638" y="3632072"/>
            <a:ext cx="357933" cy="342676"/>
            <a:chOff x="3943638" y="3815072"/>
            <a:chExt cx="357933" cy="342676"/>
          </a:xfrm>
        </p:grpSpPr>
        <p:sp>
          <p:nvSpPr>
            <p:cNvPr id="9241" name="Google Shape;9241;p80"/>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0"/>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0"/>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0"/>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0"/>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0"/>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0"/>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0"/>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0"/>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80"/>
          <p:cNvGrpSpPr/>
          <p:nvPr/>
        </p:nvGrpSpPr>
        <p:grpSpPr>
          <a:xfrm>
            <a:off x="3508282" y="3627341"/>
            <a:ext cx="351644" cy="351959"/>
            <a:chOff x="3508282" y="3810341"/>
            <a:chExt cx="351644" cy="351959"/>
          </a:xfrm>
        </p:grpSpPr>
        <p:sp>
          <p:nvSpPr>
            <p:cNvPr id="9251" name="Google Shape;9251;p80"/>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0"/>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0"/>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0"/>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0"/>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0"/>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0"/>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0"/>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0"/>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0"/>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0"/>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0"/>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0"/>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80"/>
          <p:cNvGrpSpPr/>
          <p:nvPr/>
        </p:nvGrpSpPr>
        <p:grpSpPr>
          <a:xfrm>
            <a:off x="2224585" y="1779854"/>
            <a:ext cx="303163" cy="351809"/>
            <a:chOff x="2224585" y="1962854"/>
            <a:chExt cx="303163" cy="351809"/>
          </a:xfrm>
        </p:grpSpPr>
        <p:sp>
          <p:nvSpPr>
            <p:cNvPr id="9265" name="Google Shape;9265;p80"/>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0"/>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0"/>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0"/>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0"/>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0"/>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0"/>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0"/>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80"/>
          <p:cNvGrpSpPr/>
          <p:nvPr/>
        </p:nvGrpSpPr>
        <p:grpSpPr>
          <a:xfrm>
            <a:off x="2622794" y="1807868"/>
            <a:ext cx="389090" cy="296231"/>
            <a:chOff x="2622794" y="1990868"/>
            <a:chExt cx="389090" cy="296231"/>
          </a:xfrm>
        </p:grpSpPr>
        <p:sp>
          <p:nvSpPr>
            <p:cNvPr id="9274" name="Google Shape;9274;p80"/>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0"/>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0"/>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0"/>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0"/>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0"/>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0"/>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0"/>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0"/>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80"/>
          <p:cNvGrpSpPr/>
          <p:nvPr/>
        </p:nvGrpSpPr>
        <p:grpSpPr>
          <a:xfrm>
            <a:off x="3977326" y="1769149"/>
            <a:ext cx="327074" cy="375241"/>
            <a:chOff x="3977326" y="1952149"/>
            <a:chExt cx="327074" cy="375241"/>
          </a:xfrm>
        </p:grpSpPr>
        <p:sp>
          <p:nvSpPr>
            <p:cNvPr id="9284" name="Google Shape;9284;p80"/>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0"/>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0"/>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0"/>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0"/>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0"/>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0"/>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0"/>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0"/>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0"/>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0"/>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0"/>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0"/>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0"/>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0"/>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0"/>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0"/>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80"/>
          <p:cNvGrpSpPr/>
          <p:nvPr/>
        </p:nvGrpSpPr>
        <p:grpSpPr>
          <a:xfrm>
            <a:off x="1341612" y="3157055"/>
            <a:ext cx="259399" cy="370524"/>
            <a:chOff x="1341612" y="3340055"/>
            <a:chExt cx="259399" cy="370524"/>
          </a:xfrm>
        </p:grpSpPr>
        <p:sp>
          <p:nvSpPr>
            <p:cNvPr id="9302" name="Google Shape;9302;p80"/>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0"/>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0"/>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0"/>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0"/>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0"/>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0"/>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0"/>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0"/>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0"/>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0"/>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0"/>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0"/>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0"/>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0"/>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0"/>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0"/>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0"/>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80"/>
          <p:cNvGrpSpPr/>
          <p:nvPr/>
        </p:nvGrpSpPr>
        <p:grpSpPr>
          <a:xfrm>
            <a:off x="2179892" y="3661972"/>
            <a:ext cx="351629" cy="282381"/>
            <a:chOff x="2179892" y="3844972"/>
            <a:chExt cx="351629" cy="282381"/>
          </a:xfrm>
        </p:grpSpPr>
        <p:sp>
          <p:nvSpPr>
            <p:cNvPr id="9321" name="Google Shape;9321;p80"/>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0"/>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0"/>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0"/>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0"/>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0"/>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0"/>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0"/>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0"/>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0"/>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0"/>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0"/>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0"/>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0"/>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0"/>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0"/>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0"/>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0"/>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0"/>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0"/>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80"/>
          <p:cNvGrpSpPr/>
          <p:nvPr/>
        </p:nvGrpSpPr>
        <p:grpSpPr>
          <a:xfrm>
            <a:off x="3131170" y="3633884"/>
            <a:ext cx="220051" cy="338169"/>
            <a:chOff x="3131170" y="3816884"/>
            <a:chExt cx="220051" cy="338169"/>
          </a:xfrm>
        </p:grpSpPr>
        <p:sp>
          <p:nvSpPr>
            <p:cNvPr id="9342" name="Google Shape;9342;p80"/>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0"/>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0"/>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0"/>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0"/>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0"/>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0"/>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0"/>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0"/>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80"/>
          <p:cNvGrpSpPr/>
          <p:nvPr/>
        </p:nvGrpSpPr>
        <p:grpSpPr>
          <a:xfrm>
            <a:off x="903502" y="3176564"/>
            <a:ext cx="247990" cy="333393"/>
            <a:chOff x="903502" y="3359564"/>
            <a:chExt cx="247990" cy="333393"/>
          </a:xfrm>
        </p:grpSpPr>
        <p:sp>
          <p:nvSpPr>
            <p:cNvPr id="9352" name="Google Shape;9352;p80"/>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0"/>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0"/>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0"/>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0"/>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0"/>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0"/>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0"/>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0"/>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0"/>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0"/>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0"/>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0"/>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0"/>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0"/>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0"/>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0"/>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0"/>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0"/>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0"/>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0"/>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0"/>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4" name="Google Shape;9374;p80"/>
          <p:cNvGrpSpPr/>
          <p:nvPr/>
        </p:nvGrpSpPr>
        <p:grpSpPr>
          <a:xfrm>
            <a:off x="2616191" y="2707461"/>
            <a:ext cx="365793" cy="361152"/>
            <a:chOff x="2616191" y="2890461"/>
            <a:chExt cx="365793" cy="361152"/>
          </a:xfrm>
        </p:grpSpPr>
        <p:sp>
          <p:nvSpPr>
            <p:cNvPr id="9375" name="Google Shape;9375;p80"/>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0"/>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0"/>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0"/>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0"/>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0"/>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0"/>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0"/>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0"/>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0"/>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6" name="Google Shape;9386;p80"/>
          <p:cNvGrpSpPr/>
          <p:nvPr/>
        </p:nvGrpSpPr>
        <p:grpSpPr>
          <a:xfrm>
            <a:off x="3049959" y="1762861"/>
            <a:ext cx="402940" cy="388536"/>
            <a:chOff x="3049959" y="1945861"/>
            <a:chExt cx="402940" cy="388536"/>
          </a:xfrm>
        </p:grpSpPr>
        <p:sp>
          <p:nvSpPr>
            <p:cNvPr id="9387" name="Google Shape;9387;p80"/>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0"/>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0"/>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0"/>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0"/>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0"/>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80"/>
          <p:cNvGrpSpPr/>
          <p:nvPr/>
        </p:nvGrpSpPr>
        <p:grpSpPr>
          <a:xfrm>
            <a:off x="2483025" y="4085679"/>
            <a:ext cx="202428" cy="349114"/>
            <a:chOff x="2483025" y="4268679"/>
            <a:chExt cx="202428" cy="349114"/>
          </a:xfrm>
        </p:grpSpPr>
        <p:sp>
          <p:nvSpPr>
            <p:cNvPr id="9394" name="Google Shape;9394;p80"/>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0"/>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0"/>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0"/>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0"/>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0"/>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80"/>
          <p:cNvGrpSpPr/>
          <p:nvPr/>
        </p:nvGrpSpPr>
        <p:grpSpPr>
          <a:xfrm>
            <a:off x="862507" y="2702984"/>
            <a:ext cx="329590" cy="365000"/>
            <a:chOff x="862507" y="2885984"/>
            <a:chExt cx="329590" cy="365000"/>
          </a:xfrm>
        </p:grpSpPr>
        <p:sp>
          <p:nvSpPr>
            <p:cNvPr id="9401" name="Google Shape;9401;p80"/>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0"/>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0"/>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0"/>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0"/>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0"/>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0"/>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80"/>
          <p:cNvGrpSpPr/>
          <p:nvPr/>
        </p:nvGrpSpPr>
        <p:grpSpPr>
          <a:xfrm>
            <a:off x="3082075" y="2688805"/>
            <a:ext cx="318884" cy="379807"/>
            <a:chOff x="3082075" y="2871805"/>
            <a:chExt cx="318884" cy="379807"/>
          </a:xfrm>
        </p:grpSpPr>
        <p:sp>
          <p:nvSpPr>
            <p:cNvPr id="9409" name="Google Shape;9409;p80"/>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0"/>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0"/>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0"/>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0"/>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0"/>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0"/>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0"/>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0"/>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0"/>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0"/>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0"/>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0"/>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0"/>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0"/>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0"/>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0"/>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0"/>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0"/>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0"/>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80"/>
          <p:cNvGrpSpPr/>
          <p:nvPr/>
        </p:nvGrpSpPr>
        <p:grpSpPr>
          <a:xfrm>
            <a:off x="2594780" y="1333494"/>
            <a:ext cx="410187" cy="324244"/>
            <a:chOff x="2594780" y="1516494"/>
            <a:chExt cx="410187" cy="324244"/>
          </a:xfrm>
        </p:grpSpPr>
        <p:sp>
          <p:nvSpPr>
            <p:cNvPr id="9430" name="Google Shape;9430;p80"/>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0"/>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0"/>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0"/>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0"/>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0"/>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0"/>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0"/>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8" name="Google Shape;9438;p80"/>
          <p:cNvGrpSpPr/>
          <p:nvPr/>
        </p:nvGrpSpPr>
        <p:grpSpPr>
          <a:xfrm>
            <a:off x="1742965" y="1319959"/>
            <a:ext cx="333692" cy="333363"/>
            <a:chOff x="1742965" y="1502959"/>
            <a:chExt cx="333692" cy="333363"/>
          </a:xfrm>
        </p:grpSpPr>
        <p:sp>
          <p:nvSpPr>
            <p:cNvPr id="9439" name="Google Shape;9439;p80"/>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0"/>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0"/>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0"/>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80"/>
          <p:cNvGrpSpPr/>
          <p:nvPr/>
        </p:nvGrpSpPr>
        <p:grpSpPr>
          <a:xfrm>
            <a:off x="3051531" y="1333809"/>
            <a:ext cx="390034" cy="296545"/>
            <a:chOff x="3051531" y="1516809"/>
            <a:chExt cx="390034" cy="296545"/>
          </a:xfrm>
        </p:grpSpPr>
        <p:sp>
          <p:nvSpPr>
            <p:cNvPr id="9444" name="Google Shape;9444;p80"/>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0"/>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0"/>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0"/>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0"/>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0"/>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0"/>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0"/>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0"/>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0"/>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0"/>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0"/>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0"/>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0"/>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0"/>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9" name="Google Shape;9459;p80"/>
          <p:cNvGrpSpPr/>
          <p:nvPr/>
        </p:nvGrpSpPr>
        <p:grpSpPr>
          <a:xfrm>
            <a:off x="3514900" y="1306020"/>
            <a:ext cx="354145" cy="351869"/>
            <a:chOff x="3514900" y="1489020"/>
            <a:chExt cx="354145" cy="351869"/>
          </a:xfrm>
        </p:grpSpPr>
        <p:sp>
          <p:nvSpPr>
            <p:cNvPr id="9460" name="Google Shape;9460;p80"/>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0"/>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0"/>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0"/>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0"/>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0"/>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0"/>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0"/>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0"/>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0"/>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0"/>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0"/>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0"/>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0"/>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0"/>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0"/>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0"/>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0"/>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0"/>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0"/>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0"/>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0"/>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80"/>
          <p:cNvGrpSpPr/>
          <p:nvPr/>
        </p:nvGrpSpPr>
        <p:grpSpPr>
          <a:xfrm>
            <a:off x="3066324" y="3167446"/>
            <a:ext cx="346598" cy="333183"/>
            <a:chOff x="3066324" y="3350446"/>
            <a:chExt cx="346598" cy="333183"/>
          </a:xfrm>
        </p:grpSpPr>
        <p:sp>
          <p:nvSpPr>
            <p:cNvPr id="9483" name="Google Shape;9483;p80"/>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0"/>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0"/>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0"/>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0"/>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0"/>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0"/>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0"/>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0"/>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0"/>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80"/>
          <p:cNvGrpSpPr/>
          <p:nvPr/>
        </p:nvGrpSpPr>
        <p:grpSpPr>
          <a:xfrm>
            <a:off x="1282755" y="1769089"/>
            <a:ext cx="363278" cy="363338"/>
            <a:chOff x="1282755" y="1952089"/>
            <a:chExt cx="363278" cy="363338"/>
          </a:xfrm>
        </p:grpSpPr>
        <p:sp>
          <p:nvSpPr>
            <p:cNvPr id="9494" name="Google Shape;9494;p80"/>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0"/>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0"/>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0"/>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0"/>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0"/>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0"/>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80"/>
          <p:cNvGrpSpPr/>
          <p:nvPr/>
        </p:nvGrpSpPr>
        <p:grpSpPr>
          <a:xfrm>
            <a:off x="3510094" y="2726281"/>
            <a:ext cx="355133" cy="343574"/>
            <a:chOff x="3510094" y="2909281"/>
            <a:chExt cx="355133" cy="343574"/>
          </a:xfrm>
        </p:grpSpPr>
        <p:sp>
          <p:nvSpPr>
            <p:cNvPr id="9502" name="Google Shape;9502;p80"/>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0"/>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0"/>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0"/>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0"/>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0"/>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0"/>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0"/>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0"/>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0"/>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0"/>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0"/>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0"/>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5" name="Google Shape;9515;p80"/>
          <p:cNvSpPr/>
          <p:nvPr/>
        </p:nvSpPr>
        <p:spPr>
          <a:xfrm>
            <a:off x="2513884" y="1629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6" name="Google Shape;9516;p80"/>
          <p:cNvGrpSpPr/>
          <p:nvPr/>
        </p:nvGrpSpPr>
        <p:grpSpPr>
          <a:xfrm>
            <a:off x="2163842" y="1323972"/>
            <a:ext cx="382787" cy="331566"/>
            <a:chOff x="2163842" y="1506972"/>
            <a:chExt cx="382787" cy="331566"/>
          </a:xfrm>
        </p:grpSpPr>
        <p:sp>
          <p:nvSpPr>
            <p:cNvPr id="9517" name="Google Shape;9517;p80"/>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0"/>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0"/>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0"/>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0"/>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0"/>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0"/>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0"/>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5" name="Google Shape;9525;p80"/>
          <p:cNvGrpSpPr/>
          <p:nvPr/>
        </p:nvGrpSpPr>
        <p:grpSpPr>
          <a:xfrm>
            <a:off x="1738877" y="3166652"/>
            <a:ext cx="357918" cy="350536"/>
            <a:chOff x="1738877" y="3349652"/>
            <a:chExt cx="357918" cy="350536"/>
          </a:xfrm>
        </p:grpSpPr>
        <p:sp>
          <p:nvSpPr>
            <p:cNvPr id="9526" name="Google Shape;9526;p80"/>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0"/>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0"/>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0"/>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0"/>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0"/>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0"/>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0"/>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0"/>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0"/>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0"/>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0"/>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0"/>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0"/>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0"/>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0"/>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0"/>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0"/>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80"/>
          <p:cNvGrpSpPr/>
          <p:nvPr/>
        </p:nvGrpSpPr>
        <p:grpSpPr>
          <a:xfrm>
            <a:off x="1971819" y="4093854"/>
            <a:ext cx="383281" cy="333947"/>
            <a:chOff x="1971819" y="4276854"/>
            <a:chExt cx="383281" cy="333947"/>
          </a:xfrm>
        </p:grpSpPr>
        <p:sp>
          <p:nvSpPr>
            <p:cNvPr id="9545" name="Google Shape;9545;p80"/>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0"/>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0"/>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0"/>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0"/>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0"/>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0"/>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0"/>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0"/>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0"/>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80"/>
          <p:cNvGrpSpPr/>
          <p:nvPr/>
        </p:nvGrpSpPr>
        <p:grpSpPr>
          <a:xfrm>
            <a:off x="1825119" y="2702819"/>
            <a:ext cx="175987" cy="361391"/>
            <a:chOff x="1825119" y="2885819"/>
            <a:chExt cx="175987" cy="361391"/>
          </a:xfrm>
        </p:grpSpPr>
        <p:sp>
          <p:nvSpPr>
            <p:cNvPr id="9556" name="Google Shape;9556;p80"/>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0"/>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0"/>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0"/>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0"/>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0"/>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0"/>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0"/>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0"/>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0"/>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80"/>
          <p:cNvGrpSpPr/>
          <p:nvPr/>
        </p:nvGrpSpPr>
        <p:grpSpPr>
          <a:xfrm>
            <a:off x="3504824" y="3222844"/>
            <a:ext cx="369896" cy="226339"/>
            <a:chOff x="3504824" y="3405844"/>
            <a:chExt cx="369896" cy="226339"/>
          </a:xfrm>
        </p:grpSpPr>
        <p:sp>
          <p:nvSpPr>
            <p:cNvPr id="9567" name="Google Shape;9567;p80"/>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0"/>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0"/>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0"/>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0"/>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0"/>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0"/>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0"/>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0"/>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0"/>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0"/>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0"/>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0"/>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0"/>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0"/>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0"/>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3" name="Google Shape;9583;p80"/>
          <p:cNvGrpSpPr/>
          <p:nvPr/>
        </p:nvGrpSpPr>
        <p:grpSpPr>
          <a:xfrm>
            <a:off x="1295661" y="3636594"/>
            <a:ext cx="345640" cy="342900"/>
            <a:chOff x="1295661" y="3819594"/>
            <a:chExt cx="345640" cy="342900"/>
          </a:xfrm>
        </p:grpSpPr>
        <p:sp>
          <p:nvSpPr>
            <p:cNvPr id="9584" name="Google Shape;9584;p80"/>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0"/>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0"/>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0"/>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0"/>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0"/>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0"/>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0"/>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0"/>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0"/>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0"/>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0"/>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0"/>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0"/>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0"/>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0"/>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0"/>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1" name="Google Shape;9601;p80"/>
          <p:cNvGrpSpPr/>
          <p:nvPr/>
        </p:nvGrpSpPr>
        <p:grpSpPr>
          <a:xfrm>
            <a:off x="3486572" y="2250470"/>
            <a:ext cx="379328" cy="281738"/>
            <a:chOff x="3486572" y="2433470"/>
            <a:chExt cx="379328" cy="281738"/>
          </a:xfrm>
        </p:grpSpPr>
        <p:sp>
          <p:nvSpPr>
            <p:cNvPr id="9602" name="Google Shape;9602;p80"/>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0"/>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0"/>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0"/>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0"/>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0"/>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0"/>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9" name="Google Shape;9609;p80"/>
          <p:cNvSpPr/>
          <p:nvPr/>
        </p:nvSpPr>
        <p:spPr>
          <a:xfrm>
            <a:off x="3751930" y="2526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10" name="Google Shape;9610;p80"/>
          <p:cNvGrpSpPr/>
          <p:nvPr/>
        </p:nvGrpSpPr>
        <p:grpSpPr>
          <a:xfrm>
            <a:off x="3997149" y="3146634"/>
            <a:ext cx="270733" cy="355762"/>
            <a:chOff x="3997149" y="3329634"/>
            <a:chExt cx="270733" cy="355762"/>
          </a:xfrm>
        </p:grpSpPr>
        <p:sp>
          <p:nvSpPr>
            <p:cNvPr id="9611" name="Google Shape;9611;p80"/>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0"/>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0"/>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0"/>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0"/>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0"/>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0"/>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0"/>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0"/>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0"/>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0"/>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0"/>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0"/>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0"/>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0"/>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0"/>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0"/>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0"/>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0"/>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0"/>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0"/>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2" name="Google Shape;9632;p80"/>
          <p:cNvGrpSpPr/>
          <p:nvPr/>
        </p:nvGrpSpPr>
        <p:grpSpPr>
          <a:xfrm>
            <a:off x="3954343" y="2716354"/>
            <a:ext cx="345655" cy="343529"/>
            <a:chOff x="3954343" y="2899354"/>
            <a:chExt cx="345655" cy="343529"/>
          </a:xfrm>
        </p:grpSpPr>
        <p:sp>
          <p:nvSpPr>
            <p:cNvPr id="9633" name="Google Shape;9633;p80"/>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0"/>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0"/>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0"/>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0"/>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0"/>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0"/>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0"/>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0"/>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0"/>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0"/>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0"/>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80"/>
          <p:cNvGrpSpPr/>
          <p:nvPr/>
        </p:nvGrpSpPr>
        <p:grpSpPr>
          <a:xfrm>
            <a:off x="2166043" y="3168344"/>
            <a:ext cx="369566" cy="349803"/>
            <a:chOff x="2166043" y="3351344"/>
            <a:chExt cx="369566" cy="349803"/>
          </a:xfrm>
        </p:grpSpPr>
        <p:sp>
          <p:nvSpPr>
            <p:cNvPr id="9646" name="Google Shape;9646;p80"/>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0"/>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0"/>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0"/>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0"/>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0"/>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0"/>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0"/>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0"/>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5" name="Google Shape;9655;p80"/>
          <p:cNvGrpSpPr/>
          <p:nvPr/>
        </p:nvGrpSpPr>
        <p:grpSpPr>
          <a:xfrm>
            <a:off x="2619649" y="3169332"/>
            <a:ext cx="365793" cy="329275"/>
            <a:chOff x="2619649" y="3352332"/>
            <a:chExt cx="365793" cy="329275"/>
          </a:xfrm>
        </p:grpSpPr>
        <p:sp>
          <p:nvSpPr>
            <p:cNvPr id="9656" name="Google Shape;9656;p80"/>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0"/>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0"/>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0"/>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0"/>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0"/>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0"/>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0"/>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0"/>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0"/>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80"/>
          <p:cNvGrpSpPr/>
          <p:nvPr/>
        </p:nvGrpSpPr>
        <p:grpSpPr>
          <a:xfrm>
            <a:off x="1296135" y="1332240"/>
            <a:ext cx="340624" cy="351944"/>
            <a:chOff x="1293760" y="1498228"/>
            <a:chExt cx="340624" cy="351944"/>
          </a:xfrm>
        </p:grpSpPr>
        <p:sp>
          <p:nvSpPr>
            <p:cNvPr id="9667" name="Google Shape;9667;p80"/>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0"/>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0"/>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0"/>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0"/>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0"/>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0"/>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0"/>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0"/>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0"/>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0"/>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0"/>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0"/>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0"/>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80"/>
          <p:cNvGrpSpPr/>
          <p:nvPr/>
        </p:nvGrpSpPr>
        <p:grpSpPr>
          <a:xfrm>
            <a:off x="849601" y="1769074"/>
            <a:ext cx="406713" cy="383745"/>
            <a:chOff x="849601" y="1952074"/>
            <a:chExt cx="406713" cy="383745"/>
          </a:xfrm>
        </p:grpSpPr>
        <p:sp>
          <p:nvSpPr>
            <p:cNvPr id="9682" name="Google Shape;9682;p80"/>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0"/>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0"/>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0"/>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0"/>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0"/>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0"/>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9" name="Google Shape;9689;p80"/>
          <p:cNvGrpSpPr/>
          <p:nvPr/>
        </p:nvGrpSpPr>
        <p:grpSpPr>
          <a:xfrm>
            <a:off x="2253871" y="2710365"/>
            <a:ext cx="203985" cy="355417"/>
            <a:chOff x="2253871" y="2893365"/>
            <a:chExt cx="203985" cy="355417"/>
          </a:xfrm>
        </p:grpSpPr>
        <p:sp>
          <p:nvSpPr>
            <p:cNvPr id="9690" name="Google Shape;9690;p80"/>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0"/>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0"/>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0"/>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0"/>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0"/>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0"/>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0"/>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0"/>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0"/>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0"/>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80"/>
          <p:cNvGrpSpPr/>
          <p:nvPr/>
        </p:nvGrpSpPr>
        <p:grpSpPr>
          <a:xfrm>
            <a:off x="2191541" y="2225601"/>
            <a:ext cx="308823" cy="342571"/>
            <a:chOff x="2191541" y="2408601"/>
            <a:chExt cx="308823" cy="342571"/>
          </a:xfrm>
        </p:grpSpPr>
        <p:sp>
          <p:nvSpPr>
            <p:cNvPr id="9702" name="Google Shape;9702;p80"/>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0"/>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0"/>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0"/>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0"/>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0"/>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0"/>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0"/>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0"/>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0"/>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0"/>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0"/>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0"/>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5" name="Google Shape;9715;p80"/>
          <p:cNvGrpSpPr/>
          <p:nvPr/>
        </p:nvGrpSpPr>
        <p:grpSpPr>
          <a:xfrm>
            <a:off x="847400" y="1320588"/>
            <a:ext cx="342496" cy="341553"/>
            <a:chOff x="847400" y="1503588"/>
            <a:chExt cx="342496" cy="341553"/>
          </a:xfrm>
        </p:grpSpPr>
        <p:sp>
          <p:nvSpPr>
            <p:cNvPr id="9716" name="Google Shape;9716;p80"/>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0"/>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0"/>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0"/>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0"/>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0"/>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0"/>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0"/>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0"/>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0"/>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0"/>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0"/>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0"/>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0"/>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0"/>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0"/>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0"/>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0"/>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0"/>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0"/>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6" name="Google Shape;9736;p80"/>
          <p:cNvGrpSpPr/>
          <p:nvPr/>
        </p:nvGrpSpPr>
        <p:grpSpPr>
          <a:xfrm>
            <a:off x="1329963" y="2716669"/>
            <a:ext cx="280495" cy="361077"/>
            <a:chOff x="1329963" y="2899669"/>
            <a:chExt cx="280495" cy="361077"/>
          </a:xfrm>
        </p:grpSpPr>
        <p:sp>
          <p:nvSpPr>
            <p:cNvPr id="9737" name="Google Shape;9737;p80"/>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0"/>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0"/>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0"/>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0"/>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0"/>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80"/>
          <p:cNvGrpSpPr/>
          <p:nvPr/>
        </p:nvGrpSpPr>
        <p:grpSpPr>
          <a:xfrm>
            <a:off x="937429" y="3617908"/>
            <a:ext cx="195496" cy="343439"/>
            <a:chOff x="937429" y="3800908"/>
            <a:chExt cx="195496" cy="343439"/>
          </a:xfrm>
        </p:grpSpPr>
        <p:sp>
          <p:nvSpPr>
            <p:cNvPr id="9745" name="Google Shape;9745;p80"/>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0"/>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0"/>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0"/>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0"/>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0"/>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0"/>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0"/>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0"/>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0"/>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0"/>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0"/>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0"/>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80"/>
          <p:cNvGrpSpPr/>
          <p:nvPr/>
        </p:nvGrpSpPr>
        <p:grpSpPr>
          <a:xfrm>
            <a:off x="2687659" y="3627655"/>
            <a:ext cx="365164" cy="342511"/>
            <a:chOff x="2611459" y="3810655"/>
            <a:chExt cx="365164" cy="342511"/>
          </a:xfrm>
        </p:grpSpPr>
        <p:sp>
          <p:nvSpPr>
            <p:cNvPr id="9759" name="Google Shape;9759;p80"/>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0"/>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0"/>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0"/>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0"/>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0"/>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0"/>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0"/>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0"/>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0"/>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0"/>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0" name="Google Shape;9770;p80"/>
          <p:cNvGrpSpPr/>
          <p:nvPr/>
        </p:nvGrpSpPr>
        <p:grpSpPr>
          <a:xfrm>
            <a:off x="3952456" y="1341280"/>
            <a:ext cx="370195" cy="300154"/>
            <a:chOff x="3952456" y="1524280"/>
            <a:chExt cx="370195" cy="300154"/>
          </a:xfrm>
        </p:grpSpPr>
        <p:sp>
          <p:nvSpPr>
            <p:cNvPr id="9771" name="Google Shape;9771;p80"/>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0"/>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0"/>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0"/>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0"/>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0"/>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7" name="Google Shape;9777;p80"/>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9778" name="Google Shape;9778;p80"/>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7" name="Shape 677"/>
        <p:cNvGrpSpPr/>
        <p:nvPr/>
      </p:nvGrpSpPr>
      <p:grpSpPr>
        <a:xfrm>
          <a:off x="0" y="0"/>
          <a:ext cx="0" cy="0"/>
          <a:chOff x="0" y="0"/>
          <a:chExt cx="0" cy="0"/>
        </a:xfrm>
      </p:grpSpPr>
      <p:sp>
        <p:nvSpPr>
          <p:cNvPr id="678" name="Google Shape;678;p36"/>
          <p:cNvSpPr txBox="1"/>
          <p:nvPr>
            <p:ph idx="2" type="title"/>
          </p:nvPr>
        </p:nvSpPr>
        <p:spPr>
          <a:xfrm>
            <a:off x="5330500" y="1863750"/>
            <a:ext cx="2733900" cy="1417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WHAT IS SCIENCE?</a:t>
            </a:r>
            <a:endParaRPr/>
          </a:p>
        </p:txBody>
      </p:sp>
      <p:sp>
        <p:nvSpPr>
          <p:cNvPr id="679" name="Google Shape;679;p36"/>
          <p:cNvSpPr txBox="1"/>
          <p:nvPr>
            <p:ph idx="1" type="subTitle"/>
          </p:nvPr>
        </p:nvSpPr>
        <p:spPr>
          <a:xfrm>
            <a:off x="5330500" y="3215826"/>
            <a:ext cx="2733900" cy="66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680" name="Google Shape;680;p36"/>
          <p:cNvSpPr txBox="1"/>
          <p:nvPr>
            <p:ph type="title"/>
          </p:nvPr>
        </p:nvSpPr>
        <p:spPr>
          <a:xfrm>
            <a:off x="5436303" y="1260175"/>
            <a:ext cx="850200" cy="603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681" name="Google Shape;681;p36"/>
          <p:cNvGrpSpPr/>
          <p:nvPr/>
        </p:nvGrpSpPr>
        <p:grpSpPr>
          <a:xfrm>
            <a:off x="985178" y="712162"/>
            <a:ext cx="3720669" cy="3719182"/>
            <a:chOff x="985225" y="863600"/>
            <a:chExt cx="3306673" cy="3305352"/>
          </a:xfrm>
        </p:grpSpPr>
        <p:sp>
          <p:nvSpPr>
            <p:cNvPr id="682" name="Google Shape;682;p36"/>
            <p:cNvSpPr/>
            <p:nvPr/>
          </p:nvSpPr>
          <p:spPr>
            <a:xfrm>
              <a:off x="1246000" y="863600"/>
              <a:ext cx="2732700" cy="3135900"/>
            </a:xfrm>
            <a:prstGeom prst="round2SameRect">
              <a:avLst>
                <a:gd fmla="val 50000" name="adj1"/>
                <a:gd fmla="val 0" name="adj2"/>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6"/>
            <p:cNvSpPr/>
            <p:nvPr/>
          </p:nvSpPr>
          <p:spPr>
            <a:xfrm>
              <a:off x="3369896" y="2889583"/>
              <a:ext cx="255797" cy="880143"/>
            </a:xfrm>
            <a:custGeom>
              <a:rect b="b" l="l" r="r" t="t"/>
              <a:pathLst>
                <a:path extrusionOk="0" h="15776" w="4585">
                  <a:moveTo>
                    <a:pt x="0" y="0"/>
                  </a:moveTo>
                  <a:lnTo>
                    <a:pt x="0" y="13526"/>
                  </a:lnTo>
                  <a:cubicBezTo>
                    <a:pt x="0" y="14764"/>
                    <a:pt x="1012" y="15776"/>
                    <a:pt x="2250" y="15776"/>
                  </a:cubicBezTo>
                  <a:lnTo>
                    <a:pt x="2346" y="15776"/>
                  </a:lnTo>
                  <a:cubicBezTo>
                    <a:pt x="3572" y="15776"/>
                    <a:pt x="4584" y="14764"/>
                    <a:pt x="4584" y="13526"/>
                  </a:cubicBezTo>
                  <a:lnTo>
                    <a:pt x="458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6"/>
            <p:cNvSpPr/>
            <p:nvPr/>
          </p:nvSpPr>
          <p:spPr>
            <a:xfrm>
              <a:off x="3343284" y="2849694"/>
              <a:ext cx="308965" cy="39946"/>
            </a:xfrm>
            <a:custGeom>
              <a:rect b="b" l="l" r="r" t="t"/>
              <a:pathLst>
                <a:path extrusionOk="0" h="716" w="5538">
                  <a:moveTo>
                    <a:pt x="358" y="1"/>
                  </a:moveTo>
                  <a:cubicBezTo>
                    <a:pt x="168" y="1"/>
                    <a:pt x="1" y="167"/>
                    <a:pt x="1" y="358"/>
                  </a:cubicBezTo>
                  <a:cubicBezTo>
                    <a:pt x="1" y="548"/>
                    <a:pt x="168" y="715"/>
                    <a:pt x="358" y="715"/>
                  </a:cubicBezTo>
                  <a:lnTo>
                    <a:pt x="5180" y="715"/>
                  </a:lnTo>
                  <a:cubicBezTo>
                    <a:pt x="5383" y="715"/>
                    <a:pt x="5537" y="548"/>
                    <a:pt x="5537" y="358"/>
                  </a:cubicBezTo>
                  <a:cubicBezTo>
                    <a:pt x="5537" y="167"/>
                    <a:pt x="5371" y="1"/>
                    <a:pt x="5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6"/>
            <p:cNvSpPr/>
            <p:nvPr/>
          </p:nvSpPr>
          <p:spPr>
            <a:xfrm>
              <a:off x="3761762" y="2889583"/>
              <a:ext cx="255128" cy="880143"/>
            </a:xfrm>
            <a:custGeom>
              <a:rect b="b" l="l" r="r" t="t"/>
              <a:pathLst>
                <a:path extrusionOk="0" h="15776" w="4573">
                  <a:moveTo>
                    <a:pt x="1" y="0"/>
                  </a:moveTo>
                  <a:lnTo>
                    <a:pt x="1" y="13526"/>
                  </a:lnTo>
                  <a:cubicBezTo>
                    <a:pt x="1" y="14764"/>
                    <a:pt x="1013" y="15776"/>
                    <a:pt x="2251" y="15776"/>
                  </a:cubicBezTo>
                  <a:lnTo>
                    <a:pt x="2323" y="15776"/>
                  </a:lnTo>
                  <a:cubicBezTo>
                    <a:pt x="3561" y="15776"/>
                    <a:pt x="4573" y="14764"/>
                    <a:pt x="4573" y="13526"/>
                  </a:cubicBezTo>
                  <a:lnTo>
                    <a:pt x="457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6"/>
            <p:cNvSpPr/>
            <p:nvPr/>
          </p:nvSpPr>
          <p:spPr>
            <a:xfrm>
              <a:off x="3734537" y="2849694"/>
              <a:ext cx="308965" cy="39946"/>
            </a:xfrm>
            <a:custGeom>
              <a:rect b="b" l="l" r="r" t="t"/>
              <a:pathLst>
                <a:path extrusionOk="0" h="716" w="5538">
                  <a:moveTo>
                    <a:pt x="358" y="1"/>
                  </a:moveTo>
                  <a:cubicBezTo>
                    <a:pt x="167" y="1"/>
                    <a:pt x="1" y="167"/>
                    <a:pt x="1" y="358"/>
                  </a:cubicBezTo>
                  <a:cubicBezTo>
                    <a:pt x="1" y="548"/>
                    <a:pt x="167" y="715"/>
                    <a:pt x="358" y="715"/>
                  </a:cubicBezTo>
                  <a:lnTo>
                    <a:pt x="5180" y="715"/>
                  </a:lnTo>
                  <a:cubicBezTo>
                    <a:pt x="5370" y="715"/>
                    <a:pt x="5537" y="548"/>
                    <a:pt x="5537" y="358"/>
                  </a:cubicBezTo>
                  <a:cubicBezTo>
                    <a:pt x="5537" y="167"/>
                    <a:pt x="5370" y="1"/>
                    <a:pt x="5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6"/>
            <p:cNvSpPr/>
            <p:nvPr/>
          </p:nvSpPr>
          <p:spPr>
            <a:xfrm>
              <a:off x="3832169" y="3558445"/>
              <a:ext cx="114983" cy="114983"/>
            </a:xfrm>
            <a:custGeom>
              <a:rect b="b" l="l" r="r" t="t"/>
              <a:pathLst>
                <a:path extrusionOk="0" h="2061" w="2061">
                  <a:moveTo>
                    <a:pt x="1037" y="1"/>
                  </a:moveTo>
                  <a:cubicBezTo>
                    <a:pt x="465" y="1"/>
                    <a:pt x="1" y="465"/>
                    <a:pt x="1" y="1025"/>
                  </a:cubicBezTo>
                  <a:cubicBezTo>
                    <a:pt x="1" y="1596"/>
                    <a:pt x="465" y="2060"/>
                    <a:pt x="1037" y="2060"/>
                  </a:cubicBezTo>
                  <a:cubicBezTo>
                    <a:pt x="1596" y="2060"/>
                    <a:pt x="2061" y="1596"/>
                    <a:pt x="2061" y="1025"/>
                  </a:cubicBezTo>
                  <a:cubicBezTo>
                    <a:pt x="2061" y="465"/>
                    <a:pt x="1596" y="1"/>
                    <a:pt x="10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6"/>
            <p:cNvSpPr/>
            <p:nvPr/>
          </p:nvSpPr>
          <p:spPr>
            <a:xfrm>
              <a:off x="3906592" y="3426949"/>
              <a:ext cx="46529" cy="46529"/>
            </a:xfrm>
            <a:custGeom>
              <a:rect b="b" l="l" r="r" t="t"/>
              <a:pathLst>
                <a:path extrusionOk="0" h="834" w="834">
                  <a:moveTo>
                    <a:pt x="417" y="0"/>
                  </a:moveTo>
                  <a:cubicBezTo>
                    <a:pt x="179" y="0"/>
                    <a:pt x="0" y="191"/>
                    <a:pt x="0" y="417"/>
                  </a:cubicBezTo>
                  <a:cubicBezTo>
                    <a:pt x="0" y="655"/>
                    <a:pt x="191" y="834"/>
                    <a:pt x="417" y="834"/>
                  </a:cubicBezTo>
                  <a:cubicBezTo>
                    <a:pt x="655" y="834"/>
                    <a:pt x="834" y="631"/>
                    <a:pt x="834" y="417"/>
                  </a:cubicBezTo>
                  <a:cubicBezTo>
                    <a:pt x="834" y="179"/>
                    <a:pt x="643" y="0"/>
                    <a:pt x="41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6"/>
            <p:cNvSpPr/>
            <p:nvPr/>
          </p:nvSpPr>
          <p:spPr>
            <a:xfrm>
              <a:off x="3828877" y="3478721"/>
              <a:ext cx="39890" cy="39946"/>
            </a:xfrm>
            <a:custGeom>
              <a:rect b="b" l="l" r="r" t="t"/>
              <a:pathLst>
                <a:path extrusionOk="0" h="716" w="715">
                  <a:moveTo>
                    <a:pt x="358" y="1"/>
                  </a:moveTo>
                  <a:cubicBezTo>
                    <a:pt x="167" y="1"/>
                    <a:pt x="0" y="168"/>
                    <a:pt x="0" y="358"/>
                  </a:cubicBezTo>
                  <a:cubicBezTo>
                    <a:pt x="0" y="549"/>
                    <a:pt x="167" y="715"/>
                    <a:pt x="358" y="715"/>
                  </a:cubicBezTo>
                  <a:cubicBezTo>
                    <a:pt x="560" y="715"/>
                    <a:pt x="715" y="560"/>
                    <a:pt x="715" y="358"/>
                  </a:cubicBezTo>
                  <a:cubicBezTo>
                    <a:pt x="715" y="168"/>
                    <a:pt x="560" y="1"/>
                    <a:pt x="35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6"/>
            <p:cNvSpPr/>
            <p:nvPr/>
          </p:nvSpPr>
          <p:spPr>
            <a:xfrm>
              <a:off x="3129443" y="3056952"/>
              <a:ext cx="1127906" cy="104997"/>
            </a:xfrm>
            <a:custGeom>
              <a:rect b="b" l="l" r="r" t="t"/>
              <a:pathLst>
                <a:path extrusionOk="0" h="1882" w="20217">
                  <a:moveTo>
                    <a:pt x="0" y="0"/>
                  </a:moveTo>
                  <a:lnTo>
                    <a:pt x="0" y="1882"/>
                  </a:lnTo>
                  <a:lnTo>
                    <a:pt x="20217" y="1882"/>
                  </a:lnTo>
                  <a:lnTo>
                    <a:pt x="20217"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6"/>
            <p:cNvSpPr/>
            <p:nvPr/>
          </p:nvSpPr>
          <p:spPr>
            <a:xfrm>
              <a:off x="3209110" y="3161892"/>
              <a:ext cx="963884" cy="786527"/>
            </a:xfrm>
            <a:custGeom>
              <a:rect b="b" l="l" r="r" t="t"/>
              <a:pathLst>
                <a:path extrusionOk="0" h="14098" w="17277">
                  <a:moveTo>
                    <a:pt x="1" y="1"/>
                  </a:moveTo>
                  <a:lnTo>
                    <a:pt x="1" y="14098"/>
                  </a:lnTo>
                  <a:lnTo>
                    <a:pt x="17277" y="14098"/>
                  </a:lnTo>
                  <a:lnTo>
                    <a:pt x="17277" y="1"/>
                  </a:lnTo>
                  <a:lnTo>
                    <a:pt x="16360" y="1"/>
                  </a:lnTo>
                  <a:lnTo>
                    <a:pt x="16360" y="12228"/>
                  </a:lnTo>
                  <a:lnTo>
                    <a:pt x="918" y="12228"/>
                  </a:lnTo>
                  <a:lnTo>
                    <a:pt x="9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6"/>
            <p:cNvSpPr/>
            <p:nvPr/>
          </p:nvSpPr>
          <p:spPr>
            <a:xfrm>
              <a:off x="3587754" y="1892344"/>
              <a:ext cx="322857" cy="298532"/>
            </a:xfrm>
            <a:custGeom>
              <a:rect b="b" l="l" r="r" t="t"/>
              <a:pathLst>
                <a:path extrusionOk="0" h="5351" w="5787">
                  <a:moveTo>
                    <a:pt x="949" y="1"/>
                  </a:moveTo>
                  <a:cubicBezTo>
                    <a:pt x="721" y="1"/>
                    <a:pt x="494" y="93"/>
                    <a:pt x="322" y="278"/>
                  </a:cubicBezTo>
                  <a:cubicBezTo>
                    <a:pt x="0" y="635"/>
                    <a:pt x="12" y="1171"/>
                    <a:pt x="369" y="1504"/>
                  </a:cubicBezTo>
                  <a:lnTo>
                    <a:pt x="4239" y="5124"/>
                  </a:lnTo>
                  <a:cubicBezTo>
                    <a:pt x="4402" y="5276"/>
                    <a:pt x="4611" y="5350"/>
                    <a:pt x="4821" y="5350"/>
                  </a:cubicBezTo>
                  <a:cubicBezTo>
                    <a:pt x="5055" y="5350"/>
                    <a:pt x="5290" y="5258"/>
                    <a:pt x="5465" y="5076"/>
                  </a:cubicBezTo>
                  <a:cubicBezTo>
                    <a:pt x="5787" y="4719"/>
                    <a:pt x="5775" y="4183"/>
                    <a:pt x="5418" y="3850"/>
                  </a:cubicBezTo>
                  <a:lnTo>
                    <a:pt x="1548" y="242"/>
                  </a:lnTo>
                  <a:cubicBezTo>
                    <a:pt x="1376" y="81"/>
                    <a:pt x="1162" y="1"/>
                    <a:pt x="9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6"/>
            <p:cNvSpPr/>
            <p:nvPr/>
          </p:nvSpPr>
          <p:spPr>
            <a:xfrm>
              <a:off x="2795988" y="2002808"/>
              <a:ext cx="999087" cy="1048908"/>
            </a:xfrm>
            <a:custGeom>
              <a:rect b="b" l="l" r="r" t="t"/>
              <a:pathLst>
                <a:path extrusionOk="0" h="18801" w="17908">
                  <a:moveTo>
                    <a:pt x="15073" y="0"/>
                  </a:moveTo>
                  <a:lnTo>
                    <a:pt x="0" y="16157"/>
                  </a:lnTo>
                  <a:lnTo>
                    <a:pt x="2846" y="18800"/>
                  </a:lnTo>
                  <a:lnTo>
                    <a:pt x="17907" y="2655"/>
                  </a:lnTo>
                  <a:lnTo>
                    <a:pt x="1507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6"/>
            <p:cNvSpPr/>
            <p:nvPr/>
          </p:nvSpPr>
          <p:spPr>
            <a:xfrm>
              <a:off x="2728873" y="2882275"/>
              <a:ext cx="249158" cy="237889"/>
            </a:xfrm>
            <a:custGeom>
              <a:rect b="b" l="l" r="r" t="t"/>
              <a:pathLst>
                <a:path extrusionOk="0" h="4264" w="4466">
                  <a:moveTo>
                    <a:pt x="757" y="0"/>
                  </a:moveTo>
                  <a:cubicBezTo>
                    <a:pt x="727" y="0"/>
                    <a:pt x="697" y="12"/>
                    <a:pt x="679" y="36"/>
                  </a:cubicBezTo>
                  <a:lnTo>
                    <a:pt x="48" y="714"/>
                  </a:lnTo>
                  <a:cubicBezTo>
                    <a:pt x="1" y="750"/>
                    <a:pt x="1" y="834"/>
                    <a:pt x="48" y="869"/>
                  </a:cubicBezTo>
                  <a:lnTo>
                    <a:pt x="3632" y="4227"/>
                  </a:lnTo>
                  <a:cubicBezTo>
                    <a:pt x="3653" y="4253"/>
                    <a:pt x="3679" y="4263"/>
                    <a:pt x="3705" y="4263"/>
                  </a:cubicBezTo>
                  <a:cubicBezTo>
                    <a:pt x="3738" y="4263"/>
                    <a:pt x="3772" y="4247"/>
                    <a:pt x="3799" y="4227"/>
                  </a:cubicBezTo>
                  <a:lnTo>
                    <a:pt x="4430" y="3548"/>
                  </a:lnTo>
                  <a:cubicBezTo>
                    <a:pt x="4465" y="3512"/>
                    <a:pt x="4465" y="3429"/>
                    <a:pt x="4430" y="3393"/>
                  </a:cubicBezTo>
                  <a:lnTo>
                    <a:pt x="834" y="36"/>
                  </a:lnTo>
                  <a:cubicBezTo>
                    <a:pt x="816" y="12"/>
                    <a:pt x="786" y="0"/>
                    <a:pt x="7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6"/>
            <p:cNvSpPr/>
            <p:nvPr/>
          </p:nvSpPr>
          <p:spPr>
            <a:xfrm>
              <a:off x="2701648" y="2981915"/>
              <a:ext cx="176073" cy="174846"/>
            </a:xfrm>
            <a:custGeom>
              <a:rect b="b" l="l" r="r" t="t"/>
              <a:pathLst>
                <a:path extrusionOk="0" h="3134" w="3156">
                  <a:moveTo>
                    <a:pt x="1489" y="0"/>
                  </a:moveTo>
                  <a:lnTo>
                    <a:pt x="48" y="1548"/>
                  </a:lnTo>
                  <a:cubicBezTo>
                    <a:pt x="0" y="1619"/>
                    <a:pt x="0" y="1703"/>
                    <a:pt x="60" y="1762"/>
                  </a:cubicBezTo>
                  <a:lnTo>
                    <a:pt x="1489" y="3108"/>
                  </a:lnTo>
                  <a:cubicBezTo>
                    <a:pt x="1522" y="3124"/>
                    <a:pt x="1560" y="3133"/>
                    <a:pt x="1598" y="3133"/>
                  </a:cubicBezTo>
                  <a:cubicBezTo>
                    <a:pt x="1641" y="3133"/>
                    <a:pt x="1683" y="3121"/>
                    <a:pt x="1715" y="3096"/>
                  </a:cubicBezTo>
                  <a:lnTo>
                    <a:pt x="3156" y="1548"/>
                  </a:lnTo>
                  <a:lnTo>
                    <a:pt x="14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6"/>
            <p:cNvSpPr/>
            <p:nvPr/>
          </p:nvSpPr>
          <p:spPr>
            <a:xfrm>
              <a:off x="2857078" y="2064902"/>
              <a:ext cx="870882" cy="897550"/>
            </a:xfrm>
            <a:custGeom>
              <a:rect b="b" l="l" r="r" t="t"/>
              <a:pathLst>
                <a:path extrusionOk="0" h="16088" w="15610">
                  <a:moveTo>
                    <a:pt x="11388" y="0"/>
                  </a:moveTo>
                  <a:cubicBezTo>
                    <a:pt x="11340" y="0"/>
                    <a:pt x="11291" y="21"/>
                    <a:pt x="11252" y="66"/>
                  </a:cubicBezTo>
                  <a:lnTo>
                    <a:pt x="60" y="12056"/>
                  </a:lnTo>
                  <a:cubicBezTo>
                    <a:pt x="1" y="12127"/>
                    <a:pt x="1" y="12234"/>
                    <a:pt x="72" y="12306"/>
                  </a:cubicBezTo>
                  <a:lnTo>
                    <a:pt x="4084" y="16044"/>
                  </a:lnTo>
                  <a:cubicBezTo>
                    <a:pt x="4124" y="16073"/>
                    <a:pt x="4167" y="16087"/>
                    <a:pt x="4209" y="16087"/>
                  </a:cubicBezTo>
                  <a:cubicBezTo>
                    <a:pt x="4256" y="16087"/>
                    <a:pt x="4303" y="16070"/>
                    <a:pt x="4346" y="16032"/>
                  </a:cubicBezTo>
                  <a:lnTo>
                    <a:pt x="15538" y="4031"/>
                  </a:lnTo>
                  <a:cubicBezTo>
                    <a:pt x="15610" y="3959"/>
                    <a:pt x="15610" y="3840"/>
                    <a:pt x="15526" y="3781"/>
                  </a:cubicBezTo>
                  <a:lnTo>
                    <a:pt x="11502" y="42"/>
                  </a:lnTo>
                  <a:cubicBezTo>
                    <a:pt x="11469" y="15"/>
                    <a:pt x="11429" y="0"/>
                    <a:pt x="113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6"/>
            <p:cNvSpPr/>
            <p:nvPr/>
          </p:nvSpPr>
          <p:spPr>
            <a:xfrm>
              <a:off x="2336951" y="3796276"/>
              <a:ext cx="1128632" cy="152139"/>
            </a:xfrm>
            <a:custGeom>
              <a:rect b="b" l="l" r="r" t="t"/>
              <a:pathLst>
                <a:path extrusionOk="0" h="2727" w="20230">
                  <a:moveTo>
                    <a:pt x="489" y="0"/>
                  </a:moveTo>
                  <a:cubicBezTo>
                    <a:pt x="227" y="0"/>
                    <a:pt x="1" y="226"/>
                    <a:pt x="1" y="488"/>
                  </a:cubicBezTo>
                  <a:lnTo>
                    <a:pt x="1" y="2727"/>
                  </a:lnTo>
                  <a:lnTo>
                    <a:pt x="20230" y="2727"/>
                  </a:lnTo>
                  <a:lnTo>
                    <a:pt x="20230" y="488"/>
                  </a:lnTo>
                  <a:cubicBezTo>
                    <a:pt x="20230" y="226"/>
                    <a:pt x="20003" y="0"/>
                    <a:pt x="19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6"/>
            <p:cNvSpPr/>
            <p:nvPr/>
          </p:nvSpPr>
          <p:spPr>
            <a:xfrm>
              <a:off x="2551518" y="2517578"/>
              <a:ext cx="1039591" cy="1079481"/>
            </a:xfrm>
            <a:custGeom>
              <a:rect b="b" l="l" r="r" t="t"/>
              <a:pathLst>
                <a:path extrusionOk="0" h="19349" w="18634">
                  <a:moveTo>
                    <a:pt x="16515" y="1"/>
                  </a:moveTo>
                  <a:lnTo>
                    <a:pt x="16515" y="9371"/>
                  </a:lnTo>
                  <a:cubicBezTo>
                    <a:pt x="16515" y="13990"/>
                    <a:pt x="12788" y="17705"/>
                    <a:pt x="8180" y="17705"/>
                  </a:cubicBezTo>
                  <a:lnTo>
                    <a:pt x="7109" y="17705"/>
                  </a:lnTo>
                  <a:cubicBezTo>
                    <a:pt x="4811" y="17705"/>
                    <a:pt x="2680" y="16967"/>
                    <a:pt x="953" y="15705"/>
                  </a:cubicBezTo>
                  <a:lnTo>
                    <a:pt x="548" y="16241"/>
                  </a:lnTo>
                  <a:lnTo>
                    <a:pt x="1" y="16979"/>
                  </a:lnTo>
                  <a:cubicBezTo>
                    <a:pt x="2001" y="18467"/>
                    <a:pt x="4501" y="19348"/>
                    <a:pt x="7180" y="19348"/>
                  </a:cubicBezTo>
                  <a:lnTo>
                    <a:pt x="8942" y="19348"/>
                  </a:lnTo>
                  <a:cubicBezTo>
                    <a:pt x="14300" y="19348"/>
                    <a:pt x="18634" y="15002"/>
                    <a:pt x="18634" y="9657"/>
                  </a:cubicBezTo>
                  <a:lnTo>
                    <a:pt x="1863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6"/>
            <p:cNvSpPr/>
            <p:nvPr/>
          </p:nvSpPr>
          <p:spPr>
            <a:xfrm>
              <a:off x="2339629" y="3230290"/>
              <a:ext cx="336191" cy="282688"/>
            </a:xfrm>
            <a:custGeom>
              <a:rect b="b" l="l" r="r" t="t"/>
              <a:pathLst>
                <a:path extrusionOk="0" h="5067" w="6026">
                  <a:moveTo>
                    <a:pt x="1239" y="1"/>
                  </a:moveTo>
                  <a:lnTo>
                    <a:pt x="72" y="1715"/>
                  </a:lnTo>
                  <a:cubicBezTo>
                    <a:pt x="1" y="1823"/>
                    <a:pt x="36" y="1954"/>
                    <a:pt x="132" y="2025"/>
                  </a:cubicBezTo>
                  <a:lnTo>
                    <a:pt x="4561" y="5025"/>
                  </a:lnTo>
                  <a:cubicBezTo>
                    <a:pt x="4597" y="5053"/>
                    <a:pt x="4641" y="5066"/>
                    <a:pt x="4685" y="5066"/>
                  </a:cubicBezTo>
                  <a:cubicBezTo>
                    <a:pt x="4755" y="5066"/>
                    <a:pt x="4826" y="5032"/>
                    <a:pt x="4870" y="4966"/>
                  </a:cubicBezTo>
                  <a:lnTo>
                    <a:pt x="6025" y="3251"/>
                  </a:lnTo>
                  <a:lnTo>
                    <a:pt x="12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6"/>
            <p:cNvSpPr/>
            <p:nvPr/>
          </p:nvSpPr>
          <p:spPr>
            <a:xfrm>
              <a:off x="2339629" y="3080551"/>
              <a:ext cx="477004" cy="374239"/>
            </a:xfrm>
            <a:custGeom>
              <a:rect b="b" l="l" r="r" t="t"/>
              <a:pathLst>
                <a:path extrusionOk="0" h="6708" w="8550">
                  <a:moveTo>
                    <a:pt x="1295" y="1"/>
                  </a:moveTo>
                  <a:cubicBezTo>
                    <a:pt x="1221" y="1"/>
                    <a:pt x="1147" y="35"/>
                    <a:pt x="1096" y="101"/>
                  </a:cubicBezTo>
                  <a:lnTo>
                    <a:pt x="72" y="1601"/>
                  </a:lnTo>
                  <a:cubicBezTo>
                    <a:pt x="1" y="1709"/>
                    <a:pt x="24" y="1863"/>
                    <a:pt x="132" y="1935"/>
                  </a:cubicBezTo>
                  <a:lnTo>
                    <a:pt x="7109" y="6662"/>
                  </a:lnTo>
                  <a:cubicBezTo>
                    <a:pt x="7149" y="6693"/>
                    <a:pt x="7197" y="6708"/>
                    <a:pt x="7244" y="6708"/>
                  </a:cubicBezTo>
                  <a:cubicBezTo>
                    <a:pt x="7321" y="6708"/>
                    <a:pt x="7398" y="6669"/>
                    <a:pt x="7442" y="6602"/>
                  </a:cubicBezTo>
                  <a:lnTo>
                    <a:pt x="8466" y="5102"/>
                  </a:lnTo>
                  <a:cubicBezTo>
                    <a:pt x="8549" y="4995"/>
                    <a:pt x="8514" y="4852"/>
                    <a:pt x="8406" y="4780"/>
                  </a:cubicBezTo>
                  <a:lnTo>
                    <a:pt x="1429" y="42"/>
                  </a:lnTo>
                  <a:cubicBezTo>
                    <a:pt x="1388" y="14"/>
                    <a:pt x="134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6"/>
            <p:cNvSpPr/>
            <p:nvPr/>
          </p:nvSpPr>
          <p:spPr>
            <a:xfrm>
              <a:off x="3359240" y="2343571"/>
              <a:ext cx="344782" cy="346121"/>
            </a:xfrm>
            <a:custGeom>
              <a:rect b="b" l="l" r="r" t="t"/>
              <a:pathLst>
                <a:path extrusionOk="0" h="6204" w="6180">
                  <a:moveTo>
                    <a:pt x="3096" y="0"/>
                  </a:moveTo>
                  <a:cubicBezTo>
                    <a:pt x="1382" y="0"/>
                    <a:pt x="1" y="1393"/>
                    <a:pt x="1" y="3096"/>
                  </a:cubicBezTo>
                  <a:cubicBezTo>
                    <a:pt x="1" y="4060"/>
                    <a:pt x="429" y="4917"/>
                    <a:pt x="1120" y="5477"/>
                  </a:cubicBezTo>
                  <a:cubicBezTo>
                    <a:pt x="1644" y="5929"/>
                    <a:pt x="2334" y="6203"/>
                    <a:pt x="3084" y="6203"/>
                  </a:cubicBezTo>
                  <a:cubicBezTo>
                    <a:pt x="4799" y="6203"/>
                    <a:pt x="6180" y="4810"/>
                    <a:pt x="6180" y="3108"/>
                  </a:cubicBezTo>
                  <a:cubicBezTo>
                    <a:pt x="6180" y="2239"/>
                    <a:pt x="5835" y="1465"/>
                    <a:pt x="5263" y="893"/>
                  </a:cubicBezTo>
                  <a:cubicBezTo>
                    <a:pt x="4716" y="345"/>
                    <a:pt x="3942" y="0"/>
                    <a:pt x="3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6"/>
            <p:cNvSpPr/>
            <p:nvPr/>
          </p:nvSpPr>
          <p:spPr>
            <a:xfrm>
              <a:off x="3438963" y="2424577"/>
              <a:ext cx="184721" cy="184051"/>
            </a:xfrm>
            <a:custGeom>
              <a:rect b="b" l="l" r="r" t="t"/>
              <a:pathLst>
                <a:path extrusionOk="0" h="3299" w="3311">
                  <a:moveTo>
                    <a:pt x="1655" y="1"/>
                  </a:moveTo>
                  <a:cubicBezTo>
                    <a:pt x="739" y="1"/>
                    <a:pt x="0" y="739"/>
                    <a:pt x="0" y="1644"/>
                  </a:cubicBezTo>
                  <a:cubicBezTo>
                    <a:pt x="0" y="2561"/>
                    <a:pt x="739" y="3299"/>
                    <a:pt x="1655" y="3299"/>
                  </a:cubicBezTo>
                  <a:cubicBezTo>
                    <a:pt x="2560" y="3299"/>
                    <a:pt x="3310" y="2561"/>
                    <a:pt x="3310" y="1644"/>
                  </a:cubicBezTo>
                  <a:cubicBezTo>
                    <a:pt x="3310" y="739"/>
                    <a:pt x="2560" y="1"/>
                    <a:pt x="165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6"/>
            <p:cNvSpPr/>
            <p:nvPr/>
          </p:nvSpPr>
          <p:spPr>
            <a:xfrm>
              <a:off x="2901598" y="3424271"/>
              <a:ext cx="225894" cy="444423"/>
            </a:xfrm>
            <a:custGeom>
              <a:rect b="b" l="l" r="r" t="t"/>
              <a:pathLst>
                <a:path extrusionOk="0" h="7966" w="4049">
                  <a:moveTo>
                    <a:pt x="2082" y="0"/>
                  </a:moveTo>
                  <a:cubicBezTo>
                    <a:pt x="2074" y="0"/>
                    <a:pt x="2067" y="1"/>
                    <a:pt x="2060" y="1"/>
                  </a:cubicBezTo>
                  <a:lnTo>
                    <a:pt x="1977" y="1"/>
                  </a:lnTo>
                  <a:cubicBezTo>
                    <a:pt x="893" y="1"/>
                    <a:pt x="0" y="882"/>
                    <a:pt x="0" y="1977"/>
                  </a:cubicBezTo>
                  <a:lnTo>
                    <a:pt x="0" y="7966"/>
                  </a:lnTo>
                  <a:lnTo>
                    <a:pt x="4048" y="7966"/>
                  </a:lnTo>
                  <a:lnTo>
                    <a:pt x="4048" y="1977"/>
                  </a:lnTo>
                  <a:cubicBezTo>
                    <a:pt x="4048" y="889"/>
                    <a:pt x="3167" y="0"/>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6"/>
            <p:cNvSpPr/>
            <p:nvPr/>
          </p:nvSpPr>
          <p:spPr>
            <a:xfrm>
              <a:off x="2962688" y="3493338"/>
              <a:ext cx="104327" cy="104383"/>
            </a:xfrm>
            <a:custGeom>
              <a:rect b="b" l="l" r="r" t="t"/>
              <a:pathLst>
                <a:path extrusionOk="0" h="1871" w="1870">
                  <a:moveTo>
                    <a:pt x="929" y="1"/>
                  </a:moveTo>
                  <a:cubicBezTo>
                    <a:pt x="417" y="1"/>
                    <a:pt x="1" y="418"/>
                    <a:pt x="1" y="930"/>
                  </a:cubicBezTo>
                  <a:cubicBezTo>
                    <a:pt x="1" y="1453"/>
                    <a:pt x="417" y="1870"/>
                    <a:pt x="929" y="1870"/>
                  </a:cubicBezTo>
                  <a:cubicBezTo>
                    <a:pt x="1453" y="1870"/>
                    <a:pt x="1870" y="1453"/>
                    <a:pt x="1870" y="930"/>
                  </a:cubicBezTo>
                  <a:cubicBezTo>
                    <a:pt x="1870" y="418"/>
                    <a:pt x="1453" y="1"/>
                    <a:pt x="9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6"/>
            <p:cNvSpPr/>
            <p:nvPr/>
          </p:nvSpPr>
          <p:spPr>
            <a:xfrm>
              <a:off x="1349922" y="2513617"/>
              <a:ext cx="1003048" cy="1485967"/>
            </a:xfrm>
            <a:custGeom>
              <a:rect b="b" l="l" r="r" t="t"/>
              <a:pathLst>
                <a:path extrusionOk="0" h="26635" w="17979">
                  <a:moveTo>
                    <a:pt x="6013" y="0"/>
                  </a:moveTo>
                  <a:lnTo>
                    <a:pt x="6013" y="10859"/>
                  </a:lnTo>
                  <a:cubicBezTo>
                    <a:pt x="2512" y="12240"/>
                    <a:pt x="0" y="15978"/>
                    <a:pt x="0" y="19895"/>
                  </a:cubicBezTo>
                  <a:cubicBezTo>
                    <a:pt x="0" y="24860"/>
                    <a:pt x="4025" y="26634"/>
                    <a:pt x="8989" y="26634"/>
                  </a:cubicBezTo>
                  <a:cubicBezTo>
                    <a:pt x="13942" y="26634"/>
                    <a:pt x="17979" y="24860"/>
                    <a:pt x="17979" y="19895"/>
                  </a:cubicBezTo>
                  <a:cubicBezTo>
                    <a:pt x="17979" y="15966"/>
                    <a:pt x="15466" y="12240"/>
                    <a:pt x="11966" y="10847"/>
                  </a:cubicBezTo>
                  <a:lnTo>
                    <a:pt x="1196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6"/>
            <p:cNvSpPr/>
            <p:nvPr/>
          </p:nvSpPr>
          <p:spPr>
            <a:xfrm>
              <a:off x="1656151" y="2445833"/>
              <a:ext cx="393933" cy="71132"/>
            </a:xfrm>
            <a:custGeom>
              <a:rect b="b" l="l" r="r" t="t"/>
              <a:pathLst>
                <a:path extrusionOk="0" h="1275" w="7061">
                  <a:moveTo>
                    <a:pt x="298" y="1"/>
                  </a:moveTo>
                  <a:cubicBezTo>
                    <a:pt x="143" y="1"/>
                    <a:pt x="0" y="144"/>
                    <a:pt x="0" y="298"/>
                  </a:cubicBezTo>
                  <a:lnTo>
                    <a:pt x="0" y="977"/>
                  </a:lnTo>
                  <a:cubicBezTo>
                    <a:pt x="0" y="1132"/>
                    <a:pt x="143" y="1275"/>
                    <a:pt x="298" y="1275"/>
                  </a:cubicBezTo>
                  <a:lnTo>
                    <a:pt x="6763" y="1275"/>
                  </a:lnTo>
                  <a:cubicBezTo>
                    <a:pt x="6929" y="1275"/>
                    <a:pt x="7060" y="1132"/>
                    <a:pt x="7060" y="977"/>
                  </a:cubicBezTo>
                  <a:lnTo>
                    <a:pt x="7060" y="298"/>
                  </a:lnTo>
                  <a:cubicBezTo>
                    <a:pt x="7060" y="144"/>
                    <a:pt x="6929" y="1"/>
                    <a:pt x="67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6"/>
            <p:cNvSpPr/>
            <p:nvPr/>
          </p:nvSpPr>
          <p:spPr>
            <a:xfrm>
              <a:off x="1416981" y="3418971"/>
              <a:ext cx="872221" cy="522808"/>
            </a:xfrm>
            <a:custGeom>
              <a:rect b="b" l="l" r="r" t="t"/>
              <a:pathLst>
                <a:path extrusionOk="0" h="9371" w="15634">
                  <a:moveTo>
                    <a:pt x="6252" y="0"/>
                  </a:moveTo>
                  <a:cubicBezTo>
                    <a:pt x="4692" y="0"/>
                    <a:pt x="4692" y="941"/>
                    <a:pt x="3132" y="941"/>
                  </a:cubicBezTo>
                  <a:cubicBezTo>
                    <a:pt x="1870" y="941"/>
                    <a:pt x="1632" y="334"/>
                    <a:pt x="751" y="96"/>
                  </a:cubicBezTo>
                  <a:cubicBezTo>
                    <a:pt x="275" y="1167"/>
                    <a:pt x="1" y="2322"/>
                    <a:pt x="1" y="3513"/>
                  </a:cubicBezTo>
                  <a:cubicBezTo>
                    <a:pt x="1" y="7835"/>
                    <a:pt x="3501" y="9371"/>
                    <a:pt x="7823" y="9371"/>
                  </a:cubicBezTo>
                  <a:cubicBezTo>
                    <a:pt x="12133" y="9371"/>
                    <a:pt x="15634" y="7835"/>
                    <a:pt x="15634" y="3513"/>
                  </a:cubicBezTo>
                  <a:cubicBezTo>
                    <a:pt x="15634" y="2644"/>
                    <a:pt x="15479" y="1762"/>
                    <a:pt x="15217" y="917"/>
                  </a:cubicBezTo>
                  <a:cubicBezTo>
                    <a:pt x="14050" y="762"/>
                    <a:pt x="13919" y="0"/>
                    <a:pt x="12502" y="0"/>
                  </a:cubicBezTo>
                  <a:cubicBezTo>
                    <a:pt x="10943" y="0"/>
                    <a:pt x="10943" y="941"/>
                    <a:pt x="9383" y="941"/>
                  </a:cubicBezTo>
                  <a:cubicBezTo>
                    <a:pt x="7823" y="941"/>
                    <a:pt x="7823" y="0"/>
                    <a:pt x="625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6"/>
            <p:cNvSpPr/>
            <p:nvPr/>
          </p:nvSpPr>
          <p:spPr>
            <a:xfrm>
              <a:off x="2016806" y="3293054"/>
              <a:ext cx="63154" cy="63210"/>
            </a:xfrm>
            <a:custGeom>
              <a:rect b="b" l="l" r="r" t="t"/>
              <a:pathLst>
                <a:path extrusionOk="0" h="1133" w="1132">
                  <a:moveTo>
                    <a:pt x="572" y="1"/>
                  </a:moveTo>
                  <a:cubicBezTo>
                    <a:pt x="250" y="1"/>
                    <a:pt x="0" y="251"/>
                    <a:pt x="0" y="561"/>
                  </a:cubicBezTo>
                  <a:cubicBezTo>
                    <a:pt x="0" y="870"/>
                    <a:pt x="250" y="1132"/>
                    <a:pt x="572" y="1132"/>
                  </a:cubicBezTo>
                  <a:cubicBezTo>
                    <a:pt x="881" y="1132"/>
                    <a:pt x="1131" y="870"/>
                    <a:pt x="1131" y="561"/>
                  </a:cubicBezTo>
                  <a:cubicBezTo>
                    <a:pt x="1131" y="251"/>
                    <a:pt x="881" y="1"/>
                    <a:pt x="5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6"/>
            <p:cNvSpPr/>
            <p:nvPr/>
          </p:nvSpPr>
          <p:spPr>
            <a:xfrm>
              <a:off x="1854096" y="3123635"/>
              <a:ext cx="93058" cy="93058"/>
            </a:xfrm>
            <a:custGeom>
              <a:rect b="b" l="l" r="r" t="t"/>
              <a:pathLst>
                <a:path extrusionOk="0" h="1668" w="1668">
                  <a:moveTo>
                    <a:pt x="834" y="1"/>
                  </a:moveTo>
                  <a:cubicBezTo>
                    <a:pt x="381" y="1"/>
                    <a:pt x="0" y="382"/>
                    <a:pt x="0" y="834"/>
                  </a:cubicBezTo>
                  <a:cubicBezTo>
                    <a:pt x="0" y="1299"/>
                    <a:pt x="381" y="1668"/>
                    <a:pt x="834" y="1668"/>
                  </a:cubicBezTo>
                  <a:cubicBezTo>
                    <a:pt x="1298" y="1668"/>
                    <a:pt x="1667" y="1299"/>
                    <a:pt x="1667" y="834"/>
                  </a:cubicBezTo>
                  <a:cubicBezTo>
                    <a:pt x="1667" y="382"/>
                    <a:pt x="1286" y="1"/>
                    <a:pt x="83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6"/>
            <p:cNvSpPr/>
            <p:nvPr/>
          </p:nvSpPr>
          <p:spPr>
            <a:xfrm>
              <a:off x="2167574" y="3532558"/>
              <a:ext cx="51885" cy="51829"/>
            </a:xfrm>
            <a:custGeom>
              <a:rect b="b" l="l" r="r" t="t"/>
              <a:pathLst>
                <a:path extrusionOk="0" h="929" w="930">
                  <a:moveTo>
                    <a:pt x="465" y="0"/>
                  </a:moveTo>
                  <a:cubicBezTo>
                    <a:pt x="215" y="0"/>
                    <a:pt x="1" y="215"/>
                    <a:pt x="1" y="465"/>
                  </a:cubicBezTo>
                  <a:cubicBezTo>
                    <a:pt x="1" y="727"/>
                    <a:pt x="215" y="929"/>
                    <a:pt x="465" y="929"/>
                  </a:cubicBezTo>
                  <a:cubicBezTo>
                    <a:pt x="715" y="929"/>
                    <a:pt x="930" y="727"/>
                    <a:pt x="930" y="465"/>
                  </a:cubicBezTo>
                  <a:cubicBezTo>
                    <a:pt x="930" y="215"/>
                    <a:pt x="715" y="12"/>
                    <a:pt x="465"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6"/>
            <p:cNvSpPr/>
            <p:nvPr/>
          </p:nvSpPr>
          <p:spPr>
            <a:xfrm>
              <a:off x="2100515" y="3658085"/>
              <a:ext cx="81732" cy="81788"/>
            </a:xfrm>
            <a:custGeom>
              <a:rect b="b" l="l" r="r" t="t"/>
              <a:pathLst>
                <a:path extrusionOk="0" h="1466" w="1465">
                  <a:moveTo>
                    <a:pt x="748" y="0"/>
                  </a:moveTo>
                  <a:cubicBezTo>
                    <a:pt x="741" y="0"/>
                    <a:pt x="734" y="0"/>
                    <a:pt x="727" y="1"/>
                  </a:cubicBezTo>
                  <a:cubicBezTo>
                    <a:pt x="334" y="1"/>
                    <a:pt x="0" y="334"/>
                    <a:pt x="0" y="739"/>
                  </a:cubicBezTo>
                  <a:cubicBezTo>
                    <a:pt x="0" y="1132"/>
                    <a:pt x="334" y="1465"/>
                    <a:pt x="727" y="1465"/>
                  </a:cubicBezTo>
                  <a:cubicBezTo>
                    <a:pt x="1131" y="1465"/>
                    <a:pt x="1465" y="1132"/>
                    <a:pt x="1465" y="739"/>
                  </a:cubicBezTo>
                  <a:cubicBezTo>
                    <a:pt x="1465" y="329"/>
                    <a:pt x="1143" y="0"/>
                    <a:pt x="74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6"/>
            <p:cNvSpPr/>
            <p:nvPr/>
          </p:nvSpPr>
          <p:spPr>
            <a:xfrm>
              <a:off x="1013120" y="2341562"/>
              <a:ext cx="1183752" cy="1600225"/>
            </a:xfrm>
            <a:custGeom>
              <a:rect b="b" l="l" r="r" t="t"/>
              <a:pathLst>
                <a:path extrusionOk="0" h="28683" w="21218">
                  <a:moveTo>
                    <a:pt x="6918" y="0"/>
                  </a:moveTo>
                  <a:lnTo>
                    <a:pt x="6918" y="15133"/>
                  </a:lnTo>
                  <a:lnTo>
                    <a:pt x="715" y="25885"/>
                  </a:lnTo>
                  <a:cubicBezTo>
                    <a:pt x="1" y="27135"/>
                    <a:pt x="894" y="28683"/>
                    <a:pt x="2322" y="28683"/>
                  </a:cubicBezTo>
                  <a:lnTo>
                    <a:pt x="18884" y="28683"/>
                  </a:lnTo>
                  <a:cubicBezTo>
                    <a:pt x="20325" y="28683"/>
                    <a:pt x="21218" y="27135"/>
                    <a:pt x="20491" y="25885"/>
                  </a:cubicBezTo>
                  <a:lnTo>
                    <a:pt x="14288" y="15133"/>
                  </a:lnTo>
                  <a:lnTo>
                    <a:pt x="142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6"/>
            <p:cNvSpPr/>
            <p:nvPr/>
          </p:nvSpPr>
          <p:spPr>
            <a:xfrm>
              <a:off x="1102829" y="3232299"/>
              <a:ext cx="997079" cy="644374"/>
            </a:xfrm>
            <a:custGeom>
              <a:rect b="b" l="l" r="r" t="t"/>
              <a:pathLst>
                <a:path extrusionOk="0" h="11550" w="17872">
                  <a:moveTo>
                    <a:pt x="10501" y="1"/>
                  </a:moveTo>
                  <a:cubicBezTo>
                    <a:pt x="9728" y="1"/>
                    <a:pt x="9406" y="417"/>
                    <a:pt x="9001" y="775"/>
                  </a:cubicBezTo>
                  <a:cubicBezTo>
                    <a:pt x="8692" y="1048"/>
                    <a:pt x="8358" y="1287"/>
                    <a:pt x="7763" y="1287"/>
                  </a:cubicBezTo>
                  <a:cubicBezTo>
                    <a:pt x="6810" y="1287"/>
                    <a:pt x="6513" y="644"/>
                    <a:pt x="5965" y="263"/>
                  </a:cubicBezTo>
                  <a:lnTo>
                    <a:pt x="429" y="9871"/>
                  </a:lnTo>
                  <a:cubicBezTo>
                    <a:pt x="0" y="10609"/>
                    <a:pt x="536" y="11550"/>
                    <a:pt x="1393" y="11550"/>
                  </a:cubicBezTo>
                  <a:lnTo>
                    <a:pt x="16466" y="11550"/>
                  </a:lnTo>
                  <a:cubicBezTo>
                    <a:pt x="17336" y="11550"/>
                    <a:pt x="17871" y="10609"/>
                    <a:pt x="17431" y="9871"/>
                  </a:cubicBezTo>
                  <a:lnTo>
                    <a:pt x="12335" y="1025"/>
                  </a:lnTo>
                  <a:cubicBezTo>
                    <a:pt x="12121" y="727"/>
                    <a:pt x="11466" y="1"/>
                    <a:pt x="105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6"/>
            <p:cNvSpPr/>
            <p:nvPr/>
          </p:nvSpPr>
          <p:spPr>
            <a:xfrm>
              <a:off x="1356561" y="2264517"/>
              <a:ext cx="487605" cy="77102"/>
            </a:xfrm>
            <a:custGeom>
              <a:rect b="b" l="l" r="r" t="t"/>
              <a:pathLst>
                <a:path extrusionOk="0" h="1382" w="8740">
                  <a:moveTo>
                    <a:pt x="369" y="0"/>
                  </a:moveTo>
                  <a:cubicBezTo>
                    <a:pt x="167" y="0"/>
                    <a:pt x="0" y="155"/>
                    <a:pt x="0" y="369"/>
                  </a:cubicBezTo>
                  <a:lnTo>
                    <a:pt x="0" y="1012"/>
                  </a:lnTo>
                  <a:cubicBezTo>
                    <a:pt x="0" y="1215"/>
                    <a:pt x="167" y="1381"/>
                    <a:pt x="369" y="1381"/>
                  </a:cubicBezTo>
                  <a:lnTo>
                    <a:pt x="8370" y="1381"/>
                  </a:lnTo>
                  <a:cubicBezTo>
                    <a:pt x="8573" y="1381"/>
                    <a:pt x="8739" y="1215"/>
                    <a:pt x="8739" y="1012"/>
                  </a:cubicBezTo>
                  <a:lnTo>
                    <a:pt x="8739" y="369"/>
                  </a:lnTo>
                  <a:cubicBezTo>
                    <a:pt x="8739" y="179"/>
                    <a:pt x="8573" y="12"/>
                    <a:pt x="8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6"/>
            <p:cNvSpPr/>
            <p:nvPr/>
          </p:nvSpPr>
          <p:spPr>
            <a:xfrm>
              <a:off x="1479409" y="3372442"/>
              <a:ext cx="59863" cy="59863"/>
            </a:xfrm>
            <a:custGeom>
              <a:rect b="b" l="l" r="r" t="t"/>
              <a:pathLst>
                <a:path extrusionOk="0" h="1073" w="1073">
                  <a:moveTo>
                    <a:pt x="537" y="1"/>
                  </a:moveTo>
                  <a:cubicBezTo>
                    <a:pt x="239" y="1"/>
                    <a:pt x="1" y="239"/>
                    <a:pt x="1" y="537"/>
                  </a:cubicBezTo>
                  <a:cubicBezTo>
                    <a:pt x="1" y="834"/>
                    <a:pt x="239" y="1072"/>
                    <a:pt x="537" y="1072"/>
                  </a:cubicBezTo>
                  <a:cubicBezTo>
                    <a:pt x="834" y="1072"/>
                    <a:pt x="1073" y="834"/>
                    <a:pt x="1073" y="537"/>
                  </a:cubicBezTo>
                  <a:cubicBezTo>
                    <a:pt x="1073" y="239"/>
                    <a:pt x="834" y="1"/>
                    <a:pt x="5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6"/>
            <p:cNvSpPr/>
            <p:nvPr/>
          </p:nvSpPr>
          <p:spPr>
            <a:xfrm>
              <a:off x="1507974" y="3139297"/>
              <a:ext cx="64493" cy="65163"/>
            </a:xfrm>
            <a:custGeom>
              <a:rect b="b" l="l" r="r" t="t"/>
              <a:pathLst>
                <a:path extrusionOk="0" h="1168" w="1156">
                  <a:moveTo>
                    <a:pt x="572" y="1"/>
                  </a:moveTo>
                  <a:cubicBezTo>
                    <a:pt x="251" y="1"/>
                    <a:pt x="1" y="251"/>
                    <a:pt x="1" y="584"/>
                  </a:cubicBezTo>
                  <a:cubicBezTo>
                    <a:pt x="1" y="906"/>
                    <a:pt x="251" y="1168"/>
                    <a:pt x="572" y="1168"/>
                  </a:cubicBezTo>
                  <a:cubicBezTo>
                    <a:pt x="906" y="1168"/>
                    <a:pt x="1156" y="906"/>
                    <a:pt x="1156" y="584"/>
                  </a:cubicBezTo>
                  <a:cubicBezTo>
                    <a:pt x="1156" y="275"/>
                    <a:pt x="894" y="1"/>
                    <a:pt x="57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6"/>
            <p:cNvSpPr/>
            <p:nvPr/>
          </p:nvSpPr>
          <p:spPr>
            <a:xfrm>
              <a:off x="1621561" y="2940687"/>
              <a:ext cx="111022" cy="111692"/>
            </a:xfrm>
            <a:custGeom>
              <a:rect b="b" l="l" r="r" t="t"/>
              <a:pathLst>
                <a:path extrusionOk="0" h="2002" w="1990">
                  <a:moveTo>
                    <a:pt x="1011" y="1"/>
                  </a:moveTo>
                  <a:cubicBezTo>
                    <a:pt x="1004" y="1"/>
                    <a:pt x="996" y="1"/>
                    <a:pt x="989" y="1"/>
                  </a:cubicBezTo>
                  <a:cubicBezTo>
                    <a:pt x="441" y="1"/>
                    <a:pt x="1" y="453"/>
                    <a:pt x="1" y="1001"/>
                  </a:cubicBezTo>
                  <a:cubicBezTo>
                    <a:pt x="1" y="1549"/>
                    <a:pt x="441" y="2001"/>
                    <a:pt x="989" y="2001"/>
                  </a:cubicBezTo>
                  <a:cubicBezTo>
                    <a:pt x="1549" y="2001"/>
                    <a:pt x="1989" y="1549"/>
                    <a:pt x="1989" y="1001"/>
                  </a:cubicBezTo>
                  <a:cubicBezTo>
                    <a:pt x="1989" y="437"/>
                    <a:pt x="1560" y="1"/>
                    <a:pt x="101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6"/>
            <p:cNvSpPr/>
            <p:nvPr/>
          </p:nvSpPr>
          <p:spPr>
            <a:xfrm>
              <a:off x="1515282" y="2844338"/>
              <a:ext cx="49876" cy="49932"/>
            </a:xfrm>
            <a:custGeom>
              <a:rect b="b" l="l" r="r" t="t"/>
              <a:pathLst>
                <a:path extrusionOk="0" h="895" w="894">
                  <a:moveTo>
                    <a:pt x="462" y="1"/>
                  </a:moveTo>
                  <a:cubicBezTo>
                    <a:pt x="455" y="1"/>
                    <a:pt x="448" y="1"/>
                    <a:pt x="441" y="1"/>
                  </a:cubicBezTo>
                  <a:cubicBezTo>
                    <a:pt x="203" y="1"/>
                    <a:pt x="1" y="204"/>
                    <a:pt x="1" y="454"/>
                  </a:cubicBezTo>
                  <a:cubicBezTo>
                    <a:pt x="1" y="692"/>
                    <a:pt x="191" y="894"/>
                    <a:pt x="441" y="894"/>
                  </a:cubicBezTo>
                  <a:cubicBezTo>
                    <a:pt x="680" y="894"/>
                    <a:pt x="894" y="704"/>
                    <a:pt x="894" y="454"/>
                  </a:cubicBezTo>
                  <a:cubicBezTo>
                    <a:pt x="894" y="211"/>
                    <a:pt x="713" y="1"/>
                    <a:pt x="4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6"/>
            <p:cNvSpPr/>
            <p:nvPr/>
          </p:nvSpPr>
          <p:spPr>
            <a:xfrm>
              <a:off x="1701954" y="3372442"/>
              <a:ext cx="83071" cy="83127"/>
            </a:xfrm>
            <a:custGeom>
              <a:rect b="b" l="l" r="r" t="t"/>
              <a:pathLst>
                <a:path extrusionOk="0" h="1490" w="1489">
                  <a:moveTo>
                    <a:pt x="751" y="1"/>
                  </a:moveTo>
                  <a:cubicBezTo>
                    <a:pt x="346" y="1"/>
                    <a:pt x="1" y="334"/>
                    <a:pt x="1" y="751"/>
                  </a:cubicBezTo>
                  <a:cubicBezTo>
                    <a:pt x="1" y="1156"/>
                    <a:pt x="334" y="1489"/>
                    <a:pt x="751" y="1489"/>
                  </a:cubicBezTo>
                  <a:cubicBezTo>
                    <a:pt x="1144" y="1489"/>
                    <a:pt x="1489" y="1168"/>
                    <a:pt x="1489" y="751"/>
                  </a:cubicBezTo>
                  <a:cubicBezTo>
                    <a:pt x="1489" y="334"/>
                    <a:pt x="1144" y="1"/>
                    <a:pt x="7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6"/>
            <p:cNvSpPr/>
            <p:nvPr/>
          </p:nvSpPr>
          <p:spPr>
            <a:xfrm>
              <a:off x="1639526" y="3524580"/>
              <a:ext cx="33251" cy="33251"/>
            </a:xfrm>
            <a:custGeom>
              <a:rect b="b" l="l" r="r" t="t"/>
              <a:pathLst>
                <a:path extrusionOk="0" h="596" w="596">
                  <a:moveTo>
                    <a:pt x="298" y="0"/>
                  </a:moveTo>
                  <a:cubicBezTo>
                    <a:pt x="143" y="0"/>
                    <a:pt x="0" y="131"/>
                    <a:pt x="0" y="298"/>
                  </a:cubicBezTo>
                  <a:cubicBezTo>
                    <a:pt x="0" y="465"/>
                    <a:pt x="143" y="596"/>
                    <a:pt x="298" y="596"/>
                  </a:cubicBezTo>
                  <a:cubicBezTo>
                    <a:pt x="465" y="596"/>
                    <a:pt x="596" y="465"/>
                    <a:pt x="596" y="298"/>
                  </a:cubicBezTo>
                  <a:cubicBezTo>
                    <a:pt x="596" y="131"/>
                    <a:pt x="465" y="0"/>
                    <a:pt x="2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6"/>
            <p:cNvSpPr/>
            <p:nvPr/>
          </p:nvSpPr>
          <p:spPr>
            <a:xfrm>
              <a:off x="985225" y="3948358"/>
              <a:ext cx="3306673" cy="220594"/>
            </a:xfrm>
            <a:custGeom>
              <a:rect b="b" l="l" r="r" t="t"/>
              <a:pathLst>
                <a:path extrusionOk="0" h="3954" w="59270">
                  <a:moveTo>
                    <a:pt x="1989" y="1"/>
                  </a:moveTo>
                  <a:cubicBezTo>
                    <a:pt x="1429" y="1"/>
                    <a:pt x="941" y="215"/>
                    <a:pt x="584" y="572"/>
                  </a:cubicBezTo>
                  <a:cubicBezTo>
                    <a:pt x="227" y="929"/>
                    <a:pt x="1" y="1429"/>
                    <a:pt x="1" y="1977"/>
                  </a:cubicBezTo>
                  <a:cubicBezTo>
                    <a:pt x="1" y="3072"/>
                    <a:pt x="894" y="3953"/>
                    <a:pt x="1989" y="3953"/>
                  </a:cubicBezTo>
                  <a:lnTo>
                    <a:pt x="57282" y="3953"/>
                  </a:lnTo>
                  <a:cubicBezTo>
                    <a:pt x="57841" y="3953"/>
                    <a:pt x="58329" y="3727"/>
                    <a:pt x="58687" y="3370"/>
                  </a:cubicBezTo>
                  <a:cubicBezTo>
                    <a:pt x="59044" y="3013"/>
                    <a:pt x="59270" y="2525"/>
                    <a:pt x="59270" y="1977"/>
                  </a:cubicBezTo>
                  <a:cubicBezTo>
                    <a:pt x="59270" y="894"/>
                    <a:pt x="58377" y="12"/>
                    <a:pt x="57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6"/>
            <p:cNvSpPr/>
            <p:nvPr/>
          </p:nvSpPr>
          <p:spPr>
            <a:xfrm>
              <a:off x="2335668" y="2322315"/>
              <a:ext cx="292953" cy="424506"/>
            </a:xfrm>
            <a:custGeom>
              <a:rect b="b" l="l" r="r" t="t"/>
              <a:pathLst>
                <a:path extrusionOk="0" h="7609" w="5251">
                  <a:moveTo>
                    <a:pt x="5084" y="0"/>
                  </a:moveTo>
                  <a:cubicBezTo>
                    <a:pt x="5072" y="12"/>
                    <a:pt x="5048" y="12"/>
                    <a:pt x="5025" y="12"/>
                  </a:cubicBezTo>
                  <a:cubicBezTo>
                    <a:pt x="4465" y="107"/>
                    <a:pt x="3882" y="357"/>
                    <a:pt x="3322" y="726"/>
                  </a:cubicBezTo>
                  <a:lnTo>
                    <a:pt x="3179" y="822"/>
                  </a:lnTo>
                  <a:cubicBezTo>
                    <a:pt x="2810" y="1084"/>
                    <a:pt x="2441" y="1393"/>
                    <a:pt x="2096" y="1774"/>
                  </a:cubicBezTo>
                  <a:lnTo>
                    <a:pt x="1965" y="1905"/>
                  </a:lnTo>
                  <a:cubicBezTo>
                    <a:pt x="1691" y="2191"/>
                    <a:pt x="1441" y="2512"/>
                    <a:pt x="1215" y="2870"/>
                  </a:cubicBezTo>
                  <a:cubicBezTo>
                    <a:pt x="1143" y="2977"/>
                    <a:pt x="1072" y="3096"/>
                    <a:pt x="1012" y="3215"/>
                  </a:cubicBezTo>
                  <a:lnTo>
                    <a:pt x="893" y="3429"/>
                  </a:lnTo>
                  <a:cubicBezTo>
                    <a:pt x="607" y="3941"/>
                    <a:pt x="393" y="4465"/>
                    <a:pt x="250" y="4989"/>
                  </a:cubicBezTo>
                  <a:lnTo>
                    <a:pt x="179" y="5310"/>
                  </a:lnTo>
                  <a:cubicBezTo>
                    <a:pt x="0" y="6120"/>
                    <a:pt x="0" y="6858"/>
                    <a:pt x="143" y="7513"/>
                  </a:cubicBezTo>
                  <a:lnTo>
                    <a:pt x="179" y="7608"/>
                  </a:lnTo>
                  <a:cubicBezTo>
                    <a:pt x="203" y="7608"/>
                    <a:pt x="250" y="7596"/>
                    <a:pt x="286" y="7596"/>
                  </a:cubicBezTo>
                  <a:cubicBezTo>
                    <a:pt x="1203" y="7418"/>
                    <a:pt x="2179" y="6846"/>
                    <a:pt x="3048" y="5989"/>
                  </a:cubicBezTo>
                  <a:cubicBezTo>
                    <a:pt x="3108" y="5929"/>
                    <a:pt x="3167" y="5846"/>
                    <a:pt x="3227" y="5787"/>
                  </a:cubicBezTo>
                  <a:cubicBezTo>
                    <a:pt x="3524" y="5477"/>
                    <a:pt x="3810" y="5108"/>
                    <a:pt x="4060" y="4715"/>
                  </a:cubicBezTo>
                  <a:cubicBezTo>
                    <a:pt x="4072" y="4691"/>
                    <a:pt x="4084" y="4667"/>
                    <a:pt x="4108" y="4644"/>
                  </a:cubicBezTo>
                  <a:cubicBezTo>
                    <a:pt x="4132" y="4584"/>
                    <a:pt x="4179" y="4525"/>
                    <a:pt x="4203" y="4465"/>
                  </a:cubicBezTo>
                  <a:cubicBezTo>
                    <a:pt x="4477" y="4024"/>
                    <a:pt x="4703" y="3548"/>
                    <a:pt x="4858" y="3084"/>
                  </a:cubicBezTo>
                  <a:lnTo>
                    <a:pt x="4929" y="2917"/>
                  </a:lnTo>
                  <a:cubicBezTo>
                    <a:pt x="5084" y="2429"/>
                    <a:pt x="5179" y="1953"/>
                    <a:pt x="5227" y="1488"/>
                  </a:cubicBezTo>
                  <a:lnTo>
                    <a:pt x="5239" y="1346"/>
                  </a:lnTo>
                  <a:cubicBezTo>
                    <a:pt x="5251" y="929"/>
                    <a:pt x="5227" y="536"/>
                    <a:pt x="5167" y="179"/>
                  </a:cubicBezTo>
                  <a:cubicBezTo>
                    <a:pt x="5167" y="167"/>
                    <a:pt x="5144" y="131"/>
                    <a:pt x="5144" y="119"/>
                  </a:cubicBezTo>
                  <a:cubicBezTo>
                    <a:pt x="5132" y="72"/>
                    <a:pt x="5132" y="48"/>
                    <a:pt x="512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6"/>
            <p:cNvSpPr/>
            <p:nvPr/>
          </p:nvSpPr>
          <p:spPr>
            <a:xfrm>
              <a:off x="2342977" y="2322315"/>
              <a:ext cx="284306" cy="424506"/>
            </a:xfrm>
            <a:custGeom>
              <a:rect b="b" l="l" r="r" t="t"/>
              <a:pathLst>
                <a:path extrusionOk="0" h="7609" w="5096">
                  <a:moveTo>
                    <a:pt x="4941" y="0"/>
                  </a:moveTo>
                  <a:cubicBezTo>
                    <a:pt x="4929" y="0"/>
                    <a:pt x="4894" y="0"/>
                    <a:pt x="4882" y="12"/>
                  </a:cubicBezTo>
                  <a:lnTo>
                    <a:pt x="3762" y="1715"/>
                  </a:lnTo>
                  <a:lnTo>
                    <a:pt x="3358" y="2322"/>
                  </a:lnTo>
                  <a:lnTo>
                    <a:pt x="3167" y="726"/>
                  </a:lnTo>
                  <a:lnTo>
                    <a:pt x="3036" y="822"/>
                  </a:lnTo>
                  <a:lnTo>
                    <a:pt x="3239" y="2500"/>
                  </a:lnTo>
                  <a:lnTo>
                    <a:pt x="2310" y="3941"/>
                  </a:lnTo>
                  <a:lnTo>
                    <a:pt x="1953" y="1762"/>
                  </a:lnTo>
                  <a:lnTo>
                    <a:pt x="1810" y="1893"/>
                  </a:lnTo>
                  <a:lnTo>
                    <a:pt x="2191" y="4120"/>
                  </a:lnTo>
                  <a:lnTo>
                    <a:pt x="1298" y="5513"/>
                  </a:lnTo>
                  <a:lnTo>
                    <a:pt x="881" y="3215"/>
                  </a:lnTo>
                  <a:lnTo>
                    <a:pt x="762" y="3429"/>
                  </a:lnTo>
                  <a:lnTo>
                    <a:pt x="1179" y="5703"/>
                  </a:lnTo>
                  <a:lnTo>
                    <a:pt x="524" y="6715"/>
                  </a:lnTo>
                  <a:lnTo>
                    <a:pt x="119" y="4977"/>
                  </a:lnTo>
                  <a:lnTo>
                    <a:pt x="48" y="5298"/>
                  </a:lnTo>
                  <a:lnTo>
                    <a:pt x="405" y="6894"/>
                  </a:lnTo>
                  <a:lnTo>
                    <a:pt x="0" y="7501"/>
                  </a:lnTo>
                  <a:lnTo>
                    <a:pt x="24" y="7608"/>
                  </a:lnTo>
                  <a:cubicBezTo>
                    <a:pt x="60" y="7608"/>
                    <a:pt x="83" y="7596"/>
                    <a:pt x="131" y="7596"/>
                  </a:cubicBezTo>
                  <a:lnTo>
                    <a:pt x="905" y="6406"/>
                  </a:lnTo>
                  <a:lnTo>
                    <a:pt x="2905" y="5989"/>
                  </a:lnTo>
                  <a:lnTo>
                    <a:pt x="3084" y="5787"/>
                  </a:lnTo>
                  <a:lnTo>
                    <a:pt x="3084" y="5787"/>
                  </a:lnTo>
                  <a:lnTo>
                    <a:pt x="1012" y="6227"/>
                  </a:lnTo>
                  <a:lnTo>
                    <a:pt x="1738" y="5108"/>
                  </a:lnTo>
                  <a:lnTo>
                    <a:pt x="3965" y="4644"/>
                  </a:lnTo>
                  <a:cubicBezTo>
                    <a:pt x="4001" y="4584"/>
                    <a:pt x="4036" y="4525"/>
                    <a:pt x="4060" y="4465"/>
                  </a:cubicBezTo>
                  <a:lnTo>
                    <a:pt x="4060" y="4465"/>
                  </a:lnTo>
                  <a:lnTo>
                    <a:pt x="1846" y="4929"/>
                  </a:lnTo>
                  <a:lnTo>
                    <a:pt x="2798" y="3465"/>
                  </a:lnTo>
                  <a:lnTo>
                    <a:pt x="4715" y="3096"/>
                  </a:lnTo>
                  <a:lnTo>
                    <a:pt x="4774" y="2929"/>
                  </a:lnTo>
                  <a:lnTo>
                    <a:pt x="2917" y="3310"/>
                  </a:lnTo>
                  <a:lnTo>
                    <a:pt x="3882" y="1798"/>
                  </a:lnTo>
                  <a:lnTo>
                    <a:pt x="3989" y="1655"/>
                  </a:lnTo>
                  <a:lnTo>
                    <a:pt x="5072" y="1524"/>
                  </a:lnTo>
                  <a:lnTo>
                    <a:pt x="5096" y="1369"/>
                  </a:lnTo>
                  <a:lnTo>
                    <a:pt x="5096" y="1369"/>
                  </a:lnTo>
                  <a:lnTo>
                    <a:pt x="4120" y="1477"/>
                  </a:lnTo>
                  <a:lnTo>
                    <a:pt x="5001" y="119"/>
                  </a:lnTo>
                  <a:cubicBezTo>
                    <a:pt x="4989" y="72"/>
                    <a:pt x="4989" y="48"/>
                    <a:pt x="4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6"/>
            <p:cNvSpPr/>
            <p:nvPr/>
          </p:nvSpPr>
          <p:spPr>
            <a:xfrm>
              <a:off x="2147657" y="2472389"/>
              <a:ext cx="202016" cy="274431"/>
            </a:xfrm>
            <a:custGeom>
              <a:rect b="b" l="l" r="r" t="t"/>
              <a:pathLst>
                <a:path extrusionOk="0" h="4919" w="3621">
                  <a:moveTo>
                    <a:pt x="227" y="1"/>
                  </a:moveTo>
                  <a:cubicBezTo>
                    <a:pt x="215" y="37"/>
                    <a:pt x="203" y="84"/>
                    <a:pt x="203" y="108"/>
                  </a:cubicBezTo>
                  <a:cubicBezTo>
                    <a:pt x="1" y="942"/>
                    <a:pt x="239" y="2049"/>
                    <a:pt x="894" y="3061"/>
                  </a:cubicBezTo>
                  <a:cubicBezTo>
                    <a:pt x="1156" y="3454"/>
                    <a:pt x="1453" y="3799"/>
                    <a:pt x="1775" y="4085"/>
                  </a:cubicBezTo>
                  <a:lnTo>
                    <a:pt x="2001" y="4263"/>
                  </a:lnTo>
                  <a:cubicBezTo>
                    <a:pt x="2430" y="4609"/>
                    <a:pt x="2882" y="4811"/>
                    <a:pt x="3311" y="4906"/>
                  </a:cubicBezTo>
                  <a:cubicBezTo>
                    <a:pt x="3358" y="4906"/>
                    <a:pt x="3382" y="4918"/>
                    <a:pt x="3418" y="4918"/>
                  </a:cubicBezTo>
                  <a:lnTo>
                    <a:pt x="3418" y="4906"/>
                  </a:lnTo>
                  <a:cubicBezTo>
                    <a:pt x="3418" y="4871"/>
                    <a:pt x="3430" y="4835"/>
                    <a:pt x="3430" y="4811"/>
                  </a:cubicBezTo>
                  <a:cubicBezTo>
                    <a:pt x="3620" y="3978"/>
                    <a:pt x="3382" y="2882"/>
                    <a:pt x="2739" y="1870"/>
                  </a:cubicBezTo>
                  <a:cubicBezTo>
                    <a:pt x="2072" y="858"/>
                    <a:pt x="1167" y="180"/>
                    <a:pt x="322" y="25"/>
                  </a:cubicBezTo>
                  <a:cubicBezTo>
                    <a:pt x="286" y="25"/>
                    <a:pt x="263" y="1"/>
                    <a:pt x="2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6"/>
            <p:cNvSpPr/>
            <p:nvPr/>
          </p:nvSpPr>
          <p:spPr>
            <a:xfrm>
              <a:off x="2156305" y="2471106"/>
              <a:ext cx="184051" cy="275045"/>
            </a:xfrm>
            <a:custGeom>
              <a:rect b="b" l="l" r="r" t="t"/>
              <a:pathLst>
                <a:path extrusionOk="0" h="4930" w="3299">
                  <a:moveTo>
                    <a:pt x="84" y="0"/>
                  </a:moveTo>
                  <a:cubicBezTo>
                    <a:pt x="72" y="24"/>
                    <a:pt x="72" y="72"/>
                    <a:pt x="60" y="107"/>
                  </a:cubicBezTo>
                  <a:lnTo>
                    <a:pt x="679" y="1060"/>
                  </a:lnTo>
                  <a:lnTo>
                    <a:pt x="0" y="857"/>
                  </a:lnTo>
                  <a:lnTo>
                    <a:pt x="0" y="857"/>
                  </a:lnTo>
                  <a:lnTo>
                    <a:pt x="12" y="1024"/>
                  </a:lnTo>
                  <a:lnTo>
                    <a:pt x="798" y="1250"/>
                  </a:lnTo>
                  <a:lnTo>
                    <a:pt x="1513" y="2346"/>
                  </a:lnTo>
                  <a:lnTo>
                    <a:pt x="262" y="2084"/>
                  </a:lnTo>
                  <a:lnTo>
                    <a:pt x="322" y="2250"/>
                  </a:lnTo>
                  <a:lnTo>
                    <a:pt x="1632" y="2524"/>
                  </a:lnTo>
                  <a:lnTo>
                    <a:pt x="2227" y="3453"/>
                  </a:lnTo>
                  <a:lnTo>
                    <a:pt x="798" y="3120"/>
                  </a:lnTo>
                  <a:lnTo>
                    <a:pt x="798" y="3120"/>
                  </a:lnTo>
                  <a:lnTo>
                    <a:pt x="929" y="3298"/>
                  </a:lnTo>
                  <a:lnTo>
                    <a:pt x="2346" y="3632"/>
                  </a:lnTo>
                  <a:lnTo>
                    <a:pt x="2751" y="4251"/>
                  </a:lnTo>
                  <a:lnTo>
                    <a:pt x="1655" y="4084"/>
                  </a:lnTo>
                  <a:lnTo>
                    <a:pt x="1870" y="4263"/>
                  </a:lnTo>
                  <a:lnTo>
                    <a:pt x="2858" y="4417"/>
                  </a:lnTo>
                  <a:lnTo>
                    <a:pt x="3167" y="4906"/>
                  </a:lnTo>
                  <a:cubicBezTo>
                    <a:pt x="3203" y="4906"/>
                    <a:pt x="3227" y="4929"/>
                    <a:pt x="3275" y="4929"/>
                  </a:cubicBezTo>
                  <a:cubicBezTo>
                    <a:pt x="3287" y="4894"/>
                    <a:pt x="3287" y="4870"/>
                    <a:pt x="3298" y="4822"/>
                  </a:cubicBezTo>
                  <a:lnTo>
                    <a:pt x="2882" y="4227"/>
                  </a:lnTo>
                  <a:lnTo>
                    <a:pt x="3025" y="2727"/>
                  </a:lnTo>
                  <a:lnTo>
                    <a:pt x="2906" y="2441"/>
                  </a:lnTo>
                  <a:lnTo>
                    <a:pt x="2751" y="4013"/>
                  </a:lnTo>
                  <a:lnTo>
                    <a:pt x="2191" y="3143"/>
                  </a:lnTo>
                  <a:lnTo>
                    <a:pt x="2322" y="1500"/>
                  </a:lnTo>
                  <a:lnTo>
                    <a:pt x="2191" y="1334"/>
                  </a:lnTo>
                  <a:lnTo>
                    <a:pt x="2072" y="2929"/>
                  </a:lnTo>
                  <a:lnTo>
                    <a:pt x="1322" y="1798"/>
                  </a:lnTo>
                  <a:lnTo>
                    <a:pt x="1298" y="524"/>
                  </a:lnTo>
                  <a:lnTo>
                    <a:pt x="1143" y="417"/>
                  </a:lnTo>
                  <a:lnTo>
                    <a:pt x="1179" y="1548"/>
                  </a:lnTo>
                  <a:lnTo>
                    <a:pt x="179" y="12"/>
                  </a:lnTo>
                  <a:cubicBezTo>
                    <a:pt x="143" y="0"/>
                    <a:pt x="119" y="0"/>
                    <a:pt x="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6"/>
            <p:cNvSpPr/>
            <p:nvPr/>
          </p:nvSpPr>
          <p:spPr>
            <a:xfrm>
              <a:off x="2193516" y="2727459"/>
              <a:ext cx="324865" cy="285031"/>
            </a:xfrm>
            <a:custGeom>
              <a:rect b="b" l="l" r="r" t="t"/>
              <a:pathLst>
                <a:path extrusionOk="0" h="5109" w="5823">
                  <a:moveTo>
                    <a:pt x="143" y="1"/>
                  </a:moveTo>
                  <a:cubicBezTo>
                    <a:pt x="60" y="1"/>
                    <a:pt x="0" y="72"/>
                    <a:pt x="12" y="156"/>
                  </a:cubicBezTo>
                  <a:lnTo>
                    <a:pt x="857" y="5002"/>
                  </a:lnTo>
                  <a:cubicBezTo>
                    <a:pt x="881" y="5061"/>
                    <a:pt x="941" y="5109"/>
                    <a:pt x="1000" y="5109"/>
                  </a:cubicBezTo>
                  <a:lnTo>
                    <a:pt x="4822" y="5109"/>
                  </a:lnTo>
                  <a:cubicBezTo>
                    <a:pt x="4894" y="5109"/>
                    <a:pt x="4941" y="5061"/>
                    <a:pt x="4953" y="5002"/>
                  </a:cubicBezTo>
                  <a:lnTo>
                    <a:pt x="5810" y="156"/>
                  </a:lnTo>
                  <a:cubicBezTo>
                    <a:pt x="5822" y="72"/>
                    <a:pt x="5763" y="1"/>
                    <a:pt x="566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6"/>
            <p:cNvSpPr/>
            <p:nvPr/>
          </p:nvSpPr>
          <p:spPr>
            <a:xfrm>
              <a:off x="1812194" y="1498414"/>
              <a:ext cx="421215" cy="412958"/>
            </a:xfrm>
            <a:custGeom>
              <a:rect b="b" l="l" r="r" t="t"/>
              <a:pathLst>
                <a:path extrusionOk="0" h="7402" w="7550">
                  <a:moveTo>
                    <a:pt x="3706" y="1"/>
                  </a:moveTo>
                  <a:cubicBezTo>
                    <a:pt x="3595" y="1"/>
                    <a:pt x="3483" y="6"/>
                    <a:pt x="3370" y="16"/>
                  </a:cubicBezTo>
                  <a:cubicBezTo>
                    <a:pt x="1966" y="159"/>
                    <a:pt x="834" y="1028"/>
                    <a:pt x="322" y="2243"/>
                  </a:cubicBezTo>
                  <a:cubicBezTo>
                    <a:pt x="203" y="2517"/>
                    <a:pt x="108" y="2814"/>
                    <a:pt x="61" y="3112"/>
                  </a:cubicBezTo>
                  <a:cubicBezTo>
                    <a:pt x="13" y="3410"/>
                    <a:pt x="1" y="3731"/>
                    <a:pt x="37" y="4041"/>
                  </a:cubicBezTo>
                  <a:cubicBezTo>
                    <a:pt x="84" y="4588"/>
                    <a:pt x="251" y="5112"/>
                    <a:pt x="513" y="5553"/>
                  </a:cubicBezTo>
                  <a:cubicBezTo>
                    <a:pt x="1162" y="6675"/>
                    <a:pt x="2361" y="7401"/>
                    <a:pt x="3704" y="7401"/>
                  </a:cubicBezTo>
                  <a:cubicBezTo>
                    <a:pt x="3814" y="7401"/>
                    <a:pt x="3925" y="7396"/>
                    <a:pt x="4037" y="7386"/>
                  </a:cubicBezTo>
                  <a:cubicBezTo>
                    <a:pt x="6061" y="7208"/>
                    <a:pt x="7550" y="5410"/>
                    <a:pt x="7371" y="3386"/>
                  </a:cubicBezTo>
                  <a:cubicBezTo>
                    <a:pt x="7288" y="2445"/>
                    <a:pt x="6847" y="1612"/>
                    <a:pt x="6192" y="1005"/>
                  </a:cubicBezTo>
                  <a:cubicBezTo>
                    <a:pt x="6014" y="826"/>
                    <a:pt x="5823" y="671"/>
                    <a:pt x="5609" y="552"/>
                  </a:cubicBezTo>
                  <a:cubicBezTo>
                    <a:pt x="5573" y="528"/>
                    <a:pt x="5537" y="493"/>
                    <a:pt x="5502" y="481"/>
                  </a:cubicBezTo>
                  <a:cubicBezTo>
                    <a:pt x="4963" y="176"/>
                    <a:pt x="4354" y="1"/>
                    <a:pt x="370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6"/>
            <p:cNvSpPr/>
            <p:nvPr/>
          </p:nvSpPr>
          <p:spPr>
            <a:xfrm>
              <a:off x="1812194" y="1499474"/>
              <a:ext cx="350138" cy="339705"/>
            </a:xfrm>
            <a:custGeom>
              <a:rect b="b" l="l" r="r" t="t"/>
              <a:pathLst>
                <a:path extrusionOk="0" h="6089" w="6276">
                  <a:moveTo>
                    <a:pt x="3746" y="1"/>
                  </a:moveTo>
                  <a:cubicBezTo>
                    <a:pt x="3622" y="1"/>
                    <a:pt x="3497" y="8"/>
                    <a:pt x="3370" y="21"/>
                  </a:cubicBezTo>
                  <a:cubicBezTo>
                    <a:pt x="1966" y="152"/>
                    <a:pt x="834" y="1033"/>
                    <a:pt x="322" y="2236"/>
                  </a:cubicBezTo>
                  <a:cubicBezTo>
                    <a:pt x="203" y="2521"/>
                    <a:pt x="108" y="2819"/>
                    <a:pt x="61" y="3117"/>
                  </a:cubicBezTo>
                  <a:cubicBezTo>
                    <a:pt x="13" y="3414"/>
                    <a:pt x="1" y="3724"/>
                    <a:pt x="37" y="4034"/>
                  </a:cubicBezTo>
                  <a:cubicBezTo>
                    <a:pt x="84" y="4581"/>
                    <a:pt x="251" y="5105"/>
                    <a:pt x="513" y="5558"/>
                  </a:cubicBezTo>
                  <a:cubicBezTo>
                    <a:pt x="1070" y="5892"/>
                    <a:pt x="1713" y="6088"/>
                    <a:pt x="2398" y="6088"/>
                  </a:cubicBezTo>
                  <a:cubicBezTo>
                    <a:pt x="2519" y="6088"/>
                    <a:pt x="2640" y="6082"/>
                    <a:pt x="2763" y="6070"/>
                  </a:cubicBezTo>
                  <a:cubicBezTo>
                    <a:pt x="4787" y="5891"/>
                    <a:pt x="6276" y="4093"/>
                    <a:pt x="6097" y="2069"/>
                  </a:cubicBezTo>
                  <a:cubicBezTo>
                    <a:pt x="6049" y="1521"/>
                    <a:pt x="5883" y="997"/>
                    <a:pt x="5609" y="557"/>
                  </a:cubicBezTo>
                  <a:cubicBezTo>
                    <a:pt x="5573" y="521"/>
                    <a:pt x="5537" y="497"/>
                    <a:pt x="5502" y="474"/>
                  </a:cubicBezTo>
                  <a:cubicBezTo>
                    <a:pt x="4974" y="175"/>
                    <a:pt x="4379" y="1"/>
                    <a:pt x="37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6"/>
            <p:cNvSpPr/>
            <p:nvPr/>
          </p:nvSpPr>
          <p:spPr>
            <a:xfrm>
              <a:off x="1458823" y="1433642"/>
              <a:ext cx="238558" cy="232310"/>
            </a:xfrm>
            <a:custGeom>
              <a:rect b="b" l="l" r="r" t="t"/>
              <a:pathLst>
                <a:path extrusionOk="0" h="4164" w="4276">
                  <a:moveTo>
                    <a:pt x="2107" y="1"/>
                  </a:moveTo>
                  <a:cubicBezTo>
                    <a:pt x="2040" y="1"/>
                    <a:pt x="1973" y="4"/>
                    <a:pt x="1906" y="11"/>
                  </a:cubicBezTo>
                  <a:cubicBezTo>
                    <a:pt x="918" y="94"/>
                    <a:pt x="144" y="868"/>
                    <a:pt x="25" y="1808"/>
                  </a:cubicBezTo>
                  <a:cubicBezTo>
                    <a:pt x="1" y="1951"/>
                    <a:pt x="1" y="2106"/>
                    <a:pt x="13" y="2273"/>
                  </a:cubicBezTo>
                  <a:cubicBezTo>
                    <a:pt x="114" y="3350"/>
                    <a:pt x="1019" y="4163"/>
                    <a:pt x="2080" y="4163"/>
                  </a:cubicBezTo>
                  <a:cubicBezTo>
                    <a:pt x="2144" y="4163"/>
                    <a:pt x="2209" y="4160"/>
                    <a:pt x="2275" y="4154"/>
                  </a:cubicBezTo>
                  <a:cubicBezTo>
                    <a:pt x="3418" y="4047"/>
                    <a:pt x="4275" y="3047"/>
                    <a:pt x="4168" y="1892"/>
                  </a:cubicBezTo>
                  <a:cubicBezTo>
                    <a:pt x="4156" y="1749"/>
                    <a:pt x="4120" y="1594"/>
                    <a:pt x="4073" y="1439"/>
                  </a:cubicBezTo>
                  <a:cubicBezTo>
                    <a:pt x="3796" y="586"/>
                    <a:pt x="3003" y="1"/>
                    <a:pt x="21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6"/>
            <p:cNvSpPr/>
            <p:nvPr/>
          </p:nvSpPr>
          <p:spPr>
            <a:xfrm>
              <a:off x="1467470" y="1456126"/>
              <a:ext cx="229911" cy="209882"/>
            </a:xfrm>
            <a:custGeom>
              <a:rect b="b" l="l" r="r" t="t"/>
              <a:pathLst>
                <a:path extrusionOk="0" h="3762" w="4121">
                  <a:moveTo>
                    <a:pt x="3180" y="0"/>
                  </a:moveTo>
                  <a:cubicBezTo>
                    <a:pt x="3192" y="60"/>
                    <a:pt x="3215" y="108"/>
                    <a:pt x="3239" y="167"/>
                  </a:cubicBezTo>
                  <a:cubicBezTo>
                    <a:pt x="3287" y="322"/>
                    <a:pt x="3311" y="465"/>
                    <a:pt x="3322" y="631"/>
                  </a:cubicBezTo>
                  <a:cubicBezTo>
                    <a:pt x="3430" y="1774"/>
                    <a:pt x="2584" y="2786"/>
                    <a:pt x="1429" y="2894"/>
                  </a:cubicBezTo>
                  <a:cubicBezTo>
                    <a:pt x="1365" y="2899"/>
                    <a:pt x="1302" y="2902"/>
                    <a:pt x="1239" y="2902"/>
                  </a:cubicBezTo>
                  <a:cubicBezTo>
                    <a:pt x="775" y="2902"/>
                    <a:pt x="346" y="2751"/>
                    <a:pt x="1" y="2489"/>
                  </a:cubicBezTo>
                  <a:lnTo>
                    <a:pt x="1" y="2489"/>
                  </a:lnTo>
                  <a:cubicBezTo>
                    <a:pt x="341" y="3247"/>
                    <a:pt x="1067" y="3762"/>
                    <a:pt x="1907" y="3762"/>
                  </a:cubicBezTo>
                  <a:cubicBezTo>
                    <a:pt x="1977" y="3762"/>
                    <a:pt x="2048" y="3758"/>
                    <a:pt x="2120" y="3751"/>
                  </a:cubicBezTo>
                  <a:cubicBezTo>
                    <a:pt x="3263" y="3644"/>
                    <a:pt x="4120" y="2644"/>
                    <a:pt x="4013" y="1489"/>
                  </a:cubicBezTo>
                  <a:cubicBezTo>
                    <a:pt x="4001" y="1346"/>
                    <a:pt x="3965" y="1191"/>
                    <a:pt x="3918" y="1036"/>
                  </a:cubicBezTo>
                  <a:cubicBezTo>
                    <a:pt x="3787" y="620"/>
                    <a:pt x="3513" y="262"/>
                    <a:pt x="318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6"/>
            <p:cNvSpPr/>
            <p:nvPr/>
          </p:nvSpPr>
          <p:spPr>
            <a:xfrm>
              <a:off x="2147657" y="1321450"/>
              <a:ext cx="195377" cy="186283"/>
            </a:xfrm>
            <a:custGeom>
              <a:rect b="b" l="l" r="r" t="t"/>
              <a:pathLst>
                <a:path extrusionOk="0" h="3339" w="3502">
                  <a:moveTo>
                    <a:pt x="1767" y="1"/>
                  </a:moveTo>
                  <a:cubicBezTo>
                    <a:pt x="1711" y="1"/>
                    <a:pt x="1654" y="3"/>
                    <a:pt x="1596" y="9"/>
                  </a:cubicBezTo>
                  <a:cubicBezTo>
                    <a:pt x="691" y="93"/>
                    <a:pt x="1" y="902"/>
                    <a:pt x="96" y="1819"/>
                  </a:cubicBezTo>
                  <a:cubicBezTo>
                    <a:pt x="175" y="2685"/>
                    <a:pt x="901" y="3338"/>
                    <a:pt x="1753" y="3338"/>
                  </a:cubicBezTo>
                  <a:cubicBezTo>
                    <a:pt x="1804" y="3338"/>
                    <a:pt x="1855" y="3336"/>
                    <a:pt x="1906" y="3331"/>
                  </a:cubicBezTo>
                  <a:cubicBezTo>
                    <a:pt x="2822" y="3236"/>
                    <a:pt x="3501" y="2438"/>
                    <a:pt x="3418" y="1510"/>
                  </a:cubicBezTo>
                  <a:cubicBezTo>
                    <a:pt x="3328" y="661"/>
                    <a:pt x="2621" y="1"/>
                    <a:pt x="176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6"/>
            <p:cNvSpPr/>
            <p:nvPr/>
          </p:nvSpPr>
          <p:spPr>
            <a:xfrm>
              <a:off x="2165622" y="1326582"/>
              <a:ext cx="177412" cy="181094"/>
            </a:xfrm>
            <a:custGeom>
              <a:rect b="b" l="l" r="r" t="t"/>
              <a:pathLst>
                <a:path extrusionOk="0" h="3246" w="3180">
                  <a:moveTo>
                    <a:pt x="1988" y="1"/>
                  </a:moveTo>
                  <a:lnTo>
                    <a:pt x="1988" y="1"/>
                  </a:lnTo>
                  <a:cubicBezTo>
                    <a:pt x="2108" y="215"/>
                    <a:pt x="2179" y="429"/>
                    <a:pt x="2215" y="691"/>
                  </a:cubicBezTo>
                  <a:cubicBezTo>
                    <a:pt x="2298" y="1608"/>
                    <a:pt x="1631" y="2418"/>
                    <a:pt x="714" y="2501"/>
                  </a:cubicBezTo>
                  <a:cubicBezTo>
                    <a:pt x="653" y="2509"/>
                    <a:pt x="593" y="2513"/>
                    <a:pt x="535" y="2513"/>
                  </a:cubicBezTo>
                  <a:cubicBezTo>
                    <a:pt x="342" y="2513"/>
                    <a:pt x="164" y="2472"/>
                    <a:pt x="0" y="2418"/>
                  </a:cubicBezTo>
                  <a:lnTo>
                    <a:pt x="0" y="2418"/>
                  </a:lnTo>
                  <a:cubicBezTo>
                    <a:pt x="286" y="2913"/>
                    <a:pt x="827" y="3246"/>
                    <a:pt x="1435" y="3246"/>
                  </a:cubicBezTo>
                  <a:cubicBezTo>
                    <a:pt x="1484" y="3246"/>
                    <a:pt x="1534" y="3244"/>
                    <a:pt x="1584" y="3239"/>
                  </a:cubicBezTo>
                  <a:cubicBezTo>
                    <a:pt x="2500" y="3144"/>
                    <a:pt x="3179" y="2346"/>
                    <a:pt x="3096" y="1418"/>
                  </a:cubicBezTo>
                  <a:cubicBezTo>
                    <a:pt x="3036" y="763"/>
                    <a:pt x="2584" y="215"/>
                    <a:pt x="19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6"/>
            <p:cNvSpPr/>
            <p:nvPr/>
          </p:nvSpPr>
          <p:spPr>
            <a:xfrm>
              <a:off x="1988266" y="2004537"/>
              <a:ext cx="242463" cy="234653"/>
            </a:xfrm>
            <a:custGeom>
              <a:rect b="b" l="l" r="r" t="t"/>
              <a:pathLst>
                <a:path extrusionOk="0" h="4206" w="4346">
                  <a:moveTo>
                    <a:pt x="2186" y="0"/>
                  </a:moveTo>
                  <a:cubicBezTo>
                    <a:pt x="2119" y="0"/>
                    <a:pt x="2053" y="6"/>
                    <a:pt x="1988" y="17"/>
                  </a:cubicBezTo>
                  <a:cubicBezTo>
                    <a:pt x="1655" y="41"/>
                    <a:pt x="1357" y="148"/>
                    <a:pt x="1107" y="291"/>
                  </a:cubicBezTo>
                  <a:cubicBezTo>
                    <a:pt x="417" y="696"/>
                    <a:pt x="0" y="1458"/>
                    <a:pt x="83" y="2291"/>
                  </a:cubicBezTo>
                  <a:cubicBezTo>
                    <a:pt x="173" y="3380"/>
                    <a:pt x="1100" y="4205"/>
                    <a:pt x="2164" y="4205"/>
                  </a:cubicBezTo>
                  <a:cubicBezTo>
                    <a:pt x="2228" y="4205"/>
                    <a:pt x="2293" y="4202"/>
                    <a:pt x="2358" y="4196"/>
                  </a:cubicBezTo>
                  <a:cubicBezTo>
                    <a:pt x="3501" y="4089"/>
                    <a:pt x="4346" y="3065"/>
                    <a:pt x="4251" y="1922"/>
                  </a:cubicBezTo>
                  <a:cubicBezTo>
                    <a:pt x="4155" y="910"/>
                    <a:pt x="3382" y="148"/>
                    <a:pt x="2429" y="29"/>
                  </a:cubicBezTo>
                  <a:cubicBezTo>
                    <a:pt x="2350" y="9"/>
                    <a:pt x="2268" y="0"/>
                    <a:pt x="21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6"/>
            <p:cNvSpPr/>
            <p:nvPr/>
          </p:nvSpPr>
          <p:spPr>
            <a:xfrm>
              <a:off x="2001544" y="2016086"/>
              <a:ext cx="229185" cy="223048"/>
            </a:xfrm>
            <a:custGeom>
              <a:rect b="b" l="l" r="r" t="t"/>
              <a:pathLst>
                <a:path extrusionOk="0" h="3998" w="4108">
                  <a:moveTo>
                    <a:pt x="2798" y="0"/>
                  </a:moveTo>
                  <a:lnTo>
                    <a:pt x="2798" y="0"/>
                  </a:lnTo>
                  <a:cubicBezTo>
                    <a:pt x="2893" y="203"/>
                    <a:pt x="2953" y="417"/>
                    <a:pt x="2965" y="643"/>
                  </a:cubicBezTo>
                  <a:cubicBezTo>
                    <a:pt x="3072" y="1798"/>
                    <a:pt x="2227" y="2810"/>
                    <a:pt x="1072" y="2917"/>
                  </a:cubicBezTo>
                  <a:cubicBezTo>
                    <a:pt x="1023" y="2920"/>
                    <a:pt x="975" y="2922"/>
                    <a:pt x="928" y="2922"/>
                  </a:cubicBezTo>
                  <a:cubicBezTo>
                    <a:pt x="600" y="2922"/>
                    <a:pt x="291" y="2852"/>
                    <a:pt x="0" y="2727"/>
                  </a:cubicBezTo>
                  <a:lnTo>
                    <a:pt x="0" y="2727"/>
                  </a:lnTo>
                  <a:cubicBezTo>
                    <a:pt x="322" y="3481"/>
                    <a:pt x="1077" y="3997"/>
                    <a:pt x="1930" y="3997"/>
                  </a:cubicBezTo>
                  <a:cubicBezTo>
                    <a:pt x="1993" y="3997"/>
                    <a:pt x="2056" y="3995"/>
                    <a:pt x="2120" y="3989"/>
                  </a:cubicBezTo>
                  <a:cubicBezTo>
                    <a:pt x="3263" y="3882"/>
                    <a:pt x="4108" y="2858"/>
                    <a:pt x="4013" y="1715"/>
                  </a:cubicBezTo>
                  <a:cubicBezTo>
                    <a:pt x="3953" y="941"/>
                    <a:pt x="3477" y="298"/>
                    <a:pt x="279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6"/>
            <p:cNvSpPr/>
            <p:nvPr/>
          </p:nvSpPr>
          <p:spPr>
            <a:xfrm>
              <a:off x="2011475" y="1798116"/>
              <a:ext cx="112305" cy="222658"/>
            </a:xfrm>
            <a:custGeom>
              <a:rect b="b" l="l" r="r" t="t"/>
              <a:pathLst>
                <a:path extrusionOk="0" h="3991" w="2013">
                  <a:moveTo>
                    <a:pt x="741" y="0"/>
                  </a:moveTo>
                  <a:cubicBezTo>
                    <a:pt x="725" y="0"/>
                    <a:pt x="708" y="1"/>
                    <a:pt x="691" y="2"/>
                  </a:cubicBezTo>
                  <a:cubicBezTo>
                    <a:pt x="656" y="2"/>
                    <a:pt x="644" y="26"/>
                    <a:pt x="620" y="26"/>
                  </a:cubicBezTo>
                  <a:cubicBezTo>
                    <a:pt x="239" y="97"/>
                    <a:pt x="1" y="443"/>
                    <a:pt x="84" y="812"/>
                  </a:cubicBezTo>
                  <a:lnTo>
                    <a:pt x="691" y="3991"/>
                  </a:lnTo>
                  <a:cubicBezTo>
                    <a:pt x="953" y="3848"/>
                    <a:pt x="1239" y="3741"/>
                    <a:pt x="1572" y="3717"/>
                  </a:cubicBezTo>
                  <a:cubicBezTo>
                    <a:pt x="1715" y="3717"/>
                    <a:pt x="1870" y="3717"/>
                    <a:pt x="2013" y="3729"/>
                  </a:cubicBezTo>
                  <a:lnTo>
                    <a:pt x="1418" y="562"/>
                  </a:lnTo>
                  <a:cubicBezTo>
                    <a:pt x="1350" y="222"/>
                    <a:pt x="1066" y="0"/>
                    <a:pt x="7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6"/>
            <p:cNvSpPr/>
            <p:nvPr/>
          </p:nvSpPr>
          <p:spPr>
            <a:xfrm>
              <a:off x="1630878" y="1564413"/>
              <a:ext cx="199338" cy="109627"/>
            </a:xfrm>
            <a:custGeom>
              <a:rect b="b" l="l" r="r" t="t"/>
              <a:pathLst>
                <a:path extrusionOk="0" h="1965" w="3573">
                  <a:moveTo>
                    <a:pt x="477" y="0"/>
                  </a:moveTo>
                  <a:cubicBezTo>
                    <a:pt x="310" y="12"/>
                    <a:pt x="143" y="131"/>
                    <a:pt x="84" y="298"/>
                  </a:cubicBezTo>
                  <a:cubicBezTo>
                    <a:pt x="1" y="536"/>
                    <a:pt x="120" y="786"/>
                    <a:pt x="358" y="881"/>
                  </a:cubicBezTo>
                  <a:lnTo>
                    <a:pt x="3311" y="1965"/>
                  </a:lnTo>
                  <a:cubicBezTo>
                    <a:pt x="3358" y="1655"/>
                    <a:pt x="3453" y="1369"/>
                    <a:pt x="3572" y="1084"/>
                  </a:cubicBezTo>
                  <a:lnTo>
                    <a:pt x="667" y="24"/>
                  </a:lnTo>
                  <a:cubicBezTo>
                    <a:pt x="608" y="0"/>
                    <a:pt x="536" y="0"/>
                    <a:pt x="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6"/>
            <p:cNvSpPr/>
            <p:nvPr/>
          </p:nvSpPr>
          <p:spPr>
            <a:xfrm>
              <a:off x="2119762" y="1417073"/>
              <a:ext cx="127592" cy="138080"/>
            </a:xfrm>
            <a:custGeom>
              <a:rect b="b" l="l" r="r" t="t"/>
              <a:pathLst>
                <a:path extrusionOk="0" h="2475" w="2287">
                  <a:moveTo>
                    <a:pt x="1833" y="0"/>
                  </a:moveTo>
                  <a:cubicBezTo>
                    <a:pt x="1710" y="0"/>
                    <a:pt x="1588" y="52"/>
                    <a:pt x="1501" y="153"/>
                  </a:cubicBezTo>
                  <a:lnTo>
                    <a:pt x="1" y="1962"/>
                  </a:lnTo>
                  <a:cubicBezTo>
                    <a:pt x="251" y="2105"/>
                    <a:pt x="489" y="2284"/>
                    <a:pt x="703" y="2474"/>
                  </a:cubicBezTo>
                  <a:lnTo>
                    <a:pt x="2168" y="700"/>
                  </a:lnTo>
                  <a:cubicBezTo>
                    <a:pt x="2251" y="617"/>
                    <a:pt x="2287" y="498"/>
                    <a:pt x="2275" y="391"/>
                  </a:cubicBezTo>
                  <a:cubicBezTo>
                    <a:pt x="2263" y="272"/>
                    <a:pt x="2203" y="165"/>
                    <a:pt x="2108" y="93"/>
                  </a:cubicBezTo>
                  <a:cubicBezTo>
                    <a:pt x="2025" y="31"/>
                    <a:pt x="1929"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6"/>
            <p:cNvSpPr/>
            <p:nvPr/>
          </p:nvSpPr>
          <p:spPr>
            <a:xfrm>
              <a:off x="2853731" y="1620872"/>
              <a:ext cx="56" cy="56"/>
            </a:xfrm>
            <a:custGeom>
              <a:rect b="b" l="l" r="r" t="t"/>
              <a:pathLst>
                <a:path extrusionOk="0" fill="none" h="1" w="1">
                  <a:moveTo>
                    <a:pt x="1" y="0"/>
                  </a:moveTo>
                  <a:close/>
                </a:path>
              </a:pathLst>
            </a:custGeom>
            <a:noFill/>
            <a:ln cap="rnd" cmpd="sng" w="11300">
              <a:solidFill>
                <a:srgbClr val="FFFFFF"/>
              </a:solidFill>
              <a:prstDash val="solid"/>
              <a:miter lim="1190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6"/>
            <p:cNvSpPr/>
            <p:nvPr/>
          </p:nvSpPr>
          <p:spPr>
            <a:xfrm>
              <a:off x="2827844" y="1597496"/>
              <a:ext cx="205307" cy="221040"/>
            </a:xfrm>
            <a:custGeom>
              <a:rect b="b" l="l" r="r" t="t"/>
              <a:pathLst>
                <a:path extrusionOk="0" h="3962" w="3680">
                  <a:moveTo>
                    <a:pt x="458" y="1"/>
                  </a:moveTo>
                  <a:cubicBezTo>
                    <a:pt x="358" y="1"/>
                    <a:pt x="258" y="37"/>
                    <a:pt x="179" y="110"/>
                  </a:cubicBezTo>
                  <a:cubicBezTo>
                    <a:pt x="13" y="252"/>
                    <a:pt x="1" y="526"/>
                    <a:pt x="155" y="681"/>
                  </a:cubicBezTo>
                  <a:lnTo>
                    <a:pt x="2918" y="3824"/>
                  </a:lnTo>
                  <a:cubicBezTo>
                    <a:pt x="2987" y="3913"/>
                    <a:pt x="3097" y="3961"/>
                    <a:pt x="3201" y="3961"/>
                  </a:cubicBezTo>
                  <a:cubicBezTo>
                    <a:pt x="3222" y="3961"/>
                    <a:pt x="3243" y="3959"/>
                    <a:pt x="3263" y="3955"/>
                  </a:cubicBezTo>
                  <a:cubicBezTo>
                    <a:pt x="3346" y="3955"/>
                    <a:pt x="3442" y="3932"/>
                    <a:pt x="3501" y="3860"/>
                  </a:cubicBezTo>
                  <a:cubicBezTo>
                    <a:pt x="3668" y="3705"/>
                    <a:pt x="3680" y="3443"/>
                    <a:pt x="3525" y="3277"/>
                  </a:cubicBezTo>
                  <a:lnTo>
                    <a:pt x="763" y="133"/>
                  </a:lnTo>
                  <a:cubicBezTo>
                    <a:pt x="681" y="45"/>
                    <a:pt x="569" y="1"/>
                    <a:pt x="4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6"/>
            <p:cNvSpPr/>
            <p:nvPr/>
          </p:nvSpPr>
          <p:spPr>
            <a:xfrm>
              <a:off x="3061658" y="1365802"/>
              <a:ext cx="188682" cy="247875"/>
            </a:xfrm>
            <a:custGeom>
              <a:rect b="b" l="l" r="r" t="t"/>
              <a:pathLst>
                <a:path extrusionOk="0" h="4443" w="3382">
                  <a:moveTo>
                    <a:pt x="476" y="1"/>
                  </a:moveTo>
                  <a:cubicBezTo>
                    <a:pt x="399" y="1"/>
                    <a:pt x="321" y="23"/>
                    <a:pt x="251" y="72"/>
                  </a:cubicBezTo>
                  <a:cubicBezTo>
                    <a:pt x="72" y="191"/>
                    <a:pt x="1" y="453"/>
                    <a:pt x="144" y="643"/>
                  </a:cubicBezTo>
                  <a:lnTo>
                    <a:pt x="2584" y="4263"/>
                  </a:lnTo>
                  <a:cubicBezTo>
                    <a:pt x="2662" y="4363"/>
                    <a:pt x="2792" y="4442"/>
                    <a:pt x="2926" y="4442"/>
                  </a:cubicBezTo>
                  <a:cubicBezTo>
                    <a:pt x="2935" y="4442"/>
                    <a:pt x="2944" y="4442"/>
                    <a:pt x="2953" y="4441"/>
                  </a:cubicBezTo>
                  <a:cubicBezTo>
                    <a:pt x="3025" y="4417"/>
                    <a:pt x="3108" y="4405"/>
                    <a:pt x="3144" y="4358"/>
                  </a:cubicBezTo>
                  <a:cubicBezTo>
                    <a:pt x="3322" y="4239"/>
                    <a:pt x="3382" y="3989"/>
                    <a:pt x="3251" y="3798"/>
                  </a:cubicBezTo>
                  <a:lnTo>
                    <a:pt x="810" y="179"/>
                  </a:lnTo>
                  <a:cubicBezTo>
                    <a:pt x="735" y="66"/>
                    <a:pt x="608" y="1"/>
                    <a:pt x="47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6"/>
            <p:cNvSpPr/>
            <p:nvPr/>
          </p:nvSpPr>
          <p:spPr>
            <a:xfrm>
              <a:off x="3132065" y="1241113"/>
              <a:ext cx="253119" cy="351310"/>
            </a:xfrm>
            <a:custGeom>
              <a:rect b="b" l="l" r="r" t="t"/>
              <a:pathLst>
                <a:path extrusionOk="0" h="6297" w="4537">
                  <a:moveTo>
                    <a:pt x="468" y="0"/>
                  </a:moveTo>
                  <a:cubicBezTo>
                    <a:pt x="387" y="0"/>
                    <a:pt x="304" y="23"/>
                    <a:pt x="227" y="68"/>
                  </a:cubicBezTo>
                  <a:cubicBezTo>
                    <a:pt x="36" y="187"/>
                    <a:pt x="1" y="437"/>
                    <a:pt x="108" y="628"/>
                  </a:cubicBezTo>
                  <a:lnTo>
                    <a:pt x="3751" y="6117"/>
                  </a:lnTo>
                  <a:cubicBezTo>
                    <a:pt x="3817" y="6227"/>
                    <a:pt x="3945" y="6297"/>
                    <a:pt x="4087" y="6297"/>
                  </a:cubicBezTo>
                  <a:cubicBezTo>
                    <a:pt x="4098" y="6297"/>
                    <a:pt x="4109" y="6296"/>
                    <a:pt x="4120" y="6295"/>
                  </a:cubicBezTo>
                  <a:cubicBezTo>
                    <a:pt x="4180" y="6283"/>
                    <a:pt x="4251" y="6271"/>
                    <a:pt x="4299" y="6224"/>
                  </a:cubicBezTo>
                  <a:cubicBezTo>
                    <a:pt x="4489" y="6105"/>
                    <a:pt x="4537" y="5855"/>
                    <a:pt x="4418" y="5664"/>
                  </a:cubicBezTo>
                  <a:lnTo>
                    <a:pt x="798" y="187"/>
                  </a:lnTo>
                  <a:cubicBezTo>
                    <a:pt x="724" y="62"/>
                    <a:pt x="600" y="0"/>
                    <a:pt x="4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6"/>
            <p:cNvSpPr/>
            <p:nvPr/>
          </p:nvSpPr>
          <p:spPr>
            <a:xfrm>
              <a:off x="2669123" y="1647317"/>
              <a:ext cx="294292" cy="320960"/>
            </a:xfrm>
            <a:custGeom>
              <a:rect b="b" l="l" r="r" t="t"/>
              <a:pathLst>
                <a:path extrusionOk="0" h="5753" w="5275">
                  <a:moveTo>
                    <a:pt x="461" y="1"/>
                  </a:moveTo>
                  <a:cubicBezTo>
                    <a:pt x="360" y="1"/>
                    <a:pt x="257" y="36"/>
                    <a:pt x="179" y="110"/>
                  </a:cubicBezTo>
                  <a:cubicBezTo>
                    <a:pt x="12" y="252"/>
                    <a:pt x="0" y="526"/>
                    <a:pt x="155" y="681"/>
                  </a:cubicBezTo>
                  <a:lnTo>
                    <a:pt x="4513" y="5610"/>
                  </a:lnTo>
                  <a:cubicBezTo>
                    <a:pt x="4596" y="5703"/>
                    <a:pt x="4702" y="5753"/>
                    <a:pt x="4818" y="5753"/>
                  </a:cubicBezTo>
                  <a:cubicBezTo>
                    <a:pt x="4851" y="5753"/>
                    <a:pt x="4884" y="5749"/>
                    <a:pt x="4917" y="5741"/>
                  </a:cubicBezTo>
                  <a:cubicBezTo>
                    <a:pt x="4977" y="5729"/>
                    <a:pt x="5036" y="5682"/>
                    <a:pt x="5096" y="5646"/>
                  </a:cubicBezTo>
                  <a:cubicBezTo>
                    <a:pt x="5263" y="5491"/>
                    <a:pt x="5275" y="5229"/>
                    <a:pt x="5120" y="5063"/>
                  </a:cubicBezTo>
                  <a:lnTo>
                    <a:pt x="762" y="133"/>
                  </a:lnTo>
                  <a:cubicBezTo>
                    <a:pt x="687" y="45"/>
                    <a:pt x="575" y="1"/>
                    <a:pt x="46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6"/>
            <p:cNvSpPr/>
            <p:nvPr/>
          </p:nvSpPr>
          <p:spPr>
            <a:xfrm>
              <a:off x="2473803" y="1847490"/>
              <a:ext cx="277723" cy="301880"/>
            </a:xfrm>
            <a:custGeom>
              <a:rect b="b" l="l" r="r" t="t"/>
              <a:pathLst>
                <a:path extrusionOk="0" h="5411" w="4978">
                  <a:moveTo>
                    <a:pt x="442" y="0"/>
                  </a:moveTo>
                  <a:cubicBezTo>
                    <a:pt x="352" y="0"/>
                    <a:pt x="263" y="34"/>
                    <a:pt x="191" y="105"/>
                  </a:cubicBezTo>
                  <a:cubicBezTo>
                    <a:pt x="24" y="248"/>
                    <a:pt x="1" y="486"/>
                    <a:pt x="155" y="653"/>
                  </a:cubicBezTo>
                  <a:lnTo>
                    <a:pt x="4251" y="5285"/>
                  </a:lnTo>
                  <a:cubicBezTo>
                    <a:pt x="4318" y="5371"/>
                    <a:pt x="4431" y="5411"/>
                    <a:pt x="4541" y="5411"/>
                  </a:cubicBezTo>
                  <a:cubicBezTo>
                    <a:pt x="4568" y="5411"/>
                    <a:pt x="4595" y="5408"/>
                    <a:pt x="4620" y="5404"/>
                  </a:cubicBezTo>
                  <a:cubicBezTo>
                    <a:pt x="4680" y="5392"/>
                    <a:pt x="4739" y="5356"/>
                    <a:pt x="4799" y="5308"/>
                  </a:cubicBezTo>
                  <a:cubicBezTo>
                    <a:pt x="4966" y="5166"/>
                    <a:pt x="4977" y="4927"/>
                    <a:pt x="4835" y="4761"/>
                  </a:cubicBezTo>
                  <a:lnTo>
                    <a:pt x="739" y="129"/>
                  </a:lnTo>
                  <a:cubicBezTo>
                    <a:pt x="655" y="46"/>
                    <a:pt x="548" y="0"/>
                    <a:pt x="44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6"/>
            <p:cNvSpPr/>
            <p:nvPr/>
          </p:nvSpPr>
          <p:spPr>
            <a:xfrm>
              <a:off x="3235722" y="1140301"/>
              <a:ext cx="279006" cy="397002"/>
            </a:xfrm>
            <a:custGeom>
              <a:rect b="b" l="l" r="r" t="t"/>
              <a:pathLst>
                <a:path extrusionOk="0" h="7116" w="5001">
                  <a:moveTo>
                    <a:pt x="462" y="1"/>
                  </a:moveTo>
                  <a:cubicBezTo>
                    <a:pt x="386" y="1"/>
                    <a:pt x="308" y="22"/>
                    <a:pt x="238" y="66"/>
                  </a:cubicBezTo>
                  <a:cubicBezTo>
                    <a:pt x="36" y="185"/>
                    <a:pt x="0" y="447"/>
                    <a:pt x="119" y="637"/>
                  </a:cubicBezTo>
                  <a:lnTo>
                    <a:pt x="4191" y="6912"/>
                  </a:lnTo>
                  <a:cubicBezTo>
                    <a:pt x="4279" y="7044"/>
                    <a:pt x="4409" y="7115"/>
                    <a:pt x="4551" y="7115"/>
                  </a:cubicBezTo>
                  <a:cubicBezTo>
                    <a:pt x="4562" y="7115"/>
                    <a:pt x="4573" y="7115"/>
                    <a:pt x="4584" y="7114"/>
                  </a:cubicBezTo>
                  <a:cubicBezTo>
                    <a:pt x="4655" y="7114"/>
                    <a:pt x="4715" y="7078"/>
                    <a:pt x="4763" y="7031"/>
                  </a:cubicBezTo>
                  <a:cubicBezTo>
                    <a:pt x="4953" y="6912"/>
                    <a:pt x="5001" y="6662"/>
                    <a:pt x="4882" y="6471"/>
                  </a:cubicBezTo>
                  <a:lnTo>
                    <a:pt x="798" y="185"/>
                  </a:lnTo>
                  <a:cubicBezTo>
                    <a:pt x="722" y="64"/>
                    <a:pt x="594" y="1"/>
                    <a:pt x="4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6"/>
            <p:cNvSpPr/>
            <p:nvPr/>
          </p:nvSpPr>
          <p:spPr>
            <a:xfrm>
              <a:off x="2561505" y="1736803"/>
              <a:ext cx="306901" cy="337083"/>
            </a:xfrm>
            <a:custGeom>
              <a:rect b="b" l="l" r="r" t="t"/>
              <a:pathLst>
                <a:path extrusionOk="0" h="6042" w="5501">
                  <a:moveTo>
                    <a:pt x="459" y="0"/>
                  </a:moveTo>
                  <a:cubicBezTo>
                    <a:pt x="366" y="0"/>
                    <a:pt x="271" y="30"/>
                    <a:pt x="191" y="89"/>
                  </a:cubicBezTo>
                  <a:cubicBezTo>
                    <a:pt x="24" y="232"/>
                    <a:pt x="0" y="470"/>
                    <a:pt x="131" y="625"/>
                  </a:cubicBezTo>
                  <a:lnTo>
                    <a:pt x="4751" y="5899"/>
                  </a:lnTo>
                  <a:cubicBezTo>
                    <a:pt x="4816" y="5992"/>
                    <a:pt x="4918" y="6042"/>
                    <a:pt x="5033" y="6042"/>
                  </a:cubicBezTo>
                  <a:cubicBezTo>
                    <a:pt x="5065" y="6042"/>
                    <a:pt x="5098" y="6038"/>
                    <a:pt x="5132" y="6030"/>
                  </a:cubicBezTo>
                  <a:cubicBezTo>
                    <a:pt x="5203" y="6018"/>
                    <a:pt x="5263" y="5983"/>
                    <a:pt x="5310" y="5947"/>
                  </a:cubicBezTo>
                  <a:cubicBezTo>
                    <a:pt x="5477" y="5804"/>
                    <a:pt x="5501" y="5566"/>
                    <a:pt x="5370" y="5411"/>
                  </a:cubicBezTo>
                  <a:lnTo>
                    <a:pt x="762" y="137"/>
                  </a:lnTo>
                  <a:cubicBezTo>
                    <a:pt x="684" y="45"/>
                    <a:pt x="573" y="0"/>
                    <a:pt x="45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6"/>
            <p:cNvSpPr/>
            <p:nvPr/>
          </p:nvSpPr>
          <p:spPr>
            <a:xfrm>
              <a:off x="3354610" y="1088305"/>
              <a:ext cx="255128" cy="357335"/>
            </a:xfrm>
            <a:custGeom>
              <a:rect b="b" l="l" r="r" t="t"/>
              <a:pathLst>
                <a:path extrusionOk="0" h="6405" w="4573">
                  <a:moveTo>
                    <a:pt x="474" y="0"/>
                  </a:moveTo>
                  <a:cubicBezTo>
                    <a:pt x="394" y="0"/>
                    <a:pt x="312" y="23"/>
                    <a:pt x="238" y="69"/>
                  </a:cubicBezTo>
                  <a:cubicBezTo>
                    <a:pt x="36" y="176"/>
                    <a:pt x="0" y="438"/>
                    <a:pt x="119" y="628"/>
                  </a:cubicBezTo>
                  <a:lnTo>
                    <a:pt x="3775" y="6224"/>
                  </a:lnTo>
                  <a:cubicBezTo>
                    <a:pt x="3852" y="6335"/>
                    <a:pt x="3991" y="6404"/>
                    <a:pt x="4124" y="6404"/>
                  </a:cubicBezTo>
                  <a:cubicBezTo>
                    <a:pt x="4135" y="6404"/>
                    <a:pt x="4145" y="6404"/>
                    <a:pt x="4156" y="6403"/>
                  </a:cubicBezTo>
                  <a:cubicBezTo>
                    <a:pt x="4227" y="6391"/>
                    <a:pt x="4298" y="6379"/>
                    <a:pt x="4346" y="6343"/>
                  </a:cubicBezTo>
                  <a:cubicBezTo>
                    <a:pt x="4537" y="6224"/>
                    <a:pt x="4572" y="5974"/>
                    <a:pt x="4453" y="5772"/>
                  </a:cubicBezTo>
                  <a:lnTo>
                    <a:pt x="798" y="176"/>
                  </a:lnTo>
                  <a:cubicBezTo>
                    <a:pt x="725" y="59"/>
                    <a:pt x="602" y="0"/>
                    <a:pt x="4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6"/>
            <p:cNvSpPr/>
            <p:nvPr/>
          </p:nvSpPr>
          <p:spPr>
            <a:xfrm>
              <a:off x="2411375" y="1231796"/>
              <a:ext cx="1281385" cy="790991"/>
            </a:xfrm>
            <a:custGeom>
              <a:rect b="b" l="l" r="r" t="t"/>
              <a:pathLst>
                <a:path extrusionOk="0" h="14178" w="22968">
                  <a:moveTo>
                    <a:pt x="22502" y="0"/>
                  </a:moveTo>
                  <a:cubicBezTo>
                    <a:pt x="22325" y="0"/>
                    <a:pt x="22168" y="113"/>
                    <a:pt x="22110" y="295"/>
                  </a:cubicBezTo>
                  <a:cubicBezTo>
                    <a:pt x="21884" y="1009"/>
                    <a:pt x="21039" y="3390"/>
                    <a:pt x="19312" y="4581"/>
                  </a:cubicBezTo>
                  <a:cubicBezTo>
                    <a:pt x="17217" y="6022"/>
                    <a:pt x="14633" y="6034"/>
                    <a:pt x="12764" y="6034"/>
                  </a:cubicBezTo>
                  <a:lnTo>
                    <a:pt x="12061" y="6034"/>
                  </a:lnTo>
                  <a:cubicBezTo>
                    <a:pt x="11800" y="6045"/>
                    <a:pt x="11538" y="6045"/>
                    <a:pt x="11276" y="6045"/>
                  </a:cubicBezTo>
                  <a:cubicBezTo>
                    <a:pt x="8942" y="6069"/>
                    <a:pt x="6549" y="6081"/>
                    <a:pt x="3691" y="8058"/>
                  </a:cubicBezTo>
                  <a:cubicBezTo>
                    <a:pt x="1679" y="9463"/>
                    <a:pt x="798" y="11582"/>
                    <a:pt x="72" y="13642"/>
                  </a:cubicBezTo>
                  <a:cubicBezTo>
                    <a:pt x="0" y="13844"/>
                    <a:pt x="119" y="14082"/>
                    <a:pt x="322" y="14166"/>
                  </a:cubicBezTo>
                  <a:cubicBezTo>
                    <a:pt x="381" y="14177"/>
                    <a:pt x="441" y="14177"/>
                    <a:pt x="500" y="14177"/>
                  </a:cubicBezTo>
                  <a:cubicBezTo>
                    <a:pt x="655" y="14177"/>
                    <a:pt x="798" y="14070"/>
                    <a:pt x="846" y="13927"/>
                  </a:cubicBezTo>
                  <a:cubicBezTo>
                    <a:pt x="1524" y="11987"/>
                    <a:pt x="2346" y="9998"/>
                    <a:pt x="4144" y="8748"/>
                  </a:cubicBezTo>
                  <a:cubicBezTo>
                    <a:pt x="6799" y="6915"/>
                    <a:pt x="9073" y="6903"/>
                    <a:pt x="11276" y="6879"/>
                  </a:cubicBezTo>
                  <a:cubicBezTo>
                    <a:pt x="11526" y="6867"/>
                    <a:pt x="11800" y="6867"/>
                    <a:pt x="12061" y="6867"/>
                  </a:cubicBezTo>
                  <a:lnTo>
                    <a:pt x="12752" y="6867"/>
                  </a:lnTo>
                  <a:cubicBezTo>
                    <a:pt x="14740" y="6867"/>
                    <a:pt x="17455" y="6855"/>
                    <a:pt x="19777" y="5260"/>
                  </a:cubicBezTo>
                  <a:cubicBezTo>
                    <a:pt x="21717" y="3926"/>
                    <a:pt x="22658" y="1319"/>
                    <a:pt x="22896" y="545"/>
                  </a:cubicBezTo>
                  <a:cubicBezTo>
                    <a:pt x="22968" y="319"/>
                    <a:pt x="22849" y="92"/>
                    <a:pt x="22634" y="21"/>
                  </a:cubicBezTo>
                  <a:cubicBezTo>
                    <a:pt x="22590" y="7"/>
                    <a:pt x="22546" y="0"/>
                    <a:pt x="2250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6"/>
            <p:cNvSpPr/>
            <p:nvPr/>
          </p:nvSpPr>
          <p:spPr>
            <a:xfrm>
              <a:off x="2561505" y="1056449"/>
              <a:ext cx="980453" cy="1142356"/>
            </a:xfrm>
            <a:custGeom>
              <a:rect b="b" l="l" r="r" t="t"/>
              <a:pathLst>
                <a:path extrusionOk="0" h="20476" w="17574">
                  <a:moveTo>
                    <a:pt x="17133" y="0"/>
                  </a:moveTo>
                  <a:cubicBezTo>
                    <a:pt x="17105" y="0"/>
                    <a:pt x="17078" y="3"/>
                    <a:pt x="17050" y="9"/>
                  </a:cubicBezTo>
                  <a:cubicBezTo>
                    <a:pt x="15205" y="354"/>
                    <a:pt x="12692" y="807"/>
                    <a:pt x="10966" y="2700"/>
                  </a:cubicBezTo>
                  <a:cubicBezTo>
                    <a:pt x="8966" y="4878"/>
                    <a:pt x="8370" y="7307"/>
                    <a:pt x="8037" y="10736"/>
                  </a:cubicBezTo>
                  <a:cubicBezTo>
                    <a:pt x="7846" y="12570"/>
                    <a:pt x="7323" y="15284"/>
                    <a:pt x="4882" y="17499"/>
                  </a:cubicBezTo>
                  <a:cubicBezTo>
                    <a:pt x="3453" y="18809"/>
                    <a:pt x="1560" y="19475"/>
                    <a:pt x="369" y="19642"/>
                  </a:cubicBezTo>
                  <a:cubicBezTo>
                    <a:pt x="143" y="19666"/>
                    <a:pt x="0" y="19880"/>
                    <a:pt x="24" y="20107"/>
                  </a:cubicBezTo>
                  <a:cubicBezTo>
                    <a:pt x="58" y="20313"/>
                    <a:pt x="248" y="20464"/>
                    <a:pt x="453" y="20464"/>
                  </a:cubicBezTo>
                  <a:cubicBezTo>
                    <a:pt x="461" y="20464"/>
                    <a:pt x="469" y="20464"/>
                    <a:pt x="476" y="20464"/>
                  </a:cubicBezTo>
                  <a:cubicBezTo>
                    <a:pt x="488" y="20464"/>
                    <a:pt x="500" y="20464"/>
                    <a:pt x="476" y="20476"/>
                  </a:cubicBezTo>
                  <a:cubicBezTo>
                    <a:pt x="1786" y="20285"/>
                    <a:pt x="3858" y="19547"/>
                    <a:pt x="5429" y="18118"/>
                  </a:cubicBezTo>
                  <a:cubicBezTo>
                    <a:pt x="8085" y="15713"/>
                    <a:pt x="8656" y="12808"/>
                    <a:pt x="8858" y="10832"/>
                  </a:cubicBezTo>
                  <a:cubicBezTo>
                    <a:pt x="9180" y="7557"/>
                    <a:pt x="9728" y="5271"/>
                    <a:pt x="11573" y="3247"/>
                  </a:cubicBezTo>
                  <a:cubicBezTo>
                    <a:pt x="13109" y="1557"/>
                    <a:pt x="15383" y="1140"/>
                    <a:pt x="17205" y="807"/>
                  </a:cubicBezTo>
                  <a:cubicBezTo>
                    <a:pt x="17431" y="771"/>
                    <a:pt x="17574" y="556"/>
                    <a:pt x="17526" y="330"/>
                  </a:cubicBezTo>
                  <a:cubicBezTo>
                    <a:pt x="17495" y="142"/>
                    <a:pt x="17326" y="0"/>
                    <a:pt x="171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6"/>
            <p:cNvSpPr/>
            <p:nvPr/>
          </p:nvSpPr>
          <p:spPr>
            <a:xfrm>
              <a:off x="3919870" y="2352832"/>
              <a:ext cx="33920" cy="61202"/>
            </a:xfrm>
            <a:custGeom>
              <a:rect b="b" l="l" r="r" t="t"/>
              <a:pathLst>
                <a:path extrusionOk="0" h="1097" w="608">
                  <a:moveTo>
                    <a:pt x="262" y="1"/>
                  </a:moveTo>
                  <a:cubicBezTo>
                    <a:pt x="191" y="84"/>
                    <a:pt x="96" y="120"/>
                    <a:pt x="1" y="144"/>
                  </a:cubicBezTo>
                  <a:lnTo>
                    <a:pt x="322" y="1096"/>
                  </a:lnTo>
                  <a:cubicBezTo>
                    <a:pt x="417" y="1049"/>
                    <a:pt x="501" y="1013"/>
                    <a:pt x="608" y="989"/>
                  </a:cubicBezTo>
                  <a:lnTo>
                    <a:pt x="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6"/>
            <p:cNvSpPr/>
            <p:nvPr/>
          </p:nvSpPr>
          <p:spPr>
            <a:xfrm>
              <a:off x="3871389" y="2489014"/>
              <a:ext cx="41898" cy="24659"/>
            </a:xfrm>
            <a:custGeom>
              <a:rect b="b" l="l" r="r" t="t"/>
              <a:pathLst>
                <a:path extrusionOk="0" h="442" w="751">
                  <a:moveTo>
                    <a:pt x="631" y="1"/>
                  </a:moveTo>
                  <a:lnTo>
                    <a:pt x="0" y="143"/>
                  </a:lnTo>
                  <a:cubicBezTo>
                    <a:pt x="36" y="239"/>
                    <a:pt x="48" y="334"/>
                    <a:pt x="48" y="441"/>
                  </a:cubicBezTo>
                  <a:lnTo>
                    <a:pt x="750" y="286"/>
                  </a:lnTo>
                  <a:cubicBezTo>
                    <a:pt x="691" y="215"/>
                    <a:pt x="643" y="108"/>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6"/>
            <p:cNvSpPr/>
            <p:nvPr/>
          </p:nvSpPr>
          <p:spPr>
            <a:xfrm>
              <a:off x="4012871" y="2508931"/>
              <a:ext cx="47868" cy="55232"/>
            </a:xfrm>
            <a:custGeom>
              <a:rect b="b" l="l" r="r" t="t"/>
              <a:pathLst>
                <a:path extrusionOk="0" h="990" w="858">
                  <a:moveTo>
                    <a:pt x="191" y="1"/>
                  </a:moveTo>
                  <a:cubicBezTo>
                    <a:pt x="131" y="96"/>
                    <a:pt x="72" y="167"/>
                    <a:pt x="0" y="227"/>
                  </a:cubicBezTo>
                  <a:lnTo>
                    <a:pt x="667" y="989"/>
                  </a:lnTo>
                  <a:cubicBezTo>
                    <a:pt x="715" y="894"/>
                    <a:pt x="786" y="810"/>
                    <a:pt x="858" y="751"/>
                  </a:cubicBezTo>
                  <a:lnTo>
                    <a:pt x="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6"/>
            <p:cNvSpPr/>
            <p:nvPr/>
          </p:nvSpPr>
          <p:spPr>
            <a:xfrm>
              <a:off x="4123781" y="2510270"/>
              <a:ext cx="54563" cy="54507"/>
            </a:xfrm>
            <a:custGeom>
              <a:rect b="b" l="l" r="r" t="t"/>
              <a:pathLst>
                <a:path extrusionOk="0" h="977" w="978">
                  <a:moveTo>
                    <a:pt x="763" y="1"/>
                  </a:moveTo>
                  <a:lnTo>
                    <a:pt x="1" y="739"/>
                  </a:lnTo>
                  <a:cubicBezTo>
                    <a:pt x="84" y="810"/>
                    <a:pt x="144" y="894"/>
                    <a:pt x="179" y="977"/>
                  </a:cubicBezTo>
                  <a:lnTo>
                    <a:pt x="977" y="203"/>
                  </a:lnTo>
                  <a:cubicBezTo>
                    <a:pt x="882" y="155"/>
                    <a:pt x="810" y="84"/>
                    <a:pt x="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6"/>
            <p:cNvSpPr/>
            <p:nvPr/>
          </p:nvSpPr>
          <p:spPr>
            <a:xfrm>
              <a:off x="3903914" y="2405330"/>
              <a:ext cx="130939" cy="132222"/>
            </a:xfrm>
            <a:custGeom>
              <a:rect b="b" l="l" r="r" t="t"/>
              <a:pathLst>
                <a:path extrusionOk="0" h="2370" w="2347">
                  <a:moveTo>
                    <a:pt x="1179" y="0"/>
                  </a:moveTo>
                  <a:cubicBezTo>
                    <a:pt x="1084" y="0"/>
                    <a:pt x="1001" y="12"/>
                    <a:pt x="906" y="36"/>
                  </a:cubicBezTo>
                  <a:cubicBezTo>
                    <a:pt x="810" y="48"/>
                    <a:pt x="715" y="96"/>
                    <a:pt x="632" y="131"/>
                  </a:cubicBezTo>
                  <a:cubicBezTo>
                    <a:pt x="251" y="334"/>
                    <a:pt x="1" y="727"/>
                    <a:pt x="1" y="1179"/>
                  </a:cubicBezTo>
                  <a:cubicBezTo>
                    <a:pt x="1" y="1298"/>
                    <a:pt x="13" y="1405"/>
                    <a:pt x="48" y="1501"/>
                  </a:cubicBezTo>
                  <a:cubicBezTo>
                    <a:pt x="72" y="1608"/>
                    <a:pt x="120" y="1703"/>
                    <a:pt x="167" y="1786"/>
                  </a:cubicBezTo>
                  <a:cubicBezTo>
                    <a:pt x="370" y="2132"/>
                    <a:pt x="739" y="2370"/>
                    <a:pt x="1179" y="2370"/>
                  </a:cubicBezTo>
                  <a:cubicBezTo>
                    <a:pt x="1477" y="2370"/>
                    <a:pt x="1739" y="2251"/>
                    <a:pt x="1953" y="2072"/>
                  </a:cubicBezTo>
                  <a:cubicBezTo>
                    <a:pt x="2025" y="2013"/>
                    <a:pt x="2084" y="1941"/>
                    <a:pt x="2144" y="1846"/>
                  </a:cubicBezTo>
                  <a:cubicBezTo>
                    <a:pt x="2275" y="1667"/>
                    <a:pt x="2346" y="1429"/>
                    <a:pt x="2346" y="1191"/>
                  </a:cubicBezTo>
                  <a:cubicBezTo>
                    <a:pt x="2346" y="536"/>
                    <a:pt x="1822" y="12"/>
                    <a:pt x="117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6"/>
            <p:cNvSpPr/>
            <p:nvPr/>
          </p:nvSpPr>
          <p:spPr>
            <a:xfrm>
              <a:off x="3874011" y="2285103"/>
              <a:ext cx="76488" cy="76432"/>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6"/>
            <p:cNvSpPr/>
            <p:nvPr/>
          </p:nvSpPr>
          <p:spPr>
            <a:xfrm>
              <a:off x="4043444" y="2538834"/>
              <a:ext cx="95010" cy="95066"/>
            </a:xfrm>
            <a:custGeom>
              <a:rect b="b" l="l" r="r" t="t"/>
              <a:pathLst>
                <a:path extrusionOk="0" h="1704" w="1703">
                  <a:moveTo>
                    <a:pt x="845" y="1"/>
                  </a:moveTo>
                  <a:cubicBezTo>
                    <a:pt x="643" y="1"/>
                    <a:pt x="441" y="84"/>
                    <a:pt x="298" y="203"/>
                  </a:cubicBezTo>
                  <a:cubicBezTo>
                    <a:pt x="226" y="274"/>
                    <a:pt x="143" y="346"/>
                    <a:pt x="107" y="441"/>
                  </a:cubicBezTo>
                  <a:cubicBezTo>
                    <a:pt x="48" y="572"/>
                    <a:pt x="0" y="703"/>
                    <a:pt x="0" y="858"/>
                  </a:cubicBezTo>
                  <a:cubicBezTo>
                    <a:pt x="0" y="1334"/>
                    <a:pt x="393" y="1703"/>
                    <a:pt x="845" y="1703"/>
                  </a:cubicBezTo>
                  <a:cubicBezTo>
                    <a:pt x="1322" y="1703"/>
                    <a:pt x="1703" y="1310"/>
                    <a:pt x="1703" y="858"/>
                  </a:cubicBezTo>
                  <a:cubicBezTo>
                    <a:pt x="1703" y="715"/>
                    <a:pt x="1667" y="584"/>
                    <a:pt x="1596" y="465"/>
                  </a:cubicBezTo>
                  <a:cubicBezTo>
                    <a:pt x="1548" y="382"/>
                    <a:pt x="1488" y="298"/>
                    <a:pt x="1417" y="227"/>
                  </a:cubicBezTo>
                  <a:cubicBezTo>
                    <a:pt x="1262" y="96"/>
                    <a:pt x="1072" y="1"/>
                    <a:pt x="84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6"/>
            <p:cNvSpPr/>
            <p:nvPr/>
          </p:nvSpPr>
          <p:spPr>
            <a:xfrm>
              <a:off x="4157032" y="2445833"/>
              <a:ext cx="82402" cy="81788"/>
            </a:xfrm>
            <a:custGeom>
              <a:rect b="b" l="l" r="r" t="t"/>
              <a:pathLst>
                <a:path extrusionOk="0" h="1466" w="1477">
                  <a:moveTo>
                    <a:pt x="738" y="1"/>
                  </a:moveTo>
                  <a:cubicBezTo>
                    <a:pt x="333" y="1"/>
                    <a:pt x="0" y="334"/>
                    <a:pt x="0" y="739"/>
                  </a:cubicBezTo>
                  <a:cubicBezTo>
                    <a:pt x="0" y="882"/>
                    <a:pt x="48" y="1037"/>
                    <a:pt x="143" y="1156"/>
                  </a:cubicBezTo>
                  <a:cubicBezTo>
                    <a:pt x="202" y="1239"/>
                    <a:pt x="274" y="1310"/>
                    <a:pt x="357" y="1358"/>
                  </a:cubicBezTo>
                  <a:cubicBezTo>
                    <a:pt x="476" y="1418"/>
                    <a:pt x="607" y="1465"/>
                    <a:pt x="750" y="1465"/>
                  </a:cubicBezTo>
                  <a:cubicBezTo>
                    <a:pt x="1155" y="1465"/>
                    <a:pt x="1476" y="1132"/>
                    <a:pt x="1476" y="739"/>
                  </a:cubicBezTo>
                  <a:cubicBezTo>
                    <a:pt x="1476" y="334"/>
                    <a:pt x="1155" y="1"/>
                    <a:pt x="7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6"/>
            <p:cNvSpPr/>
            <p:nvPr/>
          </p:nvSpPr>
          <p:spPr>
            <a:xfrm>
              <a:off x="3759140" y="2457158"/>
              <a:ext cx="114927" cy="114258"/>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 name="Google Shape;758;p36"/>
          <p:cNvSpPr/>
          <p:nvPr/>
        </p:nvSpPr>
        <p:spPr>
          <a:xfrm>
            <a:off x="342850" y="1812913"/>
            <a:ext cx="1353404" cy="313626"/>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6"/>
          <p:cNvSpPr/>
          <p:nvPr/>
        </p:nvSpPr>
        <p:spPr>
          <a:xfrm>
            <a:off x="2079813" y="712150"/>
            <a:ext cx="1002419" cy="201996"/>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6"/>
          <p:cNvSpPr/>
          <p:nvPr/>
        </p:nvSpPr>
        <p:spPr>
          <a:xfrm>
            <a:off x="3948250" y="4604088"/>
            <a:ext cx="1353404" cy="313626"/>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82" name="Shape 9782"/>
        <p:cNvGrpSpPr/>
        <p:nvPr/>
      </p:nvGrpSpPr>
      <p:grpSpPr>
        <a:xfrm>
          <a:off x="0" y="0"/>
          <a:ext cx="0" cy="0"/>
          <a:chOff x="0" y="0"/>
          <a:chExt cx="0" cy="0"/>
        </a:xfrm>
      </p:grpSpPr>
      <p:grpSp>
        <p:nvGrpSpPr>
          <p:cNvPr id="9783" name="Google Shape;9783;p81"/>
          <p:cNvGrpSpPr/>
          <p:nvPr/>
        </p:nvGrpSpPr>
        <p:grpSpPr>
          <a:xfrm>
            <a:off x="908482" y="1350185"/>
            <a:ext cx="257112" cy="362808"/>
            <a:chOff x="908482" y="1502585"/>
            <a:chExt cx="257112" cy="362808"/>
          </a:xfrm>
        </p:grpSpPr>
        <p:sp>
          <p:nvSpPr>
            <p:cNvPr id="9784" name="Google Shape;9784;p81"/>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1"/>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1"/>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1"/>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1"/>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1"/>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1"/>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1"/>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1"/>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1"/>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1"/>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1"/>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1"/>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1"/>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1"/>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1"/>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1"/>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1"/>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1"/>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1"/>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4" name="Google Shape;9804;p81"/>
          <p:cNvGrpSpPr/>
          <p:nvPr/>
        </p:nvGrpSpPr>
        <p:grpSpPr>
          <a:xfrm>
            <a:off x="1303537" y="1350316"/>
            <a:ext cx="362939" cy="362677"/>
            <a:chOff x="1303537" y="1502716"/>
            <a:chExt cx="362939" cy="362677"/>
          </a:xfrm>
        </p:grpSpPr>
        <p:sp>
          <p:nvSpPr>
            <p:cNvPr id="9805" name="Google Shape;9805;p81"/>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1"/>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1"/>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1"/>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1"/>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1"/>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1"/>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1"/>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1"/>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1"/>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1"/>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81"/>
          <p:cNvGrpSpPr/>
          <p:nvPr/>
        </p:nvGrpSpPr>
        <p:grpSpPr>
          <a:xfrm>
            <a:off x="1751901" y="1350316"/>
            <a:ext cx="362677" cy="362677"/>
            <a:chOff x="1751901" y="1502716"/>
            <a:chExt cx="362677" cy="362677"/>
          </a:xfrm>
        </p:grpSpPr>
        <p:sp>
          <p:nvSpPr>
            <p:cNvPr id="9817" name="Google Shape;9817;p81"/>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1"/>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1"/>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1"/>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1"/>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1"/>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1"/>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1"/>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1"/>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1"/>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1"/>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1"/>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1"/>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1"/>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1"/>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1"/>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1"/>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1"/>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1"/>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81"/>
          <p:cNvGrpSpPr/>
          <p:nvPr/>
        </p:nvGrpSpPr>
        <p:grpSpPr>
          <a:xfrm>
            <a:off x="3095178" y="1350316"/>
            <a:ext cx="334290" cy="362677"/>
            <a:chOff x="3095178" y="1502716"/>
            <a:chExt cx="334290" cy="362677"/>
          </a:xfrm>
        </p:grpSpPr>
        <p:sp>
          <p:nvSpPr>
            <p:cNvPr id="9837" name="Google Shape;9837;p81"/>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1"/>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1"/>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1"/>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1"/>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1"/>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1"/>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1"/>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1"/>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1"/>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1"/>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1"/>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1"/>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1"/>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1"/>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1"/>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1"/>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81"/>
          <p:cNvGrpSpPr/>
          <p:nvPr/>
        </p:nvGrpSpPr>
        <p:grpSpPr>
          <a:xfrm>
            <a:off x="3542281" y="1353205"/>
            <a:ext cx="366196" cy="357005"/>
            <a:chOff x="3542281" y="1505605"/>
            <a:chExt cx="366196" cy="357005"/>
          </a:xfrm>
        </p:grpSpPr>
        <p:sp>
          <p:nvSpPr>
            <p:cNvPr id="9855" name="Google Shape;9855;p81"/>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1"/>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1"/>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1"/>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1"/>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1"/>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1"/>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1"/>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1"/>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1"/>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1"/>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1"/>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1"/>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1"/>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1"/>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1"/>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1"/>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1"/>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1"/>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1"/>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1"/>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1"/>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1"/>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1"/>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1"/>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81"/>
          <p:cNvGrpSpPr/>
          <p:nvPr/>
        </p:nvGrpSpPr>
        <p:grpSpPr>
          <a:xfrm>
            <a:off x="1748382" y="3232397"/>
            <a:ext cx="364673" cy="340067"/>
            <a:chOff x="1748382" y="3384797"/>
            <a:chExt cx="364673" cy="340067"/>
          </a:xfrm>
        </p:grpSpPr>
        <p:sp>
          <p:nvSpPr>
            <p:cNvPr id="9881" name="Google Shape;9881;p81"/>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1"/>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1"/>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1"/>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1"/>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1"/>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1"/>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1"/>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1"/>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1"/>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1"/>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1"/>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1"/>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1"/>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1"/>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81"/>
          <p:cNvGrpSpPr/>
          <p:nvPr/>
        </p:nvGrpSpPr>
        <p:grpSpPr>
          <a:xfrm>
            <a:off x="6221064" y="3658649"/>
            <a:ext cx="364673" cy="339804"/>
            <a:chOff x="6221064" y="3811049"/>
            <a:chExt cx="364673" cy="339804"/>
          </a:xfrm>
        </p:grpSpPr>
        <p:sp>
          <p:nvSpPr>
            <p:cNvPr id="9897" name="Google Shape;9897;p81"/>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1"/>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1"/>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1"/>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1"/>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1"/>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1"/>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1"/>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1"/>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1"/>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1"/>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1"/>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1"/>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1"/>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1"/>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2" name="Google Shape;9912;p81"/>
          <p:cNvGrpSpPr/>
          <p:nvPr/>
        </p:nvGrpSpPr>
        <p:grpSpPr>
          <a:xfrm>
            <a:off x="2182643" y="3233920"/>
            <a:ext cx="382030" cy="320451"/>
            <a:chOff x="2182643" y="3386320"/>
            <a:chExt cx="382030" cy="320451"/>
          </a:xfrm>
        </p:grpSpPr>
        <p:sp>
          <p:nvSpPr>
            <p:cNvPr id="9913" name="Google Shape;9913;p81"/>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1"/>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1"/>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1"/>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1"/>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1"/>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1"/>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1"/>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1"/>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1"/>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1"/>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1"/>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1"/>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1"/>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1"/>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81"/>
          <p:cNvGrpSpPr/>
          <p:nvPr/>
        </p:nvGrpSpPr>
        <p:grpSpPr>
          <a:xfrm>
            <a:off x="3084386" y="3236940"/>
            <a:ext cx="353880" cy="330745"/>
            <a:chOff x="3084386" y="3389340"/>
            <a:chExt cx="353880" cy="330745"/>
          </a:xfrm>
        </p:grpSpPr>
        <p:sp>
          <p:nvSpPr>
            <p:cNvPr id="9929" name="Google Shape;9929;p81"/>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1"/>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1"/>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1"/>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1"/>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1"/>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1"/>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1"/>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1"/>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1"/>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1"/>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1"/>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1" name="Google Shape;9941;p81"/>
          <p:cNvGrpSpPr/>
          <p:nvPr/>
        </p:nvGrpSpPr>
        <p:grpSpPr>
          <a:xfrm>
            <a:off x="863499" y="1818506"/>
            <a:ext cx="347078" cy="364016"/>
            <a:chOff x="863499" y="1970906"/>
            <a:chExt cx="347078" cy="364016"/>
          </a:xfrm>
        </p:grpSpPr>
        <p:sp>
          <p:nvSpPr>
            <p:cNvPr id="9942" name="Google Shape;9942;p81"/>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1"/>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1"/>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1"/>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1"/>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1"/>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1"/>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1"/>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1"/>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1"/>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1"/>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1"/>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1"/>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1"/>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81"/>
          <p:cNvGrpSpPr/>
          <p:nvPr/>
        </p:nvGrpSpPr>
        <p:grpSpPr>
          <a:xfrm>
            <a:off x="1749879" y="1818506"/>
            <a:ext cx="364436" cy="364174"/>
            <a:chOff x="1749879" y="1970906"/>
            <a:chExt cx="364436" cy="364174"/>
          </a:xfrm>
        </p:grpSpPr>
        <p:sp>
          <p:nvSpPr>
            <p:cNvPr id="9957" name="Google Shape;9957;p81"/>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1"/>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1"/>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1"/>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1"/>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1"/>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1"/>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1"/>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1"/>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1"/>
            <p:cNvSpPr/>
            <p:nvPr/>
          </p:nvSpPr>
          <p:spPr>
            <a:xfrm>
              <a:off x="1932097" y="2076707"/>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1"/>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1"/>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1"/>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1"/>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81"/>
          <p:cNvGrpSpPr/>
          <p:nvPr/>
        </p:nvGrpSpPr>
        <p:grpSpPr>
          <a:xfrm>
            <a:off x="2186425" y="1823758"/>
            <a:ext cx="396106" cy="353985"/>
            <a:chOff x="2186425" y="1976158"/>
            <a:chExt cx="396106" cy="353985"/>
          </a:xfrm>
        </p:grpSpPr>
        <p:sp>
          <p:nvSpPr>
            <p:cNvPr id="9972" name="Google Shape;9972;p81"/>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1"/>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1"/>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1"/>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1"/>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1"/>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1"/>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9" name="Google Shape;9979;p81"/>
          <p:cNvGrpSpPr/>
          <p:nvPr/>
        </p:nvGrpSpPr>
        <p:grpSpPr>
          <a:xfrm>
            <a:off x="2659157" y="1865012"/>
            <a:ext cx="319190" cy="271240"/>
            <a:chOff x="2659157" y="2017412"/>
            <a:chExt cx="319190" cy="271240"/>
          </a:xfrm>
        </p:grpSpPr>
        <p:sp>
          <p:nvSpPr>
            <p:cNvPr id="9980" name="Google Shape;9980;p81"/>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1"/>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1"/>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1"/>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1"/>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1"/>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1"/>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1"/>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1"/>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1"/>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1"/>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1"/>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1"/>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1"/>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1"/>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1"/>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1"/>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1"/>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1"/>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1"/>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1"/>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1"/>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1"/>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1"/>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1"/>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1"/>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81"/>
          <p:cNvGrpSpPr/>
          <p:nvPr/>
        </p:nvGrpSpPr>
        <p:grpSpPr>
          <a:xfrm>
            <a:off x="3111775" y="1841116"/>
            <a:ext cx="318928" cy="319217"/>
            <a:chOff x="3111775" y="1993516"/>
            <a:chExt cx="318928" cy="319217"/>
          </a:xfrm>
        </p:grpSpPr>
        <p:sp>
          <p:nvSpPr>
            <p:cNvPr id="10007" name="Google Shape;10007;p81"/>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1"/>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1"/>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1"/>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1"/>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1"/>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1"/>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1"/>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1"/>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1"/>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1"/>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1"/>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1"/>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1"/>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1"/>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1"/>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1"/>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1"/>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1"/>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1"/>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1"/>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1"/>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1"/>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1"/>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1"/>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1"/>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1"/>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1"/>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1"/>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1"/>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81"/>
          <p:cNvGrpSpPr/>
          <p:nvPr/>
        </p:nvGrpSpPr>
        <p:grpSpPr>
          <a:xfrm>
            <a:off x="4023785" y="1818007"/>
            <a:ext cx="288807" cy="355377"/>
            <a:chOff x="4023785" y="1970407"/>
            <a:chExt cx="288807" cy="355377"/>
          </a:xfrm>
        </p:grpSpPr>
        <p:sp>
          <p:nvSpPr>
            <p:cNvPr id="10038" name="Google Shape;10038;p81"/>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1"/>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1"/>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1"/>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1"/>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1"/>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1"/>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1"/>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1"/>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1"/>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1"/>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1"/>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1"/>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1"/>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1"/>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1"/>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1"/>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1"/>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1"/>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1"/>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81"/>
          <p:cNvGrpSpPr/>
          <p:nvPr/>
        </p:nvGrpSpPr>
        <p:grpSpPr>
          <a:xfrm>
            <a:off x="3544540" y="3228563"/>
            <a:ext cx="320188" cy="319269"/>
            <a:chOff x="3544540" y="3380963"/>
            <a:chExt cx="320188" cy="319269"/>
          </a:xfrm>
        </p:grpSpPr>
        <p:sp>
          <p:nvSpPr>
            <p:cNvPr id="10059" name="Google Shape;10059;p81"/>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1"/>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1"/>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1"/>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1"/>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1"/>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1"/>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1"/>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1"/>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1"/>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1"/>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1"/>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1"/>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1"/>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1"/>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1"/>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5" name="Google Shape;10075;p81"/>
          <p:cNvGrpSpPr/>
          <p:nvPr/>
        </p:nvGrpSpPr>
        <p:grpSpPr>
          <a:xfrm>
            <a:off x="3944637" y="3202434"/>
            <a:ext cx="415696" cy="371605"/>
            <a:chOff x="3944637" y="3354834"/>
            <a:chExt cx="415696" cy="371605"/>
          </a:xfrm>
        </p:grpSpPr>
        <p:sp>
          <p:nvSpPr>
            <p:cNvPr id="10076" name="Google Shape;10076;p81"/>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1"/>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1"/>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1"/>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1"/>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1"/>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1"/>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1"/>
            <p:cNvSpPr/>
            <p:nvPr/>
          </p:nvSpPr>
          <p:spPr>
            <a:xfrm>
              <a:off x="4187647" y="3375265"/>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1"/>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1"/>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1"/>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1"/>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1"/>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1"/>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1"/>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1"/>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1"/>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81"/>
          <p:cNvGrpSpPr/>
          <p:nvPr/>
        </p:nvGrpSpPr>
        <p:grpSpPr>
          <a:xfrm>
            <a:off x="1314619" y="3669127"/>
            <a:ext cx="346317" cy="332136"/>
            <a:chOff x="1314619" y="3821527"/>
            <a:chExt cx="346317" cy="332136"/>
          </a:xfrm>
        </p:grpSpPr>
        <p:sp>
          <p:nvSpPr>
            <p:cNvPr id="10094" name="Google Shape;10094;p81"/>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1"/>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1"/>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1"/>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1"/>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1"/>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1"/>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1"/>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2" name="Google Shape;10102;p81"/>
          <p:cNvGrpSpPr/>
          <p:nvPr/>
        </p:nvGrpSpPr>
        <p:grpSpPr>
          <a:xfrm>
            <a:off x="1751139" y="3638534"/>
            <a:ext cx="386258" cy="380507"/>
            <a:chOff x="1751139" y="3790934"/>
            <a:chExt cx="386258" cy="380507"/>
          </a:xfrm>
        </p:grpSpPr>
        <p:sp>
          <p:nvSpPr>
            <p:cNvPr id="10103" name="Google Shape;10103;p81"/>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1"/>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1"/>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1"/>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1"/>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1"/>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1"/>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1"/>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1"/>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1"/>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1"/>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1"/>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1"/>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1"/>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1"/>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1"/>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1"/>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81"/>
          <p:cNvGrpSpPr/>
          <p:nvPr/>
        </p:nvGrpSpPr>
        <p:grpSpPr>
          <a:xfrm>
            <a:off x="2189681" y="3669206"/>
            <a:ext cx="395607" cy="318928"/>
            <a:chOff x="2189681" y="3821606"/>
            <a:chExt cx="395607" cy="318928"/>
          </a:xfrm>
        </p:grpSpPr>
        <p:sp>
          <p:nvSpPr>
            <p:cNvPr id="10122" name="Google Shape;10122;p81"/>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1"/>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1"/>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1"/>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1"/>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1"/>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1"/>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1"/>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1"/>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1"/>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1"/>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1"/>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1"/>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1"/>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1"/>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1"/>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1"/>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1"/>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1"/>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1"/>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1"/>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1"/>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1"/>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1"/>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1"/>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1"/>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1"/>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1"/>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1"/>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1"/>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52" name="Google Shape;10152;p81"/>
          <p:cNvSpPr/>
          <p:nvPr/>
        </p:nvSpPr>
        <p:spPr>
          <a:xfrm>
            <a:off x="1288464" y="18876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3" name="Google Shape;10153;p81"/>
          <p:cNvGrpSpPr/>
          <p:nvPr/>
        </p:nvGrpSpPr>
        <p:grpSpPr>
          <a:xfrm>
            <a:off x="1277409" y="1808947"/>
            <a:ext cx="420475" cy="383055"/>
            <a:chOff x="1277409" y="1961347"/>
            <a:chExt cx="420475" cy="383055"/>
          </a:xfrm>
        </p:grpSpPr>
        <p:sp>
          <p:nvSpPr>
            <p:cNvPr id="10154" name="Google Shape;10154;p81"/>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1"/>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1"/>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1"/>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1"/>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1"/>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1"/>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1"/>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1"/>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1"/>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1"/>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1"/>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1"/>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1"/>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1"/>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1"/>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1"/>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1"/>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1"/>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1"/>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1"/>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1"/>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1"/>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1"/>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1"/>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1"/>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1"/>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1" name="Google Shape;10181;p81"/>
          <p:cNvGrpSpPr/>
          <p:nvPr/>
        </p:nvGrpSpPr>
        <p:grpSpPr>
          <a:xfrm>
            <a:off x="2215075" y="2280419"/>
            <a:ext cx="380008" cy="351648"/>
            <a:chOff x="2215075" y="2432819"/>
            <a:chExt cx="380008" cy="351648"/>
          </a:xfrm>
        </p:grpSpPr>
        <p:sp>
          <p:nvSpPr>
            <p:cNvPr id="10182" name="Google Shape;10182;p81"/>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1"/>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1"/>
            <p:cNvSpPr/>
            <p:nvPr/>
          </p:nvSpPr>
          <p:spPr>
            <a:xfrm>
              <a:off x="2471162" y="2720077"/>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1"/>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1"/>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1"/>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1"/>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1"/>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1"/>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1"/>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1"/>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1"/>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1"/>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1"/>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1"/>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1"/>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1"/>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1"/>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1"/>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1"/>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1"/>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1"/>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1"/>
            <p:cNvSpPr/>
            <p:nvPr/>
          </p:nvSpPr>
          <p:spPr>
            <a:xfrm>
              <a:off x="2215075" y="2720077"/>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1"/>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1"/>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1"/>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1"/>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1"/>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1"/>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1"/>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1"/>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81"/>
          <p:cNvGrpSpPr/>
          <p:nvPr/>
        </p:nvGrpSpPr>
        <p:grpSpPr>
          <a:xfrm>
            <a:off x="2661416" y="2269942"/>
            <a:ext cx="344059" cy="340671"/>
            <a:chOff x="2661416" y="2422342"/>
            <a:chExt cx="344059" cy="340671"/>
          </a:xfrm>
        </p:grpSpPr>
        <p:sp>
          <p:nvSpPr>
            <p:cNvPr id="10214" name="Google Shape;10214;p81"/>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1"/>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1"/>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1"/>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1"/>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1"/>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1"/>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1"/>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1"/>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1"/>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1"/>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1"/>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1"/>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81"/>
          <p:cNvGrpSpPr/>
          <p:nvPr/>
        </p:nvGrpSpPr>
        <p:grpSpPr>
          <a:xfrm>
            <a:off x="4066510" y="2269942"/>
            <a:ext cx="206876" cy="348470"/>
            <a:chOff x="4066510" y="2422342"/>
            <a:chExt cx="206876" cy="348470"/>
          </a:xfrm>
        </p:grpSpPr>
        <p:sp>
          <p:nvSpPr>
            <p:cNvPr id="10228" name="Google Shape;10228;p81"/>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1"/>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1"/>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1"/>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1"/>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1"/>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1"/>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1"/>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1"/>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1"/>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1"/>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1"/>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0" name="Google Shape;10240;p81"/>
          <p:cNvSpPr/>
          <p:nvPr/>
        </p:nvSpPr>
        <p:spPr>
          <a:xfrm>
            <a:off x="2958206" y="37393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1" name="Google Shape;10241;p81"/>
          <p:cNvGrpSpPr/>
          <p:nvPr/>
        </p:nvGrpSpPr>
        <p:grpSpPr>
          <a:xfrm>
            <a:off x="2617693" y="3664925"/>
            <a:ext cx="420475" cy="326491"/>
            <a:chOff x="2617693" y="3817325"/>
            <a:chExt cx="420475" cy="326491"/>
          </a:xfrm>
        </p:grpSpPr>
        <p:sp>
          <p:nvSpPr>
            <p:cNvPr id="10242" name="Google Shape;10242;p81"/>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1"/>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1"/>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1"/>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1"/>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1"/>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1"/>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1"/>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1"/>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1"/>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1"/>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1"/>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1"/>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1"/>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1"/>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1"/>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1"/>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81"/>
          <p:cNvGrpSpPr/>
          <p:nvPr/>
        </p:nvGrpSpPr>
        <p:grpSpPr>
          <a:xfrm>
            <a:off x="3545301" y="2271123"/>
            <a:ext cx="358134" cy="356637"/>
            <a:chOff x="3545301" y="2423523"/>
            <a:chExt cx="358134" cy="356637"/>
          </a:xfrm>
        </p:grpSpPr>
        <p:sp>
          <p:nvSpPr>
            <p:cNvPr id="10260" name="Google Shape;10260;p81"/>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1"/>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1"/>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1"/>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1"/>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1"/>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1"/>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1"/>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1"/>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81"/>
          <p:cNvGrpSpPr/>
          <p:nvPr/>
        </p:nvGrpSpPr>
        <p:grpSpPr>
          <a:xfrm>
            <a:off x="5766424" y="4122795"/>
            <a:ext cx="358160" cy="356926"/>
            <a:chOff x="5766424" y="4275195"/>
            <a:chExt cx="358160" cy="356926"/>
          </a:xfrm>
        </p:grpSpPr>
        <p:sp>
          <p:nvSpPr>
            <p:cNvPr id="10270" name="Google Shape;10270;p81"/>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1"/>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1"/>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1"/>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1"/>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1"/>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1"/>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1"/>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1"/>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9" name="Google Shape;10279;p81"/>
          <p:cNvGrpSpPr/>
          <p:nvPr/>
        </p:nvGrpSpPr>
        <p:grpSpPr>
          <a:xfrm>
            <a:off x="3531462" y="3672199"/>
            <a:ext cx="377251" cy="324232"/>
            <a:chOff x="3531462" y="3824599"/>
            <a:chExt cx="377251" cy="324232"/>
          </a:xfrm>
        </p:grpSpPr>
        <p:sp>
          <p:nvSpPr>
            <p:cNvPr id="10280" name="Google Shape;10280;p81"/>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1"/>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1"/>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1"/>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1"/>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1"/>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1"/>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1"/>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1"/>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1"/>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1"/>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1" name="Google Shape;10291;p81"/>
          <p:cNvGrpSpPr/>
          <p:nvPr/>
        </p:nvGrpSpPr>
        <p:grpSpPr>
          <a:xfrm>
            <a:off x="4030586" y="3652846"/>
            <a:ext cx="286523" cy="340566"/>
            <a:chOff x="4030586" y="3805246"/>
            <a:chExt cx="286523" cy="340566"/>
          </a:xfrm>
        </p:grpSpPr>
        <p:sp>
          <p:nvSpPr>
            <p:cNvPr id="10292" name="Google Shape;10292;p81"/>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1"/>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1"/>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1"/>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1"/>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1"/>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1"/>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1"/>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1"/>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1"/>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1"/>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1"/>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1"/>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5" name="Google Shape;10305;p81"/>
          <p:cNvGrpSpPr/>
          <p:nvPr/>
        </p:nvGrpSpPr>
        <p:grpSpPr>
          <a:xfrm>
            <a:off x="2180884" y="2736319"/>
            <a:ext cx="376752" cy="374468"/>
            <a:chOff x="2180884" y="2888719"/>
            <a:chExt cx="376752" cy="374468"/>
          </a:xfrm>
        </p:grpSpPr>
        <p:sp>
          <p:nvSpPr>
            <p:cNvPr id="10306" name="Google Shape;10306;p81"/>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1"/>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1"/>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1"/>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1"/>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1"/>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1"/>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1"/>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1"/>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1"/>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1"/>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1"/>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1"/>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1"/>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81"/>
          <p:cNvGrpSpPr/>
          <p:nvPr/>
        </p:nvGrpSpPr>
        <p:grpSpPr>
          <a:xfrm>
            <a:off x="3954432" y="2790599"/>
            <a:ext cx="378249" cy="265909"/>
            <a:chOff x="3954432" y="2942999"/>
            <a:chExt cx="378249" cy="265909"/>
          </a:xfrm>
        </p:grpSpPr>
        <p:sp>
          <p:nvSpPr>
            <p:cNvPr id="10321" name="Google Shape;10321;p81"/>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1"/>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1"/>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1"/>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1"/>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1"/>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1"/>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1"/>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1"/>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81"/>
          <p:cNvGrpSpPr/>
          <p:nvPr/>
        </p:nvGrpSpPr>
        <p:grpSpPr>
          <a:xfrm>
            <a:off x="1752137" y="4114208"/>
            <a:ext cx="378512" cy="374756"/>
            <a:chOff x="1752137" y="4266608"/>
            <a:chExt cx="378512" cy="374756"/>
          </a:xfrm>
        </p:grpSpPr>
        <p:sp>
          <p:nvSpPr>
            <p:cNvPr id="10331" name="Google Shape;10331;p81"/>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1"/>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1"/>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1"/>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1"/>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1"/>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1"/>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1"/>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1"/>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1"/>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1"/>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1"/>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1"/>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1"/>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1"/>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1"/>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1"/>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1"/>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1"/>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1"/>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81"/>
          <p:cNvGrpSpPr/>
          <p:nvPr/>
        </p:nvGrpSpPr>
        <p:grpSpPr>
          <a:xfrm>
            <a:off x="3117788" y="3660146"/>
            <a:ext cx="341065" cy="341065"/>
            <a:chOff x="3117788" y="3812546"/>
            <a:chExt cx="341065" cy="341065"/>
          </a:xfrm>
        </p:grpSpPr>
        <p:sp>
          <p:nvSpPr>
            <p:cNvPr id="10353" name="Google Shape;10353;p81"/>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1"/>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1"/>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1"/>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1"/>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1"/>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81"/>
          <p:cNvGrpSpPr/>
          <p:nvPr/>
        </p:nvGrpSpPr>
        <p:grpSpPr>
          <a:xfrm>
            <a:off x="3994400" y="4147532"/>
            <a:ext cx="338281" cy="322657"/>
            <a:chOff x="3994400" y="4299932"/>
            <a:chExt cx="338281" cy="322657"/>
          </a:xfrm>
        </p:grpSpPr>
        <p:sp>
          <p:nvSpPr>
            <p:cNvPr id="10360" name="Google Shape;10360;p81"/>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1"/>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1"/>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1"/>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1"/>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1"/>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1"/>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1"/>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8" name="Google Shape;10368;p81"/>
          <p:cNvSpPr/>
          <p:nvPr/>
        </p:nvSpPr>
        <p:spPr>
          <a:xfrm>
            <a:off x="3700340" y="18132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1"/>
          <p:cNvSpPr/>
          <p:nvPr/>
        </p:nvSpPr>
        <p:spPr>
          <a:xfrm>
            <a:off x="3700340" y="18132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70" name="Google Shape;10370;p81"/>
          <p:cNvGrpSpPr/>
          <p:nvPr/>
        </p:nvGrpSpPr>
        <p:grpSpPr>
          <a:xfrm>
            <a:off x="3573426" y="1813228"/>
            <a:ext cx="302358" cy="374993"/>
            <a:chOff x="3573426" y="1965628"/>
            <a:chExt cx="302358" cy="374993"/>
          </a:xfrm>
        </p:grpSpPr>
        <p:sp>
          <p:nvSpPr>
            <p:cNvPr id="10371" name="Google Shape;10371;p81"/>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1"/>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1"/>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1"/>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1"/>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1"/>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1"/>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1"/>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1"/>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1"/>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1"/>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1"/>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1"/>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1"/>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1"/>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1"/>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1"/>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1"/>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1"/>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1"/>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1"/>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1"/>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1"/>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1"/>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1"/>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1"/>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1"/>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1"/>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1"/>
            <p:cNvSpPr/>
            <p:nvPr/>
          </p:nvSpPr>
          <p:spPr>
            <a:xfrm>
              <a:off x="3791068" y="2293352"/>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1"/>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1"/>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1"/>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1"/>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1"/>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1"/>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1"/>
            <p:cNvSpPr/>
            <p:nvPr/>
          </p:nvSpPr>
          <p:spPr>
            <a:xfrm>
              <a:off x="3682247" y="2293352"/>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1"/>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1"/>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1"/>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1"/>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1"/>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1"/>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1"/>
            <p:cNvSpPr/>
            <p:nvPr/>
          </p:nvSpPr>
          <p:spPr>
            <a:xfrm>
              <a:off x="3573426" y="2293352"/>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1"/>
            <p:cNvSpPr/>
            <p:nvPr/>
          </p:nvSpPr>
          <p:spPr>
            <a:xfrm>
              <a:off x="3640047" y="2293352"/>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1"/>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1"/>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1"/>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81"/>
          <p:cNvGrpSpPr/>
          <p:nvPr/>
        </p:nvGrpSpPr>
        <p:grpSpPr>
          <a:xfrm>
            <a:off x="3513632" y="2756172"/>
            <a:ext cx="355876" cy="331007"/>
            <a:chOff x="3513632" y="2908572"/>
            <a:chExt cx="355876" cy="331007"/>
          </a:xfrm>
        </p:grpSpPr>
        <p:sp>
          <p:nvSpPr>
            <p:cNvPr id="10419" name="Google Shape;10419;p81"/>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1"/>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1"/>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1"/>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1"/>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1"/>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1"/>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1"/>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1"/>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1"/>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1"/>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1"/>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1"/>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1"/>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1"/>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1"/>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81"/>
          <p:cNvGrpSpPr/>
          <p:nvPr/>
        </p:nvGrpSpPr>
        <p:grpSpPr>
          <a:xfrm>
            <a:off x="2694083" y="2736030"/>
            <a:ext cx="235762" cy="374756"/>
            <a:chOff x="2694083" y="2888430"/>
            <a:chExt cx="235762" cy="374756"/>
          </a:xfrm>
        </p:grpSpPr>
        <p:sp>
          <p:nvSpPr>
            <p:cNvPr id="10436" name="Google Shape;10436;p81"/>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1"/>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1"/>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1"/>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1"/>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1"/>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1"/>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1"/>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1"/>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5" name="Google Shape;10445;p81"/>
          <p:cNvGrpSpPr/>
          <p:nvPr/>
        </p:nvGrpSpPr>
        <p:grpSpPr>
          <a:xfrm>
            <a:off x="871534" y="4148188"/>
            <a:ext cx="357661" cy="311155"/>
            <a:chOff x="871534" y="4300588"/>
            <a:chExt cx="357661" cy="311155"/>
          </a:xfrm>
        </p:grpSpPr>
        <p:sp>
          <p:nvSpPr>
            <p:cNvPr id="10446" name="Google Shape;10446;p81"/>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1"/>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1"/>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1"/>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1"/>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1"/>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1"/>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1"/>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1"/>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1"/>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1"/>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1"/>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1"/>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1"/>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1"/>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1"/>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1"/>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1"/>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1"/>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1"/>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1"/>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81"/>
          <p:cNvGrpSpPr/>
          <p:nvPr/>
        </p:nvGrpSpPr>
        <p:grpSpPr>
          <a:xfrm>
            <a:off x="916019" y="3669206"/>
            <a:ext cx="250100" cy="336785"/>
            <a:chOff x="916019" y="3821606"/>
            <a:chExt cx="250100" cy="336785"/>
          </a:xfrm>
        </p:grpSpPr>
        <p:sp>
          <p:nvSpPr>
            <p:cNvPr id="10468" name="Google Shape;10468;p81"/>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1"/>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1"/>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1"/>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1"/>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1"/>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1"/>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1"/>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1"/>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1"/>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1"/>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1"/>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1"/>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81"/>
          <p:cNvGrpSpPr/>
          <p:nvPr/>
        </p:nvGrpSpPr>
        <p:grpSpPr>
          <a:xfrm>
            <a:off x="849686" y="2757170"/>
            <a:ext cx="374730" cy="332504"/>
            <a:chOff x="849686" y="2909570"/>
            <a:chExt cx="374730" cy="332504"/>
          </a:xfrm>
        </p:grpSpPr>
        <p:sp>
          <p:nvSpPr>
            <p:cNvPr id="10482" name="Google Shape;10482;p81"/>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1"/>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1"/>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1"/>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1"/>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1"/>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1"/>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1"/>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1"/>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1"/>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1"/>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81"/>
          <p:cNvGrpSpPr/>
          <p:nvPr/>
        </p:nvGrpSpPr>
        <p:grpSpPr>
          <a:xfrm>
            <a:off x="1735567" y="2267841"/>
            <a:ext cx="417718" cy="372866"/>
            <a:chOff x="1735567" y="2420241"/>
            <a:chExt cx="417718" cy="372866"/>
          </a:xfrm>
        </p:grpSpPr>
        <p:sp>
          <p:nvSpPr>
            <p:cNvPr id="10494" name="Google Shape;10494;p81"/>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1"/>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1"/>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1"/>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1"/>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1"/>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1"/>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1"/>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1"/>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1"/>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1"/>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1"/>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81"/>
          <p:cNvGrpSpPr/>
          <p:nvPr/>
        </p:nvGrpSpPr>
        <p:grpSpPr>
          <a:xfrm>
            <a:off x="3599318" y="4147190"/>
            <a:ext cx="251098" cy="309028"/>
            <a:chOff x="3599318" y="4299590"/>
            <a:chExt cx="251098" cy="309028"/>
          </a:xfrm>
        </p:grpSpPr>
        <p:sp>
          <p:nvSpPr>
            <p:cNvPr id="10507" name="Google Shape;10507;p81"/>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1"/>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1"/>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1"/>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1"/>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1"/>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81"/>
          <p:cNvGrpSpPr/>
          <p:nvPr/>
        </p:nvGrpSpPr>
        <p:grpSpPr>
          <a:xfrm>
            <a:off x="3105998" y="2280840"/>
            <a:ext cx="345818" cy="345056"/>
            <a:chOff x="3105998" y="2433240"/>
            <a:chExt cx="345818" cy="345056"/>
          </a:xfrm>
        </p:grpSpPr>
        <p:sp>
          <p:nvSpPr>
            <p:cNvPr id="10514" name="Google Shape;10514;p81"/>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1"/>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1"/>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1"/>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1"/>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1"/>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1"/>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1"/>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1"/>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1"/>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1"/>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5" name="Google Shape;10525;p81"/>
          <p:cNvGrpSpPr/>
          <p:nvPr/>
        </p:nvGrpSpPr>
        <p:grpSpPr>
          <a:xfrm>
            <a:off x="1737326" y="2748373"/>
            <a:ext cx="374730" cy="350361"/>
            <a:chOff x="1737326" y="2900773"/>
            <a:chExt cx="374730" cy="350361"/>
          </a:xfrm>
        </p:grpSpPr>
        <p:sp>
          <p:nvSpPr>
            <p:cNvPr id="10526" name="Google Shape;10526;p81"/>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1"/>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1"/>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1"/>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1"/>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1"/>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1"/>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1"/>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1"/>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1"/>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1"/>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1"/>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1"/>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1"/>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1"/>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1"/>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1"/>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81"/>
          <p:cNvGrpSpPr/>
          <p:nvPr/>
        </p:nvGrpSpPr>
        <p:grpSpPr>
          <a:xfrm>
            <a:off x="4000676" y="1426996"/>
            <a:ext cx="327226" cy="211603"/>
            <a:chOff x="4000676" y="1579396"/>
            <a:chExt cx="327226" cy="211603"/>
          </a:xfrm>
        </p:grpSpPr>
        <p:sp>
          <p:nvSpPr>
            <p:cNvPr id="10544" name="Google Shape;10544;p81"/>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1"/>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1"/>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1"/>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1"/>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1"/>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1"/>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1"/>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1"/>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1"/>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1"/>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1"/>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1"/>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1"/>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1"/>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1"/>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0" name="Google Shape;10560;p81"/>
          <p:cNvGrpSpPr/>
          <p:nvPr/>
        </p:nvGrpSpPr>
        <p:grpSpPr>
          <a:xfrm>
            <a:off x="2635523" y="1363184"/>
            <a:ext cx="371054" cy="336469"/>
            <a:chOff x="2635523" y="1515584"/>
            <a:chExt cx="371054" cy="336469"/>
          </a:xfrm>
        </p:grpSpPr>
        <p:sp>
          <p:nvSpPr>
            <p:cNvPr id="10561" name="Google Shape;10561;p81"/>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1"/>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1"/>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1"/>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1"/>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1"/>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1"/>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81"/>
          <p:cNvGrpSpPr/>
          <p:nvPr/>
        </p:nvGrpSpPr>
        <p:grpSpPr>
          <a:xfrm>
            <a:off x="2231907" y="1368331"/>
            <a:ext cx="311627" cy="326569"/>
            <a:chOff x="2231907" y="1520731"/>
            <a:chExt cx="311627" cy="326569"/>
          </a:xfrm>
        </p:grpSpPr>
        <p:sp>
          <p:nvSpPr>
            <p:cNvPr id="10569" name="Google Shape;10569;p81"/>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1"/>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1"/>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1"/>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1"/>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1"/>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1"/>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1"/>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1"/>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1"/>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81"/>
          <p:cNvGrpSpPr/>
          <p:nvPr/>
        </p:nvGrpSpPr>
        <p:grpSpPr>
          <a:xfrm>
            <a:off x="1340249" y="4149133"/>
            <a:ext cx="311890" cy="304695"/>
            <a:chOff x="1340249" y="4301533"/>
            <a:chExt cx="311890" cy="304695"/>
          </a:xfrm>
        </p:grpSpPr>
        <p:sp>
          <p:nvSpPr>
            <p:cNvPr id="10580" name="Google Shape;10580;p81"/>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1"/>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1"/>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1"/>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1"/>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1"/>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1"/>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1"/>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1"/>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1"/>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1"/>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1"/>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1"/>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1"/>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81"/>
          <p:cNvGrpSpPr/>
          <p:nvPr/>
        </p:nvGrpSpPr>
        <p:grpSpPr>
          <a:xfrm>
            <a:off x="1330690" y="3224624"/>
            <a:ext cx="306874" cy="332268"/>
            <a:chOff x="1330690" y="3377024"/>
            <a:chExt cx="306874" cy="332268"/>
          </a:xfrm>
        </p:grpSpPr>
        <p:sp>
          <p:nvSpPr>
            <p:cNvPr id="10595" name="Google Shape;10595;p81"/>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1"/>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1"/>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1"/>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1"/>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1"/>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1"/>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1"/>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1"/>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1"/>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1"/>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1"/>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1"/>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1"/>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1"/>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81"/>
          <p:cNvGrpSpPr/>
          <p:nvPr/>
        </p:nvGrpSpPr>
        <p:grpSpPr>
          <a:xfrm>
            <a:off x="2650597" y="3229377"/>
            <a:ext cx="341511" cy="324994"/>
            <a:chOff x="2650597" y="3381777"/>
            <a:chExt cx="341511" cy="324994"/>
          </a:xfrm>
        </p:grpSpPr>
        <p:sp>
          <p:nvSpPr>
            <p:cNvPr id="10615" name="Google Shape;10615;p81"/>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1"/>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1"/>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1"/>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1"/>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1"/>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1"/>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1"/>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1"/>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1"/>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1"/>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1"/>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1"/>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1"/>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1"/>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1"/>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1"/>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1"/>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1"/>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1"/>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1"/>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1"/>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1"/>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1"/>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1"/>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1"/>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1"/>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1"/>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1"/>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1"/>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1"/>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1"/>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1"/>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1"/>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1"/>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0" name="Google Shape;10650;p81"/>
          <p:cNvGrpSpPr/>
          <p:nvPr/>
        </p:nvGrpSpPr>
        <p:grpSpPr>
          <a:xfrm>
            <a:off x="1295502" y="2284962"/>
            <a:ext cx="402645" cy="323917"/>
            <a:chOff x="1295502" y="2437362"/>
            <a:chExt cx="402645" cy="323917"/>
          </a:xfrm>
        </p:grpSpPr>
        <p:sp>
          <p:nvSpPr>
            <p:cNvPr id="10651" name="Google Shape;10651;p81"/>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1"/>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1"/>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1"/>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1"/>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1"/>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1"/>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1"/>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1"/>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1"/>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1"/>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1"/>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1"/>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1"/>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1"/>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1"/>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7" name="Google Shape;10667;p81"/>
          <p:cNvGrpSpPr/>
          <p:nvPr/>
        </p:nvGrpSpPr>
        <p:grpSpPr>
          <a:xfrm>
            <a:off x="882590" y="2285960"/>
            <a:ext cx="337310" cy="337047"/>
            <a:chOff x="882590" y="2438360"/>
            <a:chExt cx="337310" cy="337047"/>
          </a:xfrm>
        </p:grpSpPr>
        <p:sp>
          <p:nvSpPr>
            <p:cNvPr id="10668" name="Google Shape;10668;p81"/>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1"/>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1"/>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1"/>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1"/>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1"/>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1"/>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1"/>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1"/>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1"/>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1"/>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1"/>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1"/>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1"/>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1"/>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1"/>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1"/>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1"/>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1"/>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1"/>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1"/>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1"/>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1"/>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1"/>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81"/>
          <p:cNvGrpSpPr/>
          <p:nvPr/>
        </p:nvGrpSpPr>
        <p:grpSpPr>
          <a:xfrm>
            <a:off x="4885060" y="1366388"/>
            <a:ext cx="385786" cy="342588"/>
            <a:chOff x="4885060" y="1518788"/>
            <a:chExt cx="385786" cy="342588"/>
          </a:xfrm>
        </p:grpSpPr>
        <p:sp>
          <p:nvSpPr>
            <p:cNvPr id="10693" name="Google Shape;10693;p81"/>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1"/>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1"/>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1"/>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1"/>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1"/>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1"/>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1"/>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1"/>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1"/>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1"/>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1"/>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1"/>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1"/>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1"/>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1"/>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1"/>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1"/>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1"/>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81"/>
          <p:cNvGrpSpPr/>
          <p:nvPr/>
        </p:nvGrpSpPr>
        <p:grpSpPr>
          <a:xfrm>
            <a:off x="5394478" y="1362133"/>
            <a:ext cx="249076" cy="351096"/>
            <a:chOff x="5394478" y="1514533"/>
            <a:chExt cx="249076" cy="351096"/>
          </a:xfrm>
        </p:grpSpPr>
        <p:sp>
          <p:nvSpPr>
            <p:cNvPr id="10713" name="Google Shape;10713;p81"/>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1"/>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1"/>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1"/>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1"/>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1"/>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1"/>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1"/>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1"/>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1"/>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1"/>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1"/>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1"/>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1"/>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1"/>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1"/>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1"/>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1"/>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1"/>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1"/>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3" name="Google Shape;10733;p81"/>
          <p:cNvGrpSpPr/>
          <p:nvPr/>
        </p:nvGrpSpPr>
        <p:grpSpPr>
          <a:xfrm>
            <a:off x="5782259" y="1359612"/>
            <a:ext cx="356138" cy="356138"/>
            <a:chOff x="5782259" y="1512012"/>
            <a:chExt cx="356138" cy="356138"/>
          </a:xfrm>
        </p:grpSpPr>
        <p:sp>
          <p:nvSpPr>
            <p:cNvPr id="10734" name="Google Shape;10734;p81"/>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1"/>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1"/>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1"/>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1"/>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1"/>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1"/>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1"/>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1"/>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1"/>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1"/>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81"/>
          <p:cNvGrpSpPr/>
          <p:nvPr/>
        </p:nvGrpSpPr>
        <p:grpSpPr>
          <a:xfrm>
            <a:off x="6229598" y="1365652"/>
            <a:ext cx="343560" cy="343822"/>
            <a:chOff x="6229598" y="1518052"/>
            <a:chExt cx="343560" cy="343822"/>
          </a:xfrm>
        </p:grpSpPr>
        <p:sp>
          <p:nvSpPr>
            <p:cNvPr id="10746" name="Google Shape;10746;p81"/>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1"/>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1"/>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1"/>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1"/>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1"/>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1"/>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1"/>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1"/>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1"/>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1"/>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1"/>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1"/>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1"/>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1"/>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1"/>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1"/>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1"/>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1"/>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81"/>
          <p:cNvGrpSpPr/>
          <p:nvPr/>
        </p:nvGrpSpPr>
        <p:grpSpPr>
          <a:xfrm>
            <a:off x="870773" y="3205585"/>
            <a:ext cx="342824" cy="351228"/>
            <a:chOff x="870773" y="3357985"/>
            <a:chExt cx="342824" cy="351228"/>
          </a:xfrm>
        </p:grpSpPr>
        <p:sp>
          <p:nvSpPr>
            <p:cNvPr id="10766" name="Google Shape;10766;p81"/>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1"/>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1"/>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1"/>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1"/>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1"/>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1"/>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1"/>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81"/>
          <p:cNvGrpSpPr/>
          <p:nvPr/>
        </p:nvGrpSpPr>
        <p:grpSpPr>
          <a:xfrm>
            <a:off x="2743084" y="4147190"/>
            <a:ext cx="159372" cy="308896"/>
            <a:chOff x="2743084" y="4299590"/>
            <a:chExt cx="159372" cy="308896"/>
          </a:xfrm>
        </p:grpSpPr>
        <p:sp>
          <p:nvSpPr>
            <p:cNvPr id="10775" name="Google Shape;10775;p81"/>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1"/>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1"/>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1"/>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1"/>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1"/>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1"/>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1"/>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1"/>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1"/>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1"/>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1"/>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1"/>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1"/>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1"/>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81"/>
          <p:cNvGrpSpPr/>
          <p:nvPr/>
        </p:nvGrpSpPr>
        <p:grpSpPr>
          <a:xfrm>
            <a:off x="1293506" y="2787316"/>
            <a:ext cx="374730" cy="272211"/>
            <a:chOff x="1293506" y="2939716"/>
            <a:chExt cx="374730" cy="272211"/>
          </a:xfrm>
        </p:grpSpPr>
        <p:sp>
          <p:nvSpPr>
            <p:cNvPr id="10791" name="Google Shape;10791;p81"/>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1"/>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1"/>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1"/>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1"/>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1"/>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1"/>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1"/>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1"/>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1"/>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1"/>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1"/>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1"/>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1"/>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1"/>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1"/>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1"/>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1"/>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1"/>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1"/>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1"/>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1"/>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1"/>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1"/>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1"/>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1"/>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1"/>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1"/>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1"/>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1"/>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1" name="Google Shape;10821;p81"/>
          <p:cNvGrpSpPr/>
          <p:nvPr/>
        </p:nvGrpSpPr>
        <p:grpSpPr>
          <a:xfrm>
            <a:off x="6669900" y="1353074"/>
            <a:ext cx="345083" cy="369216"/>
            <a:chOff x="6669900" y="1505474"/>
            <a:chExt cx="345083" cy="369216"/>
          </a:xfrm>
        </p:grpSpPr>
        <p:sp>
          <p:nvSpPr>
            <p:cNvPr id="10822" name="Google Shape;10822;p81"/>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1"/>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1"/>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1"/>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1"/>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1"/>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1"/>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1"/>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1"/>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1"/>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1"/>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1"/>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1"/>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1"/>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1"/>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1"/>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1"/>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1"/>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1"/>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1"/>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1"/>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1"/>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81"/>
          <p:cNvGrpSpPr/>
          <p:nvPr/>
        </p:nvGrpSpPr>
        <p:grpSpPr>
          <a:xfrm>
            <a:off x="7117003" y="1365600"/>
            <a:ext cx="333003" cy="344085"/>
            <a:chOff x="7117003" y="1518000"/>
            <a:chExt cx="333003" cy="344085"/>
          </a:xfrm>
        </p:grpSpPr>
        <p:sp>
          <p:nvSpPr>
            <p:cNvPr id="10845" name="Google Shape;10845;p81"/>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1"/>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1"/>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1"/>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1"/>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1"/>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1"/>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1"/>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1"/>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1"/>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1"/>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1"/>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1"/>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1"/>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1"/>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1"/>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1"/>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1"/>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1"/>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1"/>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1"/>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1"/>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1"/>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1"/>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1"/>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1"/>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1"/>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1"/>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1"/>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1"/>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1"/>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1"/>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1"/>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1"/>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1"/>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1"/>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1"/>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1"/>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81"/>
          <p:cNvGrpSpPr/>
          <p:nvPr/>
        </p:nvGrpSpPr>
        <p:grpSpPr>
          <a:xfrm>
            <a:off x="2200238" y="4136765"/>
            <a:ext cx="374756" cy="329300"/>
            <a:chOff x="2200238" y="4289165"/>
            <a:chExt cx="374756" cy="329300"/>
          </a:xfrm>
        </p:grpSpPr>
        <p:sp>
          <p:nvSpPr>
            <p:cNvPr id="10884" name="Google Shape;10884;p81"/>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1"/>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1"/>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1"/>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1"/>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1"/>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1"/>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1"/>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1"/>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1"/>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1"/>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1"/>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1"/>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1"/>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1"/>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1"/>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1"/>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1"/>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1"/>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1"/>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1"/>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1"/>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81"/>
          <p:cNvGrpSpPr/>
          <p:nvPr/>
        </p:nvGrpSpPr>
        <p:grpSpPr>
          <a:xfrm>
            <a:off x="7556043" y="1347559"/>
            <a:ext cx="337283" cy="380192"/>
            <a:chOff x="7556043" y="1499959"/>
            <a:chExt cx="337283" cy="380192"/>
          </a:xfrm>
        </p:grpSpPr>
        <p:sp>
          <p:nvSpPr>
            <p:cNvPr id="10907" name="Google Shape;10907;p81"/>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1"/>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1"/>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1"/>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1"/>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1"/>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1"/>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1"/>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1"/>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1"/>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1"/>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1"/>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1"/>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1"/>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1" name="Google Shape;10921;p81"/>
          <p:cNvGrpSpPr/>
          <p:nvPr/>
        </p:nvGrpSpPr>
        <p:grpSpPr>
          <a:xfrm>
            <a:off x="7992826" y="1365390"/>
            <a:ext cx="317431" cy="344584"/>
            <a:chOff x="7992826" y="1517790"/>
            <a:chExt cx="317431" cy="344584"/>
          </a:xfrm>
        </p:grpSpPr>
        <p:sp>
          <p:nvSpPr>
            <p:cNvPr id="10922" name="Google Shape;10922;p81"/>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1"/>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1"/>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1"/>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1"/>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1"/>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1"/>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1"/>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1"/>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1"/>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1"/>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1"/>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1"/>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1"/>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1"/>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1"/>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1"/>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81"/>
          <p:cNvGrpSpPr/>
          <p:nvPr/>
        </p:nvGrpSpPr>
        <p:grpSpPr>
          <a:xfrm>
            <a:off x="4864446" y="3187807"/>
            <a:ext cx="395607" cy="387414"/>
            <a:chOff x="4864446" y="3340207"/>
            <a:chExt cx="395607" cy="387414"/>
          </a:xfrm>
        </p:grpSpPr>
        <p:sp>
          <p:nvSpPr>
            <p:cNvPr id="10940" name="Google Shape;10940;p81"/>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1"/>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1"/>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81"/>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1"/>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1"/>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1"/>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1"/>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1"/>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1"/>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1"/>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1"/>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1"/>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1"/>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1"/>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1"/>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1"/>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1"/>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1"/>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1"/>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1"/>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1"/>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1"/>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1"/>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1"/>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5" name="Google Shape;10965;p81"/>
          <p:cNvGrpSpPr/>
          <p:nvPr/>
        </p:nvGrpSpPr>
        <p:grpSpPr>
          <a:xfrm>
            <a:off x="3130367" y="4172085"/>
            <a:ext cx="297342" cy="258871"/>
            <a:chOff x="3130367" y="4324485"/>
            <a:chExt cx="297342" cy="258871"/>
          </a:xfrm>
        </p:grpSpPr>
        <p:sp>
          <p:nvSpPr>
            <p:cNvPr id="10966" name="Google Shape;10966;p81"/>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1"/>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1"/>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1"/>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1"/>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1"/>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1"/>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1"/>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1"/>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1"/>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1"/>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1"/>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1"/>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1"/>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1"/>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1"/>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1"/>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1"/>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1"/>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1"/>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1"/>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1"/>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1"/>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81"/>
          <p:cNvGrpSpPr/>
          <p:nvPr/>
        </p:nvGrpSpPr>
        <p:grpSpPr>
          <a:xfrm>
            <a:off x="5302988" y="3237439"/>
            <a:ext cx="394609" cy="286523"/>
            <a:chOff x="5302988" y="3389839"/>
            <a:chExt cx="394609" cy="286523"/>
          </a:xfrm>
        </p:grpSpPr>
        <p:sp>
          <p:nvSpPr>
            <p:cNvPr id="10990" name="Google Shape;10990;p81"/>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1"/>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1"/>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1"/>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1"/>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1"/>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1"/>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1"/>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1"/>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1"/>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1"/>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1"/>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1"/>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1"/>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1"/>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1"/>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1"/>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1"/>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1"/>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1"/>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1"/>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1"/>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1"/>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1"/>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1"/>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1"/>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1"/>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1"/>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1"/>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1"/>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1"/>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1"/>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1"/>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3" name="Google Shape;11023;p81"/>
          <p:cNvSpPr/>
          <p:nvPr/>
        </p:nvSpPr>
        <p:spPr>
          <a:xfrm>
            <a:off x="5741031" y="34651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4" name="Google Shape;11024;p81"/>
          <p:cNvGrpSpPr/>
          <p:nvPr/>
        </p:nvGrpSpPr>
        <p:grpSpPr>
          <a:xfrm>
            <a:off x="3060752" y="2751209"/>
            <a:ext cx="390565" cy="359578"/>
            <a:chOff x="3060752" y="2903609"/>
            <a:chExt cx="390565" cy="359578"/>
          </a:xfrm>
        </p:grpSpPr>
        <p:sp>
          <p:nvSpPr>
            <p:cNvPr id="11025" name="Google Shape;11025;p8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1"/>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1"/>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1"/>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1"/>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1"/>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1"/>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1"/>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1"/>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1"/>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1"/>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1"/>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1"/>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1"/>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1"/>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1"/>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1"/>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1"/>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1"/>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1"/>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1"/>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1"/>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1"/>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1"/>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1"/>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1"/>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1"/>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1"/>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1"/>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1"/>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1"/>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1"/>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1"/>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81"/>
          <p:cNvGrpSpPr/>
          <p:nvPr/>
        </p:nvGrpSpPr>
        <p:grpSpPr>
          <a:xfrm>
            <a:off x="5741031" y="3233657"/>
            <a:ext cx="394609" cy="294585"/>
            <a:chOff x="5741031" y="3386057"/>
            <a:chExt cx="394609" cy="294585"/>
          </a:xfrm>
        </p:grpSpPr>
        <p:sp>
          <p:nvSpPr>
            <p:cNvPr id="11060" name="Google Shape;11060;p81"/>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1"/>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1"/>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1"/>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1"/>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1"/>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1"/>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1"/>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1"/>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1"/>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1"/>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1"/>
            <p:cNvSpPr/>
            <p:nvPr/>
          </p:nvSpPr>
          <p:spPr>
            <a:xfrm>
              <a:off x="5772202" y="3492122"/>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1"/>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1"/>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1"/>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1"/>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1"/>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1"/>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1"/>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1"/>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1"/>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1"/>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1"/>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1"/>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1"/>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1"/>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1"/>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1"/>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1"/>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1"/>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0" name="Google Shape;11090;p81"/>
          <p:cNvSpPr/>
          <p:nvPr/>
        </p:nvSpPr>
        <p:spPr>
          <a:xfrm>
            <a:off x="6560317" y="34123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1" name="Google Shape;11091;p81"/>
          <p:cNvGrpSpPr/>
          <p:nvPr/>
        </p:nvGrpSpPr>
        <p:grpSpPr>
          <a:xfrm>
            <a:off x="6179074" y="3216326"/>
            <a:ext cx="394609" cy="328749"/>
            <a:chOff x="6179074" y="3368726"/>
            <a:chExt cx="394609" cy="328749"/>
          </a:xfrm>
        </p:grpSpPr>
        <p:sp>
          <p:nvSpPr>
            <p:cNvPr id="11092" name="Google Shape;11092;p81"/>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1"/>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1"/>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1"/>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1"/>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1"/>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1"/>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1"/>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1"/>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1"/>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1"/>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1"/>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1"/>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1"/>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1"/>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1"/>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1"/>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1"/>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1"/>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1"/>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1"/>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1"/>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1"/>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1"/>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1"/>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1"/>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1"/>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1"/>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1"/>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1"/>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1"/>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1"/>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1"/>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1"/>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1"/>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1"/>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1"/>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1"/>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1"/>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1"/>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1"/>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1"/>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1"/>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1"/>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1"/>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1"/>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81"/>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81"/>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1"/>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1"/>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1"/>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1"/>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1"/>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1"/>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1"/>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1"/>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1"/>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1"/>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1"/>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1"/>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1"/>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1"/>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1"/>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1"/>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1"/>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1"/>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1"/>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1"/>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1"/>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1"/>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1"/>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1"/>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1"/>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1"/>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1"/>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1"/>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1"/>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1"/>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1"/>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1"/>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1"/>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1"/>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1"/>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81"/>
          <p:cNvGrpSpPr/>
          <p:nvPr/>
        </p:nvGrpSpPr>
        <p:grpSpPr>
          <a:xfrm>
            <a:off x="7054924" y="3215328"/>
            <a:ext cx="394583" cy="331007"/>
            <a:chOff x="7054924" y="3367728"/>
            <a:chExt cx="394583" cy="331007"/>
          </a:xfrm>
        </p:grpSpPr>
        <p:sp>
          <p:nvSpPr>
            <p:cNvPr id="11176" name="Google Shape;11176;p81"/>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1"/>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1"/>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1"/>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1"/>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1"/>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1"/>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1"/>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1"/>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1"/>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1"/>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1"/>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1"/>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1"/>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1"/>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81"/>
          <p:cNvGrpSpPr/>
          <p:nvPr/>
        </p:nvGrpSpPr>
        <p:grpSpPr>
          <a:xfrm>
            <a:off x="7492967" y="3209025"/>
            <a:ext cx="394583" cy="343586"/>
            <a:chOff x="7492967" y="3361425"/>
            <a:chExt cx="394583" cy="343586"/>
          </a:xfrm>
        </p:grpSpPr>
        <p:sp>
          <p:nvSpPr>
            <p:cNvPr id="11192" name="Google Shape;11192;p81"/>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1"/>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1"/>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1"/>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1"/>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1"/>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1"/>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1"/>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1"/>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1"/>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1"/>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1"/>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1"/>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1"/>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1"/>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1"/>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1"/>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1"/>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1"/>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1"/>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1"/>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1"/>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1"/>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81"/>
          <p:cNvGrpSpPr/>
          <p:nvPr/>
        </p:nvGrpSpPr>
        <p:grpSpPr>
          <a:xfrm>
            <a:off x="7935527" y="3200754"/>
            <a:ext cx="385287" cy="360156"/>
            <a:chOff x="7935527" y="3353154"/>
            <a:chExt cx="385287" cy="360156"/>
          </a:xfrm>
        </p:grpSpPr>
        <p:sp>
          <p:nvSpPr>
            <p:cNvPr id="11216" name="Google Shape;11216;p81"/>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1"/>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1"/>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1"/>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1"/>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1"/>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1"/>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1"/>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1"/>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1"/>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1"/>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1"/>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8" name="Google Shape;11228;p81"/>
          <p:cNvGrpSpPr/>
          <p:nvPr/>
        </p:nvGrpSpPr>
        <p:grpSpPr>
          <a:xfrm>
            <a:off x="5319821" y="1833842"/>
            <a:ext cx="348103" cy="348103"/>
            <a:chOff x="5319821" y="1986242"/>
            <a:chExt cx="348103" cy="348103"/>
          </a:xfrm>
        </p:grpSpPr>
        <p:sp>
          <p:nvSpPr>
            <p:cNvPr id="11229" name="Google Shape;11229;p81"/>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1"/>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1"/>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1"/>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1"/>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1"/>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1"/>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1"/>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1"/>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1"/>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1"/>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1"/>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1"/>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1"/>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1"/>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1"/>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1"/>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1"/>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1"/>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1"/>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1"/>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1"/>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1"/>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1"/>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1"/>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1"/>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1"/>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1"/>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1"/>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1"/>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1"/>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1"/>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1"/>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1"/>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1"/>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1"/>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1"/>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81"/>
          <p:cNvGrpSpPr/>
          <p:nvPr/>
        </p:nvGrpSpPr>
        <p:grpSpPr>
          <a:xfrm>
            <a:off x="5765926" y="1824283"/>
            <a:ext cx="348339" cy="348103"/>
            <a:chOff x="5765926" y="1976683"/>
            <a:chExt cx="348339" cy="348103"/>
          </a:xfrm>
        </p:grpSpPr>
        <p:sp>
          <p:nvSpPr>
            <p:cNvPr id="11267" name="Google Shape;11267;p81"/>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1"/>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1"/>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1"/>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1"/>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1"/>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1"/>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1"/>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1"/>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1"/>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1"/>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1"/>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1"/>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1"/>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1" name="Google Shape;11281;p81"/>
          <p:cNvGrpSpPr/>
          <p:nvPr/>
        </p:nvGrpSpPr>
        <p:grpSpPr>
          <a:xfrm>
            <a:off x="6191390" y="1829089"/>
            <a:ext cx="389068" cy="347787"/>
            <a:chOff x="6191390" y="1981489"/>
            <a:chExt cx="389068" cy="347787"/>
          </a:xfrm>
        </p:grpSpPr>
        <p:sp>
          <p:nvSpPr>
            <p:cNvPr id="11282" name="Google Shape;11282;p81"/>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1"/>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1"/>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1"/>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1"/>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1"/>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1"/>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81"/>
          <p:cNvGrpSpPr/>
          <p:nvPr/>
        </p:nvGrpSpPr>
        <p:grpSpPr>
          <a:xfrm>
            <a:off x="6657846" y="1855191"/>
            <a:ext cx="348103" cy="295714"/>
            <a:chOff x="6657846" y="2007591"/>
            <a:chExt cx="348103" cy="295714"/>
          </a:xfrm>
        </p:grpSpPr>
        <p:sp>
          <p:nvSpPr>
            <p:cNvPr id="11290" name="Google Shape;11290;p81"/>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1"/>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1"/>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1"/>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1"/>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1"/>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1"/>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1"/>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1"/>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1"/>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1"/>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1"/>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1"/>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1"/>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1"/>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1"/>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1"/>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1"/>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1"/>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1"/>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1"/>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1"/>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1"/>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1"/>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1"/>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1"/>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81"/>
          <p:cNvGrpSpPr/>
          <p:nvPr/>
        </p:nvGrpSpPr>
        <p:grpSpPr>
          <a:xfrm>
            <a:off x="7104188" y="1819504"/>
            <a:ext cx="347341" cy="348103"/>
            <a:chOff x="7104188" y="1971904"/>
            <a:chExt cx="347341" cy="348103"/>
          </a:xfrm>
        </p:grpSpPr>
        <p:sp>
          <p:nvSpPr>
            <p:cNvPr id="11317" name="Google Shape;11317;p81"/>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1"/>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1"/>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1"/>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1"/>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1"/>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1"/>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1"/>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1"/>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1"/>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1"/>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1"/>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1"/>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1"/>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1"/>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1"/>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1"/>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1"/>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1"/>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1"/>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1"/>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1"/>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1"/>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1"/>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1"/>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1"/>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1"/>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1"/>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1"/>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1"/>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7" name="Google Shape;11347;p81"/>
          <p:cNvGrpSpPr/>
          <p:nvPr/>
        </p:nvGrpSpPr>
        <p:grpSpPr>
          <a:xfrm>
            <a:off x="7551264" y="1819504"/>
            <a:ext cx="344321" cy="348155"/>
            <a:chOff x="7551264" y="1971904"/>
            <a:chExt cx="344321" cy="348155"/>
          </a:xfrm>
        </p:grpSpPr>
        <p:sp>
          <p:nvSpPr>
            <p:cNvPr id="11348" name="Google Shape;11348;p81"/>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1"/>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1"/>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1"/>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1"/>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1"/>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1"/>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1"/>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1"/>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1"/>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1"/>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1"/>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1"/>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1"/>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1"/>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1"/>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1"/>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1"/>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1"/>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81"/>
          <p:cNvGrpSpPr/>
          <p:nvPr/>
        </p:nvGrpSpPr>
        <p:grpSpPr>
          <a:xfrm>
            <a:off x="7992065" y="1819504"/>
            <a:ext cx="351621" cy="348103"/>
            <a:chOff x="7992065" y="1971904"/>
            <a:chExt cx="351621" cy="348103"/>
          </a:xfrm>
        </p:grpSpPr>
        <p:sp>
          <p:nvSpPr>
            <p:cNvPr id="11368" name="Google Shape;11368;p81"/>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1"/>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1"/>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1"/>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1"/>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1"/>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1"/>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1"/>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1"/>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1"/>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1"/>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1"/>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1"/>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1"/>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1"/>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81"/>
          <p:cNvGrpSpPr/>
          <p:nvPr/>
        </p:nvGrpSpPr>
        <p:grpSpPr>
          <a:xfrm>
            <a:off x="4911189" y="3641055"/>
            <a:ext cx="296580" cy="364935"/>
            <a:chOff x="4911189" y="3793455"/>
            <a:chExt cx="296580" cy="364935"/>
          </a:xfrm>
        </p:grpSpPr>
        <p:sp>
          <p:nvSpPr>
            <p:cNvPr id="11384" name="Google Shape;11384;p81"/>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1"/>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1"/>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1"/>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1"/>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1"/>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1"/>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1"/>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1"/>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1"/>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1"/>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1"/>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1"/>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1"/>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1"/>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1"/>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1"/>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1"/>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1"/>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1"/>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4" name="Google Shape;11404;p81"/>
          <p:cNvGrpSpPr/>
          <p:nvPr/>
        </p:nvGrpSpPr>
        <p:grpSpPr>
          <a:xfrm>
            <a:off x="5341433" y="3640871"/>
            <a:ext cx="330272" cy="329117"/>
            <a:chOff x="5341433" y="3793271"/>
            <a:chExt cx="330272" cy="329117"/>
          </a:xfrm>
        </p:grpSpPr>
        <p:sp>
          <p:nvSpPr>
            <p:cNvPr id="11405" name="Google Shape;11405;p81"/>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1"/>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1"/>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1"/>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1"/>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1"/>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1"/>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1"/>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1"/>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1"/>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1"/>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1"/>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1"/>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1"/>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1"/>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1"/>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81"/>
          <p:cNvGrpSpPr/>
          <p:nvPr/>
        </p:nvGrpSpPr>
        <p:grpSpPr>
          <a:xfrm>
            <a:off x="5744051" y="3613850"/>
            <a:ext cx="428511" cy="383186"/>
            <a:chOff x="5744051" y="3766250"/>
            <a:chExt cx="428511" cy="383186"/>
          </a:xfrm>
        </p:grpSpPr>
        <p:sp>
          <p:nvSpPr>
            <p:cNvPr id="11422" name="Google Shape;11422;p81"/>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1"/>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1"/>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1"/>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1"/>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1"/>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1"/>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1"/>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1"/>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1"/>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1"/>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1"/>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1"/>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1"/>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1"/>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1"/>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1"/>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81"/>
          <p:cNvGrpSpPr/>
          <p:nvPr/>
        </p:nvGrpSpPr>
        <p:grpSpPr>
          <a:xfrm>
            <a:off x="6678697" y="3640924"/>
            <a:ext cx="342824" cy="328985"/>
            <a:chOff x="6678697" y="3793324"/>
            <a:chExt cx="342824" cy="328985"/>
          </a:xfrm>
        </p:grpSpPr>
        <p:sp>
          <p:nvSpPr>
            <p:cNvPr id="11440" name="Google Shape;11440;p81"/>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1"/>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1"/>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1"/>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1"/>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1"/>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1"/>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1"/>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81"/>
          <p:cNvGrpSpPr/>
          <p:nvPr/>
        </p:nvGrpSpPr>
        <p:grpSpPr>
          <a:xfrm>
            <a:off x="7101903" y="3609622"/>
            <a:ext cx="398627" cy="392088"/>
            <a:chOff x="7101903" y="3762022"/>
            <a:chExt cx="398627" cy="392088"/>
          </a:xfrm>
        </p:grpSpPr>
        <p:sp>
          <p:nvSpPr>
            <p:cNvPr id="11449" name="Google Shape;11449;p81"/>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1"/>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1"/>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1"/>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1"/>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1"/>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1"/>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1"/>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1"/>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1"/>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1"/>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1"/>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1"/>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1"/>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1"/>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1"/>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1"/>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81"/>
          <p:cNvGrpSpPr/>
          <p:nvPr/>
        </p:nvGrpSpPr>
        <p:grpSpPr>
          <a:xfrm>
            <a:off x="7541469" y="3641055"/>
            <a:ext cx="407897" cy="328985"/>
            <a:chOff x="7541469" y="3793455"/>
            <a:chExt cx="407897" cy="328985"/>
          </a:xfrm>
        </p:grpSpPr>
        <p:sp>
          <p:nvSpPr>
            <p:cNvPr id="11468" name="Google Shape;11468;p81"/>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1"/>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1"/>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1"/>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1"/>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1"/>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1"/>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1"/>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1"/>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1"/>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1"/>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1"/>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1"/>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1"/>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1"/>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1"/>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1"/>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1"/>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1"/>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1"/>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1"/>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1"/>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1"/>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1"/>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1"/>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1"/>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1"/>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1"/>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1"/>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1"/>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81"/>
          <p:cNvGrpSpPr/>
          <p:nvPr/>
        </p:nvGrpSpPr>
        <p:grpSpPr>
          <a:xfrm>
            <a:off x="5310288" y="2803912"/>
            <a:ext cx="432292" cy="264412"/>
            <a:chOff x="5310288" y="2956312"/>
            <a:chExt cx="432292" cy="264412"/>
          </a:xfrm>
        </p:grpSpPr>
        <p:sp>
          <p:nvSpPr>
            <p:cNvPr id="11499" name="Google Shape;11499;p81"/>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1"/>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1"/>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1"/>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1"/>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1"/>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1"/>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1"/>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1"/>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1"/>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1"/>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1"/>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1"/>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1"/>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1"/>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1"/>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1"/>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1"/>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1"/>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1"/>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1"/>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1"/>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1"/>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1"/>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1"/>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1"/>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1"/>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81"/>
          <p:cNvGrpSpPr/>
          <p:nvPr/>
        </p:nvGrpSpPr>
        <p:grpSpPr>
          <a:xfrm>
            <a:off x="4879047" y="2279920"/>
            <a:ext cx="398075" cy="340303"/>
            <a:chOff x="4879047" y="2432320"/>
            <a:chExt cx="398075" cy="340303"/>
          </a:xfrm>
        </p:grpSpPr>
        <p:sp>
          <p:nvSpPr>
            <p:cNvPr id="11527" name="Google Shape;11527;p81"/>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1"/>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1"/>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1"/>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1"/>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1"/>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1"/>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1"/>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1"/>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1"/>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1"/>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1"/>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1"/>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1"/>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1"/>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1"/>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1"/>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81"/>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1"/>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1"/>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1"/>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1"/>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1"/>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1"/>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1"/>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1"/>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81"/>
          <p:cNvGrpSpPr/>
          <p:nvPr/>
        </p:nvGrpSpPr>
        <p:grpSpPr>
          <a:xfrm>
            <a:off x="5388701" y="2241423"/>
            <a:ext cx="280982" cy="395896"/>
            <a:chOff x="5388701" y="2393823"/>
            <a:chExt cx="280982" cy="395896"/>
          </a:xfrm>
        </p:grpSpPr>
        <p:sp>
          <p:nvSpPr>
            <p:cNvPr id="11554" name="Google Shape;11554;p81"/>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1"/>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1"/>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1"/>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1"/>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1"/>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1"/>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1"/>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1"/>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1"/>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1"/>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1"/>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1"/>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1"/>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1"/>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1"/>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1"/>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1"/>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1"/>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1"/>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1"/>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1"/>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1"/>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1"/>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1"/>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1"/>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1"/>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1"/>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1"/>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1"/>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81"/>
          <p:cNvGrpSpPr/>
          <p:nvPr/>
        </p:nvGrpSpPr>
        <p:grpSpPr>
          <a:xfrm>
            <a:off x="5743289" y="2286722"/>
            <a:ext cx="444871" cy="316407"/>
            <a:chOff x="5743289" y="2439122"/>
            <a:chExt cx="444871" cy="316407"/>
          </a:xfrm>
        </p:grpSpPr>
        <p:sp>
          <p:nvSpPr>
            <p:cNvPr id="11585" name="Google Shape;11585;p81"/>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1"/>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1"/>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1"/>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1"/>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1"/>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1"/>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1"/>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1"/>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1"/>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1"/>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1"/>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1"/>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1"/>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1"/>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1"/>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1"/>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1"/>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1"/>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1"/>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1"/>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1"/>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1"/>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1"/>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1"/>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1"/>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1"/>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1"/>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1"/>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81"/>
          <p:cNvGrpSpPr/>
          <p:nvPr/>
        </p:nvGrpSpPr>
        <p:grpSpPr>
          <a:xfrm>
            <a:off x="6230360" y="2280183"/>
            <a:ext cx="351359" cy="363412"/>
            <a:chOff x="6230360" y="2432583"/>
            <a:chExt cx="351359" cy="363412"/>
          </a:xfrm>
        </p:grpSpPr>
        <p:sp>
          <p:nvSpPr>
            <p:cNvPr id="11615" name="Google Shape;11615;p81"/>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1"/>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1"/>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1"/>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1"/>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1"/>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1"/>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1"/>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1"/>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1"/>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1"/>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1"/>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1"/>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1"/>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1"/>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1"/>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1"/>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1"/>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1"/>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1"/>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1"/>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81"/>
          <p:cNvGrpSpPr/>
          <p:nvPr/>
        </p:nvGrpSpPr>
        <p:grpSpPr>
          <a:xfrm>
            <a:off x="6633976" y="2307152"/>
            <a:ext cx="387781" cy="286680"/>
            <a:chOff x="6633976" y="2459552"/>
            <a:chExt cx="387781" cy="286680"/>
          </a:xfrm>
        </p:grpSpPr>
        <p:sp>
          <p:nvSpPr>
            <p:cNvPr id="11637" name="Google Shape;11637;p81"/>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1"/>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1"/>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1"/>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1"/>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1"/>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1"/>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4" name="Google Shape;11644;p81"/>
          <p:cNvGrpSpPr/>
          <p:nvPr/>
        </p:nvGrpSpPr>
        <p:grpSpPr>
          <a:xfrm>
            <a:off x="7091110" y="2276165"/>
            <a:ext cx="376989" cy="348864"/>
            <a:chOff x="7091110" y="2428565"/>
            <a:chExt cx="376989" cy="348864"/>
          </a:xfrm>
        </p:grpSpPr>
        <p:sp>
          <p:nvSpPr>
            <p:cNvPr id="11645" name="Google Shape;11645;p81"/>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1"/>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1"/>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1"/>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1"/>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1"/>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1"/>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1"/>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1"/>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1"/>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1"/>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1"/>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1"/>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1"/>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1"/>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1"/>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1"/>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1"/>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1"/>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1"/>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1"/>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1"/>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1"/>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1"/>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1"/>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1"/>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1"/>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1"/>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1"/>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1"/>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1"/>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81"/>
          <p:cNvGrpSpPr/>
          <p:nvPr/>
        </p:nvGrpSpPr>
        <p:grpSpPr>
          <a:xfrm>
            <a:off x="7536427" y="2262825"/>
            <a:ext cx="369715" cy="375492"/>
            <a:chOff x="7536427" y="2415225"/>
            <a:chExt cx="369715" cy="375492"/>
          </a:xfrm>
        </p:grpSpPr>
        <p:sp>
          <p:nvSpPr>
            <p:cNvPr id="11677" name="Google Shape;11677;p81"/>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1"/>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1"/>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1"/>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1"/>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1"/>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1"/>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1"/>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1"/>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1"/>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1"/>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1"/>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1"/>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1"/>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1"/>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1"/>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1"/>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1"/>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1"/>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1"/>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1"/>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1"/>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1"/>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1"/>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1"/>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1"/>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1"/>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1"/>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1"/>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1"/>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1"/>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1"/>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1"/>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1"/>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1"/>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1"/>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1"/>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1"/>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81"/>
          <p:cNvGrpSpPr/>
          <p:nvPr/>
        </p:nvGrpSpPr>
        <p:grpSpPr>
          <a:xfrm>
            <a:off x="7980773" y="2276402"/>
            <a:ext cx="353381" cy="358160"/>
            <a:chOff x="7980773" y="2428802"/>
            <a:chExt cx="353381" cy="358160"/>
          </a:xfrm>
        </p:grpSpPr>
        <p:sp>
          <p:nvSpPr>
            <p:cNvPr id="11716" name="Google Shape;11716;p81"/>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1"/>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1"/>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1"/>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1"/>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1"/>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1"/>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1"/>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1"/>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1"/>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1"/>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1"/>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1"/>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1"/>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1"/>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1"/>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1"/>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1"/>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1"/>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1"/>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1"/>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1"/>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1"/>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1"/>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1"/>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1"/>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1"/>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1"/>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1"/>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1"/>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81"/>
          <p:cNvGrpSpPr/>
          <p:nvPr/>
        </p:nvGrpSpPr>
        <p:grpSpPr>
          <a:xfrm>
            <a:off x="4886058" y="4138840"/>
            <a:ext cx="346343" cy="343953"/>
            <a:chOff x="4886058" y="4291240"/>
            <a:chExt cx="346343" cy="343953"/>
          </a:xfrm>
        </p:grpSpPr>
        <p:sp>
          <p:nvSpPr>
            <p:cNvPr id="11747" name="Google Shape;11747;p81"/>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1"/>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1"/>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1"/>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1"/>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1"/>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1"/>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1"/>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1"/>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1"/>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1"/>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1"/>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1"/>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0" name="Google Shape;11760;p81"/>
          <p:cNvGrpSpPr/>
          <p:nvPr/>
        </p:nvGrpSpPr>
        <p:grpSpPr>
          <a:xfrm>
            <a:off x="5344216" y="4138656"/>
            <a:ext cx="304616" cy="343560"/>
            <a:chOff x="5344216" y="4291056"/>
            <a:chExt cx="304616" cy="343560"/>
          </a:xfrm>
        </p:grpSpPr>
        <p:sp>
          <p:nvSpPr>
            <p:cNvPr id="11761" name="Google Shape;11761;p81"/>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1"/>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1"/>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1"/>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1"/>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1"/>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1"/>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1"/>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1"/>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1"/>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1"/>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81"/>
          <p:cNvGrpSpPr/>
          <p:nvPr/>
        </p:nvGrpSpPr>
        <p:grpSpPr>
          <a:xfrm>
            <a:off x="6279999" y="4112022"/>
            <a:ext cx="204093" cy="343743"/>
            <a:chOff x="6271562" y="4290872"/>
            <a:chExt cx="204093" cy="343743"/>
          </a:xfrm>
        </p:grpSpPr>
        <p:sp>
          <p:nvSpPr>
            <p:cNvPr id="11773" name="Google Shape;11773;p81"/>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1"/>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1"/>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1"/>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1"/>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1"/>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1"/>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1"/>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1"/>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1"/>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1"/>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1"/>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5" name="Google Shape;11785;p81"/>
          <p:cNvGrpSpPr/>
          <p:nvPr/>
        </p:nvGrpSpPr>
        <p:grpSpPr>
          <a:xfrm>
            <a:off x="6639491" y="4176838"/>
            <a:ext cx="344085" cy="267195"/>
            <a:chOff x="6639491" y="4329238"/>
            <a:chExt cx="344085" cy="267195"/>
          </a:xfrm>
        </p:grpSpPr>
        <p:sp>
          <p:nvSpPr>
            <p:cNvPr id="11786" name="Google Shape;11786;p81"/>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1"/>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1"/>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1"/>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1"/>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1"/>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1"/>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1"/>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1"/>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1"/>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1"/>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1"/>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1"/>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1"/>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1"/>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1"/>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1"/>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1"/>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81"/>
          <p:cNvGrpSpPr/>
          <p:nvPr/>
        </p:nvGrpSpPr>
        <p:grpSpPr>
          <a:xfrm>
            <a:off x="7133336" y="4138656"/>
            <a:ext cx="232979" cy="343560"/>
            <a:chOff x="7133336" y="4291056"/>
            <a:chExt cx="232979" cy="343560"/>
          </a:xfrm>
        </p:grpSpPr>
        <p:sp>
          <p:nvSpPr>
            <p:cNvPr id="11805" name="Google Shape;11805;p81"/>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1"/>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1"/>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1"/>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1"/>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1"/>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1"/>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1"/>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1"/>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1"/>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1"/>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1"/>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1"/>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1"/>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1"/>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1"/>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1"/>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81"/>
          <p:cNvGrpSpPr/>
          <p:nvPr/>
        </p:nvGrpSpPr>
        <p:grpSpPr>
          <a:xfrm>
            <a:off x="7571379" y="4138656"/>
            <a:ext cx="232979" cy="343560"/>
            <a:chOff x="7571379" y="4291056"/>
            <a:chExt cx="232979" cy="343560"/>
          </a:xfrm>
        </p:grpSpPr>
        <p:sp>
          <p:nvSpPr>
            <p:cNvPr id="11823" name="Google Shape;11823;p81"/>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1"/>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1"/>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1"/>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1"/>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1"/>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1"/>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1"/>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1"/>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1"/>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1"/>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1"/>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1"/>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1"/>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1"/>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1"/>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81"/>
          <p:cNvGrpSpPr/>
          <p:nvPr/>
        </p:nvGrpSpPr>
        <p:grpSpPr>
          <a:xfrm>
            <a:off x="6666381" y="3195475"/>
            <a:ext cx="295819" cy="370712"/>
            <a:chOff x="6666381" y="3347875"/>
            <a:chExt cx="295819" cy="370712"/>
          </a:xfrm>
        </p:grpSpPr>
        <p:sp>
          <p:nvSpPr>
            <p:cNvPr id="11840" name="Google Shape;11840;p81"/>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1"/>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1"/>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1"/>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1"/>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1"/>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1"/>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1"/>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1"/>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1"/>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1"/>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1"/>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1"/>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1"/>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1"/>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1"/>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1"/>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1"/>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1"/>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1"/>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1"/>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1"/>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1"/>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1"/>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1"/>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1"/>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1"/>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1"/>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1"/>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1"/>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1"/>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1"/>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1"/>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1"/>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1"/>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1"/>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1"/>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1"/>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1"/>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1"/>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0" name="Google Shape;11880;p81"/>
          <p:cNvGrpSpPr/>
          <p:nvPr/>
        </p:nvGrpSpPr>
        <p:grpSpPr>
          <a:xfrm>
            <a:off x="4877760" y="2735059"/>
            <a:ext cx="389567" cy="390329"/>
            <a:chOff x="4877760" y="2887459"/>
            <a:chExt cx="389567" cy="390329"/>
          </a:xfrm>
        </p:grpSpPr>
        <p:sp>
          <p:nvSpPr>
            <p:cNvPr id="11881" name="Google Shape;11881;p81"/>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1"/>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1"/>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1"/>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1"/>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1"/>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1"/>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1"/>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1"/>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1"/>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1"/>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1"/>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1"/>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1"/>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1"/>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1"/>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1"/>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1"/>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1"/>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1"/>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1"/>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1"/>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1"/>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1"/>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1"/>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1"/>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1"/>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1"/>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1"/>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1"/>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1"/>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1"/>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1"/>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1"/>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81"/>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81"/>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1"/>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81"/>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81"/>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81"/>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81"/>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81"/>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81"/>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81"/>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25" name="Google Shape;11925;p81"/>
          <p:cNvSpPr/>
          <p:nvPr/>
        </p:nvSpPr>
        <p:spPr>
          <a:xfrm>
            <a:off x="5911170" y="27352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1"/>
          <p:cNvSpPr/>
          <p:nvPr/>
        </p:nvSpPr>
        <p:spPr>
          <a:xfrm>
            <a:off x="5911170" y="27352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1"/>
          <p:cNvSpPr/>
          <p:nvPr/>
        </p:nvSpPr>
        <p:spPr>
          <a:xfrm>
            <a:off x="5798094" y="29929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1"/>
          <p:cNvSpPr/>
          <p:nvPr/>
        </p:nvSpPr>
        <p:spPr>
          <a:xfrm>
            <a:off x="5797831" y="29931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1"/>
          <p:cNvSpPr/>
          <p:nvPr/>
        </p:nvSpPr>
        <p:spPr>
          <a:xfrm>
            <a:off x="5779239" y="30765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0" name="Google Shape;11930;p81"/>
          <p:cNvGrpSpPr/>
          <p:nvPr/>
        </p:nvGrpSpPr>
        <p:grpSpPr>
          <a:xfrm>
            <a:off x="5779239" y="2735295"/>
            <a:ext cx="314411" cy="389830"/>
            <a:chOff x="5779239" y="2887695"/>
            <a:chExt cx="314411" cy="389830"/>
          </a:xfrm>
        </p:grpSpPr>
        <p:sp>
          <p:nvSpPr>
            <p:cNvPr id="11931" name="Google Shape;11931;p81"/>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81"/>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1"/>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1"/>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1"/>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1"/>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1"/>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81"/>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81"/>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81"/>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81"/>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81"/>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81"/>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81"/>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81"/>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81"/>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1"/>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1"/>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1"/>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81"/>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81"/>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81"/>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81"/>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1"/>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1"/>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1"/>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1"/>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1"/>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81"/>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81"/>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81"/>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1"/>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81"/>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1"/>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1"/>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1"/>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1"/>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1"/>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1"/>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81"/>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81"/>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1"/>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1"/>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1"/>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81"/>
          <p:cNvGrpSpPr/>
          <p:nvPr/>
        </p:nvGrpSpPr>
        <p:grpSpPr>
          <a:xfrm>
            <a:off x="6190130" y="2788577"/>
            <a:ext cx="389830" cy="283004"/>
            <a:chOff x="6190130" y="2940977"/>
            <a:chExt cx="389830" cy="283004"/>
          </a:xfrm>
        </p:grpSpPr>
        <p:sp>
          <p:nvSpPr>
            <p:cNvPr id="11976" name="Google Shape;11976;p81"/>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1"/>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81"/>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81"/>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1"/>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1"/>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1"/>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1"/>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1"/>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1"/>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81"/>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81"/>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1"/>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1"/>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1"/>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1"/>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1"/>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1"/>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81"/>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81"/>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1"/>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1"/>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1"/>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1"/>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1"/>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1"/>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81"/>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1"/>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1"/>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1"/>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81"/>
          <p:cNvGrpSpPr/>
          <p:nvPr/>
        </p:nvGrpSpPr>
        <p:grpSpPr>
          <a:xfrm>
            <a:off x="6633976" y="2747874"/>
            <a:ext cx="389803" cy="364673"/>
            <a:chOff x="6633976" y="2900274"/>
            <a:chExt cx="389803" cy="364673"/>
          </a:xfrm>
        </p:grpSpPr>
        <p:sp>
          <p:nvSpPr>
            <p:cNvPr id="12007" name="Google Shape;12007;p81"/>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1"/>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1"/>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1"/>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81"/>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1"/>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1"/>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1"/>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1"/>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1"/>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1"/>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81"/>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1"/>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1"/>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1"/>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1"/>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1"/>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4" name="Google Shape;12024;p81"/>
          <p:cNvGrpSpPr/>
          <p:nvPr/>
        </p:nvGrpSpPr>
        <p:grpSpPr>
          <a:xfrm>
            <a:off x="7517835" y="2733037"/>
            <a:ext cx="364935" cy="382529"/>
            <a:chOff x="7517835" y="2885437"/>
            <a:chExt cx="364935" cy="382529"/>
          </a:xfrm>
        </p:grpSpPr>
        <p:sp>
          <p:nvSpPr>
            <p:cNvPr id="12025" name="Google Shape;12025;p81"/>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1"/>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1"/>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1"/>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1"/>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1"/>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1"/>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1"/>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1"/>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81"/>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1"/>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1"/>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1"/>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1"/>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1"/>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1"/>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81"/>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1"/>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1"/>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1"/>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81"/>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81"/>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1"/>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81"/>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81"/>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1"/>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81"/>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81"/>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1"/>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81"/>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81"/>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1"/>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81"/>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81"/>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1"/>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81"/>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81"/>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2" name="Google Shape;12062;p81"/>
          <p:cNvGrpSpPr/>
          <p:nvPr/>
        </p:nvGrpSpPr>
        <p:grpSpPr>
          <a:xfrm>
            <a:off x="7087591" y="2734744"/>
            <a:ext cx="358160" cy="385602"/>
            <a:chOff x="7087591" y="2887144"/>
            <a:chExt cx="358160" cy="385602"/>
          </a:xfrm>
        </p:grpSpPr>
        <p:sp>
          <p:nvSpPr>
            <p:cNvPr id="12063" name="Google Shape;12063;p81"/>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1"/>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1"/>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81"/>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81"/>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1"/>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1"/>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81"/>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1"/>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1"/>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1"/>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81"/>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81"/>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1"/>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1"/>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1"/>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81"/>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1"/>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1"/>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81"/>
          <p:cNvGrpSpPr/>
          <p:nvPr/>
        </p:nvGrpSpPr>
        <p:grpSpPr>
          <a:xfrm>
            <a:off x="7951362" y="2733037"/>
            <a:ext cx="382529" cy="382529"/>
            <a:chOff x="7951362" y="2885437"/>
            <a:chExt cx="382529" cy="382529"/>
          </a:xfrm>
        </p:grpSpPr>
        <p:sp>
          <p:nvSpPr>
            <p:cNvPr id="12083" name="Google Shape;12083;p81"/>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1"/>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81"/>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1"/>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1"/>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1"/>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1"/>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1"/>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81"/>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81"/>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1"/>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81"/>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1"/>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1"/>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1"/>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1"/>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1"/>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1"/>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1"/>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1"/>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1"/>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1"/>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1"/>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1"/>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1"/>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1"/>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1"/>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1"/>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1"/>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1"/>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1"/>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1"/>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1"/>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1"/>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1"/>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1"/>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1"/>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1"/>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1"/>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1"/>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1"/>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1"/>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1"/>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1"/>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1"/>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1"/>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1"/>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1"/>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1"/>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2" name="Google Shape;12132;p81"/>
          <p:cNvGrpSpPr/>
          <p:nvPr/>
        </p:nvGrpSpPr>
        <p:grpSpPr>
          <a:xfrm>
            <a:off x="8054406" y="3662089"/>
            <a:ext cx="276964" cy="336601"/>
            <a:chOff x="8054406" y="3814489"/>
            <a:chExt cx="276964" cy="336601"/>
          </a:xfrm>
        </p:grpSpPr>
        <p:sp>
          <p:nvSpPr>
            <p:cNvPr id="12133" name="Google Shape;12133;p81"/>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1"/>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1"/>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1"/>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81"/>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1"/>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1"/>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1"/>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1"/>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81"/>
          <p:cNvGrpSpPr/>
          <p:nvPr/>
        </p:nvGrpSpPr>
        <p:grpSpPr>
          <a:xfrm>
            <a:off x="7936787" y="4142674"/>
            <a:ext cx="378249" cy="335524"/>
            <a:chOff x="7936787" y="4295074"/>
            <a:chExt cx="378249" cy="335524"/>
          </a:xfrm>
        </p:grpSpPr>
        <p:sp>
          <p:nvSpPr>
            <p:cNvPr id="12143" name="Google Shape;12143;p81"/>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1"/>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1"/>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1"/>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1"/>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1"/>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1"/>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1"/>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1"/>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1"/>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1"/>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1"/>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1"/>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1"/>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1"/>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1"/>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81"/>
          <p:cNvGrpSpPr/>
          <p:nvPr/>
        </p:nvGrpSpPr>
        <p:grpSpPr>
          <a:xfrm>
            <a:off x="4886058" y="1813490"/>
            <a:ext cx="388569" cy="388307"/>
            <a:chOff x="4886058" y="1965890"/>
            <a:chExt cx="388569" cy="388307"/>
          </a:xfrm>
        </p:grpSpPr>
        <p:sp>
          <p:nvSpPr>
            <p:cNvPr id="12160" name="Google Shape;12160;p81"/>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1"/>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1"/>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1"/>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1"/>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1"/>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1"/>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1"/>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1"/>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1"/>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1"/>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1" name="Google Shape;12171;p81"/>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172" name="Google Shape;12172;p81"/>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76" name="Shape 12176"/>
        <p:cNvGrpSpPr/>
        <p:nvPr/>
      </p:nvGrpSpPr>
      <p:grpSpPr>
        <a:xfrm>
          <a:off x="0" y="0"/>
          <a:ext cx="0" cy="0"/>
          <a:chOff x="0" y="0"/>
          <a:chExt cx="0" cy="0"/>
        </a:xfrm>
      </p:grpSpPr>
      <p:grpSp>
        <p:nvGrpSpPr>
          <p:cNvPr id="12177" name="Google Shape;12177;p82"/>
          <p:cNvGrpSpPr/>
          <p:nvPr/>
        </p:nvGrpSpPr>
        <p:grpSpPr>
          <a:xfrm>
            <a:off x="1765162" y="3194389"/>
            <a:ext cx="292801" cy="359258"/>
            <a:chOff x="1765162" y="3346789"/>
            <a:chExt cx="292801" cy="359258"/>
          </a:xfrm>
        </p:grpSpPr>
        <p:sp>
          <p:nvSpPr>
            <p:cNvPr id="12178" name="Google Shape;12178;p82"/>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2"/>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2"/>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2"/>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2"/>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2"/>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2"/>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2"/>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2"/>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2"/>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2"/>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2"/>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2"/>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2"/>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2"/>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82"/>
          <p:cNvGrpSpPr/>
          <p:nvPr/>
        </p:nvGrpSpPr>
        <p:grpSpPr>
          <a:xfrm>
            <a:off x="3077632" y="2292604"/>
            <a:ext cx="358996" cy="296309"/>
            <a:chOff x="3077632" y="2445004"/>
            <a:chExt cx="358996" cy="296309"/>
          </a:xfrm>
        </p:grpSpPr>
        <p:sp>
          <p:nvSpPr>
            <p:cNvPr id="12194" name="Google Shape;12194;p82"/>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2"/>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2"/>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2"/>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2"/>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2"/>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2"/>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2"/>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2"/>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2"/>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2"/>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2"/>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2"/>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2"/>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2"/>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2"/>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2"/>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2"/>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2"/>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2"/>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2"/>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2"/>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2"/>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2"/>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2"/>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2"/>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0" name="Google Shape;12220;p82"/>
          <p:cNvGrpSpPr/>
          <p:nvPr/>
        </p:nvGrpSpPr>
        <p:grpSpPr>
          <a:xfrm>
            <a:off x="2635237" y="2279380"/>
            <a:ext cx="359232" cy="323018"/>
            <a:chOff x="2635237" y="2431780"/>
            <a:chExt cx="359232" cy="323018"/>
          </a:xfrm>
        </p:grpSpPr>
        <p:sp>
          <p:nvSpPr>
            <p:cNvPr id="12221" name="Google Shape;12221;p82"/>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2"/>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2"/>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2"/>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2"/>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2"/>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2"/>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2"/>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2"/>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2"/>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2"/>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2"/>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2"/>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2"/>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2"/>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82"/>
          <p:cNvGrpSpPr/>
          <p:nvPr/>
        </p:nvGrpSpPr>
        <p:grpSpPr>
          <a:xfrm>
            <a:off x="4011651" y="3615732"/>
            <a:ext cx="373189" cy="358944"/>
            <a:chOff x="4011651" y="3768132"/>
            <a:chExt cx="373189" cy="358944"/>
          </a:xfrm>
        </p:grpSpPr>
        <p:sp>
          <p:nvSpPr>
            <p:cNvPr id="12237" name="Google Shape;12237;p82"/>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2"/>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82"/>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82"/>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2"/>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2"/>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2"/>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2"/>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2"/>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2"/>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82"/>
          <p:cNvGrpSpPr/>
          <p:nvPr/>
        </p:nvGrpSpPr>
        <p:grpSpPr>
          <a:xfrm>
            <a:off x="2189568" y="1809203"/>
            <a:ext cx="364993" cy="359049"/>
            <a:chOff x="2189568" y="1961603"/>
            <a:chExt cx="364993" cy="359049"/>
          </a:xfrm>
        </p:grpSpPr>
        <p:sp>
          <p:nvSpPr>
            <p:cNvPr id="12248" name="Google Shape;12248;p82"/>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2"/>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2"/>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2"/>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2"/>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2"/>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2"/>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2"/>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2"/>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2"/>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2"/>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2"/>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2"/>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2"/>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2"/>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2"/>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82"/>
          <p:cNvGrpSpPr/>
          <p:nvPr/>
        </p:nvGrpSpPr>
        <p:grpSpPr>
          <a:xfrm>
            <a:off x="2193077" y="2267571"/>
            <a:ext cx="378426" cy="346323"/>
            <a:chOff x="2193077" y="2419971"/>
            <a:chExt cx="378426" cy="346323"/>
          </a:xfrm>
        </p:grpSpPr>
        <p:sp>
          <p:nvSpPr>
            <p:cNvPr id="12265" name="Google Shape;12265;p82"/>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2"/>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2"/>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2"/>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2"/>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2"/>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2"/>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2"/>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2"/>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2"/>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2"/>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2"/>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2"/>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2"/>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2"/>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2"/>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2"/>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2"/>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2"/>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2"/>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2"/>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82"/>
          <p:cNvGrpSpPr/>
          <p:nvPr/>
        </p:nvGrpSpPr>
        <p:grpSpPr>
          <a:xfrm>
            <a:off x="861622" y="2729370"/>
            <a:ext cx="276802" cy="367140"/>
            <a:chOff x="861622" y="2881770"/>
            <a:chExt cx="276802" cy="367140"/>
          </a:xfrm>
        </p:grpSpPr>
        <p:sp>
          <p:nvSpPr>
            <p:cNvPr id="12287" name="Google Shape;12287;p82"/>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2"/>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2"/>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2"/>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2"/>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2"/>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2"/>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2"/>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2"/>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2"/>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2"/>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2"/>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2"/>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2"/>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2"/>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2"/>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2"/>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2"/>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2"/>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2"/>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2"/>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2"/>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82"/>
          <p:cNvGrpSpPr/>
          <p:nvPr/>
        </p:nvGrpSpPr>
        <p:grpSpPr>
          <a:xfrm>
            <a:off x="3968184" y="2729291"/>
            <a:ext cx="369444" cy="367140"/>
            <a:chOff x="3968184" y="2881691"/>
            <a:chExt cx="369444" cy="367140"/>
          </a:xfrm>
        </p:grpSpPr>
        <p:sp>
          <p:nvSpPr>
            <p:cNvPr id="12310" name="Google Shape;12310;p82"/>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2"/>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2"/>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2"/>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2"/>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2"/>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2"/>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2"/>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2"/>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2"/>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2"/>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2"/>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2"/>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2"/>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2"/>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2"/>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2"/>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2"/>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2"/>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82"/>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2"/>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2"/>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2"/>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2"/>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82"/>
          <p:cNvGrpSpPr/>
          <p:nvPr/>
        </p:nvGrpSpPr>
        <p:grpSpPr>
          <a:xfrm>
            <a:off x="3513796" y="2729684"/>
            <a:ext cx="371487" cy="366826"/>
            <a:chOff x="3513796" y="2882084"/>
            <a:chExt cx="371487" cy="366826"/>
          </a:xfrm>
        </p:grpSpPr>
        <p:sp>
          <p:nvSpPr>
            <p:cNvPr id="12335" name="Google Shape;12335;p82"/>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2"/>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2"/>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2"/>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82"/>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2"/>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2"/>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2"/>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2"/>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2"/>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2"/>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2"/>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2"/>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2"/>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2"/>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2"/>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2"/>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2"/>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2"/>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2"/>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2"/>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2"/>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82"/>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2"/>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2"/>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2"/>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2"/>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2"/>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2"/>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2"/>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2"/>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2"/>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2"/>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2"/>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2"/>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2"/>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2"/>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2"/>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2"/>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2"/>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2"/>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2"/>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2"/>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2"/>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2"/>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2"/>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2"/>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2"/>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2"/>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82"/>
          <p:cNvGrpSpPr/>
          <p:nvPr/>
        </p:nvGrpSpPr>
        <p:grpSpPr>
          <a:xfrm>
            <a:off x="873615" y="1347875"/>
            <a:ext cx="335011" cy="359232"/>
            <a:chOff x="873615" y="1500275"/>
            <a:chExt cx="335011" cy="359232"/>
          </a:xfrm>
        </p:grpSpPr>
        <p:sp>
          <p:nvSpPr>
            <p:cNvPr id="12385" name="Google Shape;12385;p82"/>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2"/>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2"/>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2"/>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2"/>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2"/>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2"/>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2"/>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2"/>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2"/>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2"/>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6" name="Google Shape;12396;p82"/>
          <p:cNvGrpSpPr/>
          <p:nvPr/>
        </p:nvGrpSpPr>
        <p:grpSpPr>
          <a:xfrm>
            <a:off x="2202058" y="3194337"/>
            <a:ext cx="337158" cy="359311"/>
            <a:chOff x="2202058" y="3346737"/>
            <a:chExt cx="337158" cy="359311"/>
          </a:xfrm>
        </p:grpSpPr>
        <p:sp>
          <p:nvSpPr>
            <p:cNvPr id="12397" name="Google Shape;12397;p82"/>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2"/>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2"/>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2"/>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2"/>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2"/>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2"/>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2"/>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2"/>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6" name="Google Shape;12406;p82"/>
          <p:cNvGrpSpPr/>
          <p:nvPr/>
        </p:nvGrpSpPr>
        <p:grpSpPr>
          <a:xfrm>
            <a:off x="2223059" y="3665772"/>
            <a:ext cx="359232" cy="306050"/>
            <a:chOff x="2223059" y="3818172"/>
            <a:chExt cx="359232" cy="306050"/>
          </a:xfrm>
        </p:grpSpPr>
        <p:sp>
          <p:nvSpPr>
            <p:cNvPr id="12407" name="Google Shape;12407;p82"/>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2"/>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2"/>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2"/>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2"/>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2"/>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2"/>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82"/>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2"/>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82"/>
          <p:cNvGrpSpPr/>
          <p:nvPr/>
        </p:nvGrpSpPr>
        <p:grpSpPr>
          <a:xfrm>
            <a:off x="1725989" y="1839420"/>
            <a:ext cx="378426" cy="298509"/>
            <a:chOff x="1725989" y="1991820"/>
            <a:chExt cx="378426" cy="298509"/>
          </a:xfrm>
        </p:grpSpPr>
        <p:sp>
          <p:nvSpPr>
            <p:cNvPr id="12417" name="Google Shape;12417;p82"/>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2"/>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2"/>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2"/>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2"/>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2"/>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2"/>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2"/>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2"/>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2"/>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2"/>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2"/>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9" name="Google Shape;12429;p82"/>
          <p:cNvGrpSpPr/>
          <p:nvPr/>
        </p:nvGrpSpPr>
        <p:grpSpPr>
          <a:xfrm>
            <a:off x="1768409" y="3639351"/>
            <a:ext cx="367978" cy="359075"/>
            <a:chOff x="1768409" y="3791751"/>
            <a:chExt cx="367978" cy="359075"/>
          </a:xfrm>
        </p:grpSpPr>
        <p:sp>
          <p:nvSpPr>
            <p:cNvPr id="12430" name="Google Shape;12430;p82"/>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2"/>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2"/>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2"/>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2"/>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2"/>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2"/>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2"/>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2"/>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2"/>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2"/>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2"/>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2"/>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82"/>
          <p:cNvGrpSpPr/>
          <p:nvPr/>
        </p:nvGrpSpPr>
        <p:grpSpPr>
          <a:xfrm>
            <a:off x="2668963" y="3638906"/>
            <a:ext cx="358735" cy="359311"/>
            <a:chOff x="2668963" y="3791306"/>
            <a:chExt cx="358735" cy="359311"/>
          </a:xfrm>
        </p:grpSpPr>
        <p:sp>
          <p:nvSpPr>
            <p:cNvPr id="12444" name="Google Shape;12444;p82"/>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2"/>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2"/>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2"/>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2"/>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2"/>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2"/>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2"/>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2"/>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2"/>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2"/>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2"/>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2"/>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2"/>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2"/>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2"/>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0" name="Google Shape;12460;p82"/>
          <p:cNvGrpSpPr/>
          <p:nvPr/>
        </p:nvGrpSpPr>
        <p:grpSpPr>
          <a:xfrm>
            <a:off x="849682" y="1842798"/>
            <a:ext cx="363893" cy="291727"/>
            <a:chOff x="849682" y="1995198"/>
            <a:chExt cx="363893" cy="291727"/>
          </a:xfrm>
        </p:grpSpPr>
        <p:sp>
          <p:nvSpPr>
            <p:cNvPr id="12461" name="Google Shape;12461;p82"/>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2"/>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2"/>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2"/>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2"/>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2"/>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2"/>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82"/>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82"/>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2"/>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2"/>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2"/>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2"/>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2"/>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2"/>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2"/>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2"/>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2"/>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82"/>
          <p:cNvGrpSpPr/>
          <p:nvPr/>
        </p:nvGrpSpPr>
        <p:grpSpPr>
          <a:xfrm>
            <a:off x="3065430" y="1837666"/>
            <a:ext cx="378190" cy="302044"/>
            <a:chOff x="3065430" y="1990066"/>
            <a:chExt cx="378190" cy="302044"/>
          </a:xfrm>
        </p:grpSpPr>
        <p:sp>
          <p:nvSpPr>
            <p:cNvPr id="12480" name="Google Shape;12480;p82"/>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2"/>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2"/>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2"/>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2"/>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2"/>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2"/>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2"/>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2"/>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2"/>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2"/>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82"/>
          <p:cNvGrpSpPr/>
          <p:nvPr/>
        </p:nvGrpSpPr>
        <p:grpSpPr>
          <a:xfrm>
            <a:off x="3568234" y="3639010"/>
            <a:ext cx="347501" cy="359284"/>
            <a:chOff x="3568234" y="3791410"/>
            <a:chExt cx="347501" cy="359284"/>
          </a:xfrm>
        </p:grpSpPr>
        <p:sp>
          <p:nvSpPr>
            <p:cNvPr id="12492" name="Google Shape;12492;p82"/>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2"/>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2"/>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2"/>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2"/>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2"/>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2"/>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2"/>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2"/>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2"/>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2"/>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82"/>
          <p:cNvGrpSpPr/>
          <p:nvPr/>
        </p:nvGrpSpPr>
        <p:grpSpPr>
          <a:xfrm>
            <a:off x="1759925" y="1348687"/>
            <a:ext cx="347004" cy="358420"/>
            <a:chOff x="1759925" y="1501087"/>
            <a:chExt cx="347004" cy="358420"/>
          </a:xfrm>
        </p:grpSpPr>
        <p:sp>
          <p:nvSpPr>
            <p:cNvPr id="12504" name="Google Shape;12504;p82"/>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2"/>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2"/>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2"/>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2"/>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2"/>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2"/>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2"/>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2"/>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2"/>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2"/>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2"/>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2"/>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2"/>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2"/>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2"/>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2"/>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2"/>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2"/>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2"/>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2"/>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2"/>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2"/>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2"/>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2"/>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2"/>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2"/>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82"/>
          <p:cNvGrpSpPr/>
          <p:nvPr/>
        </p:nvGrpSpPr>
        <p:grpSpPr>
          <a:xfrm>
            <a:off x="3519295" y="2261260"/>
            <a:ext cx="360227" cy="359311"/>
            <a:chOff x="3519295" y="2413660"/>
            <a:chExt cx="360227" cy="359311"/>
          </a:xfrm>
        </p:grpSpPr>
        <p:sp>
          <p:nvSpPr>
            <p:cNvPr id="12532" name="Google Shape;12532;p82"/>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2"/>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2"/>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2"/>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2"/>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2"/>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2"/>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2"/>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2"/>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2"/>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2"/>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2"/>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2"/>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2"/>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2"/>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2"/>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2"/>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2"/>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2"/>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2"/>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2"/>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2"/>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2"/>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2"/>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2"/>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2"/>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2"/>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2"/>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2"/>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2"/>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2"/>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2"/>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2"/>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2"/>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2"/>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82"/>
          <p:cNvGrpSpPr/>
          <p:nvPr/>
        </p:nvGrpSpPr>
        <p:grpSpPr>
          <a:xfrm>
            <a:off x="1330255" y="3693318"/>
            <a:ext cx="358996" cy="250774"/>
            <a:chOff x="1330255" y="3845718"/>
            <a:chExt cx="358996" cy="250774"/>
          </a:xfrm>
        </p:grpSpPr>
        <p:sp>
          <p:nvSpPr>
            <p:cNvPr id="12568" name="Google Shape;12568;p82"/>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2"/>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2"/>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2"/>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2"/>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2"/>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2"/>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2"/>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2"/>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2"/>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82"/>
          <p:cNvGrpSpPr/>
          <p:nvPr/>
        </p:nvGrpSpPr>
        <p:grpSpPr>
          <a:xfrm>
            <a:off x="3115103" y="3638984"/>
            <a:ext cx="373424" cy="359311"/>
            <a:chOff x="3115103" y="3791384"/>
            <a:chExt cx="373424" cy="359311"/>
          </a:xfrm>
        </p:grpSpPr>
        <p:sp>
          <p:nvSpPr>
            <p:cNvPr id="12579" name="Google Shape;12579;p82"/>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2"/>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2"/>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2"/>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2"/>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2"/>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2"/>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2"/>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2"/>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2"/>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2"/>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2"/>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2"/>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2"/>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3" name="Google Shape;12593;p82"/>
          <p:cNvGrpSpPr/>
          <p:nvPr/>
        </p:nvGrpSpPr>
        <p:grpSpPr>
          <a:xfrm>
            <a:off x="883853" y="3640241"/>
            <a:ext cx="378190" cy="357059"/>
            <a:chOff x="883853" y="3792641"/>
            <a:chExt cx="378190" cy="357059"/>
          </a:xfrm>
        </p:grpSpPr>
        <p:sp>
          <p:nvSpPr>
            <p:cNvPr id="12594" name="Google Shape;12594;p82"/>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2"/>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2"/>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2"/>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2"/>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2"/>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2"/>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2"/>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2"/>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2"/>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2"/>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2"/>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2"/>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2"/>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2"/>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2"/>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2"/>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2"/>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2"/>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2"/>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2"/>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2"/>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2"/>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2"/>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2"/>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2"/>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0" name="Google Shape;12620;p82"/>
          <p:cNvGrpSpPr/>
          <p:nvPr/>
        </p:nvGrpSpPr>
        <p:grpSpPr>
          <a:xfrm>
            <a:off x="3934196" y="2332405"/>
            <a:ext cx="401207" cy="214036"/>
            <a:chOff x="3934196" y="2484805"/>
            <a:chExt cx="401207" cy="214036"/>
          </a:xfrm>
        </p:grpSpPr>
        <p:sp>
          <p:nvSpPr>
            <p:cNvPr id="12621" name="Google Shape;12621;p82"/>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2"/>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2"/>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2"/>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2"/>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82"/>
          <p:cNvGrpSpPr/>
          <p:nvPr/>
        </p:nvGrpSpPr>
        <p:grpSpPr>
          <a:xfrm>
            <a:off x="3999894" y="1347797"/>
            <a:ext cx="342474" cy="359232"/>
            <a:chOff x="3999894" y="1500197"/>
            <a:chExt cx="342474" cy="359232"/>
          </a:xfrm>
        </p:grpSpPr>
        <p:sp>
          <p:nvSpPr>
            <p:cNvPr id="12627" name="Google Shape;12627;p82"/>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2"/>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2"/>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2"/>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2"/>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2"/>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2"/>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2"/>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2"/>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2"/>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82"/>
          <p:cNvGrpSpPr/>
          <p:nvPr/>
        </p:nvGrpSpPr>
        <p:grpSpPr>
          <a:xfrm>
            <a:off x="2233795" y="2729762"/>
            <a:ext cx="232601" cy="366747"/>
            <a:chOff x="2233795" y="2882162"/>
            <a:chExt cx="232601" cy="366747"/>
          </a:xfrm>
        </p:grpSpPr>
        <p:sp>
          <p:nvSpPr>
            <p:cNvPr id="12638" name="Google Shape;12638;p82"/>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2"/>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2"/>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2"/>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2"/>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2"/>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2"/>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2"/>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2"/>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2"/>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2"/>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2"/>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2"/>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2"/>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2"/>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2"/>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2"/>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2"/>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6" name="Google Shape;12656;p82"/>
          <p:cNvGrpSpPr/>
          <p:nvPr/>
        </p:nvGrpSpPr>
        <p:grpSpPr>
          <a:xfrm>
            <a:off x="3523772" y="3252022"/>
            <a:ext cx="362008" cy="244175"/>
            <a:chOff x="3523772" y="3404422"/>
            <a:chExt cx="362008" cy="244175"/>
          </a:xfrm>
        </p:grpSpPr>
        <p:sp>
          <p:nvSpPr>
            <p:cNvPr id="12657" name="Google Shape;12657;p82"/>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2"/>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2"/>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2"/>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2"/>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2"/>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2"/>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2"/>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2"/>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2"/>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2"/>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2"/>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2"/>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2"/>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2"/>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82"/>
          <p:cNvGrpSpPr/>
          <p:nvPr/>
        </p:nvGrpSpPr>
        <p:grpSpPr>
          <a:xfrm>
            <a:off x="3531026" y="1824914"/>
            <a:ext cx="359232" cy="327836"/>
            <a:chOff x="3531026" y="1977314"/>
            <a:chExt cx="359232" cy="327836"/>
          </a:xfrm>
        </p:grpSpPr>
        <p:sp>
          <p:nvSpPr>
            <p:cNvPr id="12673" name="Google Shape;12673;p82"/>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2"/>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2"/>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2"/>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2"/>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2"/>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2"/>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2"/>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2"/>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2"/>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3" name="Google Shape;12683;p82"/>
          <p:cNvGrpSpPr/>
          <p:nvPr/>
        </p:nvGrpSpPr>
        <p:grpSpPr>
          <a:xfrm>
            <a:off x="3123351" y="1347875"/>
            <a:ext cx="296781" cy="359232"/>
            <a:chOff x="3123351" y="1500275"/>
            <a:chExt cx="296781" cy="359232"/>
          </a:xfrm>
        </p:grpSpPr>
        <p:sp>
          <p:nvSpPr>
            <p:cNvPr id="12684" name="Google Shape;12684;p82"/>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2"/>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2"/>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2"/>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2"/>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2"/>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2"/>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2"/>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2"/>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2"/>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2"/>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5" name="Google Shape;12695;p82"/>
          <p:cNvGrpSpPr/>
          <p:nvPr/>
        </p:nvGrpSpPr>
        <p:grpSpPr>
          <a:xfrm>
            <a:off x="2659458" y="1347875"/>
            <a:ext cx="332261" cy="359232"/>
            <a:chOff x="2659458" y="1500275"/>
            <a:chExt cx="332261" cy="359232"/>
          </a:xfrm>
        </p:grpSpPr>
        <p:sp>
          <p:nvSpPr>
            <p:cNvPr id="12696" name="Google Shape;12696;p82"/>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2"/>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2"/>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2"/>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2"/>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2"/>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2"/>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2"/>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2"/>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2"/>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2"/>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2"/>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2"/>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2"/>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2"/>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2"/>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2"/>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2"/>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2"/>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2"/>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82"/>
          <p:cNvGrpSpPr/>
          <p:nvPr/>
        </p:nvGrpSpPr>
        <p:grpSpPr>
          <a:xfrm>
            <a:off x="1750184" y="2261130"/>
            <a:ext cx="359730" cy="359441"/>
            <a:chOff x="1750184" y="2413530"/>
            <a:chExt cx="359730" cy="359441"/>
          </a:xfrm>
        </p:grpSpPr>
        <p:sp>
          <p:nvSpPr>
            <p:cNvPr id="12717" name="Google Shape;12717;p82"/>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2"/>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2"/>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2"/>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2"/>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2"/>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2"/>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2"/>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2"/>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2"/>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2"/>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8" name="Google Shape;12728;p82"/>
          <p:cNvGrpSpPr/>
          <p:nvPr/>
        </p:nvGrpSpPr>
        <p:grpSpPr>
          <a:xfrm>
            <a:off x="2230050" y="1347823"/>
            <a:ext cx="316524" cy="359284"/>
            <a:chOff x="2230050" y="1500223"/>
            <a:chExt cx="316524" cy="359284"/>
          </a:xfrm>
        </p:grpSpPr>
        <p:sp>
          <p:nvSpPr>
            <p:cNvPr id="12729" name="Google Shape;12729;p82"/>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2"/>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2"/>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2"/>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2"/>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2"/>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2"/>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2"/>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2"/>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2"/>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2"/>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2"/>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2"/>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2"/>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2"/>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2"/>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2"/>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2"/>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2"/>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2"/>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9" name="Google Shape;12749;p82"/>
          <p:cNvGrpSpPr/>
          <p:nvPr/>
        </p:nvGrpSpPr>
        <p:grpSpPr>
          <a:xfrm>
            <a:off x="2690042" y="4110367"/>
            <a:ext cx="359389" cy="359232"/>
            <a:chOff x="2690042" y="4262767"/>
            <a:chExt cx="359389" cy="359232"/>
          </a:xfrm>
        </p:grpSpPr>
        <p:sp>
          <p:nvSpPr>
            <p:cNvPr id="12750" name="Google Shape;12750;p82"/>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2"/>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2"/>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2"/>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2"/>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2"/>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2"/>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7" name="Google Shape;12757;p82"/>
          <p:cNvGrpSpPr/>
          <p:nvPr/>
        </p:nvGrpSpPr>
        <p:grpSpPr>
          <a:xfrm>
            <a:off x="2689440" y="2729762"/>
            <a:ext cx="222337" cy="366721"/>
            <a:chOff x="2689440" y="2882162"/>
            <a:chExt cx="222337" cy="366721"/>
          </a:xfrm>
        </p:grpSpPr>
        <p:sp>
          <p:nvSpPr>
            <p:cNvPr id="12758" name="Google Shape;12758;p82"/>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2"/>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2"/>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2"/>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2"/>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2"/>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2"/>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2"/>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2"/>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7" name="Google Shape;12767;p82"/>
          <p:cNvSpPr/>
          <p:nvPr/>
        </p:nvSpPr>
        <p:spPr>
          <a:xfrm>
            <a:off x="2637986" y="21285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8" name="Google Shape;12768;p82"/>
          <p:cNvGrpSpPr/>
          <p:nvPr/>
        </p:nvGrpSpPr>
        <p:grpSpPr>
          <a:xfrm>
            <a:off x="2637986" y="1827742"/>
            <a:ext cx="359232" cy="322023"/>
            <a:chOff x="2637986" y="1980142"/>
            <a:chExt cx="359232" cy="322023"/>
          </a:xfrm>
        </p:grpSpPr>
        <p:sp>
          <p:nvSpPr>
            <p:cNvPr id="12769" name="Google Shape;12769;p82"/>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2"/>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2"/>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2"/>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2"/>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2"/>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2"/>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2"/>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2"/>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2"/>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2"/>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2"/>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2"/>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2" name="Google Shape;12782;p82"/>
          <p:cNvGrpSpPr/>
          <p:nvPr/>
        </p:nvGrpSpPr>
        <p:grpSpPr>
          <a:xfrm>
            <a:off x="1306531" y="3194572"/>
            <a:ext cx="323018" cy="359075"/>
            <a:chOff x="1306531" y="3346972"/>
            <a:chExt cx="323018" cy="359075"/>
          </a:xfrm>
        </p:grpSpPr>
        <p:sp>
          <p:nvSpPr>
            <p:cNvPr id="12783" name="Google Shape;12783;p82"/>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2"/>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2"/>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2"/>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2"/>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2"/>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2"/>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2"/>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2"/>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2" name="Google Shape;12792;p82"/>
          <p:cNvGrpSpPr/>
          <p:nvPr/>
        </p:nvGrpSpPr>
        <p:grpSpPr>
          <a:xfrm>
            <a:off x="1308024" y="2261575"/>
            <a:ext cx="360253" cy="357111"/>
            <a:chOff x="1308024" y="2413975"/>
            <a:chExt cx="360253" cy="357111"/>
          </a:xfrm>
        </p:grpSpPr>
        <p:sp>
          <p:nvSpPr>
            <p:cNvPr id="12793" name="Google Shape;12793;p82"/>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2"/>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2"/>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2"/>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2"/>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2"/>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2"/>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2"/>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2"/>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2"/>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2"/>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2"/>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2"/>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2"/>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2"/>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2"/>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2"/>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2"/>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2"/>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2"/>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2"/>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2"/>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2"/>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2"/>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2"/>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2"/>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2"/>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2"/>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2"/>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2"/>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3" name="Google Shape;12823;p82"/>
          <p:cNvGrpSpPr/>
          <p:nvPr/>
        </p:nvGrpSpPr>
        <p:grpSpPr>
          <a:xfrm>
            <a:off x="1298519" y="1817922"/>
            <a:ext cx="378452" cy="341321"/>
            <a:chOff x="1298519" y="1970322"/>
            <a:chExt cx="378452" cy="341321"/>
          </a:xfrm>
        </p:grpSpPr>
        <p:sp>
          <p:nvSpPr>
            <p:cNvPr id="12824" name="Google Shape;12824;p82"/>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2"/>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2"/>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2"/>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2"/>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2"/>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2"/>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2"/>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2"/>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2"/>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2"/>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2"/>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2"/>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2"/>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2"/>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2"/>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2"/>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2"/>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2"/>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2"/>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4" name="Google Shape;12844;p82"/>
          <p:cNvGrpSpPr/>
          <p:nvPr/>
        </p:nvGrpSpPr>
        <p:grpSpPr>
          <a:xfrm>
            <a:off x="3114815" y="3194468"/>
            <a:ext cx="283217" cy="359180"/>
            <a:chOff x="3114815" y="3346868"/>
            <a:chExt cx="283217" cy="359180"/>
          </a:xfrm>
        </p:grpSpPr>
        <p:sp>
          <p:nvSpPr>
            <p:cNvPr id="12845" name="Google Shape;12845;p82"/>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2"/>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2"/>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2"/>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2"/>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2"/>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2"/>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2"/>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2"/>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2"/>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2"/>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2"/>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2"/>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8" name="Google Shape;12858;p82"/>
          <p:cNvGrpSpPr/>
          <p:nvPr/>
        </p:nvGrpSpPr>
        <p:grpSpPr>
          <a:xfrm>
            <a:off x="3973186" y="3200831"/>
            <a:ext cx="378661" cy="346558"/>
            <a:chOff x="3973186" y="3353231"/>
            <a:chExt cx="378661" cy="346558"/>
          </a:xfrm>
        </p:grpSpPr>
        <p:sp>
          <p:nvSpPr>
            <p:cNvPr id="12859" name="Google Shape;12859;p82"/>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2"/>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2"/>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2"/>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2"/>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2"/>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2"/>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2"/>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2"/>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2"/>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2"/>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2"/>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2"/>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2"/>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2"/>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2"/>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2"/>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2"/>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7" name="Google Shape;12877;p82"/>
          <p:cNvGrpSpPr/>
          <p:nvPr/>
        </p:nvGrpSpPr>
        <p:grpSpPr>
          <a:xfrm>
            <a:off x="2152857" y="4110602"/>
            <a:ext cx="373241" cy="359127"/>
            <a:chOff x="2152857" y="4263002"/>
            <a:chExt cx="373241" cy="359127"/>
          </a:xfrm>
        </p:grpSpPr>
        <p:sp>
          <p:nvSpPr>
            <p:cNvPr id="12878" name="Google Shape;12878;p82"/>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2"/>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2"/>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2"/>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2"/>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2"/>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2"/>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2"/>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6" name="Google Shape;12886;p82"/>
          <p:cNvGrpSpPr/>
          <p:nvPr/>
        </p:nvGrpSpPr>
        <p:grpSpPr>
          <a:xfrm>
            <a:off x="859632" y="3194572"/>
            <a:ext cx="303537" cy="359127"/>
            <a:chOff x="859632" y="3346972"/>
            <a:chExt cx="303537" cy="359127"/>
          </a:xfrm>
        </p:grpSpPr>
        <p:sp>
          <p:nvSpPr>
            <p:cNvPr id="12887" name="Google Shape;12887;p82"/>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2"/>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2"/>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2"/>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2"/>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2" name="Google Shape;12892;p82"/>
          <p:cNvGrpSpPr/>
          <p:nvPr/>
        </p:nvGrpSpPr>
        <p:grpSpPr>
          <a:xfrm>
            <a:off x="1767911" y="2729841"/>
            <a:ext cx="265306" cy="366799"/>
            <a:chOff x="1767911" y="2882241"/>
            <a:chExt cx="265306" cy="366799"/>
          </a:xfrm>
        </p:grpSpPr>
        <p:sp>
          <p:nvSpPr>
            <p:cNvPr id="12893" name="Google Shape;12893;p82"/>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2"/>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2"/>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2"/>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2"/>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2"/>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2"/>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2"/>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2"/>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2"/>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2"/>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2"/>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2"/>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2"/>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82"/>
          <p:cNvGrpSpPr/>
          <p:nvPr/>
        </p:nvGrpSpPr>
        <p:grpSpPr>
          <a:xfrm>
            <a:off x="1332009" y="1347535"/>
            <a:ext cx="331895" cy="359311"/>
            <a:chOff x="1332009" y="1499935"/>
            <a:chExt cx="331895" cy="359311"/>
          </a:xfrm>
        </p:grpSpPr>
        <p:sp>
          <p:nvSpPr>
            <p:cNvPr id="12909" name="Google Shape;12909;p82"/>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2"/>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2"/>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2"/>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2"/>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2"/>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2"/>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2"/>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2"/>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2"/>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2"/>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2"/>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2"/>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2"/>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2"/>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2"/>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2"/>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82"/>
          <p:cNvGrpSpPr/>
          <p:nvPr/>
        </p:nvGrpSpPr>
        <p:grpSpPr>
          <a:xfrm>
            <a:off x="2663464" y="3194415"/>
            <a:ext cx="289528" cy="359232"/>
            <a:chOff x="2663464" y="3346815"/>
            <a:chExt cx="289528" cy="359232"/>
          </a:xfrm>
        </p:grpSpPr>
        <p:sp>
          <p:nvSpPr>
            <p:cNvPr id="12927" name="Google Shape;12927;p82"/>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2"/>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2"/>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2"/>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2"/>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2"/>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2"/>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2"/>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2"/>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2"/>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2"/>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82"/>
          <p:cNvGrpSpPr/>
          <p:nvPr/>
        </p:nvGrpSpPr>
        <p:grpSpPr>
          <a:xfrm>
            <a:off x="1315775" y="2729527"/>
            <a:ext cx="269051" cy="366983"/>
            <a:chOff x="1315775" y="2881927"/>
            <a:chExt cx="269051" cy="366983"/>
          </a:xfrm>
        </p:grpSpPr>
        <p:sp>
          <p:nvSpPr>
            <p:cNvPr id="12939" name="Google Shape;12939;p82"/>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2"/>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2"/>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2"/>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2"/>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2"/>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2"/>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2"/>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2"/>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2"/>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2"/>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2"/>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2"/>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2"/>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2"/>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82"/>
          <p:cNvGrpSpPr/>
          <p:nvPr/>
        </p:nvGrpSpPr>
        <p:grpSpPr>
          <a:xfrm>
            <a:off x="3977427" y="1827742"/>
            <a:ext cx="359232" cy="322023"/>
            <a:chOff x="3977427" y="1980142"/>
            <a:chExt cx="359232" cy="322023"/>
          </a:xfrm>
        </p:grpSpPr>
        <p:sp>
          <p:nvSpPr>
            <p:cNvPr id="12955" name="Google Shape;12955;p82"/>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2"/>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2"/>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2"/>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2"/>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2"/>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2"/>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2"/>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2"/>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2"/>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82"/>
          <p:cNvGrpSpPr/>
          <p:nvPr/>
        </p:nvGrpSpPr>
        <p:grpSpPr>
          <a:xfrm>
            <a:off x="865628" y="2261208"/>
            <a:ext cx="361720" cy="359180"/>
            <a:chOff x="865628" y="2413608"/>
            <a:chExt cx="361720" cy="359180"/>
          </a:xfrm>
        </p:grpSpPr>
        <p:sp>
          <p:nvSpPr>
            <p:cNvPr id="12966" name="Google Shape;12966;p82"/>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2"/>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2"/>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2"/>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2"/>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2"/>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2"/>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2"/>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2"/>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2"/>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2"/>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2"/>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2"/>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9" name="Google Shape;12979;p82"/>
          <p:cNvGrpSpPr/>
          <p:nvPr/>
        </p:nvGrpSpPr>
        <p:grpSpPr>
          <a:xfrm>
            <a:off x="3117093" y="2729527"/>
            <a:ext cx="268815" cy="366983"/>
            <a:chOff x="3117093" y="2881927"/>
            <a:chExt cx="268815" cy="366983"/>
          </a:xfrm>
        </p:grpSpPr>
        <p:sp>
          <p:nvSpPr>
            <p:cNvPr id="12980" name="Google Shape;12980;p82"/>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2"/>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2"/>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2"/>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2"/>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2"/>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2"/>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2"/>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2"/>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2"/>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2"/>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2"/>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2"/>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2"/>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2"/>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82"/>
          <p:cNvGrpSpPr/>
          <p:nvPr/>
        </p:nvGrpSpPr>
        <p:grpSpPr>
          <a:xfrm>
            <a:off x="3534508" y="1355600"/>
            <a:ext cx="368502" cy="343521"/>
            <a:chOff x="3534508" y="1508000"/>
            <a:chExt cx="368502" cy="343521"/>
          </a:xfrm>
        </p:grpSpPr>
        <p:sp>
          <p:nvSpPr>
            <p:cNvPr id="12996" name="Google Shape;12996;p82"/>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2"/>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2"/>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2"/>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2"/>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2"/>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2"/>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2"/>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2"/>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2"/>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2"/>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2"/>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2"/>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2"/>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2"/>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82"/>
          <p:cNvGrpSpPr/>
          <p:nvPr/>
        </p:nvGrpSpPr>
        <p:grpSpPr>
          <a:xfrm>
            <a:off x="7147436" y="1350599"/>
            <a:ext cx="279054" cy="354754"/>
            <a:chOff x="7147436" y="1502999"/>
            <a:chExt cx="279054" cy="354754"/>
          </a:xfrm>
        </p:grpSpPr>
        <p:sp>
          <p:nvSpPr>
            <p:cNvPr id="13012" name="Google Shape;13012;p82"/>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2"/>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2"/>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2"/>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2"/>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2"/>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2"/>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2"/>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2"/>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2"/>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2"/>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2"/>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2"/>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2"/>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2"/>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2"/>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8" name="Google Shape;13028;p82"/>
          <p:cNvGrpSpPr/>
          <p:nvPr/>
        </p:nvGrpSpPr>
        <p:grpSpPr>
          <a:xfrm>
            <a:off x="7603081" y="1820672"/>
            <a:ext cx="276802" cy="354807"/>
            <a:chOff x="7603081" y="1973072"/>
            <a:chExt cx="276802" cy="354807"/>
          </a:xfrm>
        </p:grpSpPr>
        <p:sp>
          <p:nvSpPr>
            <p:cNvPr id="13029" name="Google Shape;13029;p82"/>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2"/>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2"/>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2"/>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2"/>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2"/>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2"/>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2"/>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2"/>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2"/>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2"/>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2"/>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2"/>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2"/>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3" name="Google Shape;13043;p82"/>
          <p:cNvGrpSpPr/>
          <p:nvPr/>
        </p:nvGrpSpPr>
        <p:grpSpPr>
          <a:xfrm>
            <a:off x="6696792" y="1350599"/>
            <a:ext cx="276802" cy="354754"/>
            <a:chOff x="6696792" y="1502999"/>
            <a:chExt cx="276802" cy="354754"/>
          </a:xfrm>
        </p:grpSpPr>
        <p:sp>
          <p:nvSpPr>
            <p:cNvPr id="13044" name="Google Shape;13044;p82"/>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2"/>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2"/>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2"/>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2"/>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2"/>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2"/>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2"/>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2"/>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2"/>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2"/>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2"/>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2"/>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2"/>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2"/>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59" name="Google Shape;13059;p82"/>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0" name="Google Shape;13060;p82"/>
          <p:cNvGrpSpPr/>
          <p:nvPr/>
        </p:nvGrpSpPr>
        <p:grpSpPr>
          <a:xfrm>
            <a:off x="6223393" y="1350599"/>
            <a:ext cx="320295" cy="354754"/>
            <a:chOff x="6223393" y="1502999"/>
            <a:chExt cx="320295" cy="354754"/>
          </a:xfrm>
        </p:grpSpPr>
        <p:sp>
          <p:nvSpPr>
            <p:cNvPr id="13061" name="Google Shape;13061;p82"/>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2"/>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2"/>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2"/>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2"/>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2"/>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2"/>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2"/>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2"/>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2"/>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2"/>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2"/>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2"/>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2"/>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2"/>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2"/>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2"/>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2"/>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2"/>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2"/>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2"/>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2"/>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2"/>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4" name="Google Shape;13084;p82"/>
          <p:cNvGrpSpPr/>
          <p:nvPr/>
        </p:nvGrpSpPr>
        <p:grpSpPr>
          <a:xfrm>
            <a:off x="5310611" y="1350572"/>
            <a:ext cx="339515" cy="354781"/>
            <a:chOff x="5310611" y="1502972"/>
            <a:chExt cx="339515" cy="354781"/>
          </a:xfrm>
        </p:grpSpPr>
        <p:sp>
          <p:nvSpPr>
            <p:cNvPr id="13085" name="Google Shape;13085;p82"/>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2"/>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2"/>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2"/>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2"/>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2"/>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2"/>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2"/>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2"/>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2"/>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2"/>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2"/>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2"/>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2"/>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2"/>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2"/>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1" name="Google Shape;13101;p82"/>
          <p:cNvGrpSpPr/>
          <p:nvPr/>
        </p:nvGrpSpPr>
        <p:grpSpPr>
          <a:xfrm>
            <a:off x="6253637" y="3637701"/>
            <a:ext cx="274550" cy="354833"/>
            <a:chOff x="6253637" y="3790101"/>
            <a:chExt cx="274550" cy="354833"/>
          </a:xfrm>
        </p:grpSpPr>
        <p:sp>
          <p:nvSpPr>
            <p:cNvPr id="13102" name="Google Shape;13102;p82"/>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2"/>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2"/>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2"/>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2"/>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2"/>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2"/>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2"/>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2"/>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2"/>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2"/>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2"/>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2"/>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2"/>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2"/>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2"/>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2"/>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9" name="Google Shape;13119;p82"/>
          <p:cNvGrpSpPr/>
          <p:nvPr/>
        </p:nvGrpSpPr>
        <p:grpSpPr>
          <a:xfrm>
            <a:off x="5802731" y="3637780"/>
            <a:ext cx="274576" cy="354754"/>
            <a:chOff x="5802731" y="3790180"/>
            <a:chExt cx="274576" cy="354754"/>
          </a:xfrm>
        </p:grpSpPr>
        <p:sp>
          <p:nvSpPr>
            <p:cNvPr id="13120" name="Google Shape;13120;p82"/>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2"/>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2"/>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2"/>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2"/>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2"/>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2"/>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2"/>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2"/>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2"/>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2"/>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2"/>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2"/>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2"/>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2"/>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2"/>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2"/>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2"/>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2"/>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2"/>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2"/>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1" name="Google Shape;13141;p82"/>
          <p:cNvGrpSpPr/>
          <p:nvPr/>
        </p:nvGrpSpPr>
        <p:grpSpPr>
          <a:xfrm>
            <a:off x="5352088" y="3637806"/>
            <a:ext cx="274550" cy="354728"/>
            <a:chOff x="5352088" y="3790206"/>
            <a:chExt cx="274550" cy="354728"/>
          </a:xfrm>
        </p:grpSpPr>
        <p:sp>
          <p:nvSpPr>
            <p:cNvPr id="13142" name="Google Shape;13142;p82"/>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2"/>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2"/>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2"/>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2"/>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2"/>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2"/>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2"/>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2"/>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2"/>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2"/>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2"/>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2"/>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2"/>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2"/>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2"/>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2"/>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2"/>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2"/>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2"/>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2"/>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2"/>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2"/>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2"/>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6" name="Google Shape;13166;p82"/>
          <p:cNvGrpSpPr/>
          <p:nvPr/>
        </p:nvGrpSpPr>
        <p:grpSpPr>
          <a:xfrm>
            <a:off x="4901706" y="3637675"/>
            <a:ext cx="274550" cy="354859"/>
            <a:chOff x="4901706" y="3790075"/>
            <a:chExt cx="274550" cy="354859"/>
          </a:xfrm>
        </p:grpSpPr>
        <p:sp>
          <p:nvSpPr>
            <p:cNvPr id="13167" name="Google Shape;13167;p82"/>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2"/>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2"/>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2"/>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2"/>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2"/>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2"/>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2"/>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2"/>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2"/>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2"/>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2"/>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2"/>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2"/>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2"/>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2"/>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2"/>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4" name="Google Shape;13184;p82"/>
          <p:cNvGrpSpPr/>
          <p:nvPr/>
        </p:nvGrpSpPr>
        <p:grpSpPr>
          <a:xfrm>
            <a:off x="8052704" y="1350808"/>
            <a:ext cx="275073" cy="354545"/>
            <a:chOff x="8052704" y="1503208"/>
            <a:chExt cx="275073" cy="354545"/>
          </a:xfrm>
        </p:grpSpPr>
        <p:sp>
          <p:nvSpPr>
            <p:cNvPr id="13185" name="Google Shape;13185;p82"/>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2"/>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2"/>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2"/>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2"/>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2"/>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2"/>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2"/>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2"/>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2"/>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2"/>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2"/>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2"/>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2"/>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2"/>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2"/>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2"/>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2" name="Google Shape;13202;p82"/>
          <p:cNvGrpSpPr/>
          <p:nvPr/>
        </p:nvGrpSpPr>
        <p:grpSpPr>
          <a:xfrm>
            <a:off x="5794745" y="1350599"/>
            <a:ext cx="274550" cy="354754"/>
            <a:chOff x="5794745" y="1502999"/>
            <a:chExt cx="274550" cy="354754"/>
          </a:xfrm>
        </p:grpSpPr>
        <p:sp>
          <p:nvSpPr>
            <p:cNvPr id="13203" name="Google Shape;13203;p82"/>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2"/>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2"/>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2"/>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2"/>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2"/>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2"/>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2"/>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2"/>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2"/>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2"/>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2"/>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2"/>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2"/>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2"/>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2"/>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2"/>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2"/>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2"/>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2"/>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2"/>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2"/>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2"/>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6" name="Google Shape;13226;p82"/>
          <p:cNvGrpSpPr/>
          <p:nvPr/>
        </p:nvGrpSpPr>
        <p:grpSpPr>
          <a:xfrm>
            <a:off x="4896940" y="1350599"/>
            <a:ext cx="263316" cy="354754"/>
            <a:chOff x="4896940" y="1502999"/>
            <a:chExt cx="263316" cy="354754"/>
          </a:xfrm>
        </p:grpSpPr>
        <p:sp>
          <p:nvSpPr>
            <p:cNvPr id="13227" name="Google Shape;13227;p82"/>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2"/>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2"/>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2"/>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2"/>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2"/>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2"/>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2"/>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2"/>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2"/>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2"/>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2"/>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2"/>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2"/>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2"/>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2"/>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2"/>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2"/>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2"/>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2"/>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2"/>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8" name="Google Shape;13248;p82"/>
          <p:cNvGrpSpPr/>
          <p:nvPr/>
        </p:nvGrpSpPr>
        <p:grpSpPr>
          <a:xfrm>
            <a:off x="6255392" y="4115682"/>
            <a:ext cx="274550" cy="354728"/>
            <a:chOff x="6255392" y="4268082"/>
            <a:chExt cx="274550" cy="354728"/>
          </a:xfrm>
        </p:grpSpPr>
        <p:sp>
          <p:nvSpPr>
            <p:cNvPr id="13249" name="Google Shape;13249;p82"/>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2"/>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2"/>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2"/>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2"/>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2"/>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2"/>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2"/>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2"/>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2"/>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2"/>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2"/>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2"/>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2"/>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2"/>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2"/>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2"/>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2"/>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2"/>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2"/>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9" name="Google Shape;13269;p82"/>
          <p:cNvGrpSpPr/>
          <p:nvPr/>
        </p:nvGrpSpPr>
        <p:grpSpPr>
          <a:xfrm>
            <a:off x="7604076" y="3637675"/>
            <a:ext cx="275807" cy="354859"/>
            <a:chOff x="7604076" y="3790075"/>
            <a:chExt cx="275807" cy="354859"/>
          </a:xfrm>
        </p:grpSpPr>
        <p:sp>
          <p:nvSpPr>
            <p:cNvPr id="13270" name="Google Shape;13270;p82"/>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2"/>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2"/>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2"/>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2"/>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2"/>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2"/>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2"/>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2"/>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2"/>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2"/>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2"/>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2"/>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2"/>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2"/>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2"/>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2"/>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2"/>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2"/>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2"/>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2"/>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2"/>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82"/>
          <p:cNvGrpSpPr/>
          <p:nvPr/>
        </p:nvGrpSpPr>
        <p:grpSpPr>
          <a:xfrm>
            <a:off x="7154427" y="3637806"/>
            <a:ext cx="274550" cy="354493"/>
            <a:chOff x="7154427" y="3790206"/>
            <a:chExt cx="274550" cy="354493"/>
          </a:xfrm>
        </p:grpSpPr>
        <p:sp>
          <p:nvSpPr>
            <p:cNvPr id="13293" name="Google Shape;13293;p82"/>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2"/>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2"/>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2"/>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2"/>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2"/>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2"/>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2"/>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2"/>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2"/>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2"/>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2"/>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2"/>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2"/>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2"/>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2"/>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2"/>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2"/>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2"/>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2"/>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82"/>
          <p:cNvGrpSpPr/>
          <p:nvPr/>
        </p:nvGrpSpPr>
        <p:grpSpPr>
          <a:xfrm>
            <a:off x="8054458" y="1820750"/>
            <a:ext cx="274576" cy="354728"/>
            <a:chOff x="8054458" y="1973150"/>
            <a:chExt cx="274576" cy="354728"/>
          </a:xfrm>
        </p:grpSpPr>
        <p:sp>
          <p:nvSpPr>
            <p:cNvPr id="13314" name="Google Shape;13314;p82"/>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2"/>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2"/>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2"/>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2"/>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2"/>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2"/>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2"/>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2"/>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2"/>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2"/>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2"/>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2"/>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2"/>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2"/>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2"/>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2"/>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2"/>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2"/>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2"/>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2"/>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2"/>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82"/>
          <p:cNvGrpSpPr/>
          <p:nvPr/>
        </p:nvGrpSpPr>
        <p:grpSpPr>
          <a:xfrm>
            <a:off x="7153930" y="1820750"/>
            <a:ext cx="274812" cy="354728"/>
            <a:chOff x="7153930" y="1973150"/>
            <a:chExt cx="274812" cy="354728"/>
          </a:xfrm>
        </p:grpSpPr>
        <p:sp>
          <p:nvSpPr>
            <p:cNvPr id="13337" name="Google Shape;13337;p82"/>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2"/>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2"/>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2"/>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2"/>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2"/>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2"/>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2"/>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2"/>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2"/>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2"/>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2"/>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2"/>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2"/>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2"/>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2"/>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2"/>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2"/>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2"/>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6" name="Google Shape;13356;p82"/>
          <p:cNvGrpSpPr/>
          <p:nvPr/>
        </p:nvGrpSpPr>
        <p:grpSpPr>
          <a:xfrm>
            <a:off x="6703522" y="1820698"/>
            <a:ext cx="274812" cy="354781"/>
            <a:chOff x="6703522" y="1973098"/>
            <a:chExt cx="274812" cy="354781"/>
          </a:xfrm>
        </p:grpSpPr>
        <p:sp>
          <p:nvSpPr>
            <p:cNvPr id="13357" name="Google Shape;13357;p82"/>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2"/>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2"/>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2"/>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2"/>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2"/>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2"/>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2"/>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2"/>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2"/>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2"/>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2"/>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2"/>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2"/>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2"/>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2"/>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2"/>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2"/>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2"/>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2"/>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2"/>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2"/>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2"/>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2"/>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2"/>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82"/>
          <p:cNvGrpSpPr/>
          <p:nvPr/>
        </p:nvGrpSpPr>
        <p:grpSpPr>
          <a:xfrm>
            <a:off x="6253375" y="1820750"/>
            <a:ext cx="274812" cy="354728"/>
            <a:chOff x="6253375" y="1973150"/>
            <a:chExt cx="274812" cy="354728"/>
          </a:xfrm>
        </p:grpSpPr>
        <p:sp>
          <p:nvSpPr>
            <p:cNvPr id="13383" name="Google Shape;13383;p82"/>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2"/>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2"/>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2"/>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2"/>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2"/>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2"/>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2"/>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2"/>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2"/>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2"/>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2"/>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2"/>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2"/>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2"/>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2"/>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2"/>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2"/>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2"/>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2"/>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2"/>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2"/>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2"/>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2"/>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2"/>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2"/>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2"/>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2"/>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2"/>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2"/>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2"/>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2"/>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2"/>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2"/>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2"/>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2"/>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2"/>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2"/>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1" name="Google Shape;13421;p82"/>
          <p:cNvGrpSpPr/>
          <p:nvPr/>
        </p:nvGrpSpPr>
        <p:grpSpPr>
          <a:xfrm>
            <a:off x="5802496" y="1820750"/>
            <a:ext cx="275309" cy="354728"/>
            <a:chOff x="5802496" y="1973150"/>
            <a:chExt cx="275309" cy="354728"/>
          </a:xfrm>
        </p:grpSpPr>
        <p:sp>
          <p:nvSpPr>
            <p:cNvPr id="13422" name="Google Shape;13422;p82"/>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2"/>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2"/>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2"/>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2"/>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2"/>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2"/>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2"/>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2"/>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2"/>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2"/>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2"/>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2"/>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2"/>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2"/>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2"/>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2"/>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2"/>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2"/>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2"/>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2"/>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2"/>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2"/>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2"/>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2"/>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2"/>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8" name="Google Shape;13448;p82"/>
          <p:cNvGrpSpPr/>
          <p:nvPr/>
        </p:nvGrpSpPr>
        <p:grpSpPr>
          <a:xfrm>
            <a:off x="5353083" y="1820750"/>
            <a:ext cx="274576" cy="354728"/>
            <a:chOff x="5353083" y="1973150"/>
            <a:chExt cx="274576" cy="354728"/>
          </a:xfrm>
        </p:grpSpPr>
        <p:sp>
          <p:nvSpPr>
            <p:cNvPr id="13449" name="Google Shape;13449;p82"/>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2"/>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2"/>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2"/>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2"/>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2"/>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2"/>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2"/>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2"/>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2"/>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2"/>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2"/>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2"/>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2"/>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2"/>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2"/>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2"/>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2"/>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2"/>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2"/>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2"/>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0" name="Google Shape;13470;p82"/>
          <p:cNvGrpSpPr/>
          <p:nvPr/>
        </p:nvGrpSpPr>
        <p:grpSpPr>
          <a:xfrm>
            <a:off x="4902701" y="1820750"/>
            <a:ext cx="274812" cy="354728"/>
            <a:chOff x="4902701" y="1973150"/>
            <a:chExt cx="274812" cy="354728"/>
          </a:xfrm>
        </p:grpSpPr>
        <p:sp>
          <p:nvSpPr>
            <p:cNvPr id="13471" name="Google Shape;13471;p82"/>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2"/>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2"/>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2"/>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2"/>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2"/>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2"/>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2"/>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2"/>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2"/>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2"/>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2"/>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2"/>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2"/>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2"/>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2"/>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2"/>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2"/>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2"/>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2"/>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2"/>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2"/>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2"/>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2"/>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2"/>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6" name="Google Shape;13496;p82"/>
          <p:cNvGrpSpPr/>
          <p:nvPr/>
        </p:nvGrpSpPr>
        <p:grpSpPr>
          <a:xfrm>
            <a:off x="4902701" y="2727589"/>
            <a:ext cx="272560" cy="354676"/>
            <a:chOff x="4902701" y="2879989"/>
            <a:chExt cx="272560" cy="354676"/>
          </a:xfrm>
        </p:grpSpPr>
        <p:sp>
          <p:nvSpPr>
            <p:cNvPr id="13497" name="Google Shape;13497;p82"/>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2"/>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2"/>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2"/>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2"/>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2"/>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2"/>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2"/>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2"/>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2"/>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2"/>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2"/>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2"/>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2"/>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2"/>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2"/>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2"/>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2"/>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2"/>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2"/>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2"/>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2"/>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2"/>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2"/>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1" name="Google Shape;13521;p82"/>
          <p:cNvGrpSpPr/>
          <p:nvPr/>
        </p:nvGrpSpPr>
        <p:grpSpPr>
          <a:xfrm>
            <a:off x="5803988" y="4115682"/>
            <a:ext cx="274550" cy="354728"/>
            <a:chOff x="5803988" y="4268082"/>
            <a:chExt cx="274550" cy="354728"/>
          </a:xfrm>
        </p:grpSpPr>
        <p:sp>
          <p:nvSpPr>
            <p:cNvPr id="13522" name="Google Shape;13522;p82"/>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2"/>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2"/>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2"/>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2"/>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2"/>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2"/>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2"/>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2"/>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2"/>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2"/>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2"/>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2"/>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2"/>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2"/>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2"/>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2"/>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2"/>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2"/>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2"/>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2"/>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2"/>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4" name="Google Shape;13544;p82"/>
          <p:cNvGrpSpPr/>
          <p:nvPr/>
        </p:nvGrpSpPr>
        <p:grpSpPr>
          <a:xfrm>
            <a:off x="5352349" y="4115682"/>
            <a:ext cx="274550" cy="354728"/>
            <a:chOff x="5352349" y="4268082"/>
            <a:chExt cx="274550" cy="354728"/>
          </a:xfrm>
        </p:grpSpPr>
        <p:sp>
          <p:nvSpPr>
            <p:cNvPr id="13545" name="Google Shape;13545;p82"/>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2"/>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2"/>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2"/>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2"/>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2"/>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2"/>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2"/>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2"/>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2"/>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2"/>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2"/>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2"/>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2"/>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2"/>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2"/>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2"/>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2"/>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2"/>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2"/>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2"/>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2"/>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7" name="Google Shape;13567;p82"/>
          <p:cNvGrpSpPr/>
          <p:nvPr/>
        </p:nvGrpSpPr>
        <p:grpSpPr>
          <a:xfrm>
            <a:off x="7606826" y="2266890"/>
            <a:ext cx="274550" cy="354728"/>
            <a:chOff x="7606826" y="2419290"/>
            <a:chExt cx="274550" cy="354728"/>
          </a:xfrm>
        </p:grpSpPr>
        <p:sp>
          <p:nvSpPr>
            <p:cNvPr id="13568" name="Google Shape;13568;p82"/>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2"/>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2"/>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2"/>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2"/>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2"/>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2"/>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2"/>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2"/>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2"/>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2"/>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2"/>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2"/>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2"/>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2"/>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3" name="Google Shape;13583;p82"/>
          <p:cNvGrpSpPr/>
          <p:nvPr/>
        </p:nvGrpSpPr>
        <p:grpSpPr>
          <a:xfrm>
            <a:off x="7156182" y="2266890"/>
            <a:ext cx="274550" cy="354728"/>
            <a:chOff x="7156182" y="2419290"/>
            <a:chExt cx="274550" cy="354728"/>
          </a:xfrm>
        </p:grpSpPr>
        <p:sp>
          <p:nvSpPr>
            <p:cNvPr id="13584" name="Google Shape;13584;p82"/>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2"/>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2"/>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2"/>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2"/>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2"/>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2"/>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2"/>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2"/>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2"/>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2"/>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2"/>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2"/>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2"/>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2"/>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9" name="Google Shape;13599;p82"/>
          <p:cNvGrpSpPr/>
          <p:nvPr/>
        </p:nvGrpSpPr>
        <p:grpSpPr>
          <a:xfrm>
            <a:off x="6705276" y="2266890"/>
            <a:ext cx="274812" cy="354728"/>
            <a:chOff x="6705276" y="2419290"/>
            <a:chExt cx="274812" cy="354728"/>
          </a:xfrm>
        </p:grpSpPr>
        <p:sp>
          <p:nvSpPr>
            <p:cNvPr id="13600" name="Google Shape;13600;p82"/>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2"/>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2"/>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2"/>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2"/>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2"/>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2"/>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2"/>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2"/>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2"/>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2"/>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2"/>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2"/>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2"/>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2"/>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2"/>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2"/>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2"/>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2"/>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2"/>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2"/>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2"/>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2"/>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2"/>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2"/>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2"/>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2"/>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2"/>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8" name="Google Shape;13628;p82"/>
          <p:cNvGrpSpPr/>
          <p:nvPr/>
        </p:nvGrpSpPr>
        <p:grpSpPr>
          <a:xfrm>
            <a:off x="4902936" y="2266890"/>
            <a:ext cx="274576" cy="354728"/>
            <a:chOff x="4902936" y="2419290"/>
            <a:chExt cx="274576" cy="354728"/>
          </a:xfrm>
        </p:grpSpPr>
        <p:sp>
          <p:nvSpPr>
            <p:cNvPr id="13629" name="Google Shape;13629;p82"/>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2"/>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2"/>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2"/>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2"/>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2"/>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2"/>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2"/>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2"/>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2"/>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2"/>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2"/>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2"/>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2"/>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2"/>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2"/>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2"/>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2"/>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2"/>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2"/>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9" name="Google Shape;13649;p82"/>
          <p:cNvGrpSpPr/>
          <p:nvPr/>
        </p:nvGrpSpPr>
        <p:grpSpPr>
          <a:xfrm>
            <a:off x="7608056" y="3193394"/>
            <a:ext cx="270334" cy="354754"/>
            <a:chOff x="7608056" y="3345794"/>
            <a:chExt cx="270334" cy="354754"/>
          </a:xfrm>
        </p:grpSpPr>
        <p:sp>
          <p:nvSpPr>
            <p:cNvPr id="13650" name="Google Shape;13650;p82"/>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2"/>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2"/>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2"/>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2"/>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2"/>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2"/>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2"/>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2"/>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2"/>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2"/>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2"/>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2"/>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2"/>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2"/>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2"/>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2"/>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2"/>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2"/>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9" name="Google Shape;13669;p82"/>
          <p:cNvGrpSpPr/>
          <p:nvPr/>
        </p:nvGrpSpPr>
        <p:grpSpPr>
          <a:xfrm>
            <a:off x="6712765" y="4115682"/>
            <a:ext cx="263316" cy="354728"/>
            <a:chOff x="6712765" y="4268082"/>
            <a:chExt cx="263316" cy="354728"/>
          </a:xfrm>
        </p:grpSpPr>
        <p:sp>
          <p:nvSpPr>
            <p:cNvPr id="13670" name="Google Shape;13670;p82"/>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2"/>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2"/>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2"/>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2"/>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2"/>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2"/>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2"/>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2"/>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2"/>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2"/>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2"/>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2"/>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2"/>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2"/>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2"/>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82"/>
          <p:cNvGrpSpPr/>
          <p:nvPr/>
        </p:nvGrpSpPr>
        <p:grpSpPr>
          <a:xfrm>
            <a:off x="5359341" y="2266759"/>
            <a:ext cx="262819" cy="354859"/>
            <a:chOff x="5359341" y="2419159"/>
            <a:chExt cx="262819" cy="354859"/>
          </a:xfrm>
        </p:grpSpPr>
        <p:sp>
          <p:nvSpPr>
            <p:cNvPr id="13687" name="Google Shape;13687;p82"/>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2"/>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2"/>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2"/>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2"/>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2"/>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2"/>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2"/>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2"/>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2"/>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2"/>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2"/>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2"/>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2"/>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2"/>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2"/>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2"/>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2"/>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2"/>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2"/>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2"/>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8" name="Google Shape;13708;p82"/>
          <p:cNvGrpSpPr/>
          <p:nvPr/>
        </p:nvGrpSpPr>
        <p:grpSpPr>
          <a:xfrm>
            <a:off x="6709282" y="3637806"/>
            <a:ext cx="263316" cy="354493"/>
            <a:chOff x="6709282" y="3790206"/>
            <a:chExt cx="263316" cy="354493"/>
          </a:xfrm>
        </p:grpSpPr>
        <p:sp>
          <p:nvSpPr>
            <p:cNvPr id="13709" name="Google Shape;13709;p82"/>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2"/>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2"/>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2"/>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2"/>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2"/>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2"/>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2"/>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2"/>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2"/>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2"/>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2"/>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2"/>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2"/>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2"/>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2"/>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5" name="Google Shape;13725;p82"/>
          <p:cNvGrpSpPr/>
          <p:nvPr/>
        </p:nvGrpSpPr>
        <p:grpSpPr>
          <a:xfrm>
            <a:off x="6260629" y="2266890"/>
            <a:ext cx="263055" cy="354493"/>
            <a:chOff x="6260629" y="2419290"/>
            <a:chExt cx="263055" cy="354493"/>
          </a:xfrm>
        </p:grpSpPr>
        <p:sp>
          <p:nvSpPr>
            <p:cNvPr id="13726" name="Google Shape;13726;p82"/>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2"/>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2"/>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2"/>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2"/>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2"/>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2"/>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2"/>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2"/>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2"/>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2"/>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2"/>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2"/>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2"/>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2"/>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1" name="Google Shape;13741;p82"/>
          <p:cNvGrpSpPr/>
          <p:nvPr/>
        </p:nvGrpSpPr>
        <p:grpSpPr>
          <a:xfrm>
            <a:off x="6260864" y="2727511"/>
            <a:ext cx="263343" cy="354754"/>
            <a:chOff x="6260864" y="2879911"/>
            <a:chExt cx="263343" cy="354754"/>
          </a:xfrm>
        </p:grpSpPr>
        <p:sp>
          <p:nvSpPr>
            <p:cNvPr id="13742" name="Google Shape;13742;p82"/>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2"/>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2"/>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2"/>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2"/>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2"/>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2"/>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2"/>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2"/>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2"/>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2"/>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2"/>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2"/>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2"/>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2"/>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2"/>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2"/>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2"/>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0" name="Google Shape;13760;p82"/>
          <p:cNvGrpSpPr/>
          <p:nvPr/>
        </p:nvGrpSpPr>
        <p:grpSpPr>
          <a:xfrm>
            <a:off x="8062968" y="2266890"/>
            <a:ext cx="263316" cy="354728"/>
            <a:chOff x="8062968" y="2419290"/>
            <a:chExt cx="263316" cy="354728"/>
          </a:xfrm>
        </p:grpSpPr>
        <p:sp>
          <p:nvSpPr>
            <p:cNvPr id="13761" name="Google Shape;13761;p82"/>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2"/>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2"/>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2"/>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2"/>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2"/>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2"/>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2"/>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2"/>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2"/>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2"/>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2"/>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2"/>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2"/>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2"/>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2"/>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2"/>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82"/>
          <p:cNvGrpSpPr/>
          <p:nvPr/>
        </p:nvGrpSpPr>
        <p:grpSpPr>
          <a:xfrm>
            <a:off x="5809723" y="2266890"/>
            <a:ext cx="263316" cy="354728"/>
            <a:chOff x="5809723" y="2419290"/>
            <a:chExt cx="263316" cy="354728"/>
          </a:xfrm>
        </p:grpSpPr>
        <p:sp>
          <p:nvSpPr>
            <p:cNvPr id="13779" name="Google Shape;13779;p82"/>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2"/>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2"/>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2"/>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2"/>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2"/>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2"/>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2"/>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2"/>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2"/>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2"/>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2"/>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2"/>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2"/>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2"/>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2"/>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2"/>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6" name="Google Shape;13796;p82"/>
          <p:cNvGrpSpPr/>
          <p:nvPr/>
        </p:nvGrpSpPr>
        <p:grpSpPr>
          <a:xfrm>
            <a:off x="7606826" y="1350599"/>
            <a:ext cx="263552" cy="354754"/>
            <a:chOff x="7606826" y="1502999"/>
            <a:chExt cx="263552" cy="354754"/>
          </a:xfrm>
        </p:grpSpPr>
        <p:sp>
          <p:nvSpPr>
            <p:cNvPr id="13797" name="Google Shape;13797;p82"/>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2"/>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2"/>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2"/>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2"/>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2"/>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2"/>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2"/>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2"/>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2"/>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2"/>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2"/>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2"/>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2"/>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2"/>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2"/>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2"/>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2"/>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5" name="Google Shape;13815;p82"/>
          <p:cNvGrpSpPr/>
          <p:nvPr/>
        </p:nvGrpSpPr>
        <p:grpSpPr>
          <a:xfrm>
            <a:off x="8060455" y="3637675"/>
            <a:ext cx="264076" cy="354623"/>
            <a:chOff x="8060455" y="3790075"/>
            <a:chExt cx="264076" cy="354623"/>
          </a:xfrm>
        </p:grpSpPr>
        <p:sp>
          <p:nvSpPr>
            <p:cNvPr id="13816" name="Google Shape;13816;p82"/>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2"/>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2"/>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2"/>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2"/>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2"/>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2"/>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2"/>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2"/>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2"/>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2"/>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2"/>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2"/>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2"/>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2"/>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2"/>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2"/>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2"/>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2"/>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2"/>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2"/>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2"/>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2"/>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9" name="Google Shape;13839;p82"/>
          <p:cNvGrpSpPr/>
          <p:nvPr/>
        </p:nvGrpSpPr>
        <p:grpSpPr>
          <a:xfrm>
            <a:off x="7614550" y="2727511"/>
            <a:ext cx="263316" cy="354754"/>
            <a:chOff x="7614550" y="2879911"/>
            <a:chExt cx="263316" cy="354754"/>
          </a:xfrm>
        </p:grpSpPr>
        <p:sp>
          <p:nvSpPr>
            <p:cNvPr id="13840" name="Google Shape;13840;p82"/>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2"/>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2"/>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2"/>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2"/>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2"/>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2"/>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2"/>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2"/>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2"/>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2"/>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2"/>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2"/>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2"/>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2"/>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2"/>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2"/>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2"/>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2"/>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9" name="Google Shape;13859;p82"/>
          <p:cNvGrpSpPr/>
          <p:nvPr/>
        </p:nvGrpSpPr>
        <p:grpSpPr>
          <a:xfrm>
            <a:off x="4900684" y="4115787"/>
            <a:ext cx="274576" cy="354623"/>
            <a:chOff x="4900684" y="4268187"/>
            <a:chExt cx="274576" cy="354623"/>
          </a:xfrm>
        </p:grpSpPr>
        <p:sp>
          <p:nvSpPr>
            <p:cNvPr id="13860" name="Google Shape;13860;p82"/>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2"/>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2"/>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2"/>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2"/>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2"/>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2"/>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2"/>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2"/>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2"/>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2"/>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2"/>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2"/>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2"/>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2"/>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5" name="Google Shape;13875;p82"/>
          <p:cNvGrpSpPr/>
          <p:nvPr/>
        </p:nvGrpSpPr>
        <p:grpSpPr>
          <a:xfrm>
            <a:off x="7161654" y="3193394"/>
            <a:ext cx="263343" cy="354754"/>
            <a:chOff x="7161654" y="3345794"/>
            <a:chExt cx="263343" cy="354754"/>
          </a:xfrm>
        </p:grpSpPr>
        <p:sp>
          <p:nvSpPr>
            <p:cNvPr id="13876" name="Google Shape;13876;p82"/>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2"/>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2"/>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2"/>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2"/>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2"/>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2"/>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2"/>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2"/>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2"/>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2"/>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2"/>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2"/>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2"/>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2"/>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2"/>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2"/>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2"/>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2"/>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5" name="Google Shape;13895;p82"/>
          <p:cNvGrpSpPr/>
          <p:nvPr/>
        </p:nvGrpSpPr>
        <p:grpSpPr>
          <a:xfrm>
            <a:off x="6711770" y="3193394"/>
            <a:ext cx="263081" cy="354754"/>
            <a:chOff x="6711770" y="3345794"/>
            <a:chExt cx="263081" cy="354754"/>
          </a:xfrm>
        </p:grpSpPr>
        <p:sp>
          <p:nvSpPr>
            <p:cNvPr id="13896" name="Google Shape;13896;p82"/>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2"/>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2"/>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2"/>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2"/>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2"/>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2"/>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2"/>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2"/>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2"/>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2"/>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2"/>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2"/>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2"/>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2"/>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2"/>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2"/>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82"/>
          <p:cNvGrpSpPr/>
          <p:nvPr/>
        </p:nvGrpSpPr>
        <p:grpSpPr>
          <a:xfrm>
            <a:off x="7163409" y="2727851"/>
            <a:ext cx="263316" cy="354414"/>
            <a:chOff x="7163409" y="2880251"/>
            <a:chExt cx="263316" cy="354414"/>
          </a:xfrm>
        </p:grpSpPr>
        <p:sp>
          <p:nvSpPr>
            <p:cNvPr id="13914" name="Google Shape;13914;p82"/>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2"/>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2"/>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2"/>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2"/>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2"/>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2"/>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2"/>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2"/>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2"/>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2"/>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2"/>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82"/>
          <p:cNvGrpSpPr/>
          <p:nvPr/>
        </p:nvGrpSpPr>
        <p:grpSpPr>
          <a:xfrm>
            <a:off x="6712032" y="2727772"/>
            <a:ext cx="263316" cy="354493"/>
            <a:chOff x="6712032" y="2880172"/>
            <a:chExt cx="263316" cy="354493"/>
          </a:xfrm>
        </p:grpSpPr>
        <p:sp>
          <p:nvSpPr>
            <p:cNvPr id="13927" name="Google Shape;13927;p82"/>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2"/>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2"/>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2"/>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2"/>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2"/>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2"/>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2"/>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2"/>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2"/>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2"/>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2"/>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2"/>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2"/>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2"/>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2"/>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2"/>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2"/>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2"/>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2"/>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2"/>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82"/>
          <p:cNvGrpSpPr/>
          <p:nvPr/>
        </p:nvGrpSpPr>
        <p:grpSpPr>
          <a:xfrm>
            <a:off x="6261624" y="3193394"/>
            <a:ext cx="263316" cy="354754"/>
            <a:chOff x="6261624" y="3345794"/>
            <a:chExt cx="263316" cy="354754"/>
          </a:xfrm>
        </p:grpSpPr>
        <p:sp>
          <p:nvSpPr>
            <p:cNvPr id="13949" name="Google Shape;13949;p82"/>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2"/>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2"/>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2"/>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2"/>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2"/>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2"/>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2"/>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2"/>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2"/>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2"/>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2"/>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2"/>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2"/>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2"/>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2"/>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2"/>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2"/>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2"/>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2"/>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2"/>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2"/>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2"/>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2"/>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2"/>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2"/>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2"/>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2"/>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77" name="Google Shape;13977;p82"/>
          <p:cNvSpPr/>
          <p:nvPr/>
        </p:nvSpPr>
        <p:spPr>
          <a:xfrm>
            <a:off x="5880422" y="32106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78" name="Google Shape;13978;p82"/>
          <p:cNvGrpSpPr/>
          <p:nvPr/>
        </p:nvGrpSpPr>
        <p:grpSpPr>
          <a:xfrm>
            <a:off x="5811739" y="3193394"/>
            <a:ext cx="263316" cy="354754"/>
            <a:chOff x="5811739" y="3345794"/>
            <a:chExt cx="263316" cy="354754"/>
          </a:xfrm>
        </p:grpSpPr>
        <p:sp>
          <p:nvSpPr>
            <p:cNvPr id="13979" name="Google Shape;13979;p82"/>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2"/>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2"/>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2"/>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2"/>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2"/>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2"/>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2"/>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2"/>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2"/>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2"/>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2"/>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2"/>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2"/>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2"/>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2"/>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2"/>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2"/>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2"/>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2"/>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2"/>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0" name="Google Shape;14000;p82"/>
          <p:cNvGrpSpPr/>
          <p:nvPr/>
        </p:nvGrpSpPr>
        <p:grpSpPr>
          <a:xfrm>
            <a:off x="5363818" y="3193394"/>
            <a:ext cx="259074" cy="354493"/>
            <a:chOff x="5363818" y="3345794"/>
            <a:chExt cx="259074" cy="354493"/>
          </a:xfrm>
        </p:grpSpPr>
        <p:sp>
          <p:nvSpPr>
            <p:cNvPr id="14001" name="Google Shape;14001;p82"/>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2"/>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2"/>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2"/>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2"/>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2"/>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2"/>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2"/>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2"/>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2"/>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2"/>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2"/>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2"/>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2"/>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2"/>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2"/>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2"/>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2"/>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2"/>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2"/>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2"/>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2"/>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2"/>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2"/>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2"/>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6" name="Google Shape;14026;p82"/>
          <p:cNvGrpSpPr/>
          <p:nvPr/>
        </p:nvGrpSpPr>
        <p:grpSpPr>
          <a:xfrm>
            <a:off x="4912939" y="3193263"/>
            <a:ext cx="261326" cy="354885"/>
            <a:chOff x="4912939" y="3345663"/>
            <a:chExt cx="261326" cy="354885"/>
          </a:xfrm>
        </p:grpSpPr>
        <p:sp>
          <p:nvSpPr>
            <p:cNvPr id="14027" name="Google Shape;14027;p82"/>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2"/>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2"/>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2"/>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2"/>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2"/>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2"/>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2"/>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2"/>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2"/>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2"/>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2"/>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2"/>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2"/>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2"/>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2"/>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2"/>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2"/>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2"/>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2"/>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2"/>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8" name="Google Shape;14048;p82"/>
          <p:cNvGrpSpPr/>
          <p:nvPr/>
        </p:nvGrpSpPr>
        <p:grpSpPr>
          <a:xfrm>
            <a:off x="5809723" y="2727511"/>
            <a:ext cx="263081" cy="355016"/>
            <a:chOff x="5809723" y="2879911"/>
            <a:chExt cx="263081" cy="355016"/>
          </a:xfrm>
        </p:grpSpPr>
        <p:sp>
          <p:nvSpPr>
            <p:cNvPr id="14049" name="Google Shape;14049;p82"/>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2"/>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2"/>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2"/>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2"/>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2"/>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2"/>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2"/>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2"/>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2"/>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2"/>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2"/>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2"/>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2"/>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2"/>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2"/>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2"/>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2"/>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2"/>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2"/>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2"/>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2"/>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82"/>
          <p:cNvGrpSpPr/>
          <p:nvPr/>
        </p:nvGrpSpPr>
        <p:grpSpPr>
          <a:xfrm>
            <a:off x="7616069" y="4115656"/>
            <a:ext cx="263316" cy="354754"/>
            <a:chOff x="7616069" y="4268056"/>
            <a:chExt cx="263316" cy="354754"/>
          </a:xfrm>
        </p:grpSpPr>
        <p:sp>
          <p:nvSpPr>
            <p:cNvPr id="14072" name="Google Shape;14072;p82"/>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2"/>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2"/>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2"/>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2"/>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2"/>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2"/>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2"/>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2"/>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2"/>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2"/>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2"/>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2"/>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2"/>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2"/>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2"/>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2"/>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2"/>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2"/>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2"/>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2"/>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82"/>
          <p:cNvGrpSpPr/>
          <p:nvPr/>
        </p:nvGrpSpPr>
        <p:grpSpPr>
          <a:xfrm>
            <a:off x="7164404" y="4115918"/>
            <a:ext cx="263316" cy="354493"/>
            <a:chOff x="7164404" y="4268318"/>
            <a:chExt cx="263316" cy="354493"/>
          </a:xfrm>
        </p:grpSpPr>
        <p:sp>
          <p:nvSpPr>
            <p:cNvPr id="14094" name="Google Shape;14094;p82"/>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2"/>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2"/>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2"/>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2"/>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2"/>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2"/>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2"/>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2"/>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2"/>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2"/>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2"/>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2"/>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2"/>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2"/>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2"/>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0" name="Google Shape;14110;p82"/>
          <p:cNvGrpSpPr/>
          <p:nvPr/>
        </p:nvGrpSpPr>
        <p:grpSpPr>
          <a:xfrm>
            <a:off x="5358346" y="2727511"/>
            <a:ext cx="263316" cy="354754"/>
            <a:chOff x="5358346" y="2879911"/>
            <a:chExt cx="263316" cy="354754"/>
          </a:xfrm>
        </p:grpSpPr>
        <p:sp>
          <p:nvSpPr>
            <p:cNvPr id="14111" name="Google Shape;14111;p82"/>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2"/>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2"/>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2"/>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2"/>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2"/>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2"/>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2"/>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2"/>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2"/>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2"/>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2"/>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2"/>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2"/>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2"/>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2"/>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2"/>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2"/>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2"/>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2"/>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2"/>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2" name="Google Shape;14132;p82"/>
          <p:cNvGrpSpPr/>
          <p:nvPr/>
        </p:nvGrpSpPr>
        <p:grpSpPr>
          <a:xfrm>
            <a:off x="8061450" y="3193342"/>
            <a:ext cx="263316" cy="354807"/>
            <a:chOff x="8061450" y="3345742"/>
            <a:chExt cx="263316" cy="354807"/>
          </a:xfrm>
        </p:grpSpPr>
        <p:sp>
          <p:nvSpPr>
            <p:cNvPr id="14133" name="Google Shape;14133;p82"/>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2"/>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2"/>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2"/>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2"/>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2"/>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2"/>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2"/>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2"/>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2"/>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2"/>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2"/>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2"/>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2"/>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2"/>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2"/>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9" name="Google Shape;14149;p82"/>
          <p:cNvGrpSpPr/>
          <p:nvPr/>
        </p:nvGrpSpPr>
        <p:grpSpPr>
          <a:xfrm>
            <a:off x="8065953" y="2727511"/>
            <a:ext cx="263081" cy="354754"/>
            <a:chOff x="8065953" y="2879911"/>
            <a:chExt cx="263081" cy="354754"/>
          </a:xfrm>
        </p:grpSpPr>
        <p:sp>
          <p:nvSpPr>
            <p:cNvPr id="14150" name="Google Shape;14150;p82"/>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2"/>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2"/>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2"/>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2"/>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2"/>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2"/>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2"/>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2"/>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2"/>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2"/>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2"/>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2"/>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2"/>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2"/>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2"/>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6" name="Google Shape;14166;p82"/>
          <p:cNvGrpSpPr/>
          <p:nvPr/>
        </p:nvGrpSpPr>
        <p:grpSpPr>
          <a:xfrm>
            <a:off x="8064199" y="4115918"/>
            <a:ext cx="270308" cy="354493"/>
            <a:chOff x="8064199" y="4268318"/>
            <a:chExt cx="270308" cy="354493"/>
          </a:xfrm>
        </p:grpSpPr>
        <p:sp>
          <p:nvSpPr>
            <p:cNvPr id="14167" name="Google Shape;14167;p82"/>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2"/>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2"/>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2"/>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2"/>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2"/>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2"/>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2"/>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2"/>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2"/>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2"/>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2"/>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2"/>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2"/>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2"/>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2"/>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2"/>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85" name="Google Shape;14185;p82"/>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4186" name="Google Shape;14186;p82"/>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190" name="Shape 14190"/>
        <p:cNvGrpSpPr/>
        <p:nvPr/>
      </p:nvGrpSpPr>
      <p:grpSpPr>
        <a:xfrm>
          <a:off x="0" y="0"/>
          <a:ext cx="0" cy="0"/>
          <a:chOff x="0" y="0"/>
          <a:chExt cx="0" cy="0"/>
        </a:xfrm>
      </p:grpSpPr>
      <p:grpSp>
        <p:nvGrpSpPr>
          <p:cNvPr id="14191" name="Google Shape;14191;p83"/>
          <p:cNvGrpSpPr/>
          <p:nvPr/>
        </p:nvGrpSpPr>
        <p:grpSpPr>
          <a:xfrm>
            <a:off x="3511608" y="3163570"/>
            <a:ext cx="381482" cy="366926"/>
            <a:chOff x="3511608" y="3348218"/>
            <a:chExt cx="381482" cy="366926"/>
          </a:xfrm>
        </p:grpSpPr>
        <p:sp>
          <p:nvSpPr>
            <p:cNvPr id="14192" name="Google Shape;14192;p83"/>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3"/>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3"/>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3"/>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3"/>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3"/>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3"/>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3"/>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3"/>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3"/>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3"/>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3"/>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3"/>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3"/>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6" name="Google Shape;14206;p83"/>
          <p:cNvGrpSpPr/>
          <p:nvPr/>
        </p:nvGrpSpPr>
        <p:grpSpPr>
          <a:xfrm>
            <a:off x="1849816" y="3622692"/>
            <a:ext cx="163616" cy="366665"/>
            <a:chOff x="1849816" y="3807339"/>
            <a:chExt cx="163616" cy="366665"/>
          </a:xfrm>
        </p:grpSpPr>
        <p:sp>
          <p:nvSpPr>
            <p:cNvPr id="14207" name="Google Shape;14207;p83"/>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3"/>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3"/>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3"/>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3"/>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3"/>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3"/>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3"/>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3"/>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3"/>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3"/>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3"/>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3"/>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3"/>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83"/>
          <p:cNvGrpSpPr/>
          <p:nvPr/>
        </p:nvGrpSpPr>
        <p:grpSpPr>
          <a:xfrm>
            <a:off x="2274757" y="3622666"/>
            <a:ext cx="202292" cy="366430"/>
            <a:chOff x="2274757" y="3807313"/>
            <a:chExt cx="202292" cy="366430"/>
          </a:xfrm>
        </p:grpSpPr>
        <p:sp>
          <p:nvSpPr>
            <p:cNvPr id="14222" name="Google Shape;14222;p83"/>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3"/>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3"/>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3"/>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3"/>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3"/>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3"/>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3"/>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3"/>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3"/>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83"/>
          <p:cNvGrpSpPr/>
          <p:nvPr/>
        </p:nvGrpSpPr>
        <p:grpSpPr>
          <a:xfrm>
            <a:off x="3972716" y="3163570"/>
            <a:ext cx="366404" cy="366665"/>
            <a:chOff x="3972716" y="3348218"/>
            <a:chExt cx="366404" cy="366665"/>
          </a:xfrm>
        </p:grpSpPr>
        <p:sp>
          <p:nvSpPr>
            <p:cNvPr id="14233" name="Google Shape;14233;p83"/>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3"/>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3"/>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3"/>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3"/>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3"/>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3"/>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3"/>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3"/>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3"/>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3"/>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3"/>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5" name="Google Shape;14245;p83"/>
          <p:cNvGrpSpPr/>
          <p:nvPr/>
        </p:nvGrpSpPr>
        <p:grpSpPr>
          <a:xfrm>
            <a:off x="866528" y="3163701"/>
            <a:ext cx="317405" cy="366534"/>
            <a:chOff x="866528" y="3348348"/>
            <a:chExt cx="317405" cy="366534"/>
          </a:xfrm>
        </p:grpSpPr>
        <p:sp>
          <p:nvSpPr>
            <p:cNvPr id="14246" name="Google Shape;14246;p83"/>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3"/>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3"/>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3"/>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3"/>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3"/>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3"/>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3"/>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4" name="Google Shape;14254;p83"/>
          <p:cNvGrpSpPr/>
          <p:nvPr/>
        </p:nvGrpSpPr>
        <p:grpSpPr>
          <a:xfrm>
            <a:off x="1316818" y="3163648"/>
            <a:ext cx="310872" cy="366848"/>
            <a:chOff x="1316818" y="3348296"/>
            <a:chExt cx="310872" cy="366848"/>
          </a:xfrm>
        </p:grpSpPr>
        <p:sp>
          <p:nvSpPr>
            <p:cNvPr id="14255" name="Google Shape;14255;p83"/>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3"/>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3"/>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3"/>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3"/>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3"/>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3"/>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3"/>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3"/>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3"/>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3"/>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3"/>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3"/>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3"/>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3"/>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3"/>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3"/>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3"/>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3"/>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3"/>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3"/>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3"/>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3"/>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3"/>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9" name="Google Shape;14279;p83"/>
          <p:cNvGrpSpPr/>
          <p:nvPr/>
        </p:nvGrpSpPr>
        <p:grpSpPr>
          <a:xfrm>
            <a:off x="3105247" y="3163596"/>
            <a:ext cx="305620" cy="366430"/>
            <a:chOff x="3105247" y="3348244"/>
            <a:chExt cx="305620" cy="366430"/>
          </a:xfrm>
        </p:grpSpPr>
        <p:sp>
          <p:nvSpPr>
            <p:cNvPr id="14280" name="Google Shape;14280;p83"/>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83"/>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3"/>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3"/>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3"/>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3"/>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3"/>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7" name="Google Shape;14287;p83"/>
          <p:cNvGrpSpPr/>
          <p:nvPr/>
        </p:nvGrpSpPr>
        <p:grpSpPr>
          <a:xfrm>
            <a:off x="2661988" y="3163570"/>
            <a:ext cx="304078" cy="366665"/>
            <a:chOff x="2661988" y="3348218"/>
            <a:chExt cx="304078" cy="366665"/>
          </a:xfrm>
        </p:grpSpPr>
        <p:sp>
          <p:nvSpPr>
            <p:cNvPr id="14288" name="Google Shape;14288;p83"/>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3"/>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3"/>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3"/>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3"/>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3"/>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3"/>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3"/>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3"/>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3"/>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3"/>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3"/>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3"/>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3"/>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3"/>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3"/>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3"/>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3"/>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3"/>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7" name="Google Shape;14307;p83"/>
          <p:cNvGrpSpPr/>
          <p:nvPr/>
        </p:nvGrpSpPr>
        <p:grpSpPr>
          <a:xfrm>
            <a:off x="2212927" y="3164249"/>
            <a:ext cx="307606" cy="366482"/>
            <a:chOff x="2212927" y="3348897"/>
            <a:chExt cx="307606" cy="366482"/>
          </a:xfrm>
        </p:grpSpPr>
        <p:sp>
          <p:nvSpPr>
            <p:cNvPr id="14308" name="Google Shape;14308;p83"/>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3"/>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3"/>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3"/>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3"/>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3"/>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3"/>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3"/>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3"/>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3"/>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8" name="Google Shape;14318;p83"/>
          <p:cNvGrpSpPr/>
          <p:nvPr/>
        </p:nvGrpSpPr>
        <p:grpSpPr>
          <a:xfrm>
            <a:off x="1764389" y="3163570"/>
            <a:ext cx="310114" cy="366665"/>
            <a:chOff x="1764389" y="3348218"/>
            <a:chExt cx="310114" cy="366665"/>
          </a:xfrm>
        </p:grpSpPr>
        <p:sp>
          <p:nvSpPr>
            <p:cNvPr id="14319" name="Google Shape;14319;p83"/>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3"/>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3"/>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3"/>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3"/>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3"/>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3"/>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3"/>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3"/>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3"/>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3"/>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3"/>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3"/>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3"/>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3"/>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3"/>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3"/>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3"/>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3"/>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3"/>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9" name="Google Shape;14339;p83"/>
          <p:cNvGrpSpPr/>
          <p:nvPr/>
        </p:nvGrpSpPr>
        <p:grpSpPr>
          <a:xfrm>
            <a:off x="2777572" y="3622640"/>
            <a:ext cx="81716" cy="366717"/>
            <a:chOff x="2777572" y="3807287"/>
            <a:chExt cx="81716" cy="366717"/>
          </a:xfrm>
        </p:grpSpPr>
        <p:sp>
          <p:nvSpPr>
            <p:cNvPr id="14340" name="Google Shape;14340;p83"/>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3"/>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3"/>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3"/>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3"/>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3"/>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3"/>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3"/>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3"/>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83"/>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3"/>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1" name="Google Shape;14351;p83"/>
          <p:cNvGrpSpPr/>
          <p:nvPr/>
        </p:nvGrpSpPr>
        <p:grpSpPr>
          <a:xfrm>
            <a:off x="3934014" y="4145133"/>
            <a:ext cx="366665" cy="256334"/>
            <a:chOff x="3934014" y="4329780"/>
            <a:chExt cx="366665" cy="256334"/>
          </a:xfrm>
        </p:grpSpPr>
        <p:sp>
          <p:nvSpPr>
            <p:cNvPr id="14352" name="Google Shape;14352;p83"/>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3"/>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3"/>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3"/>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3"/>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3"/>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3"/>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3"/>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3"/>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3"/>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3"/>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3"/>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3"/>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5" name="Google Shape;14365;p83"/>
          <p:cNvGrpSpPr/>
          <p:nvPr/>
        </p:nvGrpSpPr>
        <p:grpSpPr>
          <a:xfrm>
            <a:off x="947670" y="3622692"/>
            <a:ext cx="194295" cy="366404"/>
            <a:chOff x="947670" y="3807339"/>
            <a:chExt cx="194295" cy="366404"/>
          </a:xfrm>
        </p:grpSpPr>
        <p:sp>
          <p:nvSpPr>
            <p:cNvPr id="14366" name="Google Shape;14366;p83"/>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3"/>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3"/>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3"/>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3"/>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3"/>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3"/>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3"/>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3"/>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3"/>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83"/>
          <p:cNvGrpSpPr/>
          <p:nvPr/>
        </p:nvGrpSpPr>
        <p:grpSpPr>
          <a:xfrm>
            <a:off x="3420379" y="4101910"/>
            <a:ext cx="368939" cy="342283"/>
            <a:chOff x="3420379" y="4286557"/>
            <a:chExt cx="368939" cy="342283"/>
          </a:xfrm>
        </p:grpSpPr>
        <p:sp>
          <p:nvSpPr>
            <p:cNvPr id="14377" name="Google Shape;14377;p83"/>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3"/>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3"/>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3"/>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3"/>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3"/>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3"/>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3"/>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3"/>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3"/>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3"/>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3"/>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3"/>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3"/>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3"/>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3"/>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83"/>
          <p:cNvGrpSpPr/>
          <p:nvPr/>
        </p:nvGrpSpPr>
        <p:grpSpPr>
          <a:xfrm>
            <a:off x="3965190" y="3657605"/>
            <a:ext cx="369801" cy="296813"/>
            <a:chOff x="3965190" y="3842252"/>
            <a:chExt cx="369801" cy="296813"/>
          </a:xfrm>
        </p:grpSpPr>
        <p:sp>
          <p:nvSpPr>
            <p:cNvPr id="14394" name="Google Shape;14394;p83"/>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3"/>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3"/>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3"/>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3"/>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3"/>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3"/>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3"/>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3"/>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3"/>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3"/>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3"/>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3"/>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3"/>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3"/>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3"/>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3"/>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3"/>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3"/>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3"/>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5" name="Google Shape;14415;p83"/>
          <p:cNvGrpSpPr/>
          <p:nvPr/>
        </p:nvGrpSpPr>
        <p:grpSpPr>
          <a:xfrm>
            <a:off x="3506590" y="3649164"/>
            <a:ext cx="396796" cy="313407"/>
            <a:chOff x="3506590" y="3833812"/>
            <a:chExt cx="396796" cy="313407"/>
          </a:xfrm>
        </p:grpSpPr>
        <p:sp>
          <p:nvSpPr>
            <p:cNvPr id="14416" name="Google Shape;14416;p83"/>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3"/>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3"/>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83"/>
          <p:cNvGrpSpPr/>
          <p:nvPr/>
        </p:nvGrpSpPr>
        <p:grpSpPr>
          <a:xfrm>
            <a:off x="2769288" y="1780716"/>
            <a:ext cx="104556" cy="366665"/>
            <a:chOff x="2769288" y="1965364"/>
            <a:chExt cx="104556" cy="366665"/>
          </a:xfrm>
        </p:grpSpPr>
        <p:sp>
          <p:nvSpPr>
            <p:cNvPr id="14420" name="Google Shape;14420;p83"/>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3"/>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3"/>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3"/>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3"/>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3"/>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3"/>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3"/>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3"/>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3"/>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3"/>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3"/>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2" name="Google Shape;14432;p83"/>
          <p:cNvGrpSpPr/>
          <p:nvPr/>
        </p:nvGrpSpPr>
        <p:grpSpPr>
          <a:xfrm>
            <a:off x="3966679" y="1826213"/>
            <a:ext cx="367162" cy="275698"/>
            <a:chOff x="3966679" y="2010861"/>
            <a:chExt cx="367162" cy="275698"/>
          </a:xfrm>
        </p:grpSpPr>
        <p:sp>
          <p:nvSpPr>
            <p:cNvPr id="14433" name="Google Shape;14433;p83"/>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3"/>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3"/>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3"/>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83"/>
          <p:cNvGrpSpPr/>
          <p:nvPr/>
        </p:nvGrpSpPr>
        <p:grpSpPr>
          <a:xfrm>
            <a:off x="1752577" y="1840847"/>
            <a:ext cx="366404" cy="246220"/>
            <a:chOff x="1752577" y="2025495"/>
            <a:chExt cx="366404" cy="246220"/>
          </a:xfrm>
        </p:grpSpPr>
        <p:sp>
          <p:nvSpPr>
            <p:cNvPr id="14438" name="Google Shape;14438;p83"/>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3"/>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3"/>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3"/>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3"/>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3"/>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3"/>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3"/>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3"/>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3"/>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3"/>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3"/>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3"/>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3"/>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3"/>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3"/>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4" name="Google Shape;14454;p83"/>
          <p:cNvGrpSpPr/>
          <p:nvPr/>
        </p:nvGrpSpPr>
        <p:grpSpPr>
          <a:xfrm>
            <a:off x="1309553" y="1884933"/>
            <a:ext cx="366404" cy="158363"/>
            <a:chOff x="1309553" y="2069580"/>
            <a:chExt cx="366404" cy="158363"/>
          </a:xfrm>
        </p:grpSpPr>
        <p:sp>
          <p:nvSpPr>
            <p:cNvPr id="14455" name="Google Shape;14455;p83"/>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3"/>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3"/>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3"/>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3"/>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3"/>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3"/>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3"/>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3"/>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3"/>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3"/>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3"/>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3"/>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3"/>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3"/>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3"/>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3"/>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3"/>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3"/>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3"/>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3"/>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3"/>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3"/>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3"/>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3"/>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1" name="Google Shape;14481;p83"/>
          <p:cNvGrpSpPr/>
          <p:nvPr/>
        </p:nvGrpSpPr>
        <p:grpSpPr>
          <a:xfrm>
            <a:off x="866528" y="1904114"/>
            <a:ext cx="366639" cy="119635"/>
            <a:chOff x="866528" y="2088762"/>
            <a:chExt cx="366639" cy="119635"/>
          </a:xfrm>
        </p:grpSpPr>
        <p:sp>
          <p:nvSpPr>
            <p:cNvPr id="14482" name="Google Shape;14482;p83"/>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3"/>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3"/>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3"/>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83"/>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3"/>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3"/>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3"/>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3"/>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3"/>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3"/>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3"/>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3"/>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3"/>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83"/>
          <p:cNvGrpSpPr/>
          <p:nvPr/>
        </p:nvGrpSpPr>
        <p:grpSpPr>
          <a:xfrm>
            <a:off x="2329269" y="1780664"/>
            <a:ext cx="98807" cy="366273"/>
            <a:chOff x="2329269" y="1965312"/>
            <a:chExt cx="98807" cy="366273"/>
          </a:xfrm>
        </p:grpSpPr>
        <p:sp>
          <p:nvSpPr>
            <p:cNvPr id="14497" name="Google Shape;14497;p83"/>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3"/>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3"/>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0" name="Google Shape;14500;p83"/>
          <p:cNvGrpSpPr/>
          <p:nvPr/>
        </p:nvGrpSpPr>
        <p:grpSpPr>
          <a:xfrm>
            <a:off x="3208053" y="1780324"/>
            <a:ext cx="112344" cy="366926"/>
            <a:chOff x="3208053" y="1964972"/>
            <a:chExt cx="112344" cy="366926"/>
          </a:xfrm>
        </p:grpSpPr>
        <p:sp>
          <p:nvSpPr>
            <p:cNvPr id="14501" name="Google Shape;14501;p83"/>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3"/>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3"/>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3"/>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3"/>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3"/>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7" name="Google Shape;14507;p83"/>
          <p:cNvGrpSpPr/>
          <p:nvPr/>
        </p:nvGrpSpPr>
        <p:grpSpPr>
          <a:xfrm>
            <a:off x="3225379" y="3622692"/>
            <a:ext cx="72413" cy="366404"/>
            <a:chOff x="3225379" y="3807339"/>
            <a:chExt cx="72413" cy="366404"/>
          </a:xfrm>
        </p:grpSpPr>
        <p:sp>
          <p:nvSpPr>
            <p:cNvPr id="14508" name="Google Shape;14508;p83"/>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3"/>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3"/>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3"/>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3"/>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3"/>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3"/>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3"/>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6" name="Google Shape;14516;p83"/>
          <p:cNvGrpSpPr/>
          <p:nvPr/>
        </p:nvGrpSpPr>
        <p:grpSpPr>
          <a:xfrm>
            <a:off x="3523916" y="1826448"/>
            <a:ext cx="366665" cy="275201"/>
            <a:chOff x="3523916" y="2011096"/>
            <a:chExt cx="366665" cy="275201"/>
          </a:xfrm>
        </p:grpSpPr>
        <p:sp>
          <p:nvSpPr>
            <p:cNvPr id="14517" name="Google Shape;14517;p83"/>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3"/>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3"/>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3"/>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3"/>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3"/>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3"/>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3"/>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3"/>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3"/>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3"/>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3"/>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3"/>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3"/>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3"/>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3"/>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3"/>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3"/>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3"/>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3"/>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7" name="Google Shape;14537;p83"/>
          <p:cNvGrpSpPr/>
          <p:nvPr/>
        </p:nvGrpSpPr>
        <p:grpSpPr>
          <a:xfrm>
            <a:off x="1742777" y="1315349"/>
            <a:ext cx="393791" cy="366744"/>
            <a:chOff x="1742777" y="1499997"/>
            <a:chExt cx="393791" cy="366744"/>
          </a:xfrm>
        </p:grpSpPr>
        <p:sp>
          <p:nvSpPr>
            <p:cNvPr id="14538" name="Google Shape;14538;p83"/>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3"/>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3"/>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3"/>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3"/>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3"/>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3"/>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3"/>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3"/>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3"/>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3"/>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3"/>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3"/>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3"/>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83"/>
          <p:cNvGrpSpPr/>
          <p:nvPr/>
        </p:nvGrpSpPr>
        <p:grpSpPr>
          <a:xfrm>
            <a:off x="4014449" y="1315349"/>
            <a:ext cx="319914" cy="366639"/>
            <a:chOff x="4014449" y="1499997"/>
            <a:chExt cx="319914" cy="366639"/>
          </a:xfrm>
        </p:grpSpPr>
        <p:sp>
          <p:nvSpPr>
            <p:cNvPr id="14553" name="Google Shape;14553;p83"/>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3"/>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3"/>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3"/>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3"/>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83"/>
          <p:cNvGrpSpPr/>
          <p:nvPr/>
        </p:nvGrpSpPr>
        <p:grpSpPr>
          <a:xfrm>
            <a:off x="866267" y="1406813"/>
            <a:ext cx="367397" cy="183711"/>
            <a:chOff x="866267" y="1591460"/>
            <a:chExt cx="367397" cy="183711"/>
          </a:xfrm>
        </p:grpSpPr>
        <p:sp>
          <p:nvSpPr>
            <p:cNvPr id="14559" name="Google Shape;14559;p83"/>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3"/>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3"/>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3"/>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3"/>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3"/>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3"/>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3"/>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3"/>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3"/>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3"/>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3"/>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3"/>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3"/>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3"/>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3"/>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3"/>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3"/>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7" name="Google Shape;14577;p83"/>
          <p:cNvGrpSpPr/>
          <p:nvPr/>
        </p:nvGrpSpPr>
        <p:grpSpPr>
          <a:xfrm>
            <a:off x="3117843" y="1315244"/>
            <a:ext cx="327440" cy="366744"/>
            <a:chOff x="3117843" y="1499892"/>
            <a:chExt cx="327440" cy="366744"/>
          </a:xfrm>
        </p:grpSpPr>
        <p:sp>
          <p:nvSpPr>
            <p:cNvPr id="14578" name="Google Shape;14578;p83"/>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3"/>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3"/>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3"/>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3"/>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3"/>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3"/>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83"/>
          <p:cNvGrpSpPr/>
          <p:nvPr/>
        </p:nvGrpSpPr>
        <p:grpSpPr>
          <a:xfrm>
            <a:off x="2667005" y="1315349"/>
            <a:ext cx="336770" cy="366639"/>
            <a:chOff x="2667005" y="1499997"/>
            <a:chExt cx="336770" cy="366639"/>
          </a:xfrm>
        </p:grpSpPr>
        <p:sp>
          <p:nvSpPr>
            <p:cNvPr id="14586" name="Google Shape;14586;p83"/>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3"/>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3"/>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3"/>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3"/>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3"/>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3"/>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3"/>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3"/>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3"/>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3"/>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3"/>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3"/>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3"/>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3"/>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3"/>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83"/>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3"/>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3"/>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83"/>
          <p:cNvGrpSpPr/>
          <p:nvPr/>
        </p:nvGrpSpPr>
        <p:grpSpPr>
          <a:xfrm>
            <a:off x="3564866" y="1315349"/>
            <a:ext cx="326473" cy="366639"/>
            <a:chOff x="3564866" y="1499997"/>
            <a:chExt cx="326473" cy="366639"/>
          </a:xfrm>
        </p:grpSpPr>
        <p:sp>
          <p:nvSpPr>
            <p:cNvPr id="14606" name="Google Shape;14606;p83"/>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3"/>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3"/>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3"/>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3"/>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3"/>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3"/>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3"/>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3"/>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5" name="Google Shape;14615;p83"/>
          <p:cNvGrpSpPr/>
          <p:nvPr/>
        </p:nvGrpSpPr>
        <p:grpSpPr>
          <a:xfrm>
            <a:off x="1314074" y="1315349"/>
            <a:ext cx="364392" cy="366639"/>
            <a:chOff x="1314074" y="1499997"/>
            <a:chExt cx="364392" cy="366639"/>
          </a:xfrm>
        </p:grpSpPr>
        <p:sp>
          <p:nvSpPr>
            <p:cNvPr id="14616" name="Google Shape;14616;p83"/>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3"/>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3"/>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3"/>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83"/>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3"/>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3"/>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3"/>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3"/>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3"/>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3"/>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3"/>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8" name="Google Shape;14628;p83"/>
          <p:cNvGrpSpPr/>
          <p:nvPr/>
        </p:nvGrpSpPr>
        <p:grpSpPr>
          <a:xfrm>
            <a:off x="2220479" y="1315349"/>
            <a:ext cx="337005" cy="366639"/>
            <a:chOff x="2220479" y="1499997"/>
            <a:chExt cx="337005" cy="366639"/>
          </a:xfrm>
        </p:grpSpPr>
        <p:sp>
          <p:nvSpPr>
            <p:cNvPr id="14629" name="Google Shape;14629;p83"/>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3"/>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3"/>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3"/>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3"/>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3"/>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3"/>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3"/>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3"/>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3"/>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3"/>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0" name="Google Shape;14640;p83"/>
          <p:cNvGrpSpPr/>
          <p:nvPr/>
        </p:nvGrpSpPr>
        <p:grpSpPr>
          <a:xfrm>
            <a:off x="4105155" y="2241328"/>
            <a:ext cx="87230" cy="366430"/>
            <a:chOff x="4105155" y="2425976"/>
            <a:chExt cx="87230" cy="366430"/>
          </a:xfrm>
        </p:grpSpPr>
        <p:sp>
          <p:nvSpPr>
            <p:cNvPr id="14641" name="Google Shape;14641;p83"/>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3"/>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3"/>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83"/>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3"/>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3"/>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83"/>
          <p:cNvGrpSpPr/>
          <p:nvPr/>
        </p:nvGrpSpPr>
        <p:grpSpPr>
          <a:xfrm>
            <a:off x="1808109" y="2241354"/>
            <a:ext cx="267884" cy="366639"/>
            <a:chOff x="1808109" y="2426002"/>
            <a:chExt cx="267884" cy="366639"/>
          </a:xfrm>
        </p:grpSpPr>
        <p:sp>
          <p:nvSpPr>
            <p:cNvPr id="14648" name="Google Shape;14648;p83"/>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3"/>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3"/>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3"/>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3"/>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3"/>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3"/>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3"/>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3"/>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3"/>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3"/>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3"/>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3"/>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3"/>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3"/>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3"/>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3"/>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3"/>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3"/>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3"/>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3"/>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9" name="Google Shape;14669;p83"/>
          <p:cNvGrpSpPr/>
          <p:nvPr/>
        </p:nvGrpSpPr>
        <p:grpSpPr>
          <a:xfrm>
            <a:off x="3603568" y="2241354"/>
            <a:ext cx="207597" cy="366639"/>
            <a:chOff x="3603568" y="2426002"/>
            <a:chExt cx="207597" cy="366639"/>
          </a:xfrm>
        </p:grpSpPr>
        <p:sp>
          <p:nvSpPr>
            <p:cNvPr id="14670" name="Google Shape;14670;p83"/>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3"/>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3"/>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3"/>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3"/>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3"/>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6" name="Google Shape;14676;p83"/>
          <p:cNvGrpSpPr/>
          <p:nvPr/>
        </p:nvGrpSpPr>
        <p:grpSpPr>
          <a:xfrm>
            <a:off x="2246115" y="2241354"/>
            <a:ext cx="274417" cy="366404"/>
            <a:chOff x="2246115" y="2426002"/>
            <a:chExt cx="274417" cy="366404"/>
          </a:xfrm>
        </p:grpSpPr>
        <p:sp>
          <p:nvSpPr>
            <p:cNvPr id="14677" name="Google Shape;14677;p83"/>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3"/>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3"/>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3"/>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3"/>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3"/>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3"/>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3"/>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83"/>
          <p:cNvGrpSpPr/>
          <p:nvPr/>
        </p:nvGrpSpPr>
        <p:grpSpPr>
          <a:xfrm>
            <a:off x="2696666" y="2241354"/>
            <a:ext cx="256099" cy="366639"/>
            <a:chOff x="2696666" y="2426002"/>
            <a:chExt cx="256099" cy="366639"/>
          </a:xfrm>
        </p:grpSpPr>
        <p:sp>
          <p:nvSpPr>
            <p:cNvPr id="14686" name="Google Shape;14686;p83"/>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3"/>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3"/>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3"/>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3"/>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3"/>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83"/>
          <p:cNvGrpSpPr/>
          <p:nvPr/>
        </p:nvGrpSpPr>
        <p:grpSpPr>
          <a:xfrm>
            <a:off x="3149072" y="2241354"/>
            <a:ext cx="225863" cy="366430"/>
            <a:chOff x="3149072" y="2426002"/>
            <a:chExt cx="225863" cy="366430"/>
          </a:xfrm>
        </p:grpSpPr>
        <p:sp>
          <p:nvSpPr>
            <p:cNvPr id="14693" name="Google Shape;14693;p83"/>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3"/>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3"/>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3"/>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3"/>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3"/>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3"/>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3"/>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3"/>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3"/>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3"/>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83"/>
          <p:cNvGrpSpPr/>
          <p:nvPr/>
        </p:nvGrpSpPr>
        <p:grpSpPr>
          <a:xfrm>
            <a:off x="1361556" y="2241276"/>
            <a:ext cx="283224" cy="366482"/>
            <a:chOff x="1361556" y="2425923"/>
            <a:chExt cx="283224" cy="366482"/>
          </a:xfrm>
        </p:grpSpPr>
        <p:sp>
          <p:nvSpPr>
            <p:cNvPr id="14705" name="Google Shape;14705;p83"/>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3"/>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3"/>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3"/>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3"/>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3"/>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3"/>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3"/>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3"/>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3"/>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3"/>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3"/>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3"/>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3"/>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3"/>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3"/>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3"/>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3"/>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3"/>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3"/>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83"/>
          <p:cNvGrpSpPr/>
          <p:nvPr/>
        </p:nvGrpSpPr>
        <p:grpSpPr>
          <a:xfrm>
            <a:off x="3973735" y="2706408"/>
            <a:ext cx="361883" cy="366979"/>
            <a:chOff x="3973735" y="2891056"/>
            <a:chExt cx="361883" cy="366979"/>
          </a:xfrm>
        </p:grpSpPr>
        <p:sp>
          <p:nvSpPr>
            <p:cNvPr id="14726" name="Google Shape;14726;p83"/>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3"/>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3"/>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3"/>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3"/>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3"/>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3"/>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3"/>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3"/>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3"/>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3"/>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3"/>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3"/>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3"/>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3"/>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3"/>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3" name="Google Shape;14743;p83"/>
          <p:cNvGrpSpPr/>
          <p:nvPr/>
        </p:nvGrpSpPr>
        <p:grpSpPr>
          <a:xfrm>
            <a:off x="3527941" y="2732096"/>
            <a:ext cx="366665" cy="315654"/>
            <a:chOff x="3527941" y="2916744"/>
            <a:chExt cx="366665" cy="315654"/>
          </a:xfrm>
        </p:grpSpPr>
        <p:sp>
          <p:nvSpPr>
            <p:cNvPr id="14744" name="Google Shape;14744;p83"/>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3"/>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3"/>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3"/>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3"/>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3"/>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3"/>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3"/>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3"/>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3"/>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3"/>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3"/>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3"/>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3"/>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3"/>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3"/>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3"/>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3"/>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3"/>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3"/>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3"/>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3"/>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3"/>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3"/>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3"/>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3"/>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3"/>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3"/>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3"/>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3"/>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4" name="Google Shape;14774;p83"/>
          <p:cNvGrpSpPr/>
          <p:nvPr/>
        </p:nvGrpSpPr>
        <p:grpSpPr>
          <a:xfrm>
            <a:off x="2640873" y="2706983"/>
            <a:ext cx="366404" cy="366404"/>
            <a:chOff x="2640873" y="2891631"/>
            <a:chExt cx="366404" cy="366404"/>
          </a:xfrm>
        </p:grpSpPr>
        <p:sp>
          <p:nvSpPr>
            <p:cNvPr id="14775" name="Google Shape;14775;p83"/>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3"/>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3"/>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3"/>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3"/>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3"/>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3"/>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3"/>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3"/>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3"/>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3"/>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3"/>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3"/>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3"/>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9" name="Google Shape;14789;p83"/>
          <p:cNvGrpSpPr/>
          <p:nvPr/>
        </p:nvGrpSpPr>
        <p:grpSpPr>
          <a:xfrm>
            <a:off x="2197091" y="2753473"/>
            <a:ext cx="366665" cy="273189"/>
            <a:chOff x="2197091" y="2938120"/>
            <a:chExt cx="366665" cy="273189"/>
          </a:xfrm>
        </p:grpSpPr>
        <p:sp>
          <p:nvSpPr>
            <p:cNvPr id="14790" name="Google Shape;14790;p83"/>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3"/>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3"/>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3"/>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3"/>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3"/>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3"/>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3"/>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3"/>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3"/>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3"/>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3"/>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3"/>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3"/>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3"/>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3"/>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3"/>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3"/>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3"/>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3"/>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3"/>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3"/>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3"/>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83"/>
          <p:cNvGrpSpPr/>
          <p:nvPr/>
        </p:nvGrpSpPr>
        <p:grpSpPr>
          <a:xfrm>
            <a:off x="1753570" y="2707479"/>
            <a:ext cx="366665" cy="365202"/>
            <a:chOff x="1753570" y="2892127"/>
            <a:chExt cx="366665" cy="365202"/>
          </a:xfrm>
        </p:grpSpPr>
        <p:sp>
          <p:nvSpPr>
            <p:cNvPr id="14815" name="Google Shape;14815;p83"/>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3"/>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3"/>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3"/>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3"/>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3"/>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3"/>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3"/>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3"/>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3"/>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3"/>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3"/>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83"/>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3"/>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3"/>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3"/>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3"/>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3"/>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3" name="Google Shape;14833;p83"/>
          <p:cNvGrpSpPr/>
          <p:nvPr/>
        </p:nvGrpSpPr>
        <p:grpSpPr>
          <a:xfrm>
            <a:off x="1303751" y="3622692"/>
            <a:ext cx="367684" cy="366561"/>
            <a:chOff x="1303751" y="3807339"/>
            <a:chExt cx="367684" cy="366561"/>
          </a:xfrm>
        </p:grpSpPr>
        <p:sp>
          <p:nvSpPr>
            <p:cNvPr id="14834" name="Google Shape;14834;p83"/>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3"/>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3"/>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3"/>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3"/>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3"/>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3"/>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3"/>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3"/>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3"/>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3"/>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3"/>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3"/>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3"/>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3"/>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3"/>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3"/>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3"/>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3"/>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3"/>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3"/>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3"/>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3"/>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3"/>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3"/>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3"/>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3"/>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3"/>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3"/>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3"/>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3"/>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3"/>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3"/>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3"/>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3"/>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3"/>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3"/>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3"/>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3"/>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3"/>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3"/>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75" name="Google Shape;14875;p83"/>
          <p:cNvSpPr/>
          <p:nvPr/>
        </p:nvSpPr>
        <p:spPr>
          <a:xfrm>
            <a:off x="1321365" y="2721303"/>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76" name="Google Shape;14876;p83"/>
          <p:cNvGrpSpPr/>
          <p:nvPr/>
        </p:nvGrpSpPr>
        <p:grpSpPr>
          <a:xfrm>
            <a:off x="1310049" y="2706774"/>
            <a:ext cx="384749" cy="366613"/>
            <a:chOff x="1310049" y="2891421"/>
            <a:chExt cx="384749" cy="366613"/>
          </a:xfrm>
        </p:grpSpPr>
        <p:sp>
          <p:nvSpPr>
            <p:cNvPr id="14877" name="Google Shape;14877;p83"/>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3"/>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3"/>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3"/>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3"/>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3"/>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3"/>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3"/>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3"/>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3"/>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3"/>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3"/>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3"/>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3"/>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1" name="Google Shape;14891;p83"/>
          <p:cNvGrpSpPr/>
          <p:nvPr/>
        </p:nvGrpSpPr>
        <p:grpSpPr>
          <a:xfrm>
            <a:off x="849673" y="2706695"/>
            <a:ext cx="383468" cy="366665"/>
            <a:chOff x="849673" y="2891343"/>
            <a:chExt cx="383468" cy="366665"/>
          </a:xfrm>
        </p:grpSpPr>
        <p:sp>
          <p:nvSpPr>
            <p:cNvPr id="14892" name="Google Shape;14892;p83"/>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3"/>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3"/>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3"/>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3"/>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3"/>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3"/>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83"/>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3"/>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3"/>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3"/>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3"/>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83"/>
          <p:cNvGrpSpPr/>
          <p:nvPr/>
        </p:nvGrpSpPr>
        <p:grpSpPr>
          <a:xfrm>
            <a:off x="920257" y="2241354"/>
            <a:ext cx="278024" cy="366508"/>
            <a:chOff x="920257" y="2426002"/>
            <a:chExt cx="278024" cy="366508"/>
          </a:xfrm>
        </p:grpSpPr>
        <p:sp>
          <p:nvSpPr>
            <p:cNvPr id="14905" name="Google Shape;14905;p83"/>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3"/>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3"/>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3"/>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3"/>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3"/>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3"/>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3"/>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3"/>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3"/>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3"/>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3"/>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3"/>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8" name="Google Shape;14918;p83"/>
          <p:cNvGrpSpPr/>
          <p:nvPr/>
        </p:nvGrpSpPr>
        <p:grpSpPr>
          <a:xfrm>
            <a:off x="866528" y="4089836"/>
            <a:ext cx="349810" cy="366665"/>
            <a:chOff x="866528" y="4274484"/>
            <a:chExt cx="349810" cy="366665"/>
          </a:xfrm>
        </p:grpSpPr>
        <p:sp>
          <p:nvSpPr>
            <p:cNvPr id="14919" name="Google Shape;14919;p83"/>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3"/>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3"/>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3"/>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3"/>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3"/>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3"/>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3"/>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3"/>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3"/>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3"/>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0" name="Google Shape;14930;p83"/>
          <p:cNvGrpSpPr/>
          <p:nvPr/>
        </p:nvGrpSpPr>
        <p:grpSpPr>
          <a:xfrm>
            <a:off x="1388708" y="4089836"/>
            <a:ext cx="330210" cy="366665"/>
            <a:chOff x="1388708" y="4274484"/>
            <a:chExt cx="330210" cy="366665"/>
          </a:xfrm>
        </p:grpSpPr>
        <p:sp>
          <p:nvSpPr>
            <p:cNvPr id="14931" name="Google Shape;14931;p83"/>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3"/>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3"/>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3"/>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3"/>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3"/>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3"/>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3"/>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3"/>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3"/>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3"/>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3"/>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3"/>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3"/>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3"/>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3"/>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3"/>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3"/>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3"/>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3"/>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1" name="Google Shape;14951;p83"/>
          <p:cNvGrpSpPr/>
          <p:nvPr/>
        </p:nvGrpSpPr>
        <p:grpSpPr>
          <a:xfrm>
            <a:off x="1874694" y="4108678"/>
            <a:ext cx="375446" cy="328982"/>
            <a:chOff x="1874694" y="4293326"/>
            <a:chExt cx="375446" cy="328982"/>
          </a:xfrm>
        </p:grpSpPr>
        <p:sp>
          <p:nvSpPr>
            <p:cNvPr id="14952" name="Google Shape;14952;p83"/>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3"/>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3"/>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3"/>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3"/>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3"/>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3"/>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3"/>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3"/>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3"/>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3"/>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3"/>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3"/>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3"/>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3"/>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3"/>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3"/>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3"/>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3"/>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3"/>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3"/>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3"/>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83"/>
          <p:cNvGrpSpPr/>
          <p:nvPr/>
        </p:nvGrpSpPr>
        <p:grpSpPr>
          <a:xfrm>
            <a:off x="2396116" y="4108443"/>
            <a:ext cx="366665" cy="329714"/>
            <a:chOff x="2396116" y="4293090"/>
            <a:chExt cx="366665" cy="329714"/>
          </a:xfrm>
        </p:grpSpPr>
        <p:sp>
          <p:nvSpPr>
            <p:cNvPr id="14975" name="Google Shape;14975;p83"/>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3"/>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3"/>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3"/>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3"/>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3"/>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3"/>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3"/>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3"/>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3"/>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3"/>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3"/>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3"/>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8" name="Google Shape;14988;p83"/>
          <p:cNvGrpSpPr/>
          <p:nvPr/>
        </p:nvGrpSpPr>
        <p:grpSpPr>
          <a:xfrm>
            <a:off x="2908757" y="4105176"/>
            <a:ext cx="367162" cy="336116"/>
            <a:chOff x="2908757" y="4289824"/>
            <a:chExt cx="367162" cy="336116"/>
          </a:xfrm>
        </p:grpSpPr>
        <p:sp>
          <p:nvSpPr>
            <p:cNvPr id="14989" name="Google Shape;14989;p83"/>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3"/>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3"/>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3"/>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3"/>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3"/>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3"/>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3"/>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3"/>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3"/>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3"/>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3"/>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3"/>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3"/>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3"/>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3"/>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3"/>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3"/>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3"/>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3"/>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3"/>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3"/>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3"/>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3"/>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3"/>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3"/>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3"/>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6" name="Google Shape;15016;p83"/>
          <p:cNvGrpSpPr/>
          <p:nvPr/>
        </p:nvGrpSpPr>
        <p:grpSpPr>
          <a:xfrm>
            <a:off x="3082408" y="2734892"/>
            <a:ext cx="368651" cy="310350"/>
            <a:chOff x="3082408" y="2919540"/>
            <a:chExt cx="368651" cy="310350"/>
          </a:xfrm>
        </p:grpSpPr>
        <p:sp>
          <p:nvSpPr>
            <p:cNvPr id="15017" name="Google Shape;15017;p83"/>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3"/>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3"/>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3"/>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3"/>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3"/>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3"/>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3"/>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3"/>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3"/>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3"/>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3"/>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9" name="Google Shape;15029;p83"/>
          <p:cNvGrpSpPr/>
          <p:nvPr/>
        </p:nvGrpSpPr>
        <p:grpSpPr>
          <a:xfrm>
            <a:off x="7069130" y="2240152"/>
            <a:ext cx="366169" cy="360498"/>
            <a:chOff x="7069130" y="2424800"/>
            <a:chExt cx="366169" cy="360498"/>
          </a:xfrm>
        </p:grpSpPr>
        <p:sp>
          <p:nvSpPr>
            <p:cNvPr id="15030" name="Google Shape;15030;p83"/>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3"/>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3"/>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3"/>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3"/>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3"/>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3"/>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3"/>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3"/>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3"/>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3"/>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3"/>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3"/>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3"/>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3"/>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3"/>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3"/>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3"/>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3"/>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3"/>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0" name="Google Shape;15050;p83"/>
          <p:cNvGrpSpPr/>
          <p:nvPr/>
        </p:nvGrpSpPr>
        <p:grpSpPr>
          <a:xfrm>
            <a:off x="4885655" y="2240073"/>
            <a:ext cx="281473" cy="360629"/>
            <a:chOff x="4885655" y="2424721"/>
            <a:chExt cx="281473" cy="360629"/>
          </a:xfrm>
        </p:grpSpPr>
        <p:sp>
          <p:nvSpPr>
            <p:cNvPr id="15051" name="Google Shape;15051;p83"/>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3"/>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3"/>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3"/>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3"/>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3"/>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3"/>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3"/>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3"/>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3"/>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3"/>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2" name="Google Shape;15062;p83"/>
          <p:cNvGrpSpPr/>
          <p:nvPr/>
        </p:nvGrpSpPr>
        <p:grpSpPr>
          <a:xfrm>
            <a:off x="6625609" y="2262129"/>
            <a:ext cx="364130" cy="316726"/>
            <a:chOff x="6625609" y="2446777"/>
            <a:chExt cx="364130" cy="316726"/>
          </a:xfrm>
        </p:grpSpPr>
        <p:sp>
          <p:nvSpPr>
            <p:cNvPr id="15063" name="Google Shape;15063;p83"/>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3"/>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3"/>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3"/>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3"/>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3"/>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3"/>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3"/>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3"/>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3"/>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3"/>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3"/>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5" name="Google Shape;15075;p83"/>
          <p:cNvGrpSpPr/>
          <p:nvPr/>
        </p:nvGrpSpPr>
        <p:grpSpPr>
          <a:xfrm>
            <a:off x="5757644" y="1827703"/>
            <a:ext cx="360629" cy="298825"/>
            <a:chOff x="5757644" y="2012350"/>
            <a:chExt cx="360629" cy="298825"/>
          </a:xfrm>
        </p:grpSpPr>
        <p:sp>
          <p:nvSpPr>
            <p:cNvPr id="15076" name="Google Shape;15076;p83"/>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3"/>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3"/>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3"/>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3"/>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3"/>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3"/>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3"/>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3"/>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3"/>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3"/>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3"/>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3"/>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3"/>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3"/>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3"/>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3"/>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3"/>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3"/>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3"/>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3"/>
            <p:cNvSpPr/>
            <p:nvPr/>
          </p:nvSpPr>
          <p:spPr>
            <a:xfrm>
              <a:off x="5757644" y="2292308"/>
              <a:ext cx="360629"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3"/>
            <p:cNvSpPr/>
            <p:nvPr/>
          </p:nvSpPr>
          <p:spPr>
            <a:xfrm>
              <a:off x="5757644" y="2292308"/>
              <a:ext cx="360629"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8" name="Google Shape;15098;p83"/>
          <p:cNvGrpSpPr/>
          <p:nvPr/>
        </p:nvGrpSpPr>
        <p:grpSpPr>
          <a:xfrm>
            <a:off x="5317625" y="1798826"/>
            <a:ext cx="360628" cy="356839"/>
            <a:chOff x="5317625" y="1983474"/>
            <a:chExt cx="360628" cy="356839"/>
          </a:xfrm>
        </p:grpSpPr>
        <p:sp>
          <p:nvSpPr>
            <p:cNvPr id="15099" name="Google Shape;15099;p83"/>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3"/>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3"/>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3"/>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3"/>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3"/>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3"/>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3"/>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3"/>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3"/>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3"/>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3"/>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3"/>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3"/>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83"/>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83"/>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3"/>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3"/>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3"/>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8" name="Google Shape;15118;p83"/>
          <p:cNvGrpSpPr/>
          <p:nvPr/>
        </p:nvGrpSpPr>
        <p:grpSpPr>
          <a:xfrm>
            <a:off x="6181827" y="2279037"/>
            <a:ext cx="360628" cy="282989"/>
            <a:chOff x="6181827" y="2463685"/>
            <a:chExt cx="360628" cy="282989"/>
          </a:xfrm>
        </p:grpSpPr>
        <p:sp>
          <p:nvSpPr>
            <p:cNvPr id="15119" name="Google Shape;15119;p83"/>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3"/>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3"/>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3"/>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3"/>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3"/>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3"/>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3"/>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3"/>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3"/>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3"/>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0" name="Google Shape;15130;p83"/>
          <p:cNvGrpSpPr/>
          <p:nvPr/>
        </p:nvGrpSpPr>
        <p:grpSpPr>
          <a:xfrm>
            <a:off x="5346292" y="3156044"/>
            <a:ext cx="291247" cy="360629"/>
            <a:chOff x="5346292" y="3340691"/>
            <a:chExt cx="291247" cy="360628"/>
          </a:xfrm>
        </p:grpSpPr>
        <p:sp>
          <p:nvSpPr>
            <p:cNvPr id="15131" name="Google Shape;15131;p83"/>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3"/>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3"/>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3"/>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3"/>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3"/>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3"/>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3"/>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3"/>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3"/>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3"/>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3"/>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3"/>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3"/>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3"/>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3"/>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3"/>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3"/>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83"/>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3"/>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3"/>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3"/>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3"/>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3"/>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3"/>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6" name="Google Shape;15156;p83"/>
          <p:cNvGrpSpPr/>
          <p:nvPr/>
        </p:nvGrpSpPr>
        <p:grpSpPr>
          <a:xfrm>
            <a:off x="7969264" y="1797049"/>
            <a:ext cx="337763" cy="360393"/>
            <a:chOff x="7969264" y="1981697"/>
            <a:chExt cx="337763" cy="360393"/>
          </a:xfrm>
        </p:grpSpPr>
        <p:sp>
          <p:nvSpPr>
            <p:cNvPr id="15157" name="Google Shape;15157;p83"/>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3"/>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3"/>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3"/>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3"/>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83"/>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3"/>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3"/>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3"/>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3"/>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3"/>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3"/>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3"/>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3"/>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3"/>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83"/>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3"/>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3"/>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5" name="Google Shape;15175;p83"/>
          <p:cNvGrpSpPr/>
          <p:nvPr/>
        </p:nvGrpSpPr>
        <p:grpSpPr>
          <a:xfrm>
            <a:off x="5736032" y="2245352"/>
            <a:ext cx="360890" cy="350332"/>
            <a:chOff x="5736032" y="2430000"/>
            <a:chExt cx="360890" cy="350332"/>
          </a:xfrm>
        </p:grpSpPr>
        <p:sp>
          <p:nvSpPr>
            <p:cNvPr id="15176" name="Google Shape;15176;p83"/>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3"/>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3"/>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3"/>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3"/>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3"/>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3"/>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3"/>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3"/>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83"/>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83"/>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3"/>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3"/>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3"/>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3"/>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3"/>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3"/>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3" name="Google Shape;15193;p83"/>
          <p:cNvGrpSpPr/>
          <p:nvPr/>
        </p:nvGrpSpPr>
        <p:grpSpPr>
          <a:xfrm>
            <a:off x="4877867" y="1811344"/>
            <a:ext cx="360628" cy="331778"/>
            <a:chOff x="4877867" y="1995991"/>
            <a:chExt cx="360628" cy="331778"/>
          </a:xfrm>
        </p:grpSpPr>
        <p:sp>
          <p:nvSpPr>
            <p:cNvPr id="15194" name="Google Shape;15194;p83"/>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3"/>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3"/>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3"/>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3"/>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3"/>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3"/>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3"/>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3"/>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3"/>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3"/>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3"/>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3"/>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3"/>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83"/>
          <p:cNvGrpSpPr/>
          <p:nvPr/>
        </p:nvGrpSpPr>
        <p:grpSpPr>
          <a:xfrm>
            <a:off x="7050889" y="2728856"/>
            <a:ext cx="363529" cy="339513"/>
            <a:chOff x="7050889" y="2913503"/>
            <a:chExt cx="363529" cy="339513"/>
          </a:xfrm>
        </p:grpSpPr>
        <p:sp>
          <p:nvSpPr>
            <p:cNvPr id="15209" name="Google Shape;15209;p83"/>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3"/>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3"/>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3"/>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3"/>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3"/>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3"/>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3"/>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3"/>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8" name="Google Shape;15218;p83"/>
          <p:cNvGrpSpPr/>
          <p:nvPr/>
        </p:nvGrpSpPr>
        <p:grpSpPr>
          <a:xfrm>
            <a:off x="7510900" y="1796814"/>
            <a:ext cx="372937" cy="360629"/>
            <a:chOff x="7510900" y="1981462"/>
            <a:chExt cx="372937" cy="360629"/>
          </a:xfrm>
        </p:grpSpPr>
        <p:sp>
          <p:nvSpPr>
            <p:cNvPr id="15219" name="Google Shape;15219;p83"/>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3"/>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3"/>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3"/>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3"/>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3"/>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3"/>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3"/>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3"/>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3"/>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3"/>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3"/>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3"/>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3"/>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3"/>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3"/>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5" name="Google Shape;15235;p83"/>
          <p:cNvGrpSpPr/>
          <p:nvPr/>
        </p:nvGrpSpPr>
        <p:grpSpPr>
          <a:xfrm>
            <a:off x="6599476" y="2733612"/>
            <a:ext cx="360629" cy="329975"/>
            <a:chOff x="6599476" y="2918260"/>
            <a:chExt cx="360629" cy="329975"/>
          </a:xfrm>
        </p:grpSpPr>
        <p:sp>
          <p:nvSpPr>
            <p:cNvPr id="15236" name="Google Shape;15236;p83"/>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3"/>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3"/>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3"/>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3"/>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3"/>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3"/>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3"/>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3"/>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3"/>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3"/>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3"/>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3"/>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3"/>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3"/>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3"/>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3"/>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3"/>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3"/>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3"/>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3"/>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3"/>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3"/>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3"/>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3"/>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83"/>
          <p:cNvGrpSpPr/>
          <p:nvPr/>
        </p:nvGrpSpPr>
        <p:grpSpPr>
          <a:xfrm>
            <a:off x="5290499" y="2296886"/>
            <a:ext cx="360628" cy="247292"/>
            <a:chOff x="5290499" y="2481533"/>
            <a:chExt cx="360628" cy="247292"/>
          </a:xfrm>
        </p:grpSpPr>
        <p:sp>
          <p:nvSpPr>
            <p:cNvPr id="15262" name="Google Shape;15262;p83"/>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3"/>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3"/>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3"/>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83"/>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3"/>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3"/>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3"/>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3"/>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3"/>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3"/>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3"/>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3"/>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3"/>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3"/>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3"/>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3"/>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3"/>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3"/>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3"/>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3"/>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3"/>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3"/>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3"/>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3"/>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3"/>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3"/>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83"/>
          <p:cNvGrpSpPr/>
          <p:nvPr/>
        </p:nvGrpSpPr>
        <p:grpSpPr>
          <a:xfrm>
            <a:off x="6201923" y="1796866"/>
            <a:ext cx="351325" cy="360576"/>
            <a:chOff x="6201923" y="1981514"/>
            <a:chExt cx="351325" cy="360576"/>
          </a:xfrm>
        </p:grpSpPr>
        <p:sp>
          <p:nvSpPr>
            <p:cNvPr id="15290" name="Google Shape;15290;p83"/>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3"/>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3"/>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3"/>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3"/>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3"/>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3"/>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7" name="Google Shape;15297;p83"/>
          <p:cNvGrpSpPr/>
          <p:nvPr/>
        </p:nvGrpSpPr>
        <p:grpSpPr>
          <a:xfrm>
            <a:off x="4894461" y="3156044"/>
            <a:ext cx="312884" cy="360785"/>
            <a:chOff x="4894461" y="3340691"/>
            <a:chExt cx="312884" cy="360785"/>
          </a:xfrm>
        </p:grpSpPr>
        <p:sp>
          <p:nvSpPr>
            <p:cNvPr id="15298" name="Google Shape;15298;p83"/>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3"/>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3"/>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3"/>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3"/>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3"/>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83"/>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83"/>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3"/>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3"/>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3"/>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3"/>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3"/>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3"/>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3"/>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4" name="Google Shape;15314;p83"/>
          <p:cNvGrpSpPr/>
          <p:nvPr/>
        </p:nvGrpSpPr>
        <p:grpSpPr>
          <a:xfrm>
            <a:off x="5339237" y="1316603"/>
            <a:ext cx="245541" cy="360629"/>
            <a:chOff x="5339237" y="1501251"/>
            <a:chExt cx="245541" cy="360629"/>
          </a:xfrm>
        </p:grpSpPr>
        <p:sp>
          <p:nvSpPr>
            <p:cNvPr id="15315" name="Google Shape;15315;p83"/>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3"/>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3"/>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3"/>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3"/>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3"/>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3"/>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3"/>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3"/>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3"/>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3"/>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3"/>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3"/>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3"/>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3"/>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3"/>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3"/>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3"/>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3"/>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3"/>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3"/>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3"/>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3"/>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3"/>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3"/>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3"/>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3"/>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3"/>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3"/>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3"/>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3"/>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3"/>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3"/>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3"/>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3"/>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3"/>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3"/>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3"/>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3"/>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83"/>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3"/>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7" name="Google Shape;15357;p83"/>
          <p:cNvGrpSpPr/>
          <p:nvPr/>
        </p:nvGrpSpPr>
        <p:grpSpPr>
          <a:xfrm>
            <a:off x="7959464" y="2289568"/>
            <a:ext cx="370428" cy="261926"/>
            <a:chOff x="7959464" y="2474216"/>
            <a:chExt cx="370428" cy="261926"/>
          </a:xfrm>
        </p:grpSpPr>
        <p:sp>
          <p:nvSpPr>
            <p:cNvPr id="15358" name="Google Shape;15358;p83"/>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3"/>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3"/>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3"/>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3"/>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3"/>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3"/>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3"/>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3"/>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3"/>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3"/>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3"/>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0" name="Google Shape;15370;p83"/>
          <p:cNvGrpSpPr/>
          <p:nvPr/>
        </p:nvGrpSpPr>
        <p:grpSpPr>
          <a:xfrm>
            <a:off x="7518687" y="2273262"/>
            <a:ext cx="360629" cy="294461"/>
            <a:chOff x="7518687" y="2457909"/>
            <a:chExt cx="360629" cy="294461"/>
          </a:xfrm>
        </p:grpSpPr>
        <p:sp>
          <p:nvSpPr>
            <p:cNvPr id="15371" name="Google Shape;15371;p83"/>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3"/>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3"/>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3"/>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3"/>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3"/>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3"/>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3"/>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3"/>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3"/>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3"/>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3"/>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3"/>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3"/>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3"/>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3"/>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3"/>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3"/>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3"/>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0" name="Google Shape;15390;p83"/>
          <p:cNvGrpSpPr/>
          <p:nvPr/>
        </p:nvGrpSpPr>
        <p:grpSpPr>
          <a:xfrm>
            <a:off x="7086220" y="1796919"/>
            <a:ext cx="343799" cy="360524"/>
            <a:chOff x="7086220" y="1981566"/>
            <a:chExt cx="343799" cy="360524"/>
          </a:xfrm>
        </p:grpSpPr>
        <p:sp>
          <p:nvSpPr>
            <p:cNvPr id="15391" name="Google Shape;15391;p83"/>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3"/>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3"/>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3"/>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3"/>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3"/>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3"/>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3"/>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3"/>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3"/>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3"/>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3"/>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3"/>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3"/>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3"/>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3"/>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7" name="Google Shape;15407;p83"/>
          <p:cNvGrpSpPr/>
          <p:nvPr/>
        </p:nvGrpSpPr>
        <p:grpSpPr>
          <a:xfrm>
            <a:off x="6141112" y="2742915"/>
            <a:ext cx="368416" cy="311369"/>
            <a:chOff x="6141112" y="2927563"/>
            <a:chExt cx="368416" cy="311369"/>
          </a:xfrm>
        </p:grpSpPr>
        <p:sp>
          <p:nvSpPr>
            <p:cNvPr id="15408" name="Google Shape;15408;p83"/>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3"/>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3"/>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3"/>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3"/>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3"/>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3"/>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83"/>
          <p:cNvGrpSpPr/>
          <p:nvPr/>
        </p:nvGrpSpPr>
        <p:grpSpPr>
          <a:xfrm>
            <a:off x="7520699" y="2718298"/>
            <a:ext cx="335489" cy="360629"/>
            <a:chOff x="7520699" y="2902946"/>
            <a:chExt cx="335489" cy="360629"/>
          </a:xfrm>
        </p:grpSpPr>
        <p:sp>
          <p:nvSpPr>
            <p:cNvPr id="15416" name="Google Shape;15416;p83"/>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3"/>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3"/>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3"/>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3"/>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3"/>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3"/>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3"/>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3"/>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3"/>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3"/>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3"/>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3"/>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3"/>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3"/>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1" name="Google Shape;15431;p83"/>
          <p:cNvGrpSpPr/>
          <p:nvPr/>
        </p:nvGrpSpPr>
        <p:grpSpPr>
          <a:xfrm>
            <a:off x="7988340" y="2718298"/>
            <a:ext cx="308886" cy="360628"/>
            <a:chOff x="7988340" y="2902946"/>
            <a:chExt cx="308886" cy="360628"/>
          </a:xfrm>
        </p:grpSpPr>
        <p:sp>
          <p:nvSpPr>
            <p:cNvPr id="15432" name="Google Shape;15432;p83"/>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3"/>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3"/>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3"/>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3"/>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3"/>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3"/>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3"/>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3"/>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3"/>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3"/>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3"/>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3"/>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3"/>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3"/>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3"/>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3"/>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3"/>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3"/>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3"/>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3"/>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3"/>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3"/>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5" name="Google Shape;15455;p83"/>
          <p:cNvGrpSpPr/>
          <p:nvPr/>
        </p:nvGrpSpPr>
        <p:grpSpPr>
          <a:xfrm>
            <a:off x="5690039" y="2718351"/>
            <a:ext cx="362902" cy="360498"/>
            <a:chOff x="5690039" y="2902998"/>
            <a:chExt cx="362902" cy="360498"/>
          </a:xfrm>
        </p:grpSpPr>
        <p:sp>
          <p:nvSpPr>
            <p:cNvPr id="15456" name="Google Shape;15456;p83"/>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3"/>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3"/>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3"/>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3"/>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3"/>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3"/>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3" name="Google Shape;15463;p83"/>
          <p:cNvGrpSpPr/>
          <p:nvPr/>
        </p:nvGrpSpPr>
        <p:grpSpPr>
          <a:xfrm>
            <a:off x="4871935" y="1316342"/>
            <a:ext cx="258503" cy="360890"/>
            <a:chOff x="4871935" y="1500990"/>
            <a:chExt cx="258503" cy="360890"/>
          </a:xfrm>
        </p:grpSpPr>
        <p:sp>
          <p:nvSpPr>
            <p:cNvPr id="15464" name="Google Shape;15464;p83"/>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3"/>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3"/>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3"/>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3"/>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3"/>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3"/>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3"/>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3"/>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3"/>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83"/>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3"/>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8" name="Google Shape;15478;p83"/>
          <p:cNvSpPr/>
          <p:nvPr/>
        </p:nvSpPr>
        <p:spPr>
          <a:xfrm>
            <a:off x="6342646" y="1664375"/>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9" name="Google Shape;15479;p83"/>
          <p:cNvGrpSpPr/>
          <p:nvPr/>
        </p:nvGrpSpPr>
        <p:grpSpPr>
          <a:xfrm>
            <a:off x="6265764" y="1316603"/>
            <a:ext cx="234983" cy="360629"/>
            <a:chOff x="6265764" y="1501251"/>
            <a:chExt cx="234983" cy="360629"/>
          </a:xfrm>
        </p:grpSpPr>
        <p:sp>
          <p:nvSpPr>
            <p:cNvPr id="15480" name="Google Shape;15480;p83"/>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3"/>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3"/>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3"/>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3"/>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3"/>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3"/>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3"/>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3"/>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3"/>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3"/>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2" name="Google Shape;15492;p83"/>
          <p:cNvGrpSpPr/>
          <p:nvPr/>
        </p:nvGrpSpPr>
        <p:grpSpPr>
          <a:xfrm>
            <a:off x="6193639" y="3217351"/>
            <a:ext cx="360628" cy="238250"/>
            <a:chOff x="6193639" y="3401998"/>
            <a:chExt cx="360628" cy="238250"/>
          </a:xfrm>
        </p:grpSpPr>
        <p:sp>
          <p:nvSpPr>
            <p:cNvPr id="15493" name="Google Shape;15493;p83"/>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3"/>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3"/>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3"/>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3"/>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3"/>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3"/>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3"/>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3"/>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3"/>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3"/>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4" name="Google Shape;15504;p83"/>
          <p:cNvGrpSpPr/>
          <p:nvPr/>
        </p:nvGrpSpPr>
        <p:grpSpPr>
          <a:xfrm>
            <a:off x="5801625" y="1316603"/>
            <a:ext cx="246037" cy="360629"/>
            <a:chOff x="5801625" y="1501251"/>
            <a:chExt cx="246037" cy="360629"/>
          </a:xfrm>
        </p:grpSpPr>
        <p:sp>
          <p:nvSpPr>
            <p:cNvPr id="15505" name="Google Shape;15505;p83"/>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3"/>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3"/>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3"/>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3"/>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3"/>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3"/>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3"/>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3"/>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3"/>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3"/>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3"/>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3"/>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3"/>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3"/>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3"/>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3"/>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3"/>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3"/>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4" name="Google Shape;15524;p83"/>
          <p:cNvGrpSpPr/>
          <p:nvPr/>
        </p:nvGrpSpPr>
        <p:grpSpPr>
          <a:xfrm>
            <a:off x="6641680" y="1796814"/>
            <a:ext cx="352083" cy="360864"/>
            <a:chOff x="6641680" y="1981462"/>
            <a:chExt cx="352083" cy="360864"/>
          </a:xfrm>
        </p:grpSpPr>
        <p:sp>
          <p:nvSpPr>
            <p:cNvPr id="15525" name="Google Shape;15525;p83"/>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3"/>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3"/>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3"/>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3"/>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3"/>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3"/>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3"/>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3"/>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3"/>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3"/>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3"/>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3"/>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3"/>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3"/>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3"/>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3"/>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3"/>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3"/>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3"/>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3"/>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3"/>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3"/>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3"/>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3"/>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3"/>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3"/>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3"/>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3" name="Google Shape;15553;p83"/>
          <p:cNvGrpSpPr/>
          <p:nvPr/>
        </p:nvGrpSpPr>
        <p:grpSpPr>
          <a:xfrm>
            <a:off x="7205332" y="1316603"/>
            <a:ext cx="198032" cy="360629"/>
            <a:chOff x="7205332" y="1501251"/>
            <a:chExt cx="198032" cy="360629"/>
          </a:xfrm>
        </p:grpSpPr>
        <p:sp>
          <p:nvSpPr>
            <p:cNvPr id="15554" name="Google Shape;15554;p83"/>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83"/>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3"/>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3"/>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3"/>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3"/>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3"/>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3"/>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3"/>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3"/>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3"/>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3"/>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3"/>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3"/>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3"/>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3"/>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3"/>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3"/>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3"/>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3"/>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4" name="Google Shape;15574;p83"/>
          <p:cNvGrpSpPr/>
          <p:nvPr/>
        </p:nvGrpSpPr>
        <p:grpSpPr>
          <a:xfrm>
            <a:off x="7688313" y="1316603"/>
            <a:ext cx="153058" cy="360628"/>
            <a:chOff x="7688313" y="1501251"/>
            <a:chExt cx="153058" cy="360628"/>
          </a:xfrm>
        </p:grpSpPr>
        <p:sp>
          <p:nvSpPr>
            <p:cNvPr id="15575" name="Google Shape;15575;p83"/>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3"/>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3"/>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3"/>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3"/>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3"/>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3"/>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3"/>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3"/>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3"/>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3"/>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3"/>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3"/>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3"/>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3"/>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3"/>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1" name="Google Shape;15591;p83"/>
          <p:cNvGrpSpPr/>
          <p:nvPr/>
        </p:nvGrpSpPr>
        <p:grpSpPr>
          <a:xfrm>
            <a:off x="8150179" y="1316603"/>
            <a:ext cx="150811" cy="360629"/>
            <a:chOff x="8150179" y="1501251"/>
            <a:chExt cx="150811" cy="360629"/>
          </a:xfrm>
        </p:grpSpPr>
        <p:sp>
          <p:nvSpPr>
            <p:cNvPr id="15592" name="Google Shape;15592;p83"/>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3"/>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3"/>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3"/>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3"/>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3"/>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3"/>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3"/>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3"/>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01" name="Google Shape;15601;p83"/>
          <p:cNvSpPr/>
          <p:nvPr/>
        </p:nvSpPr>
        <p:spPr>
          <a:xfrm>
            <a:off x="4948085" y="2722297"/>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02" name="Google Shape;15602;p83"/>
          <p:cNvGrpSpPr/>
          <p:nvPr/>
        </p:nvGrpSpPr>
        <p:grpSpPr>
          <a:xfrm>
            <a:off x="4877867" y="2718298"/>
            <a:ext cx="170149" cy="360629"/>
            <a:chOff x="4877867" y="2902946"/>
            <a:chExt cx="170149" cy="360629"/>
          </a:xfrm>
        </p:grpSpPr>
        <p:sp>
          <p:nvSpPr>
            <p:cNvPr id="15603" name="Google Shape;15603;p83"/>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3"/>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3"/>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3"/>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3"/>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3"/>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3"/>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3"/>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3"/>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3"/>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3"/>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3"/>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3"/>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83"/>
          <p:cNvGrpSpPr/>
          <p:nvPr/>
        </p:nvGrpSpPr>
        <p:grpSpPr>
          <a:xfrm>
            <a:off x="6741689" y="1316028"/>
            <a:ext cx="207962" cy="361203"/>
            <a:chOff x="6741689" y="1500676"/>
            <a:chExt cx="207962" cy="361203"/>
          </a:xfrm>
        </p:grpSpPr>
        <p:sp>
          <p:nvSpPr>
            <p:cNvPr id="15617" name="Google Shape;15617;p83"/>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83"/>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3"/>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3"/>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3"/>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3"/>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3"/>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3"/>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3"/>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3"/>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3"/>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3"/>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3"/>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3"/>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3"/>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3"/>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3"/>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3"/>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3"/>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6" name="Google Shape;15636;p83"/>
          <p:cNvGrpSpPr/>
          <p:nvPr/>
        </p:nvGrpSpPr>
        <p:grpSpPr>
          <a:xfrm>
            <a:off x="5752627" y="3245757"/>
            <a:ext cx="360628" cy="181464"/>
            <a:chOff x="5752627" y="3430404"/>
            <a:chExt cx="360628" cy="181464"/>
          </a:xfrm>
        </p:grpSpPr>
        <p:sp>
          <p:nvSpPr>
            <p:cNvPr id="15637" name="Google Shape;15637;p83"/>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3"/>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3"/>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3"/>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3"/>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3"/>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3"/>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3"/>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3"/>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3"/>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3"/>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3"/>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3"/>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3"/>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3"/>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3"/>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3"/>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3"/>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3"/>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3"/>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3"/>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3"/>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3"/>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3"/>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3"/>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3"/>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3"/>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3"/>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5" name="Google Shape;15665;p83"/>
          <p:cNvGrpSpPr/>
          <p:nvPr/>
        </p:nvGrpSpPr>
        <p:grpSpPr>
          <a:xfrm>
            <a:off x="5235700" y="2718351"/>
            <a:ext cx="361909" cy="360759"/>
            <a:chOff x="5235700" y="2902998"/>
            <a:chExt cx="361909" cy="360759"/>
          </a:xfrm>
        </p:grpSpPr>
        <p:sp>
          <p:nvSpPr>
            <p:cNvPr id="15666" name="Google Shape;15666;p83"/>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3"/>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3"/>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3"/>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3"/>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3"/>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3"/>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3" name="Google Shape;15673;p83"/>
          <p:cNvGrpSpPr/>
          <p:nvPr/>
        </p:nvGrpSpPr>
        <p:grpSpPr>
          <a:xfrm>
            <a:off x="6634912" y="3210321"/>
            <a:ext cx="360367" cy="252309"/>
            <a:chOff x="6634912" y="3394969"/>
            <a:chExt cx="360367" cy="252309"/>
          </a:xfrm>
        </p:grpSpPr>
        <p:sp>
          <p:nvSpPr>
            <p:cNvPr id="15674" name="Google Shape;15674;p83"/>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3"/>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3"/>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3"/>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3"/>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3"/>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3"/>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3"/>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3"/>
            <p:cNvSpPr/>
            <p:nvPr/>
          </p:nvSpPr>
          <p:spPr>
            <a:xfrm>
              <a:off x="6833414" y="3519594"/>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3"/>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3"/>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3"/>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3"/>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7" name="Google Shape;15687;p83"/>
          <p:cNvGrpSpPr/>
          <p:nvPr/>
        </p:nvGrpSpPr>
        <p:grpSpPr>
          <a:xfrm>
            <a:off x="7059330" y="3156148"/>
            <a:ext cx="377170" cy="360655"/>
            <a:chOff x="7059330" y="3340796"/>
            <a:chExt cx="377170" cy="360655"/>
          </a:xfrm>
        </p:grpSpPr>
        <p:sp>
          <p:nvSpPr>
            <p:cNvPr id="15688" name="Google Shape;15688;p83"/>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3"/>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3"/>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3"/>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3"/>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3"/>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3"/>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3"/>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3"/>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3"/>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3"/>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3"/>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0" name="Google Shape;15700;p83"/>
          <p:cNvGrpSpPr/>
          <p:nvPr/>
        </p:nvGrpSpPr>
        <p:grpSpPr>
          <a:xfrm>
            <a:off x="7957948" y="3190983"/>
            <a:ext cx="360629" cy="291012"/>
            <a:chOff x="7957948" y="3375631"/>
            <a:chExt cx="360629" cy="291012"/>
          </a:xfrm>
        </p:grpSpPr>
        <p:sp>
          <p:nvSpPr>
            <p:cNvPr id="15701" name="Google Shape;15701;p83"/>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3"/>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3"/>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3"/>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3"/>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3"/>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3"/>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3"/>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83"/>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3"/>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3"/>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3"/>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3"/>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3"/>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3"/>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3"/>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3"/>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3"/>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9" name="Google Shape;15719;p83"/>
          <p:cNvGrpSpPr/>
          <p:nvPr/>
        </p:nvGrpSpPr>
        <p:grpSpPr>
          <a:xfrm>
            <a:off x="6198656" y="3683241"/>
            <a:ext cx="347562" cy="227954"/>
            <a:chOff x="6198656" y="3867888"/>
            <a:chExt cx="347562" cy="227954"/>
          </a:xfrm>
        </p:grpSpPr>
        <p:sp>
          <p:nvSpPr>
            <p:cNvPr id="15720" name="Google Shape;15720;p83"/>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3"/>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3"/>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3"/>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3"/>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3"/>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3"/>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3"/>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3"/>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3"/>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3"/>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1" name="Google Shape;15731;p83"/>
          <p:cNvGrpSpPr/>
          <p:nvPr/>
        </p:nvGrpSpPr>
        <p:grpSpPr>
          <a:xfrm>
            <a:off x="5706895" y="3634504"/>
            <a:ext cx="349392" cy="325454"/>
            <a:chOff x="5706895" y="3819151"/>
            <a:chExt cx="349392" cy="325454"/>
          </a:xfrm>
        </p:grpSpPr>
        <p:sp>
          <p:nvSpPr>
            <p:cNvPr id="15732" name="Google Shape;15732;p83"/>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3"/>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3"/>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3"/>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3"/>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3"/>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3"/>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3"/>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3"/>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3"/>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3"/>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3"/>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3"/>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3"/>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3"/>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7" name="Google Shape;15747;p83"/>
          <p:cNvGrpSpPr/>
          <p:nvPr/>
        </p:nvGrpSpPr>
        <p:grpSpPr>
          <a:xfrm>
            <a:off x="7648618" y="3156096"/>
            <a:ext cx="97265" cy="360393"/>
            <a:chOff x="7648618" y="3340744"/>
            <a:chExt cx="97265" cy="360393"/>
          </a:xfrm>
        </p:grpSpPr>
        <p:sp>
          <p:nvSpPr>
            <p:cNvPr id="15748" name="Google Shape;15748;p83"/>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3"/>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3"/>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1" name="Google Shape;15751;p83"/>
          <p:cNvGrpSpPr/>
          <p:nvPr/>
        </p:nvGrpSpPr>
        <p:grpSpPr>
          <a:xfrm>
            <a:off x="7164356" y="3606019"/>
            <a:ext cx="385507" cy="382501"/>
            <a:chOff x="7164356" y="3790667"/>
            <a:chExt cx="385507" cy="382501"/>
          </a:xfrm>
        </p:grpSpPr>
        <p:sp>
          <p:nvSpPr>
            <p:cNvPr id="15752" name="Google Shape;15752;p83"/>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3"/>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3"/>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3"/>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3"/>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3"/>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3"/>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3"/>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3"/>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3"/>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3"/>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3"/>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3"/>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3"/>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3"/>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3"/>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3"/>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3"/>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3"/>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3"/>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3"/>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3"/>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3"/>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3"/>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6" name="Google Shape;15776;p83"/>
          <p:cNvGrpSpPr/>
          <p:nvPr/>
        </p:nvGrpSpPr>
        <p:grpSpPr>
          <a:xfrm>
            <a:off x="6670400" y="3641821"/>
            <a:ext cx="387911" cy="310846"/>
            <a:chOff x="6670400" y="3826468"/>
            <a:chExt cx="387911" cy="310846"/>
          </a:xfrm>
        </p:grpSpPr>
        <p:sp>
          <p:nvSpPr>
            <p:cNvPr id="15777" name="Google Shape;15777;p83"/>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3"/>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3"/>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3"/>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3"/>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3"/>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3"/>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3"/>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3"/>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3"/>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3"/>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3"/>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3"/>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3"/>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3"/>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3"/>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3"/>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3"/>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5" name="Google Shape;15795;p83"/>
          <p:cNvGrpSpPr/>
          <p:nvPr/>
        </p:nvGrpSpPr>
        <p:grpSpPr>
          <a:xfrm>
            <a:off x="7662181" y="3618798"/>
            <a:ext cx="302823" cy="360498"/>
            <a:chOff x="7662181" y="3803446"/>
            <a:chExt cx="302823" cy="360498"/>
          </a:xfrm>
        </p:grpSpPr>
        <p:sp>
          <p:nvSpPr>
            <p:cNvPr id="15796" name="Google Shape;15796;p83"/>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3"/>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3"/>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3"/>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3"/>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3"/>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3"/>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3"/>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3"/>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3"/>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6" name="Google Shape;15806;p83"/>
          <p:cNvGrpSpPr/>
          <p:nvPr/>
        </p:nvGrpSpPr>
        <p:grpSpPr>
          <a:xfrm>
            <a:off x="5206562" y="3619347"/>
            <a:ext cx="363895" cy="355663"/>
            <a:chOff x="5206562" y="3803994"/>
            <a:chExt cx="363895" cy="355663"/>
          </a:xfrm>
        </p:grpSpPr>
        <p:sp>
          <p:nvSpPr>
            <p:cNvPr id="15807" name="Google Shape;15807;p83"/>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3"/>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3"/>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3"/>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3"/>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3"/>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3"/>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3"/>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3"/>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3"/>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3"/>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3"/>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3"/>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3"/>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1" name="Google Shape;15821;p83"/>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5822" name="Google Shape;15822;p83"/>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826" name="Shape 15826"/>
        <p:cNvGrpSpPr/>
        <p:nvPr/>
      </p:nvGrpSpPr>
      <p:grpSpPr>
        <a:xfrm>
          <a:off x="0" y="0"/>
          <a:ext cx="0" cy="0"/>
          <a:chOff x="0" y="0"/>
          <a:chExt cx="0" cy="0"/>
        </a:xfrm>
      </p:grpSpPr>
      <p:grpSp>
        <p:nvGrpSpPr>
          <p:cNvPr id="15827" name="Google Shape;15827;p84"/>
          <p:cNvGrpSpPr/>
          <p:nvPr/>
        </p:nvGrpSpPr>
        <p:grpSpPr>
          <a:xfrm>
            <a:off x="4682526" y="1512217"/>
            <a:ext cx="369948" cy="370132"/>
            <a:chOff x="4682526" y="1512217"/>
            <a:chExt cx="369948" cy="370132"/>
          </a:xfrm>
        </p:grpSpPr>
        <p:sp>
          <p:nvSpPr>
            <p:cNvPr id="15828" name="Google Shape;15828;p84"/>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4"/>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4"/>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4"/>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4"/>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4"/>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4"/>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4"/>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4"/>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84"/>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84"/>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4"/>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4"/>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4"/>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4"/>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3" name="Google Shape;15843;p84"/>
          <p:cNvGrpSpPr/>
          <p:nvPr/>
        </p:nvGrpSpPr>
        <p:grpSpPr>
          <a:xfrm>
            <a:off x="3592433" y="1980212"/>
            <a:ext cx="381542" cy="370079"/>
            <a:chOff x="3592433" y="1980212"/>
            <a:chExt cx="381542" cy="370079"/>
          </a:xfrm>
        </p:grpSpPr>
        <p:sp>
          <p:nvSpPr>
            <p:cNvPr id="15844" name="Google Shape;15844;p84"/>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4"/>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4"/>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4"/>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4"/>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4"/>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4"/>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4"/>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4"/>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4"/>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4"/>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4"/>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84"/>
          <p:cNvGrpSpPr/>
          <p:nvPr/>
        </p:nvGrpSpPr>
        <p:grpSpPr>
          <a:xfrm>
            <a:off x="1398582" y="2973490"/>
            <a:ext cx="371391" cy="235126"/>
            <a:chOff x="1398582" y="2973490"/>
            <a:chExt cx="371391" cy="235126"/>
          </a:xfrm>
        </p:grpSpPr>
        <p:sp>
          <p:nvSpPr>
            <p:cNvPr id="15857" name="Google Shape;15857;p84"/>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4"/>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4"/>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4"/>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4"/>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4"/>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4"/>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4"/>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4"/>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4"/>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4"/>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4"/>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4"/>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4"/>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4"/>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2" name="Google Shape;15872;p84"/>
          <p:cNvGrpSpPr/>
          <p:nvPr/>
        </p:nvGrpSpPr>
        <p:grpSpPr>
          <a:xfrm>
            <a:off x="850795" y="1512217"/>
            <a:ext cx="370132" cy="370132"/>
            <a:chOff x="850795" y="1512217"/>
            <a:chExt cx="370132" cy="370132"/>
          </a:xfrm>
        </p:grpSpPr>
        <p:sp>
          <p:nvSpPr>
            <p:cNvPr id="15873" name="Google Shape;15873;p84"/>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4"/>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4"/>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4"/>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4"/>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4"/>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4"/>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4"/>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4"/>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4"/>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4"/>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4"/>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4"/>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4"/>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4"/>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4"/>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4"/>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4"/>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1" name="Google Shape;15891;p84"/>
          <p:cNvGrpSpPr/>
          <p:nvPr/>
        </p:nvGrpSpPr>
        <p:grpSpPr>
          <a:xfrm>
            <a:off x="8038497" y="2906079"/>
            <a:ext cx="236568" cy="370105"/>
            <a:chOff x="8038497" y="2906079"/>
            <a:chExt cx="236568" cy="370105"/>
          </a:xfrm>
        </p:grpSpPr>
        <p:sp>
          <p:nvSpPr>
            <p:cNvPr id="15892" name="Google Shape;15892;p84"/>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4"/>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4"/>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4"/>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4"/>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4"/>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4"/>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9" name="Google Shape;15899;p84"/>
          <p:cNvGrpSpPr/>
          <p:nvPr/>
        </p:nvGrpSpPr>
        <p:grpSpPr>
          <a:xfrm>
            <a:off x="6324130" y="1566303"/>
            <a:ext cx="370630" cy="261802"/>
            <a:chOff x="6324130" y="1566303"/>
            <a:chExt cx="370630" cy="261802"/>
          </a:xfrm>
        </p:grpSpPr>
        <p:sp>
          <p:nvSpPr>
            <p:cNvPr id="15900" name="Google Shape;15900;p84"/>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4"/>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4"/>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4"/>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4"/>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4"/>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4"/>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4"/>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4"/>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4"/>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4"/>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4"/>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4"/>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4"/>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84"/>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4"/>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4"/>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7" name="Google Shape;15917;p84"/>
          <p:cNvGrpSpPr/>
          <p:nvPr/>
        </p:nvGrpSpPr>
        <p:grpSpPr>
          <a:xfrm>
            <a:off x="5232280" y="2026587"/>
            <a:ext cx="370840" cy="353213"/>
            <a:chOff x="5232280" y="2026587"/>
            <a:chExt cx="370840" cy="353213"/>
          </a:xfrm>
        </p:grpSpPr>
        <p:sp>
          <p:nvSpPr>
            <p:cNvPr id="15918" name="Google Shape;15918;p84"/>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4"/>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4"/>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4"/>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4"/>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4"/>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4"/>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4"/>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4"/>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4"/>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8" name="Google Shape;15928;p84"/>
          <p:cNvGrpSpPr/>
          <p:nvPr/>
        </p:nvGrpSpPr>
        <p:grpSpPr>
          <a:xfrm>
            <a:off x="7968961" y="2435329"/>
            <a:ext cx="379548" cy="365331"/>
            <a:chOff x="7968961" y="2435329"/>
            <a:chExt cx="379548" cy="365331"/>
          </a:xfrm>
        </p:grpSpPr>
        <p:sp>
          <p:nvSpPr>
            <p:cNvPr id="15929" name="Google Shape;15929;p84"/>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4"/>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4"/>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4"/>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4"/>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4"/>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5" name="Google Shape;15935;p84"/>
          <p:cNvGrpSpPr/>
          <p:nvPr/>
        </p:nvGrpSpPr>
        <p:grpSpPr>
          <a:xfrm>
            <a:off x="4136679" y="2115323"/>
            <a:ext cx="373305" cy="223217"/>
            <a:chOff x="4136679" y="2115323"/>
            <a:chExt cx="373305" cy="223217"/>
          </a:xfrm>
        </p:grpSpPr>
        <p:sp>
          <p:nvSpPr>
            <p:cNvPr id="15936" name="Google Shape;15936;p84"/>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4"/>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4"/>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4"/>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4"/>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4"/>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4"/>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4"/>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4"/>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4"/>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6" name="Google Shape;15946;p84"/>
          <p:cNvGrpSpPr/>
          <p:nvPr/>
        </p:nvGrpSpPr>
        <p:grpSpPr>
          <a:xfrm>
            <a:off x="7423823" y="2464077"/>
            <a:ext cx="372046" cy="307730"/>
            <a:chOff x="7423823" y="2464077"/>
            <a:chExt cx="372046" cy="307730"/>
          </a:xfrm>
        </p:grpSpPr>
        <p:sp>
          <p:nvSpPr>
            <p:cNvPr id="15947" name="Google Shape;15947;p84"/>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4"/>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4"/>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4"/>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4"/>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4"/>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4"/>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4"/>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4"/>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4"/>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4"/>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84"/>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4"/>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0" name="Google Shape;15960;p84"/>
          <p:cNvGrpSpPr/>
          <p:nvPr/>
        </p:nvGrpSpPr>
        <p:grpSpPr>
          <a:xfrm>
            <a:off x="3882511" y="3365156"/>
            <a:ext cx="295061" cy="370263"/>
            <a:chOff x="3882511" y="3365156"/>
            <a:chExt cx="295061" cy="370263"/>
          </a:xfrm>
        </p:grpSpPr>
        <p:sp>
          <p:nvSpPr>
            <p:cNvPr id="15961" name="Google Shape;15961;p84"/>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4"/>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4"/>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4"/>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4"/>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6" name="Google Shape;15966;p84"/>
          <p:cNvGrpSpPr/>
          <p:nvPr/>
        </p:nvGrpSpPr>
        <p:grpSpPr>
          <a:xfrm>
            <a:off x="5229788" y="1512217"/>
            <a:ext cx="370132" cy="370132"/>
            <a:chOff x="5229788" y="1512217"/>
            <a:chExt cx="370132" cy="370132"/>
          </a:xfrm>
        </p:grpSpPr>
        <p:sp>
          <p:nvSpPr>
            <p:cNvPr id="15967" name="Google Shape;15967;p84"/>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4"/>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4"/>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4"/>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4"/>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4"/>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4"/>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4"/>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4"/>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4"/>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4"/>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4"/>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4"/>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4"/>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4"/>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4"/>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4"/>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4" name="Google Shape;15984;p84"/>
          <p:cNvGrpSpPr/>
          <p:nvPr/>
        </p:nvGrpSpPr>
        <p:grpSpPr>
          <a:xfrm>
            <a:off x="6041869" y="3365392"/>
            <a:ext cx="373882" cy="370053"/>
            <a:chOff x="6041869" y="3365392"/>
            <a:chExt cx="373882" cy="370053"/>
          </a:xfrm>
        </p:grpSpPr>
        <p:sp>
          <p:nvSpPr>
            <p:cNvPr id="15985" name="Google Shape;15985;p84"/>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4"/>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4"/>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4"/>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4"/>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4"/>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4"/>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4"/>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4"/>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4"/>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5" name="Google Shape;15995;p84"/>
          <p:cNvGrpSpPr/>
          <p:nvPr/>
        </p:nvGrpSpPr>
        <p:grpSpPr>
          <a:xfrm>
            <a:off x="4684309" y="2087493"/>
            <a:ext cx="374748" cy="279140"/>
            <a:chOff x="4684309" y="2087493"/>
            <a:chExt cx="374748" cy="279140"/>
          </a:xfrm>
        </p:grpSpPr>
        <p:sp>
          <p:nvSpPr>
            <p:cNvPr id="15996" name="Google Shape;15996;p84"/>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4"/>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4"/>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4"/>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4"/>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4"/>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4"/>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4"/>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4"/>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4"/>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4"/>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4"/>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8" name="Google Shape;16008;p84"/>
          <p:cNvGrpSpPr/>
          <p:nvPr/>
        </p:nvGrpSpPr>
        <p:grpSpPr>
          <a:xfrm>
            <a:off x="7521110" y="2906131"/>
            <a:ext cx="175400" cy="370053"/>
            <a:chOff x="7521110" y="2906131"/>
            <a:chExt cx="175400" cy="370053"/>
          </a:xfrm>
        </p:grpSpPr>
        <p:sp>
          <p:nvSpPr>
            <p:cNvPr id="16009" name="Google Shape;16009;p84"/>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4"/>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4"/>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4"/>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4"/>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4"/>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4"/>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4"/>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4"/>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8" name="Google Shape;16018;p84"/>
          <p:cNvGrpSpPr/>
          <p:nvPr/>
        </p:nvGrpSpPr>
        <p:grpSpPr>
          <a:xfrm>
            <a:off x="3586925" y="1523286"/>
            <a:ext cx="371023" cy="347915"/>
            <a:chOff x="3586925" y="1523286"/>
            <a:chExt cx="371023" cy="347915"/>
          </a:xfrm>
        </p:grpSpPr>
        <p:sp>
          <p:nvSpPr>
            <p:cNvPr id="16019" name="Google Shape;16019;p84"/>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4"/>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4"/>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4"/>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4"/>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4"/>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4"/>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4"/>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4"/>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4"/>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4"/>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4"/>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4"/>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4"/>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4"/>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4"/>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4"/>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4"/>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84"/>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8" name="Google Shape;16038;p84"/>
          <p:cNvGrpSpPr/>
          <p:nvPr/>
        </p:nvGrpSpPr>
        <p:grpSpPr>
          <a:xfrm>
            <a:off x="6876009" y="2475461"/>
            <a:ext cx="370158" cy="285120"/>
            <a:chOff x="6876009" y="2475461"/>
            <a:chExt cx="370158" cy="285120"/>
          </a:xfrm>
        </p:grpSpPr>
        <p:sp>
          <p:nvSpPr>
            <p:cNvPr id="16039" name="Google Shape;16039;p84"/>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4"/>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4"/>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4"/>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4"/>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4"/>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84"/>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4"/>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4"/>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8" name="Google Shape;16048;p84"/>
          <p:cNvGrpSpPr/>
          <p:nvPr/>
        </p:nvGrpSpPr>
        <p:grpSpPr>
          <a:xfrm>
            <a:off x="6328222" y="2445847"/>
            <a:ext cx="370158" cy="344269"/>
            <a:chOff x="6328222" y="2445847"/>
            <a:chExt cx="370158" cy="344269"/>
          </a:xfrm>
        </p:grpSpPr>
        <p:sp>
          <p:nvSpPr>
            <p:cNvPr id="16049" name="Google Shape;16049;p84"/>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4"/>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4"/>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4"/>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4"/>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4"/>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4"/>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4"/>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7" name="Google Shape;16057;p84"/>
          <p:cNvGrpSpPr/>
          <p:nvPr/>
        </p:nvGrpSpPr>
        <p:grpSpPr>
          <a:xfrm>
            <a:off x="5249540" y="2432942"/>
            <a:ext cx="351639" cy="370184"/>
            <a:chOff x="5249540" y="2432942"/>
            <a:chExt cx="351639" cy="370184"/>
          </a:xfrm>
        </p:grpSpPr>
        <p:sp>
          <p:nvSpPr>
            <p:cNvPr id="16058" name="Google Shape;16058;p84"/>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4"/>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4"/>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4"/>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4"/>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4"/>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4"/>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5" name="Google Shape;16065;p84"/>
          <p:cNvGrpSpPr/>
          <p:nvPr/>
        </p:nvGrpSpPr>
        <p:grpSpPr>
          <a:xfrm>
            <a:off x="4137047" y="2482176"/>
            <a:ext cx="371102" cy="271585"/>
            <a:chOff x="4137047" y="2482176"/>
            <a:chExt cx="371102" cy="271585"/>
          </a:xfrm>
        </p:grpSpPr>
        <p:sp>
          <p:nvSpPr>
            <p:cNvPr id="16066" name="Google Shape;16066;p84"/>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4"/>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4"/>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4"/>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4"/>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4"/>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4"/>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4"/>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84"/>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84"/>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4"/>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84"/>
          <p:cNvGrpSpPr/>
          <p:nvPr/>
        </p:nvGrpSpPr>
        <p:grpSpPr>
          <a:xfrm>
            <a:off x="4686434" y="2432916"/>
            <a:ext cx="367377" cy="370079"/>
            <a:chOff x="4686434" y="2432916"/>
            <a:chExt cx="367377" cy="370079"/>
          </a:xfrm>
        </p:grpSpPr>
        <p:sp>
          <p:nvSpPr>
            <p:cNvPr id="16078" name="Google Shape;16078;p84"/>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4"/>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4"/>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4"/>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4"/>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4"/>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4"/>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4"/>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4"/>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4"/>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4"/>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9" name="Google Shape;16089;p84"/>
          <p:cNvGrpSpPr/>
          <p:nvPr/>
        </p:nvGrpSpPr>
        <p:grpSpPr>
          <a:xfrm>
            <a:off x="6328222" y="2056306"/>
            <a:ext cx="372099" cy="293986"/>
            <a:chOff x="6328222" y="2056306"/>
            <a:chExt cx="372099" cy="293986"/>
          </a:xfrm>
        </p:grpSpPr>
        <p:sp>
          <p:nvSpPr>
            <p:cNvPr id="16090" name="Google Shape;16090;p84"/>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4"/>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4"/>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4"/>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4"/>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4"/>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4"/>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4"/>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4"/>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9" name="Google Shape;16099;p84"/>
          <p:cNvGrpSpPr/>
          <p:nvPr/>
        </p:nvGrpSpPr>
        <p:grpSpPr>
          <a:xfrm>
            <a:off x="5789327" y="2432968"/>
            <a:ext cx="352531" cy="370132"/>
            <a:chOff x="5789327" y="2432968"/>
            <a:chExt cx="352531" cy="370132"/>
          </a:xfrm>
        </p:grpSpPr>
        <p:sp>
          <p:nvSpPr>
            <p:cNvPr id="16100" name="Google Shape;16100;p84"/>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4"/>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4"/>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4"/>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4"/>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4"/>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4"/>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4"/>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84"/>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84"/>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0" name="Google Shape;16110;p84"/>
          <p:cNvGrpSpPr/>
          <p:nvPr/>
        </p:nvGrpSpPr>
        <p:grpSpPr>
          <a:xfrm>
            <a:off x="874612" y="1980134"/>
            <a:ext cx="322314" cy="370158"/>
            <a:chOff x="874612" y="1980134"/>
            <a:chExt cx="322314" cy="370158"/>
          </a:xfrm>
        </p:grpSpPr>
        <p:sp>
          <p:nvSpPr>
            <p:cNvPr id="16111" name="Google Shape;16111;p84"/>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4"/>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4"/>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4"/>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4"/>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4"/>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4"/>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4"/>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4"/>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4"/>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4"/>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4"/>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4"/>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4"/>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4"/>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4"/>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4"/>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8" name="Google Shape;16128;p84"/>
          <p:cNvGrpSpPr/>
          <p:nvPr/>
        </p:nvGrpSpPr>
        <p:grpSpPr>
          <a:xfrm>
            <a:off x="3039662" y="2514780"/>
            <a:ext cx="374223" cy="329764"/>
            <a:chOff x="3039662" y="2514780"/>
            <a:chExt cx="374223" cy="329764"/>
          </a:xfrm>
        </p:grpSpPr>
        <p:sp>
          <p:nvSpPr>
            <p:cNvPr id="16129" name="Google Shape;16129;p84"/>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84"/>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4"/>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4"/>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4"/>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4"/>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4"/>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4"/>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4"/>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4"/>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4"/>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4"/>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4"/>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4"/>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4"/>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4"/>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4"/>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4"/>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7" name="Google Shape;16147;p84"/>
          <p:cNvGrpSpPr/>
          <p:nvPr/>
        </p:nvGrpSpPr>
        <p:grpSpPr>
          <a:xfrm>
            <a:off x="1946369" y="2563122"/>
            <a:ext cx="374066" cy="233395"/>
            <a:chOff x="1946369" y="2563122"/>
            <a:chExt cx="374066" cy="233395"/>
          </a:xfrm>
        </p:grpSpPr>
        <p:sp>
          <p:nvSpPr>
            <p:cNvPr id="16148" name="Google Shape;16148;p84"/>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4"/>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4"/>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84"/>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84"/>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4"/>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4"/>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4"/>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6" name="Google Shape;16156;p84"/>
          <p:cNvGrpSpPr/>
          <p:nvPr/>
        </p:nvGrpSpPr>
        <p:grpSpPr>
          <a:xfrm>
            <a:off x="4135263" y="2906184"/>
            <a:ext cx="374040" cy="370184"/>
            <a:chOff x="4135263" y="2906184"/>
            <a:chExt cx="374040" cy="370184"/>
          </a:xfrm>
        </p:grpSpPr>
        <p:sp>
          <p:nvSpPr>
            <p:cNvPr id="16157" name="Google Shape;16157;p84"/>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4"/>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4"/>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0" name="Google Shape;16160;p84"/>
          <p:cNvGrpSpPr/>
          <p:nvPr/>
        </p:nvGrpSpPr>
        <p:grpSpPr>
          <a:xfrm>
            <a:off x="4683601" y="2906184"/>
            <a:ext cx="372676" cy="370184"/>
            <a:chOff x="4683601" y="2906184"/>
            <a:chExt cx="372676" cy="370184"/>
          </a:xfrm>
        </p:grpSpPr>
        <p:sp>
          <p:nvSpPr>
            <p:cNvPr id="16161" name="Google Shape;16161;p84"/>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4"/>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4"/>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4"/>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4"/>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4"/>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7" name="Google Shape;16167;p84"/>
          <p:cNvGrpSpPr/>
          <p:nvPr/>
        </p:nvGrpSpPr>
        <p:grpSpPr>
          <a:xfrm>
            <a:off x="870808" y="2906053"/>
            <a:ext cx="329134" cy="370132"/>
            <a:chOff x="870808" y="2906053"/>
            <a:chExt cx="329134" cy="370132"/>
          </a:xfrm>
        </p:grpSpPr>
        <p:sp>
          <p:nvSpPr>
            <p:cNvPr id="16168" name="Google Shape;16168;p84"/>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4"/>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4"/>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4"/>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4"/>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4"/>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84"/>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84"/>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4"/>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4"/>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4"/>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4"/>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4"/>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4"/>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4"/>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4"/>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4"/>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4"/>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4"/>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7" name="Google Shape;16187;p84"/>
          <p:cNvGrpSpPr/>
          <p:nvPr/>
        </p:nvGrpSpPr>
        <p:grpSpPr>
          <a:xfrm>
            <a:off x="1943878" y="2909069"/>
            <a:ext cx="374774" cy="364282"/>
            <a:chOff x="1943878" y="2909069"/>
            <a:chExt cx="374774" cy="364282"/>
          </a:xfrm>
        </p:grpSpPr>
        <p:sp>
          <p:nvSpPr>
            <p:cNvPr id="16188" name="Google Shape;16188;p84"/>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4"/>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4"/>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4"/>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4"/>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84"/>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84"/>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4"/>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4"/>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4"/>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4"/>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4"/>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4"/>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4"/>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4"/>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4"/>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4"/>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4"/>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4"/>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4"/>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4"/>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9" name="Google Shape;16209;p84"/>
          <p:cNvGrpSpPr/>
          <p:nvPr/>
        </p:nvGrpSpPr>
        <p:grpSpPr>
          <a:xfrm>
            <a:off x="1128072" y="3365261"/>
            <a:ext cx="328872" cy="370158"/>
            <a:chOff x="1128072" y="3365261"/>
            <a:chExt cx="328872" cy="370158"/>
          </a:xfrm>
        </p:grpSpPr>
        <p:sp>
          <p:nvSpPr>
            <p:cNvPr id="16210" name="Google Shape;16210;p84"/>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4"/>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4"/>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4"/>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4"/>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4"/>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84"/>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84"/>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4"/>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4"/>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4"/>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4"/>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4"/>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4"/>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4"/>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4"/>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4"/>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84"/>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84"/>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4"/>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4"/>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4"/>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4"/>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4"/>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4"/>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4"/>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4"/>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4"/>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4"/>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4"/>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4"/>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84"/>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84"/>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4"/>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4"/>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4"/>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4"/>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4"/>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4"/>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4"/>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4"/>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4"/>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4"/>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4"/>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4" name="Google Shape;16254;p84"/>
          <p:cNvGrpSpPr/>
          <p:nvPr/>
        </p:nvGrpSpPr>
        <p:grpSpPr>
          <a:xfrm>
            <a:off x="5776868" y="1515181"/>
            <a:ext cx="370866" cy="364151"/>
            <a:chOff x="5776868" y="1515181"/>
            <a:chExt cx="370866" cy="364151"/>
          </a:xfrm>
        </p:grpSpPr>
        <p:sp>
          <p:nvSpPr>
            <p:cNvPr id="16255" name="Google Shape;16255;p84"/>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4"/>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4"/>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4"/>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4"/>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4"/>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4"/>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4"/>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4"/>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4"/>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4"/>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4"/>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4"/>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4"/>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4"/>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84"/>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84"/>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2" name="Google Shape;16272;p84"/>
          <p:cNvGrpSpPr/>
          <p:nvPr/>
        </p:nvGrpSpPr>
        <p:grpSpPr>
          <a:xfrm>
            <a:off x="3577849" y="2432942"/>
            <a:ext cx="393660" cy="370079"/>
            <a:chOff x="3577849" y="2432942"/>
            <a:chExt cx="393660" cy="370079"/>
          </a:xfrm>
        </p:grpSpPr>
        <p:sp>
          <p:nvSpPr>
            <p:cNvPr id="16273" name="Google Shape;16273;p84"/>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4"/>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4"/>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4"/>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4"/>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4"/>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4"/>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4"/>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4"/>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4"/>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3" name="Google Shape;16283;p84"/>
          <p:cNvGrpSpPr/>
          <p:nvPr/>
        </p:nvGrpSpPr>
        <p:grpSpPr>
          <a:xfrm>
            <a:off x="2493999" y="2927037"/>
            <a:ext cx="370132" cy="328164"/>
            <a:chOff x="2493999" y="2927037"/>
            <a:chExt cx="370132" cy="328164"/>
          </a:xfrm>
        </p:grpSpPr>
        <p:sp>
          <p:nvSpPr>
            <p:cNvPr id="16284" name="Google Shape;16284;p84"/>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4"/>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4"/>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4"/>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4"/>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4"/>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4"/>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4"/>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4"/>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4"/>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4"/>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4"/>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6" name="Google Shape;16296;p84"/>
          <p:cNvGrpSpPr/>
          <p:nvPr/>
        </p:nvGrpSpPr>
        <p:grpSpPr>
          <a:xfrm>
            <a:off x="3589417" y="2950696"/>
            <a:ext cx="370315" cy="281028"/>
            <a:chOff x="3589417" y="2950696"/>
            <a:chExt cx="370315" cy="281028"/>
          </a:xfrm>
        </p:grpSpPr>
        <p:sp>
          <p:nvSpPr>
            <p:cNvPr id="16297" name="Google Shape;16297;p84"/>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84"/>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84"/>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4"/>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4"/>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4"/>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4"/>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4"/>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4"/>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4"/>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4"/>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4"/>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4"/>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4"/>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4"/>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4"/>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4"/>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4"/>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4"/>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4"/>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7" name="Google Shape;16317;p84"/>
          <p:cNvGrpSpPr/>
          <p:nvPr/>
        </p:nvGrpSpPr>
        <p:grpSpPr>
          <a:xfrm>
            <a:off x="3032711" y="2911718"/>
            <a:ext cx="396125" cy="359062"/>
            <a:chOff x="3032711" y="2911718"/>
            <a:chExt cx="396125" cy="359062"/>
          </a:xfrm>
        </p:grpSpPr>
        <p:sp>
          <p:nvSpPr>
            <p:cNvPr id="16318" name="Google Shape;16318;p84"/>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4"/>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4"/>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4"/>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4"/>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4"/>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4"/>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4"/>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4"/>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84"/>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84"/>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4"/>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0" name="Google Shape;16330;p84"/>
          <p:cNvGrpSpPr/>
          <p:nvPr/>
        </p:nvGrpSpPr>
        <p:grpSpPr>
          <a:xfrm>
            <a:off x="7417764" y="1513397"/>
            <a:ext cx="373174" cy="367692"/>
            <a:chOff x="7417764" y="1513397"/>
            <a:chExt cx="373174" cy="367692"/>
          </a:xfrm>
        </p:grpSpPr>
        <p:sp>
          <p:nvSpPr>
            <p:cNvPr id="16331" name="Google Shape;16331;p84"/>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4"/>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4"/>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4"/>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4"/>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4"/>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4"/>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4"/>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4"/>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4"/>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4"/>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4"/>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4"/>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4"/>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4"/>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4"/>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4"/>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84"/>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84"/>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0" name="Google Shape;16350;p84"/>
          <p:cNvGrpSpPr/>
          <p:nvPr/>
        </p:nvGrpSpPr>
        <p:grpSpPr>
          <a:xfrm>
            <a:off x="6871944" y="1514368"/>
            <a:ext cx="370132" cy="365672"/>
            <a:chOff x="6871944" y="1514368"/>
            <a:chExt cx="370132" cy="365672"/>
          </a:xfrm>
        </p:grpSpPr>
        <p:sp>
          <p:nvSpPr>
            <p:cNvPr id="16351" name="Google Shape;16351;p84"/>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4"/>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4"/>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4"/>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4"/>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4"/>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4"/>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4"/>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4"/>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4"/>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4"/>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4"/>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4"/>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4"/>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4"/>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4"/>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4"/>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84"/>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9" name="Google Shape;16369;p84"/>
          <p:cNvGrpSpPr/>
          <p:nvPr/>
        </p:nvGrpSpPr>
        <p:grpSpPr>
          <a:xfrm>
            <a:off x="6561931" y="3365261"/>
            <a:ext cx="400375" cy="370184"/>
            <a:chOff x="6561931" y="3365261"/>
            <a:chExt cx="400375" cy="370184"/>
          </a:xfrm>
        </p:grpSpPr>
        <p:sp>
          <p:nvSpPr>
            <p:cNvPr id="16370" name="Google Shape;16370;p84"/>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4"/>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4"/>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4"/>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4"/>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4"/>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4"/>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4"/>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4"/>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4"/>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4"/>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4"/>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2" name="Google Shape;16382;p84"/>
          <p:cNvGrpSpPr/>
          <p:nvPr/>
        </p:nvGrpSpPr>
        <p:grpSpPr>
          <a:xfrm>
            <a:off x="1942120" y="1985852"/>
            <a:ext cx="378315" cy="358695"/>
            <a:chOff x="1942120" y="1985852"/>
            <a:chExt cx="378315" cy="358695"/>
          </a:xfrm>
        </p:grpSpPr>
        <p:sp>
          <p:nvSpPr>
            <p:cNvPr id="16383" name="Google Shape;16383;p84"/>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4"/>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4"/>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4"/>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4"/>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4"/>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4"/>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84"/>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84"/>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4"/>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4"/>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4"/>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4"/>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4"/>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4"/>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4"/>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4"/>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84"/>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4"/>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84"/>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3" name="Google Shape;16403;p84"/>
          <p:cNvGrpSpPr/>
          <p:nvPr/>
        </p:nvGrpSpPr>
        <p:grpSpPr>
          <a:xfrm>
            <a:off x="1401415" y="2429218"/>
            <a:ext cx="364282" cy="374197"/>
            <a:chOff x="1401415" y="2429218"/>
            <a:chExt cx="364282" cy="374197"/>
          </a:xfrm>
        </p:grpSpPr>
        <p:sp>
          <p:nvSpPr>
            <p:cNvPr id="16404" name="Google Shape;16404;p84"/>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4"/>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4"/>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4"/>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4"/>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4"/>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4"/>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4"/>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4"/>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4"/>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4"/>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4"/>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4"/>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4"/>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4"/>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9" name="Google Shape;16419;p84"/>
          <p:cNvGrpSpPr/>
          <p:nvPr/>
        </p:nvGrpSpPr>
        <p:grpSpPr>
          <a:xfrm>
            <a:off x="7110427" y="3365261"/>
            <a:ext cx="400401" cy="370184"/>
            <a:chOff x="7110427" y="3365261"/>
            <a:chExt cx="400401" cy="370184"/>
          </a:xfrm>
        </p:grpSpPr>
        <p:sp>
          <p:nvSpPr>
            <p:cNvPr id="16420" name="Google Shape;16420;p84"/>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4"/>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4"/>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4"/>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4"/>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4"/>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4"/>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7" name="Google Shape;16427;p84"/>
          <p:cNvGrpSpPr/>
          <p:nvPr/>
        </p:nvGrpSpPr>
        <p:grpSpPr>
          <a:xfrm>
            <a:off x="7658949" y="3363137"/>
            <a:ext cx="400375" cy="370132"/>
            <a:chOff x="7658949" y="3363137"/>
            <a:chExt cx="400375" cy="370132"/>
          </a:xfrm>
        </p:grpSpPr>
        <p:sp>
          <p:nvSpPr>
            <p:cNvPr id="16428" name="Google Shape;16428;p84"/>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4"/>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4"/>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4"/>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84"/>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3" name="Google Shape;16433;p84"/>
          <p:cNvGrpSpPr/>
          <p:nvPr/>
        </p:nvGrpSpPr>
        <p:grpSpPr>
          <a:xfrm>
            <a:off x="3304481" y="3379389"/>
            <a:ext cx="356623" cy="370105"/>
            <a:chOff x="3307156" y="3365314"/>
            <a:chExt cx="356623" cy="370105"/>
          </a:xfrm>
        </p:grpSpPr>
        <p:sp>
          <p:nvSpPr>
            <p:cNvPr id="16434" name="Google Shape;16434;p84"/>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4"/>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4"/>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4"/>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4"/>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4"/>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4"/>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4"/>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4"/>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4"/>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4"/>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4"/>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4"/>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4"/>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4"/>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9" name="Google Shape;16449;p84"/>
          <p:cNvGrpSpPr/>
          <p:nvPr/>
        </p:nvGrpSpPr>
        <p:grpSpPr>
          <a:xfrm>
            <a:off x="7422407" y="1980107"/>
            <a:ext cx="372807" cy="370079"/>
            <a:chOff x="7422407" y="1980107"/>
            <a:chExt cx="372807" cy="370079"/>
          </a:xfrm>
        </p:grpSpPr>
        <p:sp>
          <p:nvSpPr>
            <p:cNvPr id="16450" name="Google Shape;16450;p84"/>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4"/>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4"/>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4"/>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4"/>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4"/>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4"/>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4"/>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4"/>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4"/>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4"/>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4"/>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4"/>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3" name="Google Shape;16463;p84"/>
          <p:cNvGrpSpPr/>
          <p:nvPr/>
        </p:nvGrpSpPr>
        <p:grpSpPr>
          <a:xfrm>
            <a:off x="6916141" y="2906184"/>
            <a:ext cx="289737" cy="370394"/>
            <a:chOff x="6916141" y="2906184"/>
            <a:chExt cx="289737" cy="370394"/>
          </a:xfrm>
        </p:grpSpPr>
        <p:sp>
          <p:nvSpPr>
            <p:cNvPr id="16464" name="Google Shape;16464;p84"/>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4"/>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4"/>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4"/>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4"/>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4"/>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84"/>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84"/>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4"/>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4"/>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4"/>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4"/>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4"/>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4"/>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4"/>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4"/>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4"/>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4"/>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4"/>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4"/>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4"/>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5" name="Google Shape;16485;p84"/>
          <p:cNvGrpSpPr/>
          <p:nvPr/>
        </p:nvGrpSpPr>
        <p:grpSpPr>
          <a:xfrm>
            <a:off x="7970194" y="2013577"/>
            <a:ext cx="372676" cy="331731"/>
            <a:chOff x="7970194" y="2013577"/>
            <a:chExt cx="372676" cy="331731"/>
          </a:xfrm>
        </p:grpSpPr>
        <p:sp>
          <p:nvSpPr>
            <p:cNvPr id="16486" name="Google Shape;16486;p84"/>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4"/>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4"/>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4"/>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4"/>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4"/>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4"/>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4"/>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4"/>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4"/>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6" name="Google Shape;16496;p84"/>
          <p:cNvGrpSpPr/>
          <p:nvPr/>
        </p:nvGrpSpPr>
        <p:grpSpPr>
          <a:xfrm>
            <a:off x="1416733" y="1512190"/>
            <a:ext cx="332964" cy="370158"/>
            <a:chOff x="1416733" y="1512190"/>
            <a:chExt cx="332964" cy="370158"/>
          </a:xfrm>
        </p:grpSpPr>
        <p:sp>
          <p:nvSpPr>
            <p:cNvPr id="16497" name="Google Shape;16497;p84"/>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4"/>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4"/>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4"/>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4"/>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4"/>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84"/>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84"/>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4"/>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4"/>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4"/>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4"/>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4"/>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4"/>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4"/>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4"/>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4"/>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4"/>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4"/>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6" name="Google Shape;16516;p84"/>
          <p:cNvGrpSpPr/>
          <p:nvPr/>
        </p:nvGrpSpPr>
        <p:grpSpPr>
          <a:xfrm>
            <a:off x="5246366" y="2906105"/>
            <a:ext cx="342852" cy="370079"/>
            <a:chOff x="5246366" y="2906105"/>
            <a:chExt cx="342852" cy="370079"/>
          </a:xfrm>
        </p:grpSpPr>
        <p:sp>
          <p:nvSpPr>
            <p:cNvPr id="16517" name="Google Shape;16517;p84"/>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84"/>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84"/>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4"/>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4"/>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4"/>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3" name="Google Shape;16523;p84"/>
          <p:cNvGrpSpPr/>
          <p:nvPr/>
        </p:nvGrpSpPr>
        <p:grpSpPr>
          <a:xfrm>
            <a:off x="849667" y="2434883"/>
            <a:ext cx="371259" cy="366249"/>
            <a:chOff x="849667" y="2434883"/>
            <a:chExt cx="371259" cy="366249"/>
          </a:xfrm>
        </p:grpSpPr>
        <p:sp>
          <p:nvSpPr>
            <p:cNvPr id="16524" name="Google Shape;16524;p84"/>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4"/>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4"/>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4"/>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4"/>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4"/>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4"/>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4"/>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4"/>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4"/>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4"/>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4"/>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4"/>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7" name="Google Shape;16537;p84"/>
          <p:cNvGrpSpPr/>
          <p:nvPr/>
        </p:nvGrpSpPr>
        <p:grpSpPr>
          <a:xfrm>
            <a:off x="4417026" y="3365366"/>
            <a:ext cx="332728" cy="370053"/>
            <a:chOff x="4417026" y="3365366"/>
            <a:chExt cx="332728" cy="370053"/>
          </a:xfrm>
        </p:grpSpPr>
        <p:sp>
          <p:nvSpPr>
            <p:cNvPr id="16538" name="Google Shape;16538;p84"/>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4"/>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4"/>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4"/>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4"/>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4"/>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4"/>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4"/>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4"/>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4"/>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4"/>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4"/>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4"/>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4"/>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4"/>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4"/>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4"/>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4"/>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6" name="Google Shape;16556;p84"/>
          <p:cNvGrpSpPr/>
          <p:nvPr/>
        </p:nvGrpSpPr>
        <p:grpSpPr>
          <a:xfrm>
            <a:off x="2497068" y="1980186"/>
            <a:ext cx="363994" cy="370105"/>
            <a:chOff x="2497068" y="1980186"/>
            <a:chExt cx="363994" cy="370105"/>
          </a:xfrm>
        </p:grpSpPr>
        <p:sp>
          <p:nvSpPr>
            <p:cNvPr id="16557" name="Google Shape;16557;p84"/>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84"/>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4"/>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4"/>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4"/>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4"/>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84"/>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84"/>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4"/>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4"/>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4"/>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4"/>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4"/>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4"/>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4"/>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4"/>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4"/>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4"/>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4"/>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4"/>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4"/>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8" name="Google Shape;16578;p84"/>
          <p:cNvGrpSpPr/>
          <p:nvPr/>
        </p:nvGrpSpPr>
        <p:grpSpPr>
          <a:xfrm>
            <a:off x="5820278" y="2906158"/>
            <a:ext cx="294904" cy="370027"/>
            <a:chOff x="5820278" y="2906158"/>
            <a:chExt cx="294904" cy="370027"/>
          </a:xfrm>
        </p:grpSpPr>
        <p:sp>
          <p:nvSpPr>
            <p:cNvPr id="16579" name="Google Shape;16579;p84"/>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4"/>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4"/>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4"/>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4"/>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4"/>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4"/>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6" name="Google Shape;16586;p84"/>
          <p:cNvGrpSpPr/>
          <p:nvPr/>
        </p:nvGrpSpPr>
        <p:grpSpPr>
          <a:xfrm>
            <a:off x="4946819" y="3383229"/>
            <a:ext cx="370132" cy="334223"/>
            <a:chOff x="4946819" y="3383229"/>
            <a:chExt cx="370132" cy="334223"/>
          </a:xfrm>
        </p:grpSpPr>
        <p:sp>
          <p:nvSpPr>
            <p:cNvPr id="16587" name="Google Shape;16587;p84"/>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4"/>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4"/>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4"/>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4"/>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4"/>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4"/>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4"/>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4"/>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6" name="Google Shape;16596;p84"/>
          <p:cNvGrpSpPr/>
          <p:nvPr/>
        </p:nvGrpSpPr>
        <p:grpSpPr>
          <a:xfrm>
            <a:off x="3038403" y="1539234"/>
            <a:ext cx="375482" cy="316072"/>
            <a:chOff x="3038403" y="1539234"/>
            <a:chExt cx="375482" cy="316072"/>
          </a:xfrm>
        </p:grpSpPr>
        <p:sp>
          <p:nvSpPr>
            <p:cNvPr id="16597" name="Google Shape;16597;p8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98" name="Google Shape;16598;p84"/>
            <p:cNvGrpSpPr/>
            <p:nvPr/>
          </p:nvGrpSpPr>
          <p:grpSpPr>
            <a:xfrm>
              <a:off x="3038403" y="1539234"/>
              <a:ext cx="375482" cy="316072"/>
              <a:chOff x="3038403" y="1539234"/>
              <a:chExt cx="375482" cy="316072"/>
            </a:xfrm>
          </p:grpSpPr>
          <p:sp>
            <p:nvSpPr>
              <p:cNvPr id="16599" name="Google Shape;16599;p84"/>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4"/>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4"/>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84"/>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84"/>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4"/>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4"/>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4"/>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4"/>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608" name="Google Shape;16608;p84"/>
          <p:cNvGrpSpPr/>
          <p:nvPr/>
        </p:nvGrpSpPr>
        <p:grpSpPr>
          <a:xfrm>
            <a:off x="6332865" y="2906131"/>
            <a:ext cx="360846" cy="370184"/>
            <a:chOff x="6332865" y="2906131"/>
            <a:chExt cx="360846" cy="370184"/>
          </a:xfrm>
        </p:grpSpPr>
        <p:sp>
          <p:nvSpPr>
            <p:cNvPr id="16609" name="Google Shape;16609;p84"/>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4"/>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4"/>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4"/>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4"/>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4"/>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4"/>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4"/>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4"/>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4"/>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4"/>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0" name="Google Shape;16620;p84"/>
          <p:cNvGrpSpPr/>
          <p:nvPr/>
        </p:nvGrpSpPr>
        <p:grpSpPr>
          <a:xfrm>
            <a:off x="4135079" y="1518066"/>
            <a:ext cx="370132" cy="358223"/>
            <a:chOff x="4135079" y="1518066"/>
            <a:chExt cx="370132" cy="358223"/>
          </a:xfrm>
        </p:grpSpPr>
        <p:sp>
          <p:nvSpPr>
            <p:cNvPr id="16621" name="Google Shape;16621;p84"/>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4"/>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4"/>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84"/>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84"/>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4"/>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4"/>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4"/>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4"/>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4"/>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4"/>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4"/>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4"/>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4"/>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4"/>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4"/>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4"/>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4"/>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4"/>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0" name="Google Shape;16640;p84"/>
          <p:cNvGrpSpPr/>
          <p:nvPr/>
        </p:nvGrpSpPr>
        <p:grpSpPr>
          <a:xfrm>
            <a:off x="6878869" y="1980134"/>
            <a:ext cx="361240" cy="370158"/>
            <a:chOff x="6878869" y="1980134"/>
            <a:chExt cx="361240" cy="370158"/>
          </a:xfrm>
        </p:grpSpPr>
        <p:sp>
          <p:nvSpPr>
            <p:cNvPr id="16641" name="Google Shape;16641;p84"/>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4"/>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4"/>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4"/>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4"/>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4"/>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84"/>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84"/>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4"/>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4"/>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4"/>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4"/>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4"/>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4" name="Google Shape;16654;p84"/>
          <p:cNvGrpSpPr/>
          <p:nvPr/>
        </p:nvGrpSpPr>
        <p:grpSpPr>
          <a:xfrm>
            <a:off x="2493999" y="2550033"/>
            <a:ext cx="370132" cy="259467"/>
            <a:chOff x="2493999" y="2550033"/>
            <a:chExt cx="370132" cy="259467"/>
          </a:xfrm>
        </p:grpSpPr>
        <p:sp>
          <p:nvSpPr>
            <p:cNvPr id="16655" name="Google Shape;16655;p84"/>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4"/>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4"/>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4"/>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4"/>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4"/>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4"/>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4"/>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4"/>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4"/>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4"/>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4"/>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4"/>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4"/>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4"/>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4"/>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4"/>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4"/>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4"/>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4" name="Google Shape;16674;p84"/>
          <p:cNvGrpSpPr/>
          <p:nvPr/>
        </p:nvGrpSpPr>
        <p:grpSpPr>
          <a:xfrm>
            <a:off x="1699703" y="3365261"/>
            <a:ext cx="281054" cy="370158"/>
            <a:chOff x="1699703" y="3365261"/>
            <a:chExt cx="281054" cy="370158"/>
          </a:xfrm>
        </p:grpSpPr>
        <p:sp>
          <p:nvSpPr>
            <p:cNvPr id="16675" name="Google Shape;16675;p84"/>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4"/>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4"/>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4"/>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4"/>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4"/>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4"/>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4"/>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4"/>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4"/>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4"/>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4"/>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4"/>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88" name="Google Shape;16688;p84"/>
          <p:cNvGrpSpPr/>
          <p:nvPr/>
        </p:nvGrpSpPr>
        <p:grpSpPr>
          <a:xfrm>
            <a:off x="7966810" y="1519430"/>
            <a:ext cx="369974" cy="355626"/>
            <a:chOff x="7966810" y="1519430"/>
            <a:chExt cx="369974" cy="355626"/>
          </a:xfrm>
        </p:grpSpPr>
        <p:sp>
          <p:nvSpPr>
            <p:cNvPr id="16689" name="Google Shape;16689;p84"/>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4"/>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4"/>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84"/>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84"/>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4"/>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4"/>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4"/>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4"/>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4"/>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4"/>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4"/>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4"/>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4"/>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4"/>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4"/>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5" name="Google Shape;16705;p84"/>
          <p:cNvGrpSpPr/>
          <p:nvPr/>
        </p:nvGrpSpPr>
        <p:grpSpPr>
          <a:xfrm>
            <a:off x="2792628" y="3365340"/>
            <a:ext cx="290445" cy="370079"/>
            <a:chOff x="2792628" y="3365340"/>
            <a:chExt cx="290445" cy="370079"/>
          </a:xfrm>
        </p:grpSpPr>
        <p:sp>
          <p:nvSpPr>
            <p:cNvPr id="16706" name="Google Shape;16706;p84"/>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4"/>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4"/>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4"/>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4"/>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4"/>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4"/>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4"/>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4"/>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4"/>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4"/>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4"/>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4"/>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4"/>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0" name="Google Shape;16720;p84"/>
          <p:cNvGrpSpPr/>
          <p:nvPr/>
        </p:nvGrpSpPr>
        <p:grpSpPr>
          <a:xfrm>
            <a:off x="1389585" y="1988317"/>
            <a:ext cx="388125" cy="353790"/>
            <a:chOff x="1389585" y="1988317"/>
            <a:chExt cx="388125" cy="353790"/>
          </a:xfrm>
        </p:grpSpPr>
        <p:sp>
          <p:nvSpPr>
            <p:cNvPr id="16721" name="Google Shape;16721;p84"/>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4"/>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4"/>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4"/>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4"/>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4"/>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4"/>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4"/>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4"/>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4"/>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4"/>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4"/>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4"/>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4"/>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4"/>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4"/>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4"/>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4"/>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4"/>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4"/>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4"/>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4"/>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3" name="Google Shape;16743;p84"/>
          <p:cNvGrpSpPr/>
          <p:nvPr/>
        </p:nvGrpSpPr>
        <p:grpSpPr>
          <a:xfrm>
            <a:off x="2492924" y="1512190"/>
            <a:ext cx="370158" cy="370158"/>
            <a:chOff x="2492924" y="1512190"/>
            <a:chExt cx="370158" cy="370158"/>
          </a:xfrm>
        </p:grpSpPr>
        <p:sp>
          <p:nvSpPr>
            <p:cNvPr id="16744" name="Google Shape;16744;p84"/>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84"/>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4"/>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4"/>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4"/>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4"/>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4"/>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4"/>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4"/>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4"/>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4"/>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4"/>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4"/>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4"/>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4"/>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4"/>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4"/>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4"/>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4"/>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4"/>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4"/>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4"/>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6" name="Google Shape;16766;p84"/>
          <p:cNvGrpSpPr/>
          <p:nvPr/>
        </p:nvGrpSpPr>
        <p:grpSpPr>
          <a:xfrm>
            <a:off x="1933569" y="1512243"/>
            <a:ext cx="393975" cy="370105"/>
            <a:chOff x="1933569" y="1512243"/>
            <a:chExt cx="393975" cy="370105"/>
          </a:xfrm>
        </p:grpSpPr>
        <p:sp>
          <p:nvSpPr>
            <p:cNvPr id="16767" name="Google Shape;16767;p84"/>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4"/>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4"/>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4"/>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4"/>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4"/>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84"/>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4"/>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84"/>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84"/>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4"/>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4"/>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4"/>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4"/>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4"/>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4"/>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4"/>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4"/>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4"/>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4"/>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4"/>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4"/>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4"/>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4"/>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4"/>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4"/>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4"/>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4"/>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5" name="Google Shape;16795;p84"/>
          <p:cNvGrpSpPr/>
          <p:nvPr/>
        </p:nvGrpSpPr>
        <p:grpSpPr>
          <a:xfrm>
            <a:off x="2236106" y="3365392"/>
            <a:ext cx="306471" cy="370000"/>
            <a:chOff x="2236106" y="3365392"/>
            <a:chExt cx="306471" cy="370000"/>
          </a:xfrm>
        </p:grpSpPr>
        <p:sp>
          <p:nvSpPr>
            <p:cNvPr id="16796" name="Google Shape;16796;p84"/>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84"/>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4"/>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4"/>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4"/>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4"/>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4"/>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4"/>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4"/>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4"/>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4"/>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4"/>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4"/>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4"/>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84"/>
          <p:cNvGrpSpPr/>
          <p:nvPr/>
        </p:nvGrpSpPr>
        <p:grpSpPr>
          <a:xfrm>
            <a:off x="5492823" y="3385563"/>
            <a:ext cx="375325" cy="329606"/>
            <a:chOff x="5492823" y="3385563"/>
            <a:chExt cx="375325" cy="329606"/>
          </a:xfrm>
        </p:grpSpPr>
        <p:sp>
          <p:nvSpPr>
            <p:cNvPr id="16811" name="Google Shape;16811;p84"/>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4"/>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4"/>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4"/>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4"/>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4"/>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4"/>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4"/>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4"/>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4"/>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4"/>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4"/>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4"/>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4"/>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4"/>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4"/>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4"/>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4"/>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4"/>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4"/>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1" name="Google Shape;16831;p84"/>
          <p:cNvGrpSpPr/>
          <p:nvPr/>
        </p:nvGrpSpPr>
        <p:grpSpPr>
          <a:xfrm>
            <a:off x="3041787" y="2001118"/>
            <a:ext cx="370158" cy="328164"/>
            <a:chOff x="3041787" y="2001118"/>
            <a:chExt cx="370158" cy="328164"/>
          </a:xfrm>
        </p:grpSpPr>
        <p:sp>
          <p:nvSpPr>
            <p:cNvPr id="16832" name="Google Shape;16832;p84"/>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4"/>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4"/>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4"/>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4"/>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4"/>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4"/>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4"/>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4"/>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4"/>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4"/>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4"/>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84"/>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84"/>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4"/>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4"/>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4"/>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4"/>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0" name="Google Shape;16850;p84"/>
          <p:cNvGrpSpPr/>
          <p:nvPr/>
        </p:nvGrpSpPr>
        <p:grpSpPr>
          <a:xfrm>
            <a:off x="5779884" y="2039125"/>
            <a:ext cx="372309" cy="328216"/>
            <a:chOff x="5779884" y="2039125"/>
            <a:chExt cx="372309" cy="328216"/>
          </a:xfrm>
        </p:grpSpPr>
        <p:sp>
          <p:nvSpPr>
            <p:cNvPr id="16851" name="Google Shape;16851;p8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4"/>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4"/>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4"/>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84"/>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84"/>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4"/>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4"/>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4"/>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4"/>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4"/>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4"/>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64" name="Google Shape;16864;p84"/>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68" name="Shape 16868"/>
        <p:cNvGrpSpPr/>
        <p:nvPr/>
      </p:nvGrpSpPr>
      <p:grpSpPr>
        <a:xfrm>
          <a:off x="0" y="0"/>
          <a:ext cx="0" cy="0"/>
          <a:chOff x="0" y="0"/>
          <a:chExt cx="0" cy="0"/>
        </a:xfrm>
      </p:grpSpPr>
      <p:grpSp>
        <p:nvGrpSpPr>
          <p:cNvPr id="16869" name="Google Shape;16869;p85"/>
          <p:cNvGrpSpPr/>
          <p:nvPr/>
        </p:nvGrpSpPr>
        <p:grpSpPr>
          <a:xfrm>
            <a:off x="878066" y="1981993"/>
            <a:ext cx="354610" cy="372358"/>
            <a:chOff x="878066" y="1981993"/>
            <a:chExt cx="354610" cy="372358"/>
          </a:xfrm>
        </p:grpSpPr>
        <p:sp>
          <p:nvSpPr>
            <p:cNvPr id="16870" name="Google Shape;16870;p85"/>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5"/>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5"/>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5"/>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5"/>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5"/>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85"/>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85"/>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5"/>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5"/>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5"/>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5"/>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5"/>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5"/>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4" name="Google Shape;16884;p85"/>
          <p:cNvGrpSpPr/>
          <p:nvPr/>
        </p:nvGrpSpPr>
        <p:grpSpPr>
          <a:xfrm>
            <a:off x="1345794" y="1982386"/>
            <a:ext cx="371650" cy="371624"/>
            <a:chOff x="1345794" y="1982386"/>
            <a:chExt cx="371650" cy="371624"/>
          </a:xfrm>
        </p:grpSpPr>
        <p:sp>
          <p:nvSpPr>
            <p:cNvPr id="16885" name="Google Shape;16885;p85"/>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5"/>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5"/>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5"/>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5"/>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5"/>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5"/>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85"/>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85"/>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5"/>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5"/>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5"/>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5"/>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5"/>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5"/>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5"/>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5"/>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5"/>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85"/>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85"/>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5"/>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5"/>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5"/>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5"/>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5"/>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5"/>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5"/>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5"/>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5"/>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5"/>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5"/>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5"/>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5"/>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5"/>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5"/>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5"/>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5"/>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2" name="Google Shape;16922;p85"/>
          <p:cNvGrpSpPr/>
          <p:nvPr/>
        </p:nvGrpSpPr>
        <p:grpSpPr>
          <a:xfrm>
            <a:off x="1821465" y="1981993"/>
            <a:ext cx="372410" cy="372410"/>
            <a:chOff x="1821465" y="1981993"/>
            <a:chExt cx="372410" cy="372410"/>
          </a:xfrm>
        </p:grpSpPr>
        <p:sp>
          <p:nvSpPr>
            <p:cNvPr id="16923" name="Google Shape;16923;p85"/>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5"/>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5"/>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5"/>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5"/>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5"/>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5"/>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5"/>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5"/>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5"/>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5"/>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5"/>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5"/>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5"/>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7" name="Google Shape;16937;p85"/>
          <p:cNvGrpSpPr/>
          <p:nvPr/>
        </p:nvGrpSpPr>
        <p:grpSpPr>
          <a:xfrm>
            <a:off x="2276348" y="1981809"/>
            <a:ext cx="415901" cy="372699"/>
            <a:chOff x="2276348" y="1981809"/>
            <a:chExt cx="415901" cy="372699"/>
          </a:xfrm>
        </p:grpSpPr>
        <p:sp>
          <p:nvSpPr>
            <p:cNvPr id="16938" name="Google Shape;16938;p85"/>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5"/>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85"/>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85"/>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5"/>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5"/>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5"/>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5" name="Google Shape;16945;p85"/>
          <p:cNvGrpSpPr/>
          <p:nvPr/>
        </p:nvGrpSpPr>
        <p:grpSpPr>
          <a:xfrm>
            <a:off x="2774354" y="2009990"/>
            <a:ext cx="372017" cy="316310"/>
            <a:chOff x="2774354" y="2009990"/>
            <a:chExt cx="372017" cy="316310"/>
          </a:xfrm>
        </p:grpSpPr>
        <p:sp>
          <p:nvSpPr>
            <p:cNvPr id="16946" name="Google Shape;16946;p85"/>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5"/>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5"/>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5"/>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5"/>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5"/>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5"/>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5"/>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5"/>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5"/>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5"/>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85"/>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85"/>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5"/>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5"/>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5"/>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5"/>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5"/>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5"/>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5"/>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5"/>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5"/>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5"/>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5"/>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5"/>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5"/>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2" name="Google Shape;16972;p85"/>
          <p:cNvGrpSpPr/>
          <p:nvPr/>
        </p:nvGrpSpPr>
        <p:grpSpPr>
          <a:xfrm>
            <a:off x="3722682" y="1981993"/>
            <a:ext cx="375818" cy="372043"/>
            <a:chOff x="3722682" y="1981993"/>
            <a:chExt cx="375818" cy="372043"/>
          </a:xfrm>
        </p:grpSpPr>
        <p:sp>
          <p:nvSpPr>
            <p:cNvPr id="16973" name="Google Shape;16973;p85"/>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5"/>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5"/>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5"/>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5"/>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5"/>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5"/>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5"/>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5"/>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5"/>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5"/>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5"/>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5"/>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5"/>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5"/>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8" name="Google Shape;16988;p85"/>
          <p:cNvGrpSpPr/>
          <p:nvPr/>
        </p:nvGrpSpPr>
        <p:grpSpPr>
          <a:xfrm>
            <a:off x="4201394" y="1981809"/>
            <a:ext cx="373538" cy="372305"/>
            <a:chOff x="4201394" y="1981809"/>
            <a:chExt cx="373538" cy="372305"/>
          </a:xfrm>
        </p:grpSpPr>
        <p:sp>
          <p:nvSpPr>
            <p:cNvPr id="16989" name="Google Shape;16989;p85"/>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5"/>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5"/>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5"/>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5"/>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5"/>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85"/>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85"/>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85"/>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85"/>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85"/>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85"/>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85"/>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85"/>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5"/>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5"/>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5" name="Google Shape;17005;p85"/>
          <p:cNvGrpSpPr/>
          <p:nvPr/>
        </p:nvGrpSpPr>
        <p:grpSpPr>
          <a:xfrm>
            <a:off x="4659658" y="1500266"/>
            <a:ext cx="422743" cy="377784"/>
            <a:chOff x="4659658" y="1500266"/>
            <a:chExt cx="422743" cy="377784"/>
          </a:xfrm>
        </p:grpSpPr>
        <p:sp>
          <p:nvSpPr>
            <p:cNvPr id="17006" name="Google Shape;17006;p85"/>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5"/>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5"/>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5"/>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5"/>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5"/>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5"/>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5"/>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5"/>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5"/>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5"/>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5"/>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85"/>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85"/>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5"/>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5"/>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5"/>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3" name="Google Shape;17023;p85"/>
          <p:cNvGrpSpPr/>
          <p:nvPr/>
        </p:nvGrpSpPr>
        <p:grpSpPr>
          <a:xfrm>
            <a:off x="5211406" y="1513504"/>
            <a:ext cx="260394" cy="351202"/>
            <a:chOff x="5211406" y="1513504"/>
            <a:chExt cx="260394" cy="351202"/>
          </a:xfrm>
        </p:grpSpPr>
        <p:sp>
          <p:nvSpPr>
            <p:cNvPr id="17024" name="Google Shape;17024;p85"/>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5"/>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5"/>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5"/>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5"/>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5"/>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5"/>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5"/>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5"/>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5"/>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5"/>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85"/>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85"/>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7" name="Google Shape;17037;p85"/>
          <p:cNvGrpSpPr/>
          <p:nvPr/>
        </p:nvGrpSpPr>
        <p:grpSpPr>
          <a:xfrm>
            <a:off x="5632602" y="1513216"/>
            <a:ext cx="366722" cy="351779"/>
            <a:chOff x="5632602" y="1513216"/>
            <a:chExt cx="366722" cy="351779"/>
          </a:xfrm>
        </p:grpSpPr>
        <p:sp>
          <p:nvSpPr>
            <p:cNvPr id="17038" name="Google Shape;17038;p85"/>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5"/>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5"/>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5"/>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5"/>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5"/>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5"/>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5"/>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6" name="Google Shape;17046;p85"/>
          <p:cNvGrpSpPr/>
          <p:nvPr/>
        </p:nvGrpSpPr>
        <p:grpSpPr>
          <a:xfrm>
            <a:off x="6089372" y="1527136"/>
            <a:ext cx="401902" cy="323965"/>
            <a:chOff x="6089372" y="1527136"/>
            <a:chExt cx="401902" cy="323965"/>
          </a:xfrm>
        </p:grpSpPr>
        <p:sp>
          <p:nvSpPr>
            <p:cNvPr id="17047" name="Google Shape;17047;p85"/>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5"/>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5"/>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5"/>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5"/>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5"/>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5"/>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5"/>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5"/>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5"/>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85"/>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85"/>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5"/>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5"/>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5"/>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5"/>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5"/>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5"/>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5"/>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5"/>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5"/>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5"/>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85"/>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85"/>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5"/>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5"/>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5"/>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5"/>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5"/>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5"/>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7" name="Google Shape;17077;p85"/>
          <p:cNvGrpSpPr/>
          <p:nvPr/>
        </p:nvGrpSpPr>
        <p:grpSpPr>
          <a:xfrm>
            <a:off x="6579435" y="1527897"/>
            <a:ext cx="370103" cy="322444"/>
            <a:chOff x="6579435" y="1527897"/>
            <a:chExt cx="370103" cy="322444"/>
          </a:xfrm>
        </p:grpSpPr>
        <p:sp>
          <p:nvSpPr>
            <p:cNvPr id="17078" name="Google Shape;17078;p85"/>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5"/>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5"/>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5"/>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5"/>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5"/>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5"/>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85"/>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85"/>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5"/>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5"/>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5"/>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5"/>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5"/>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5"/>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5"/>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5"/>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5"/>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5"/>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5"/>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5"/>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9" name="Google Shape;17099;p85"/>
          <p:cNvGrpSpPr/>
          <p:nvPr/>
        </p:nvGrpSpPr>
        <p:grpSpPr>
          <a:xfrm>
            <a:off x="6988887" y="1538854"/>
            <a:ext cx="499920" cy="300136"/>
            <a:chOff x="6988887" y="1538854"/>
            <a:chExt cx="499920" cy="300136"/>
          </a:xfrm>
        </p:grpSpPr>
        <p:sp>
          <p:nvSpPr>
            <p:cNvPr id="17100" name="Google Shape;17100;p85"/>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85"/>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85"/>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5"/>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5"/>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5"/>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5"/>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5"/>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5"/>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5"/>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5"/>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5"/>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5"/>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3" name="Google Shape;17113;p85"/>
          <p:cNvGrpSpPr/>
          <p:nvPr/>
        </p:nvGrpSpPr>
        <p:grpSpPr>
          <a:xfrm>
            <a:off x="8050359" y="1520687"/>
            <a:ext cx="279321" cy="336837"/>
            <a:chOff x="8050359" y="1520687"/>
            <a:chExt cx="279321" cy="336837"/>
          </a:xfrm>
        </p:grpSpPr>
        <p:sp>
          <p:nvSpPr>
            <p:cNvPr id="17114" name="Google Shape;17114;p85"/>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5"/>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5"/>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5"/>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5"/>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5"/>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5"/>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5"/>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5"/>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5"/>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5"/>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5"/>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5"/>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7" name="Google Shape;17127;p85"/>
          <p:cNvGrpSpPr/>
          <p:nvPr/>
        </p:nvGrpSpPr>
        <p:grpSpPr>
          <a:xfrm>
            <a:off x="6093907" y="2461832"/>
            <a:ext cx="364441" cy="339091"/>
            <a:chOff x="6093907" y="2461832"/>
            <a:chExt cx="364441" cy="339091"/>
          </a:xfrm>
        </p:grpSpPr>
        <p:sp>
          <p:nvSpPr>
            <p:cNvPr id="17128" name="Google Shape;17128;p85"/>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5"/>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5"/>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85"/>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85"/>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5"/>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5"/>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5"/>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5"/>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5"/>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8" name="Google Shape;17138;p85"/>
          <p:cNvGrpSpPr/>
          <p:nvPr/>
        </p:nvGrpSpPr>
        <p:grpSpPr>
          <a:xfrm>
            <a:off x="4676331" y="1980866"/>
            <a:ext cx="377680" cy="377680"/>
            <a:chOff x="4676331" y="1980866"/>
            <a:chExt cx="377680" cy="377680"/>
          </a:xfrm>
        </p:grpSpPr>
        <p:sp>
          <p:nvSpPr>
            <p:cNvPr id="17139" name="Google Shape;17139;p85"/>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5"/>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5"/>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5"/>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5"/>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5"/>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5"/>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5"/>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5"/>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5"/>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5"/>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5"/>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5"/>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5"/>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5"/>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5"/>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5"/>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85"/>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85"/>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8" name="Google Shape;17158;p85"/>
          <p:cNvGrpSpPr/>
          <p:nvPr/>
        </p:nvGrpSpPr>
        <p:grpSpPr>
          <a:xfrm>
            <a:off x="7526242" y="1522968"/>
            <a:ext cx="357651" cy="332275"/>
            <a:chOff x="7526242" y="1522968"/>
            <a:chExt cx="357651" cy="332275"/>
          </a:xfrm>
        </p:grpSpPr>
        <p:sp>
          <p:nvSpPr>
            <p:cNvPr id="17159" name="Google Shape;17159;p85"/>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5"/>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5"/>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5"/>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5"/>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5"/>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5"/>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5"/>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5"/>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5"/>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5"/>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5"/>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5"/>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5"/>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5"/>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5"/>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5" name="Google Shape;17175;p85"/>
          <p:cNvGrpSpPr/>
          <p:nvPr/>
        </p:nvGrpSpPr>
        <p:grpSpPr>
          <a:xfrm>
            <a:off x="3250786" y="1982386"/>
            <a:ext cx="371650" cy="371624"/>
            <a:chOff x="3250786" y="1982386"/>
            <a:chExt cx="371650" cy="371624"/>
          </a:xfrm>
        </p:grpSpPr>
        <p:sp>
          <p:nvSpPr>
            <p:cNvPr id="17176" name="Google Shape;17176;p85"/>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5"/>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5"/>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5"/>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5"/>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5"/>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85"/>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85"/>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5"/>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5"/>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5"/>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5"/>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5"/>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5"/>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5"/>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5"/>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5"/>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5"/>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5"/>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5"/>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5"/>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5"/>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5"/>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5"/>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5"/>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5"/>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5"/>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5"/>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5"/>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5"/>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6" name="Google Shape;17206;p85"/>
          <p:cNvGrpSpPr/>
          <p:nvPr/>
        </p:nvGrpSpPr>
        <p:grpSpPr>
          <a:xfrm>
            <a:off x="1342386" y="2916322"/>
            <a:ext cx="373538" cy="331515"/>
            <a:chOff x="1342386" y="2916322"/>
            <a:chExt cx="373538" cy="331515"/>
          </a:xfrm>
        </p:grpSpPr>
        <p:sp>
          <p:nvSpPr>
            <p:cNvPr id="17207" name="Google Shape;17207;p85"/>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5"/>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5"/>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5"/>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85"/>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85"/>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5"/>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5"/>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5"/>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5"/>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5"/>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8" name="Google Shape;17218;p85"/>
          <p:cNvGrpSpPr/>
          <p:nvPr/>
        </p:nvGrpSpPr>
        <p:grpSpPr>
          <a:xfrm>
            <a:off x="2294122" y="2946600"/>
            <a:ext cx="373931" cy="271351"/>
            <a:chOff x="2294122" y="2946600"/>
            <a:chExt cx="373931" cy="271351"/>
          </a:xfrm>
        </p:grpSpPr>
        <p:sp>
          <p:nvSpPr>
            <p:cNvPr id="17219" name="Google Shape;17219;p85"/>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5"/>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5"/>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5"/>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5"/>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85"/>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85"/>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5"/>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5"/>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5"/>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5"/>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5"/>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5"/>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5"/>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5"/>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5"/>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5"/>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85"/>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85"/>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5"/>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5"/>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5"/>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5"/>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5"/>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5"/>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5"/>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5"/>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85"/>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85"/>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5"/>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9" name="Google Shape;17249;p85"/>
          <p:cNvGrpSpPr/>
          <p:nvPr/>
        </p:nvGrpSpPr>
        <p:grpSpPr>
          <a:xfrm>
            <a:off x="2769819" y="2907251"/>
            <a:ext cx="373905" cy="349682"/>
            <a:chOff x="2769819" y="2907251"/>
            <a:chExt cx="373905" cy="349682"/>
          </a:xfrm>
        </p:grpSpPr>
        <p:sp>
          <p:nvSpPr>
            <p:cNvPr id="17250" name="Google Shape;17250;p85"/>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5"/>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5"/>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5"/>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5"/>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5"/>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5"/>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5"/>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5"/>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5"/>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85"/>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85"/>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5"/>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5"/>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5"/>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5"/>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5"/>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7" name="Google Shape;17267;p85"/>
          <p:cNvGrpSpPr/>
          <p:nvPr/>
        </p:nvGrpSpPr>
        <p:grpSpPr>
          <a:xfrm>
            <a:off x="3246251" y="2895245"/>
            <a:ext cx="375792" cy="373800"/>
            <a:chOff x="3246251" y="2895245"/>
            <a:chExt cx="375792" cy="373800"/>
          </a:xfrm>
        </p:grpSpPr>
        <p:sp>
          <p:nvSpPr>
            <p:cNvPr id="17268" name="Google Shape;17268;p85"/>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5"/>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5"/>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5"/>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5"/>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5"/>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5"/>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5"/>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85"/>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85"/>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5"/>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5"/>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5"/>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5"/>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2" name="Google Shape;17282;p85"/>
          <p:cNvGrpSpPr/>
          <p:nvPr/>
        </p:nvGrpSpPr>
        <p:grpSpPr>
          <a:xfrm>
            <a:off x="3791182" y="2895454"/>
            <a:ext cx="234650" cy="373590"/>
            <a:chOff x="3791182" y="2895454"/>
            <a:chExt cx="234650" cy="373590"/>
          </a:xfrm>
        </p:grpSpPr>
        <p:sp>
          <p:nvSpPr>
            <p:cNvPr id="17283" name="Google Shape;17283;p85"/>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5"/>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5"/>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5"/>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5"/>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5"/>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5"/>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5"/>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5"/>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2" name="Google Shape;17292;p85"/>
          <p:cNvGrpSpPr/>
          <p:nvPr/>
        </p:nvGrpSpPr>
        <p:grpSpPr>
          <a:xfrm>
            <a:off x="7042995" y="2489463"/>
            <a:ext cx="364441" cy="256225"/>
            <a:chOff x="7042995" y="2489463"/>
            <a:chExt cx="364441" cy="256225"/>
          </a:xfrm>
        </p:grpSpPr>
        <p:sp>
          <p:nvSpPr>
            <p:cNvPr id="17293" name="Google Shape;17293;p85"/>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5"/>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85"/>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85"/>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5"/>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5"/>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5"/>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5"/>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5"/>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2" name="Google Shape;17302;p85"/>
          <p:cNvGrpSpPr/>
          <p:nvPr/>
        </p:nvGrpSpPr>
        <p:grpSpPr>
          <a:xfrm>
            <a:off x="7517172" y="2437007"/>
            <a:ext cx="364284" cy="361243"/>
            <a:chOff x="7517172" y="2437007"/>
            <a:chExt cx="364284" cy="361243"/>
          </a:xfrm>
        </p:grpSpPr>
        <p:sp>
          <p:nvSpPr>
            <p:cNvPr id="17303" name="Google Shape;17303;p85"/>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5"/>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5"/>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5"/>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5"/>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85"/>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85"/>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5"/>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5"/>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5"/>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5"/>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5"/>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5"/>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5"/>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5"/>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5"/>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5"/>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5"/>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5"/>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5"/>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4" name="Google Shape;17324;p85"/>
          <p:cNvGrpSpPr/>
          <p:nvPr/>
        </p:nvGrpSpPr>
        <p:grpSpPr>
          <a:xfrm>
            <a:off x="8006475" y="2436954"/>
            <a:ext cx="335290" cy="361321"/>
            <a:chOff x="8006475" y="2436954"/>
            <a:chExt cx="335290" cy="361321"/>
          </a:xfrm>
        </p:grpSpPr>
        <p:sp>
          <p:nvSpPr>
            <p:cNvPr id="17325" name="Google Shape;17325;p85"/>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5"/>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5"/>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85"/>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85"/>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5"/>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5"/>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5"/>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5"/>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5"/>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5"/>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5"/>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5"/>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5"/>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5"/>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5"/>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5"/>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85"/>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85"/>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4" name="Google Shape;17344;p85"/>
          <p:cNvGrpSpPr/>
          <p:nvPr/>
        </p:nvGrpSpPr>
        <p:grpSpPr>
          <a:xfrm>
            <a:off x="5596661" y="2909139"/>
            <a:ext cx="394326" cy="349682"/>
            <a:chOff x="5596661" y="2909139"/>
            <a:chExt cx="394326" cy="349682"/>
          </a:xfrm>
        </p:grpSpPr>
        <p:sp>
          <p:nvSpPr>
            <p:cNvPr id="17345" name="Google Shape;17345;p85"/>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5"/>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5"/>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5"/>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5"/>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5"/>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5"/>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5"/>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5"/>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5"/>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5"/>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85"/>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85"/>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5"/>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5"/>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5"/>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1" name="Google Shape;17361;p85"/>
          <p:cNvGrpSpPr/>
          <p:nvPr/>
        </p:nvGrpSpPr>
        <p:grpSpPr>
          <a:xfrm>
            <a:off x="874658" y="2914408"/>
            <a:ext cx="356891" cy="335709"/>
            <a:chOff x="874658" y="2914408"/>
            <a:chExt cx="356891" cy="335709"/>
          </a:xfrm>
        </p:grpSpPr>
        <p:sp>
          <p:nvSpPr>
            <p:cNvPr id="17362" name="Google Shape;17362;p85"/>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5"/>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5"/>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5"/>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5"/>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5"/>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5"/>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5"/>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5"/>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5"/>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5"/>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5"/>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5"/>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5"/>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5"/>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5"/>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85"/>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85"/>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5"/>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5"/>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2" name="Google Shape;17382;p85"/>
          <p:cNvGrpSpPr/>
          <p:nvPr/>
        </p:nvGrpSpPr>
        <p:grpSpPr>
          <a:xfrm>
            <a:off x="4230912" y="2929193"/>
            <a:ext cx="308813" cy="306165"/>
            <a:chOff x="4230912" y="2929193"/>
            <a:chExt cx="308813" cy="306165"/>
          </a:xfrm>
        </p:grpSpPr>
        <p:sp>
          <p:nvSpPr>
            <p:cNvPr id="17383" name="Google Shape;17383;p85"/>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5"/>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5"/>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5"/>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85"/>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85"/>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5"/>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5"/>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5"/>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5"/>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5"/>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5"/>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5"/>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5"/>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5"/>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8" name="Google Shape;17398;p85"/>
          <p:cNvGrpSpPr/>
          <p:nvPr/>
        </p:nvGrpSpPr>
        <p:grpSpPr>
          <a:xfrm>
            <a:off x="4627886" y="3401089"/>
            <a:ext cx="409111" cy="267944"/>
            <a:chOff x="4627886" y="3401089"/>
            <a:chExt cx="409111" cy="267944"/>
          </a:xfrm>
        </p:grpSpPr>
        <p:sp>
          <p:nvSpPr>
            <p:cNvPr id="17399" name="Google Shape;17399;p85"/>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5"/>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85"/>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85"/>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85"/>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5"/>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5"/>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5"/>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5"/>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85"/>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5"/>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0" name="Google Shape;17410;p85"/>
          <p:cNvGrpSpPr/>
          <p:nvPr/>
        </p:nvGrpSpPr>
        <p:grpSpPr>
          <a:xfrm>
            <a:off x="4652476" y="2898915"/>
            <a:ext cx="386016" cy="384495"/>
            <a:chOff x="4652476" y="2898915"/>
            <a:chExt cx="386016" cy="384495"/>
          </a:xfrm>
        </p:grpSpPr>
        <p:sp>
          <p:nvSpPr>
            <p:cNvPr id="17411" name="Google Shape;17411;p85"/>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5"/>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5"/>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5"/>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5"/>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5"/>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5"/>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5"/>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5"/>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0" name="Google Shape;17420;p85"/>
          <p:cNvGrpSpPr/>
          <p:nvPr/>
        </p:nvGrpSpPr>
        <p:grpSpPr>
          <a:xfrm>
            <a:off x="5156931" y="2922194"/>
            <a:ext cx="324699" cy="347611"/>
            <a:chOff x="5156931" y="2922194"/>
            <a:chExt cx="324699" cy="347611"/>
          </a:xfrm>
        </p:grpSpPr>
        <p:sp>
          <p:nvSpPr>
            <p:cNvPr id="17421" name="Google Shape;17421;p85"/>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5"/>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5"/>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5"/>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5"/>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5"/>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5"/>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5"/>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85"/>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85"/>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5"/>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5"/>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5"/>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5"/>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5"/>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5"/>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7" name="Google Shape;17437;p85"/>
          <p:cNvGrpSpPr/>
          <p:nvPr/>
        </p:nvGrpSpPr>
        <p:grpSpPr>
          <a:xfrm>
            <a:off x="6086331" y="2905337"/>
            <a:ext cx="364441" cy="364834"/>
            <a:chOff x="6086331" y="2905337"/>
            <a:chExt cx="364441" cy="364834"/>
          </a:xfrm>
        </p:grpSpPr>
        <p:sp>
          <p:nvSpPr>
            <p:cNvPr id="17438" name="Google Shape;17438;p85"/>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5"/>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5"/>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5"/>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5"/>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5"/>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4" name="Google Shape;17444;p85"/>
          <p:cNvGrpSpPr/>
          <p:nvPr/>
        </p:nvGrpSpPr>
        <p:grpSpPr>
          <a:xfrm>
            <a:off x="6554059" y="2907251"/>
            <a:ext cx="377706" cy="377680"/>
            <a:chOff x="6554059" y="2907251"/>
            <a:chExt cx="377706" cy="377680"/>
          </a:xfrm>
        </p:grpSpPr>
        <p:sp>
          <p:nvSpPr>
            <p:cNvPr id="17445" name="Google Shape;17445;p85"/>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85"/>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5"/>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5"/>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5"/>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5"/>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5"/>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5"/>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85"/>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85"/>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5"/>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5"/>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85"/>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85"/>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5"/>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5"/>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5"/>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5"/>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5"/>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5"/>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5"/>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6" name="Google Shape;17466;p85"/>
          <p:cNvGrpSpPr/>
          <p:nvPr/>
        </p:nvGrpSpPr>
        <p:grpSpPr>
          <a:xfrm>
            <a:off x="7491796" y="2945446"/>
            <a:ext cx="400801" cy="317542"/>
            <a:chOff x="7491796" y="2945446"/>
            <a:chExt cx="400801" cy="317542"/>
          </a:xfrm>
        </p:grpSpPr>
        <p:sp>
          <p:nvSpPr>
            <p:cNvPr id="17467" name="Google Shape;17467;p85"/>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5"/>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5"/>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5"/>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85"/>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85"/>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5"/>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85"/>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5"/>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5"/>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5"/>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5"/>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5"/>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5"/>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5"/>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5"/>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85"/>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85"/>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5"/>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5"/>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5"/>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5"/>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9" name="Google Shape;17489;p85"/>
          <p:cNvGrpSpPr/>
          <p:nvPr/>
        </p:nvGrpSpPr>
        <p:grpSpPr>
          <a:xfrm>
            <a:off x="7045643" y="2907723"/>
            <a:ext cx="345304" cy="365857"/>
            <a:chOff x="7045643" y="2907723"/>
            <a:chExt cx="345304" cy="365857"/>
          </a:xfrm>
        </p:grpSpPr>
        <p:sp>
          <p:nvSpPr>
            <p:cNvPr id="17490" name="Google Shape;17490;p85"/>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5"/>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5"/>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5"/>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5"/>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5"/>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5"/>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85"/>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85"/>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5"/>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5"/>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5"/>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5"/>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5"/>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5"/>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5"/>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5"/>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5"/>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5"/>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9" name="Google Shape;17509;p85"/>
          <p:cNvGrpSpPr/>
          <p:nvPr/>
        </p:nvGrpSpPr>
        <p:grpSpPr>
          <a:xfrm>
            <a:off x="7992843" y="2907251"/>
            <a:ext cx="347794" cy="366328"/>
            <a:chOff x="7992843" y="2907251"/>
            <a:chExt cx="347794" cy="366328"/>
          </a:xfrm>
        </p:grpSpPr>
        <p:sp>
          <p:nvSpPr>
            <p:cNvPr id="17510" name="Google Shape;17510;p85"/>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85"/>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5"/>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5"/>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5"/>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5"/>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5"/>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5"/>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5"/>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5"/>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5"/>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5"/>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5"/>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5"/>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5"/>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5"/>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5"/>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5"/>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5"/>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5"/>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85"/>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5"/>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5"/>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85"/>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85"/>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5"/>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5"/>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5"/>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5"/>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5"/>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5"/>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5"/>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5"/>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3" name="Google Shape;17543;p85"/>
          <p:cNvGrpSpPr/>
          <p:nvPr/>
        </p:nvGrpSpPr>
        <p:grpSpPr>
          <a:xfrm>
            <a:off x="873898" y="1512377"/>
            <a:ext cx="398127" cy="353457"/>
            <a:chOff x="873898" y="1512377"/>
            <a:chExt cx="398127" cy="353457"/>
          </a:xfrm>
        </p:grpSpPr>
        <p:sp>
          <p:nvSpPr>
            <p:cNvPr id="17544" name="Google Shape;17544;p85"/>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5"/>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5"/>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5"/>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5"/>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5"/>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5"/>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5"/>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5"/>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5"/>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5"/>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5"/>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5"/>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5"/>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5"/>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5"/>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5"/>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5"/>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5"/>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3" name="Google Shape;17563;p85"/>
          <p:cNvGrpSpPr/>
          <p:nvPr/>
        </p:nvGrpSpPr>
        <p:grpSpPr>
          <a:xfrm>
            <a:off x="1424125" y="1515680"/>
            <a:ext cx="246762" cy="347139"/>
            <a:chOff x="1424125" y="1515680"/>
            <a:chExt cx="246762" cy="347139"/>
          </a:xfrm>
        </p:grpSpPr>
        <p:sp>
          <p:nvSpPr>
            <p:cNvPr id="17564" name="Google Shape;17564;p85"/>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85"/>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5"/>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5"/>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5"/>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5"/>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5"/>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5"/>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5"/>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5"/>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85"/>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5"/>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85"/>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85"/>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5"/>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5"/>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5"/>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5"/>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85"/>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5"/>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4" name="Google Shape;17584;p85"/>
          <p:cNvGrpSpPr/>
          <p:nvPr/>
        </p:nvGrpSpPr>
        <p:grpSpPr>
          <a:xfrm>
            <a:off x="2319498" y="1512744"/>
            <a:ext cx="352697" cy="352723"/>
            <a:chOff x="2319498" y="1512744"/>
            <a:chExt cx="352697" cy="352723"/>
          </a:xfrm>
        </p:grpSpPr>
        <p:sp>
          <p:nvSpPr>
            <p:cNvPr id="17585" name="Google Shape;17585;p85"/>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5"/>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5"/>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5"/>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5"/>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5"/>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5"/>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5"/>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85"/>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85"/>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5"/>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5"/>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5"/>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5"/>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5"/>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5"/>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5"/>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5"/>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5"/>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4" name="Google Shape;17604;p85"/>
          <p:cNvGrpSpPr/>
          <p:nvPr/>
        </p:nvGrpSpPr>
        <p:grpSpPr>
          <a:xfrm>
            <a:off x="4236601" y="1512666"/>
            <a:ext cx="312981" cy="352697"/>
            <a:chOff x="4236601" y="1512666"/>
            <a:chExt cx="312981" cy="352697"/>
          </a:xfrm>
        </p:grpSpPr>
        <p:sp>
          <p:nvSpPr>
            <p:cNvPr id="17605" name="Google Shape;17605;p85"/>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5"/>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5"/>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5"/>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5"/>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5"/>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5"/>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5"/>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5"/>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5"/>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5"/>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85"/>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85"/>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5"/>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9" name="Google Shape;17619;p85"/>
          <p:cNvGrpSpPr/>
          <p:nvPr/>
        </p:nvGrpSpPr>
        <p:grpSpPr>
          <a:xfrm>
            <a:off x="849675" y="3347716"/>
            <a:ext cx="346300" cy="375818"/>
            <a:chOff x="849675" y="3347716"/>
            <a:chExt cx="346300" cy="375818"/>
          </a:xfrm>
        </p:grpSpPr>
        <p:sp>
          <p:nvSpPr>
            <p:cNvPr id="17620" name="Google Shape;17620;p85"/>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5"/>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5"/>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5"/>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85"/>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85"/>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85"/>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5"/>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5"/>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5"/>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5"/>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5"/>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5"/>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5"/>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5"/>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5"/>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5"/>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7" name="Google Shape;17637;p85"/>
          <p:cNvGrpSpPr/>
          <p:nvPr/>
        </p:nvGrpSpPr>
        <p:grpSpPr>
          <a:xfrm>
            <a:off x="1324219" y="3399202"/>
            <a:ext cx="376578" cy="272846"/>
            <a:chOff x="1324219" y="3399202"/>
            <a:chExt cx="376578" cy="272846"/>
          </a:xfrm>
        </p:grpSpPr>
        <p:sp>
          <p:nvSpPr>
            <p:cNvPr id="17638" name="Google Shape;17638;p85"/>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5"/>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5"/>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85"/>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85"/>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5"/>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5"/>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5"/>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5"/>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5"/>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5"/>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5"/>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5"/>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5"/>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5"/>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5"/>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5"/>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5"/>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5"/>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85"/>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85"/>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5"/>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5"/>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5"/>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5"/>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5"/>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5"/>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5"/>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5"/>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5"/>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5"/>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5"/>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5"/>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1" name="Google Shape;17671;p85"/>
          <p:cNvGrpSpPr/>
          <p:nvPr/>
        </p:nvGrpSpPr>
        <p:grpSpPr>
          <a:xfrm>
            <a:off x="1798763" y="3395401"/>
            <a:ext cx="376185" cy="280448"/>
            <a:chOff x="1798763" y="3395401"/>
            <a:chExt cx="376185" cy="280448"/>
          </a:xfrm>
        </p:grpSpPr>
        <p:sp>
          <p:nvSpPr>
            <p:cNvPr id="17672" name="Google Shape;17672;p85"/>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5"/>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5"/>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5"/>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5"/>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5"/>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5"/>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85"/>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85"/>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5"/>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5"/>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5"/>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5"/>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5"/>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5"/>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5"/>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5"/>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5"/>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5"/>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5"/>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5"/>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5"/>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5"/>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5"/>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5"/>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5"/>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5"/>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5"/>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85"/>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85"/>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5"/>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3" name="Google Shape;17703;p85"/>
          <p:cNvGrpSpPr/>
          <p:nvPr/>
        </p:nvGrpSpPr>
        <p:grpSpPr>
          <a:xfrm>
            <a:off x="2273307" y="3378754"/>
            <a:ext cx="375818" cy="313374"/>
            <a:chOff x="2273307" y="3378754"/>
            <a:chExt cx="375818" cy="313374"/>
          </a:xfrm>
        </p:grpSpPr>
        <p:sp>
          <p:nvSpPr>
            <p:cNvPr id="17704" name="Google Shape;17704;p85"/>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5"/>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5"/>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5"/>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5"/>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5"/>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5"/>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5"/>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85"/>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85"/>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5"/>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5"/>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5"/>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5"/>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5"/>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5"/>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5"/>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85"/>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85"/>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5"/>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5"/>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5"/>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85"/>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5"/>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5"/>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5"/>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5"/>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5"/>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5"/>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5"/>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5"/>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5"/>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5"/>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5"/>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5"/>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5"/>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5"/>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85"/>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85"/>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5"/>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5"/>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5"/>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5"/>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5"/>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5"/>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5"/>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5"/>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5"/>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5"/>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5"/>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5"/>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5"/>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5"/>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5"/>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5"/>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5"/>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5"/>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5"/>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85"/>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85"/>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85"/>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5"/>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5"/>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5"/>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5"/>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5"/>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5"/>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5"/>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5"/>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5"/>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5"/>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5"/>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5"/>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5"/>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5"/>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5"/>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5"/>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5"/>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5"/>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5"/>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5"/>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85"/>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85"/>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5"/>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8" name="Google Shape;17788;p85"/>
          <p:cNvGrpSpPr/>
          <p:nvPr/>
        </p:nvGrpSpPr>
        <p:grpSpPr>
          <a:xfrm>
            <a:off x="2747484" y="3359460"/>
            <a:ext cx="377706" cy="352330"/>
            <a:chOff x="2747484" y="3359460"/>
            <a:chExt cx="377706" cy="352330"/>
          </a:xfrm>
        </p:grpSpPr>
        <p:sp>
          <p:nvSpPr>
            <p:cNvPr id="17789" name="Google Shape;17789;p85"/>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5"/>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5"/>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5"/>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5"/>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5"/>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5"/>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85"/>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85"/>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5"/>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5"/>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5"/>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5"/>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5"/>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5"/>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4" name="Google Shape;17804;p85"/>
          <p:cNvGrpSpPr/>
          <p:nvPr/>
        </p:nvGrpSpPr>
        <p:grpSpPr>
          <a:xfrm>
            <a:off x="3696205" y="3371938"/>
            <a:ext cx="375792" cy="327373"/>
            <a:chOff x="3696205" y="3371938"/>
            <a:chExt cx="375792" cy="327373"/>
          </a:xfrm>
        </p:grpSpPr>
        <p:sp>
          <p:nvSpPr>
            <p:cNvPr id="17805" name="Google Shape;17805;p85"/>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5"/>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5"/>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5"/>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5"/>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5"/>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85"/>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85"/>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85"/>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5"/>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5"/>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5"/>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5"/>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5"/>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5"/>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5"/>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5"/>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5"/>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5"/>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5"/>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5"/>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5"/>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5"/>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8" name="Google Shape;17828;p85"/>
          <p:cNvGrpSpPr/>
          <p:nvPr/>
        </p:nvGrpSpPr>
        <p:grpSpPr>
          <a:xfrm>
            <a:off x="6567324" y="2436849"/>
            <a:ext cx="366722" cy="342892"/>
            <a:chOff x="6567324" y="2436849"/>
            <a:chExt cx="366722" cy="342892"/>
          </a:xfrm>
        </p:grpSpPr>
        <p:sp>
          <p:nvSpPr>
            <p:cNvPr id="17829" name="Google Shape;17829;p85"/>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85"/>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85"/>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5"/>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5"/>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5"/>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5"/>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5"/>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5"/>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5"/>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5"/>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5"/>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1" name="Google Shape;17841;p85"/>
          <p:cNvGrpSpPr/>
          <p:nvPr/>
        </p:nvGrpSpPr>
        <p:grpSpPr>
          <a:xfrm>
            <a:off x="4208970" y="3361347"/>
            <a:ext cx="299349" cy="348188"/>
            <a:chOff x="4208970" y="3361347"/>
            <a:chExt cx="299349" cy="348188"/>
          </a:xfrm>
        </p:grpSpPr>
        <p:sp>
          <p:nvSpPr>
            <p:cNvPr id="17842" name="Google Shape;17842;p85"/>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5"/>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5"/>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5"/>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85"/>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85"/>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5"/>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5"/>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5"/>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5"/>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5"/>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5"/>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5"/>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5"/>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6" name="Google Shape;17856;p85"/>
          <p:cNvGrpSpPr/>
          <p:nvPr/>
        </p:nvGrpSpPr>
        <p:grpSpPr>
          <a:xfrm>
            <a:off x="2786833" y="1512351"/>
            <a:ext cx="366722" cy="353667"/>
            <a:chOff x="2786833" y="1512351"/>
            <a:chExt cx="366722" cy="353667"/>
          </a:xfrm>
        </p:grpSpPr>
        <p:sp>
          <p:nvSpPr>
            <p:cNvPr id="17857" name="Google Shape;17857;p85"/>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5"/>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5"/>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5"/>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5"/>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85"/>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85"/>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5"/>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5"/>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5"/>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5"/>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5"/>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5"/>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5"/>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5"/>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5"/>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5"/>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5"/>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5"/>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5"/>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7" name="Google Shape;17877;p85"/>
          <p:cNvGrpSpPr/>
          <p:nvPr/>
        </p:nvGrpSpPr>
        <p:grpSpPr>
          <a:xfrm>
            <a:off x="1845321" y="1512744"/>
            <a:ext cx="352723" cy="353090"/>
            <a:chOff x="1845321" y="1512744"/>
            <a:chExt cx="352723" cy="353090"/>
          </a:xfrm>
        </p:grpSpPr>
        <p:sp>
          <p:nvSpPr>
            <p:cNvPr id="17878" name="Google Shape;17878;p85"/>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85"/>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5"/>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5"/>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5"/>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5"/>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5"/>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5"/>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5"/>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5"/>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5"/>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9" name="Google Shape;17889;p85"/>
          <p:cNvGrpSpPr/>
          <p:nvPr/>
        </p:nvGrpSpPr>
        <p:grpSpPr>
          <a:xfrm>
            <a:off x="3214452" y="3340533"/>
            <a:ext cx="392465" cy="389896"/>
            <a:chOff x="3214452" y="3340533"/>
            <a:chExt cx="392465" cy="389896"/>
          </a:xfrm>
        </p:grpSpPr>
        <p:sp>
          <p:nvSpPr>
            <p:cNvPr id="17890" name="Google Shape;17890;p85"/>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5"/>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5"/>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5"/>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5"/>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5"/>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85"/>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85"/>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5"/>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5"/>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5"/>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5"/>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5"/>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5"/>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5"/>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5"/>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5"/>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5"/>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5"/>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5"/>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5"/>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5"/>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85"/>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85"/>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5"/>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5" name="Google Shape;17915;p85"/>
          <p:cNvGrpSpPr/>
          <p:nvPr/>
        </p:nvGrpSpPr>
        <p:grpSpPr>
          <a:xfrm>
            <a:off x="3327229" y="1499899"/>
            <a:ext cx="234650" cy="378440"/>
            <a:chOff x="3327229" y="1499899"/>
            <a:chExt cx="234650" cy="378440"/>
          </a:xfrm>
        </p:grpSpPr>
        <p:sp>
          <p:nvSpPr>
            <p:cNvPr id="17916" name="Google Shape;17916;p85"/>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5"/>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5"/>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5"/>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5"/>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5"/>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5"/>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5"/>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5"/>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5"/>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5"/>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5"/>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5"/>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85"/>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85"/>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5"/>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5"/>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5"/>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85"/>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85"/>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5"/>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7" name="Google Shape;17937;p85"/>
          <p:cNvGrpSpPr/>
          <p:nvPr/>
        </p:nvGrpSpPr>
        <p:grpSpPr>
          <a:xfrm>
            <a:off x="3735553" y="1530151"/>
            <a:ext cx="366722" cy="317962"/>
            <a:chOff x="3735553" y="1530151"/>
            <a:chExt cx="366722" cy="317962"/>
          </a:xfrm>
        </p:grpSpPr>
        <p:sp>
          <p:nvSpPr>
            <p:cNvPr id="17938" name="Google Shape;17938;p85"/>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5"/>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5"/>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5"/>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5"/>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5"/>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5"/>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5"/>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85"/>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85"/>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5"/>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5"/>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0" name="Google Shape;17950;p85"/>
          <p:cNvGrpSpPr/>
          <p:nvPr/>
        </p:nvGrpSpPr>
        <p:grpSpPr>
          <a:xfrm>
            <a:off x="866322" y="2469775"/>
            <a:ext cx="379226" cy="322733"/>
            <a:chOff x="866322" y="2469775"/>
            <a:chExt cx="379226" cy="322733"/>
          </a:xfrm>
        </p:grpSpPr>
        <p:sp>
          <p:nvSpPr>
            <p:cNvPr id="17951" name="Google Shape;17951;p85"/>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5"/>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5"/>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5"/>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5"/>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5"/>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85"/>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5"/>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5"/>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5"/>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5"/>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5"/>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85"/>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85"/>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5"/>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5"/>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5"/>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5"/>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5"/>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5"/>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5"/>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5"/>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5"/>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5"/>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5"/>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5"/>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7" name="Google Shape;17977;p85"/>
          <p:cNvGrpSpPr/>
          <p:nvPr/>
        </p:nvGrpSpPr>
        <p:grpSpPr>
          <a:xfrm>
            <a:off x="1328387" y="2500814"/>
            <a:ext cx="404183" cy="289151"/>
            <a:chOff x="1328387" y="2500814"/>
            <a:chExt cx="404183" cy="289151"/>
          </a:xfrm>
        </p:grpSpPr>
        <p:sp>
          <p:nvSpPr>
            <p:cNvPr id="17978" name="Google Shape;17978;p85"/>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5"/>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5"/>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5"/>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5"/>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5"/>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5"/>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5"/>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85"/>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85"/>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5"/>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5"/>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5"/>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5"/>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5"/>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5"/>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5"/>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5"/>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5"/>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5"/>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5"/>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5"/>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5"/>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5"/>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5"/>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5"/>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5"/>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5"/>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5"/>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7" name="Google Shape;18007;p85"/>
          <p:cNvGrpSpPr/>
          <p:nvPr/>
        </p:nvGrpSpPr>
        <p:grpSpPr>
          <a:xfrm>
            <a:off x="1821465" y="2495702"/>
            <a:ext cx="365988" cy="270801"/>
            <a:chOff x="1821465" y="2495702"/>
            <a:chExt cx="365988" cy="270801"/>
          </a:xfrm>
        </p:grpSpPr>
        <p:sp>
          <p:nvSpPr>
            <p:cNvPr id="18008" name="Google Shape;18008;p85"/>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5"/>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5"/>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5"/>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5"/>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5"/>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5"/>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5" name="Google Shape;18015;p85"/>
          <p:cNvGrpSpPr/>
          <p:nvPr/>
        </p:nvGrpSpPr>
        <p:grpSpPr>
          <a:xfrm>
            <a:off x="3725723" y="2455776"/>
            <a:ext cx="354977" cy="351202"/>
            <a:chOff x="3725723" y="2455776"/>
            <a:chExt cx="354977" cy="351202"/>
          </a:xfrm>
        </p:grpSpPr>
        <p:sp>
          <p:nvSpPr>
            <p:cNvPr id="18016" name="Google Shape;18016;p85"/>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5"/>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5"/>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5"/>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5"/>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5"/>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5"/>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5"/>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5"/>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5"/>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5"/>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5"/>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5"/>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9" name="Google Shape;18029;p85"/>
          <p:cNvGrpSpPr/>
          <p:nvPr/>
        </p:nvGrpSpPr>
        <p:grpSpPr>
          <a:xfrm>
            <a:off x="5226165" y="1977641"/>
            <a:ext cx="230482" cy="388847"/>
            <a:chOff x="5226165" y="1977641"/>
            <a:chExt cx="230482" cy="388847"/>
          </a:xfrm>
        </p:grpSpPr>
        <p:sp>
          <p:nvSpPr>
            <p:cNvPr id="18030" name="Google Shape;18030;p85"/>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5"/>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85"/>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85"/>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5"/>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5"/>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5"/>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5"/>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5"/>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5"/>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5"/>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5"/>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2" name="Google Shape;18042;p85"/>
          <p:cNvGrpSpPr/>
          <p:nvPr/>
        </p:nvGrpSpPr>
        <p:grpSpPr>
          <a:xfrm>
            <a:off x="5632602" y="2025510"/>
            <a:ext cx="370130" cy="287264"/>
            <a:chOff x="5632602" y="2025510"/>
            <a:chExt cx="370130" cy="287264"/>
          </a:xfrm>
        </p:grpSpPr>
        <p:sp>
          <p:nvSpPr>
            <p:cNvPr id="18043" name="Google Shape;18043;p85"/>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5"/>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5"/>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5"/>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5"/>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5"/>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5"/>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5"/>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85"/>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85"/>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5"/>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5"/>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5"/>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5"/>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5"/>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85"/>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85"/>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5"/>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1" name="Google Shape;18061;p85"/>
          <p:cNvGrpSpPr/>
          <p:nvPr/>
        </p:nvGrpSpPr>
        <p:grpSpPr>
          <a:xfrm>
            <a:off x="4212378" y="2456537"/>
            <a:ext cx="331515" cy="330021"/>
            <a:chOff x="4212378" y="2456537"/>
            <a:chExt cx="331515" cy="330021"/>
          </a:xfrm>
        </p:grpSpPr>
        <p:sp>
          <p:nvSpPr>
            <p:cNvPr id="18062" name="Google Shape;18062;p85"/>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5"/>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5"/>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5"/>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5"/>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5"/>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5"/>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5"/>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5"/>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1" name="Google Shape;18071;p85"/>
          <p:cNvGrpSpPr/>
          <p:nvPr/>
        </p:nvGrpSpPr>
        <p:grpSpPr>
          <a:xfrm>
            <a:off x="6176013" y="1977825"/>
            <a:ext cx="235411" cy="347427"/>
            <a:chOff x="6176013" y="1977825"/>
            <a:chExt cx="235411" cy="347427"/>
          </a:xfrm>
        </p:grpSpPr>
        <p:sp>
          <p:nvSpPr>
            <p:cNvPr id="18072" name="Google Shape;18072;p85"/>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85"/>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85"/>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5"/>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5"/>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5"/>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5"/>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5"/>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5"/>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5"/>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5"/>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5"/>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5"/>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5"/>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5"/>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5"/>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5"/>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9" name="Google Shape;18089;p85"/>
          <p:cNvGrpSpPr/>
          <p:nvPr/>
        </p:nvGrpSpPr>
        <p:grpSpPr>
          <a:xfrm>
            <a:off x="6652077" y="1977458"/>
            <a:ext cx="235778" cy="347794"/>
            <a:chOff x="6652077" y="1977458"/>
            <a:chExt cx="235778" cy="347794"/>
          </a:xfrm>
        </p:grpSpPr>
        <p:sp>
          <p:nvSpPr>
            <p:cNvPr id="18090" name="Google Shape;18090;p85"/>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5"/>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5"/>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5"/>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5"/>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85"/>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85"/>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5"/>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5"/>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5"/>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5"/>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5"/>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5"/>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5"/>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5"/>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5"/>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6" name="Google Shape;18106;p85"/>
          <p:cNvGrpSpPr/>
          <p:nvPr/>
        </p:nvGrpSpPr>
        <p:grpSpPr>
          <a:xfrm>
            <a:off x="7072513" y="1997512"/>
            <a:ext cx="394352" cy="308052"/>
            <a:chOff x="7072513" y="1997512"/>
            <a:chExt cx="394352" cy="308052"/>
          </a:xfrm>
        </p:grpSpPr>
        <p:sp>
          <p:nvSpPr>
            <p:cNvPr id="18107" name="Google Shape;18107;p85"/>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5"/>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5"/>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5"/>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5"/>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5"/>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85"/>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85"/>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5"/>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5"/>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5"/>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8" name="Google Shape;18118;p85"/>
          <p:cNvGrpSpPr/>
          <p:nvPr/>
        </p:nvGrpSpPr>
        <p:grpSpPr>
          <a:xfrm>
            <a:off x="7576208" y="1977825"/>
            <a:ext cx="292533" cy="347454"/>
            <a:chOff x="7576208" y="1977825"/>
            <a:chExt cx="292533" cy="347454"/>
          </a:xfrm>
        </p:grpSpPr>
        <p:sp>
          <p:nvSpPr>
            <p:cNvPr id="18119" name="Google Shape;18119;p85"/>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5"/>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5"/>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5"/>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5"/>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5"/>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5"/>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5"/>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85"/>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85"/>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5"/>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85"/>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85"/>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2" name="Google Shape;18132;p85"/>
          <p:cNvGrpSpPr/>
          <p:nvPr/>
        </p:nvGrpSpPr>
        <p:grpSpPr>
          <a:xfrm>
            <a:off x="8023882" y="1977458"/>
            <a:ext cx="320557" cy="347794"/>
            <a:chOff x="8023882" y="1977458"/>
            <a:chExt cx="320557" cy="347794"/>
          </a:xfrm>
        </p:grpSpPr>
        <p:sp>
          <p:nvSpPr>
            <p:cNvPr id="18133" name="Google Shape;18133;p85"/>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5"/>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5"/>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5"/>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5"/>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5"/>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5"/>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5"/>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5"/>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5"/>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5"/>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5"/>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5"/>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5"/>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85"/>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85"/>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5"/>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5"/>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5"/>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5"/>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5"/>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5"/>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5"/>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5"/>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5"/>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5"/>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5"/>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5"/>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5"/>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5"/>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5"/>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5"/>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5"/>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5"/>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5"/>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5"/>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5"/>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85"/>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85"/>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5"/>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3" name="Google Shape;18173;p85"/>
          <p:cNvGrpSpPr/>
          <p:nvPr/>
        </p:nvGrpSpPr>
        <p:grpSpPr>
          <a:xfrm>
            <a:off x="5627674" y="2444819"/>
            <a:ext cx="345147" cy="342630"/>
            <a:chOff x="5627674" y="2444819"/>
            <a:chExt cx="345147" cy="342630"/>
          </a:xfrm>
        </p:grpSpPr>
        <p:sp>
          <p:nvSpPr>
            <p:cNvPr id="18174" name="Google Shape;18174;p85"/>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5"/>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5"/>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5"/>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5"/>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9" name="Google Shape;18179;p85"/>
          <p:cNvGrpSpPr/>
          <p:nvPr/>
        </p:nvGrpSpPr>
        <p:grpSpPr>
          <a:xfrm>
            <a:off x="4653996" y="2440257"/>
            <a:ext cx="396607" cy="348555"/>
            <a:chOff x="4653996" y="2440257"/>
            <a:chExt cx="396607" cy="348555"/>
          </a:xfrm>
        </p:grpSpPr>
        <p:sp>
          <p:nvSpPr>
            <p:cNvPr id="18180" name="Google Shape;18180;p85"/>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5"/>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5"/>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5"/>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5"/>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5"/>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5"/>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5"/>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5"/>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5"/>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5"/>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5"/>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5"/>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5"/>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85"/>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85"/>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5"/>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5"/>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8" name="Google Shape;18198;p85"/>
          <p:cNvGrpSpPr/>
          <p:nvPr/>
        </p:nvGrpSpPr>
        <p:grpSpPr>
          <a:xfrm>
            <a:off x="1854391" y="2895140"/>
            <a:ext cx="301630" cy="374272"/>
            <a:chOff x="1854391" y="2895140"/>
            <a:chExt cx="301630" cy="374272"/>
          </a:xfrm>
        </p:grpSpPr>
        <p:sp>
          <p:nvSpPr>
            <p:cNvPr id="18199" name="Google Shape;18199;p85"/>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85"/>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5"/>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5"/>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5"/>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5"/>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5"/>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5"/>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5"/>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5"/>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85"/>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85"/>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5"/>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5"/>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5"/>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5"/>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5"/>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85"/>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5"/>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5"/>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5"/>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5"/>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5"/>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5"/>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5"/>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5"/>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85"/>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85"/>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5"/>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5"/>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5"/>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5"/>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5"/>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5"/>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5"/>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5"/>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5"/>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5"/>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85"/>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85"/>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5"/>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5"/>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85"/>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85"/>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5"/>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5"/>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5"/>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5"/>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5"/>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8" name="Google Shape;18248;p85"/>
          <p:cNvGrpSpPr/>
          <p:nvPr/>
        </p:nvGrpSpPr>
        <p:grpSpPr>
          <a:xfrm>
            <a:off x="5172817" y="2438370"/>
            <a:ext cx="289518" cy="357651"/>
            <a:chOff x="5172817" y="2438370"/>
            <a:chExt cx="289518" cy="357651"/>
          </a:xfrm>
        </p:grpSpPr>
        <p:sp>
          <p:nvSpPr>
            <p:cNvPr id="18249" name="Google Shape;18249;p85"/>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5"/>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5"/>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5"/>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5"/>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5"/>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5"/>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5"/>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5"/>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5"/>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5"/>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0" name="Google Shape;18260;p85"/>
          <p:cNvGrpSpPr/>
          <p:nvPr/>
        </p:nvGrpSpPr>
        <p:grpSpPr>
          <a:xfrm>
            <a:off x="3234506" y="2484534"/>
            <a:ext cx="388297" cy="293320"/>
            <a:chOff x="3234506" y="2484534"/>
            <a:chExt cx="388297" cy="293320"/>
          </a:xfrm>
        </p:grpSpPr>
        <p:sp>
          <p:nvSpPr>
            <p:cNvPr id="18261" name="Google Shape;18261;p85"/>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5"/>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85"/>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85"/>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5"/>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5"/>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5"/>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85"/>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85"/>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5"/>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5"/>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5"/>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5"/>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5"/>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5"/>
            <p:cNvSpPr/>
            <p:nvPr/>
          </p:nvSpPr>
          <p:spPr>
            <a:xfrm>
              <a:off x="3263290"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5"/>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7" name="Google Shape;18277;p85"/>
          <p:cNvGrpSpPr/>
          <p:nvPr/>
        </p:nvGrpSpPr>
        <p:grpSpPr>
          <a:xfrm>
            <a:off x="6065149" y="3367036"/>
            <a:ext cx="362553" cy="356498"/>
            <a:chOff x="6065149" y="3367036"/>
            <a:chExt cx="362553" cy="356498"/>
          </a:xfrm>
        </p:grpSpPr>
        <p:sp>
          <p:nvSpPr>
            <p:cNvPr id="18278" name="Google Shape;18278;p85"/>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5"/>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85"/>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85"/>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85"/>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3" name="Google Shape;18283;p85"/>
          <p:cNvGrpSpPr/>
          <p:nvPr/>
        </p:nvGrpSpPr>
        <p:grpSpPr>
          <a:xfrm>
            <a:off x="6540821" y="3367036"/>
            <a:ext cx="362553" cy="356498"/>
            <a:chOff x="6540821" y="3367036"/>
            <a:chExt cx="362553" cy="356498"/>
          </a:xfrm>
        </p:grpSpPr>
        <p:sp>
          <p:nvSpPr>
            <p:cNvPr id="18284" name="Google Shape;18284;p85"/>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5"/>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5"/>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5"/>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5"/>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5"/>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5"/>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1" name="Google Shape;18291;p85"/>
          <p:cNvGrpSpPr/>
          <p:nvPr/>
        </p:nvGrpSpPr>
        <p:grpSpPr>
          <a:xfrm>
            <a:off x="2302458" y="2474704"/>
            <a:ext cx="354479" cy="312561"/>
            <a:chOff x="2302458" y="2474704"/>
            <a:chExt cx="354479" cy="312561"/>
          </a:xfrm>
        </p:grpSpPr>
        <p:sp>
          <p:nvSpPr>
            <p:cNvPr id="18292" name="Google Shape;18292;p85"/>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5"/>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5"/>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5"/>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5"/>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5"/>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5"/>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5"/>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5"/>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85"/>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85"/>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85"/>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4" name="Google Shape;18304;p85"/>
          <p:cNvGrpSpPr/>
          <p:nvPr/>
        </p:nvGrpSpPr>
        <p:grpSpPr>
          <a:xfrm>
            <a:off x="2831110" y="2442538"/>
            <a:ext cx="246002" cy="348922"/>
            <a:chOff x="2831110" y="2442538"/>
            <a:chExt cx="246002" cy="348922"/>
          </a:xfrm>
        </p:grpSpPr>
        <p:sp>
          <p:nvSpPr>
            <p:cNvPr id="18305" name="Google Shape;18305;p85"/>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5"/>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5"/>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5"/>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5"/>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5"/>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5"/>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5"/>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85"/>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85"/>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5"/>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5"/>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5"/>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5"/>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9" name="Google Shape;18319;p85"/>
          <p:cNvGrpSpPr/>
          <p:nvPr/>
        </p:nvGrpSpPr>
        <p:grpSpPr>
          <a:xfrm>
            <a:off x="7016492" y="3367036"/>
            <a:ext cx="362947" cy="356498"/>
            <a:chOff x="7016492" y="3367036"/>
            <a:chExt cx="362947" cy="356498"/>
          </a:xfrm>
        </p:grpSpPr>
        <p:sp>
          <p:nvSpPr>
            <p:cNvPr id="18320" name="Google Shape;18320;p85"/>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85"/>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5"/>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5"/>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5"/>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5"/>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6" name="Google Shape;18326;p85"/>
          <p:cNvGrpSpPr/>
          <p:nvPr/>
        </p:nvGrpSpPr>
        <p:grpSpPr>
          <a:xfrm>
            <a:off x="3486106" y="3817357"/>
            <a:ext cx="363314" cy="356576"/>
            <a:chOff x="3763184" y="3817357"/>
            <a:chExt cx="363314" cy="356576"/>
          </a:xfrm>
        </p:grpSpPr>
        <p:sp>
          <p:nvSpPr>
            <p:cNvPr id="18327" name="Google Shape;18327;p85"/>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5"/>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85"/>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5"/>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5"/>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2" name="Google Shape;18332;p85"/>
          <p:cNvGrpSpPr/>
          <p:nvPr/>
        </p:nvGrpSpPr>
        <p:grpSpPr>
          <a:xfrm>
            <a:off x="4831774" y="3817357"/>
            <a:ext cx="362947" cy="356576"/>
            <a:chOff x="5108852" y="3817357"/>
            <a:chExt cx="362947" cy="356576"/>
          </a:xfrm>
        </p:grpSpPr>
        <p:sp>
          <p:nvSpPr>
            <p:cNvPr id="18333" name="Google Shape;18333;p85"/>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5"/>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5"/>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5"/>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7" name="Google Shape;18337;p85"/>
          <p:cNvGrpSpPr/>
          <p:nvPr/>
        </p:nvGrpSpPr>
        <p:grpSpPr>
          <a:xfrm>
            <a:off x="5728642" y="3817357"/>
            <a:ext cx="362947" cy="356576"/>
            <a:chOff x="6005720" y="3817357"/>
            <a:chExt cx="362947" cy="356576"/>
          </a:xfrm>
        </p:grpSpPr>
        <p:sp>
          <p:nvSpPr>
            <p:cNvPr id="18338" name="Google Shape;18338;p85"/>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9" name="Google Shape;18339;p85"/>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85"/>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5"/>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2" name="Google Shape;18342;p85"/>
          <p:cNvGrpSpPr/>
          <p:nvPr/>
        </p:nvGrpSpPr>
        <p:grpSpPr>
          <a:xfrm>
            <a:off x="5589452" y="3367036"/>
            <a:ext cx="362580" cy="356498"/>
            <a:chOff x="5589452" y="3367036"/>
            <a:chExt cx="362580" cy="356498"/>
          </a:xfrm>
        </p:grpSpPr>
        <p:sp>
          <p:nvSpPr>
            <p:cNvPr id="18343" name="Google Shape;18343;p85"/>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85"/>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5"/>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6" name="Google Shape;18346;p85"/>
          <p:cNvGrpSpPr/>
          <p:nvPr/>
        </p:nvGrpSpPr>
        <p:grpSpPr>
          <a:xfrm>
            <a:off x="3934907" y="3817357"/>
            <a:ext cx="362947" cy="356576"/>
            <a:chOff x="4211985" y="3817357"/>
            <a:chExt cx="362947" cy="356576"/>
          </a:xfrm>
        </p:grpSpPr>
        <p:sp>
          <p:nvSpPr>
            <p:cNvPr id="18347" name="Google Shape;18347;p85"/>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5"/>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85"/>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0" name="Google Shape;18350;p85"/>
          <p:cNvGrpSpPr/>
          <p:nvPr/>
        </p:nvGrpSpPr>
        <p:grpSpPr>
          <a:xfrm>
            <a:off x="7488021" y="3362475"/>
            <a:ext cx="372017" cy="365621"/>
            <a:chOff x="7488021" y="3362475"/>
            <a:chExt cx="372017" cy="365621"/>
          </a:xfrm>
        </p:grpSpPr>
        <p:sp>
          <p:nvSpPr>
            <p:cNvPr id="18351" name="Google Shape;18351;p85"/>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85"/>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5"/>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5"/>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5"/>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5"/>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85"/>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85"/>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85"/>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5"/>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1" name="Google Shape;18361;p85"/>
          <p:cNvGrpSpPr/>
          <p:nvPr/>
        </p:nvGrpSpPr>
        <p:grpSpPr>
          <a:xfrm>
            <a:off x="5113781" y="3367036"/>
            <a:ext cx="362553" cy="356498"/>
            <a:chOff x="5113781" y="3367036"/>
            <a:chExt cx="362553" cy="356498"/>
          </a:xfrm>
        </p:grpSpPr>
        <p:sp>
          <p:nvSpPr>
            <p:cNvPr id="18362" name="Google Shape;18362;p85"/>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85"/>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64" name="Google Shape;18364;p85"/>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65" name="Google Shape;18365;p85"/>
          <p:cNvGrpSpPr/>
          <p:nvPr/>
        </p:nvGrpSpPr>
        <p:grpSpPr>
          <a:xfrm>
            <a:off x="7968621" y="3365489"/>
            <a:ext cx="375818" cy="357651"/>
            <a:chOff x="7968621" y="3365489"/>
            <a:chExt cx="375818" cy="357651"/>
          </a:xfrm>
        </p:grpSpPr>
        <p:sp>
          <p:nvSpPr>
            <p:cNvPr id="18366" name="Google Shape;18366;p85"/>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85"/>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5"/>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5"/>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85"/>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85"/>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85"/>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5"/>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5"/>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5"/>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5"/>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5"/>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8" name="Google Shape;18378;p85"/>
          <p:cNvGrpSpPr/>
          <p:nvPr/>
        </p:nvGrpSpPr>
        <p:grpSpPr>
          <a:xfrm>
            <a:off x="3037672" y="3817357"/>
            <a:ext cx="362920" cy="356865"/>
            <a:chOff x="3314750" y="3817357"/>
            <a:chExt cx="362920" cy="356865"/>
          </a:xfrm>
        </p:grpSpPr>
        <p:grpSp>
          <p:nvGrpSpPr>
            <p:cNvPr id="18379" name="Google Shape;18379;p85"/>
            <p:cNvGrpSpPr/>
            <p:nvPr/>
          </p:nvGrpSpPr>
          <p:grpSpPr>
            <a:xfrm>
              <a:off x="3314750" y="3817357"/>
              <a:ext cx="362920" cy="356865"/>
              <a:chOff x="3314750" y="3817357"/>
              <a:chExt cx="362920" cy="356865"/>
            </a:xfrm>
          </p:grpSpPr>
          <p:sp>
            <p:nvSpPr>
              <p:cNvPr id="18380" name="Google Shape;18380;p85"/>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5"/>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2" name="Google Shape;18382;p85"/>
            <p:cNvGrpSpPr/>
            <p:nvPr/>
          </p:nvGrpSpPr>
          <p:grpSpPr>
            <a:xfrm>
              <a:off x="3394986" y="3894612"/>
              <a:ext cx="202339" cy="202323"/>
              <a:chOff x="935197" y="1793977"/>
              <a:chExt cx="256451" cy="256430"/>
            </a:xfrm>
          </p:grpSpPr>
          <p:sp>
            <p:nvSpPr>
              <p:cNvPr id="18383" name="Google Shape;18383;p85"/>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85"/>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385" name="Google Shape;18385;p85"/>
          <p:cNvGrpSpPr/>
          <p:nvPr/>
        </p:nvGrpSpPr>
        <p:grpSpPr>
          <a:xfrm>
            <a:off x="5280208" y="3817357"/>
            <a:ext cx="362947" cy="356576"/>
            <a:chOff x="5557286" y="3817357"/>
            <a:chExt cx="362947" cy="356576"/>
          </a:xfrm>
        </p:grpSpPr>
        <p:grpSp>
          <p:nvGrpSpPr>
            <p:cNvPr id="18386" name="Google Shape;18386;p85"/>
            <p:cNvGrpSpPr/>
            <p:nvPr/>
          </p:nvGrpSpPr>
          <p:grpSpPr>
            <a:xfrm>
              <a:off x="5557286" y="3817357"/>
              <a:ext cx="362947" cy="356576"/>
              <a:chOff x="5557286" y="3817357"/>
              <a:chExt cx="362947" cy="356576"/>
            </a:xfrm>
          </p:grpSpPr>
          <p:sp>
            <p:nvSpPr>
              <p:cNvPr id="18387" name="Google Shape;18387;p85"/>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5"/>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5"/>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90" name="Google Shape;18390;p85"/>
            <p:cNvSpPr/>
            <p:nvPr/>
          </p:nvSpPr>
          <p:spPr>
            <a:xfrm>
              <a:off x="5621675" y="3914200"/>
              <a:ext cx="234165" cy="163176"/>
            </a:xfrm>
            <a:custGeom>
              <a:rect b="b" l="l" r="r" t="t"/>
              <a:pathLst>
                <a:path extrusionOk="0" h="8740" w="12544">
                  <a:moveTo>
                    <a:pt x="1469" y="8373"/>
                  </a:moveTo>
                  <a:cubicBezTo>
                    <a:pt x="1002" y="8240"/>
                    <a:pt x="701" y="7940"/>
                    <a:pt x="535" y="7473"/>
                  </a:cubicBezTo>
                  <a:cubicBezTo>
                    <a:pt x="134" y="6338"/>
                    <a:pt x="1" y="1702"/>
                    <a:pt x="768" y="768"/>
                  </a:cubicBezTo>
                  <a:cubicBezTo>
                    <a:pt x="1035" y="468"/>
                    <a:pt x="1402" y="267"/>
                    <a:pt x="1802" y="234"/>
                  </a:cubicBezTo>
                  <a:cubicBezTo>
                    <a:pt x="3904" y="1"/>
                    <a:pt x="10408" y="34"/>
                    <a:pt x="11175" y="301"/>
                  </a:cubicBezTo>
                  <a:cubicBezTo>
                    <a:pt x="11609" y="468"/>
                    <a:pt x="11909" y="734"/>
                    <a:pt x="12076" y="1168"/>
                  </a:cubicBezTo>
                  <a:cubicBezTo>
                    <a:pt x="12510" y="2336"/>
                    <a:pt x="12543" y="6539"/>
                    <a:pt x="12009" y="7639"/>
                  </a:cubicBezTo>
                  <a:cubicBezTo>
                    <a:pt x="11876" y="7940"/>
                    <a:pt x="11643" y="8140"/>
                    <a:pt x="11376" y="8306"/>
                  </a:cubicBezTo>
                  <a:cubicBezTo>
                    <a:pt x="10575" y="8740"/>
                    <a:pt x="2503" y="8707"/>
                    <a:pt x="1469" y="8373"/>
                  </a:cubicBezTo>
                  <a:close/>
                  <a:moveTo>
                    <a:pt x="4804" y="6205"/>
                  </a:moveTo>
                  <a:cubicBezTo>
                    <a:pt x="6072" y="5538"/>
                    <a:pt x="7339" y="4871"/>
                    <a:pt x="8607" y="4237"/>
                  </a:cubicBezTo>
                  <a:cubicBezTo>
                    <a:pt x="7339" y="3570"/>
                    <a:pt x="6072" y="2903"/>
                    <a:pt x="4804" y="22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1" name="Google Shape;18391;p85"/>
          <p:cNvGrpSpPr/>
          <p:nvPr/>
        </p:nvGrpSpPr>
        <p:grpSpPr>
          <a:xfrm>
            <a:off x="2589238" y="3817357"/>
            <a:ext cx="362920" cy="356865"/>
            <a:chOff x="2866317" y="3817357"/>
            <a:chExt cx="362920" cy="356865"/>
          </a:xfrm>
        </p:grpSpPr>
        <p:sp>
          <p:nvSpPr>
            <p:cNvPr id="18392" name="Google Shape;18392;p85"/>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85"/>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85"/>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5" name="Google Shape;18395;p85"/>
          <p:cNvGrpSpPr/>
          <p:nvPr/>
        </p:nvGrpSpPr>
        <p:grpSpPr>
          <a:xfrm>
            <a:off x="4383341" y="3817357"/>
            <a:ext cx="362947" cy="356576"/>
            <a:chOff x="4660419" y="3817357"/>
            <a:chExt cx="362947" cy="356576"/>
          </a:xfrm>
        </p:grpSpPr>
        <p:grpSp>
          <p:nvGrpSpPr>
            <p:cNvPr id="18396" name="Google Shape;18396;p85"/>
            <p:cNvGrpSpPr/>
            <p:nvPr/>
          </p:nvGrpSpPr>
          <p:grpSpPr>
            <a:xfrm>
              <a:off x="4660419" y="3817357"/>
              <a:ext cx="362947" cy="356576"/>
              <a:chOff x="4660419" y="3817357"/>
              <a:chExt cx="362947" cy="356576"/>
            </a:xfrm>
          </p:grpSpPr>
          <p:sp>
            <p:nvSpPr>
              <p:cNvPr id="18397" name="Google Shape;18397;p85"/>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85"/>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9" name="Google Shape;18399;p85"/>
            <p:cNvGrpSpPr/>
            <p:nvPr/>
          </p:nvGrpSpPr>
          <p:grpSpPr>
            <a:xfrm>
              <a:off x="4694459" y="3856408"/>
              <a:ext cx="282308" cy="265356"/>
              <a:chOff x="4690600" y="3853050"/>
              <a:chExt cx="289488" cy="272132"/>
            </a:xfrm>
          </p:grpSpPr>
          <p:sp>
            <p:nvSpPr>
              <p:cNvPr id="18400" name="Google Shape;18400;p85"/>
              <p:cNvSpPr/>
              <p:nvPr/>
            </p:nvSpPr>
            <p:spPr>
              <a:xfrm>
                <a:off x="4690600" y="3853050"/>
                <a:ext cx="289488" cy="272132"/>
              </a:xfrm>
              <a:custGeom>
                <a:rect b="b" l="l" r="r" t="t"/>
                <a:pathLst>
                  <a:path extrusionOk="0" h="13610" w="14478">
                    <a:moveTo>
                      <a:pt x="1168" y="13543"/>
                    </a:moveTo>
                    <a:cubicBezTo>
                      <a:pt x="1235" y="13276"/>
                      <a:pt x="1301" y="13043"/>
                      <a:pt x="1368" y="12776"/>
                    </a:cubicBezTo>
                    <a:cubicBezTo>
                      <a:pt x="1568" y="12009"/>
                      <a:pt x="1802" y="11241"/>
                      <a:pt x="2002" y="10474"/>
                    </a:cubicBezTo>
                    <a:cubicBezTo>
                      <a:pt x="2002" y="10374"/>
                      <a:pt x="2002" y="10207"/>
                      <a:pt x="1935" y="10107"/>
                    </a:cubicBezTo>
                    <a:cubicBezTo>
                      <a:pt x="1" y="6371"/>
                      <a:pt x="2002" y="1835"/>
                      <a:pt x="6138" y="867"/>
                    </a:cubicBezTo>
                    <a:cubicBezTo>
                      <a:pt x="9874" y="0"/>
                      <a:pt x="13210" y="2535"/>
                      <a:pt x="13844" y="5904"/>
                    </a:cubicBezTo>
                    <a:cubicBezTo>
                      <a:pt x="14478" y="9407"/>
                      <a:pt x="12176" y="12742"/>
                      <a:pt x="8673" y="13376"/>
                    </a:cubicBezTo>
                    <a:cubicBezTo>
                      <a:pt x="7306" y="13610"/>
                      <a:pt x="5971" y="13410"/>
                      <a:pt x="4704" y="12776"/>
                    </a:cubicBezTo>
                    <a:cubicBezTo>
                      <a:pt x="4604" y="12742"/>
                      <a:pt x="4437" y="12709"/>
                      <a:pt x="4304" y="12742"/>
                    </a:cubicBezTo>
                    <a:cubicBezTo>
                      <a:pt x="2636" y="13176"/>
                      <a:pt x="1502" y="13476"/>
                      <a:pt x="1168" y="13543"/>
                    </a:cubicBezTo>
                    <a:close/>
                    <a:moveTo>
                      <a:pt x="2636" y="12075"/>
                    </a:moveTo>
                    <a:cubicBezTo>
                      <a:pt x="3270" y="11909"/>
                      <a:pt x="3870" y="11775"/>
                      <a:pt x="4437" y="11608"/>
                    </a:cubicBezTo>
                    <a:cubicBezTo>
                      <a:pt x="4604" y="11575"/>
                      <a:pt x="4737" y="11575"/>
                      <a:pt x="4871" y="11675"/>
                    </a:cubicBezTo>
                    <a:cubicBezTo>
                      <a:pt x="5971" y="12309"/>
                      <a:pt x="7139" y="12542"/>
                      <a:pt x="8407" y="12342"/>
                    </a:cubicBezTo>
                    <a:cubicBezTo>
                      <a:pt x="11309" y="11875"/>
                      <a:pt x="13277" y="9173"/>
                      <a:pt x="12843" y="6271"/>
                    </a:cubicBezTo>
                    <a:cubicBezTo>
                      <a:pt x="12376" y="3302"/>
                      <a:pt x="9574" y="1301"/>
                      <a:pt x="6605" y="1835"/>
                    </a:cubicBezTo>
                    <a:cubicBezTo>
                      <a:pt x="3036" y="2502"/>
                      <a:pt x="1135" y="6471"/>
                      <a:pt x="2903" y="9640"/>
                    </a:cubicBezTo>
                    <a:cubicBezTo>
                      <a:pt x="3103" y="10007"/>
                      <a:pt x="3169" y="10274"/>
                      <a:pt x="3036" y="10641"/>
                    </a:cubicBezTo>
                    <a:cubicBezTo>
                      <a:pt x="2869" y="11108"/>
                      <a:pt x="2769" y="11575"/>
                      <a:pt x="2636" y="1207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85"/>
              <p:cNvSpPr/>
              <p:nvPr/>
            </p:nvSpPr>
            <p:spPr>
              <a:xfrm>
                <a:off x="4773984" y="3934408"/>
                <a:ext cx="133407" cy="122069"/>
              </a:xfrm>
              <a:custGeom>
                <a:rect b="b" l="l" r="r" t="t"/>
                <a:pathLst>
                  <a:path extrusionOk="0" h="6105" w="6672">
                    <a:moveTo>
                      <a:pt x="5070" y="6072"/>
                    </a:moveTo>
                    <a:cubicBezTo>
                      <a:pt x="3803" y="6005"/>
                      <a:pt x="1835" y="5038"/>
                      <a:pt x="467" y="2669"/>
                    </a:cubicBezTo>
                    <a:cubicBezTo>
                      <a:pt x="0" y="1835"/>
                      <a:pt x="67" y="868"/>
                      <a:pt x="767" y="234"/>
                    </a:cubicBezTo>
                    <a:cubicBezTo>
                      <a:pt x="1001" y="1"/>
                      <a:pt x="1301" y="67"/>
                      <a:pt x="1601" y="101"/>
                    </a:cubicBezTo>
                    <a:cubicBezTo>
                      <a:pt x="1668" y="101"/>
                      <a:pt x="1735" y="234"/>
                      <a:pt x="1768" y="301"/>
                    </a:cubicBezTo>
                    <a:cubicBezTo>
                      <a:pt x="1935" y="701"/>
                      <a:pt x="2135" y="1101"/>
                      <a:pt x="2268" y="1535"/>
                    </a:cubicBezTo>
                    <a:cubicBezTo>
                      <a:pt x="2369" y="1769"/>
                      <a:pt x="2202" y="1969"/>
                      <a:pt x="1902" y="2336"/>
                    </a:cubicBezTo>
                    <a:cubicBezTo>
                      <a:pt x="1801" y="2469"/>
                      <a:pt x="1768" y="2569"/>
                      <a:pt x="1835" y="2703"/>
                    </a:cubicBezTo>
                    <a:cubicBezTo>
                      <a:pt x="2369" y="3603"/>
                      <a:pt x="3102" y="4237"/>
                      <a:pt x="4070" y="4604"/>
                    </a:cubicBezTo>
                    <a:cubicBezTo>
                      <a:pt x="4203" y="4671"/>
                      <a:pt x="4303" y="4637"/>
                      <a:pt x="4403" y="4504"/>
                    </a:cubicBezTo>
                    <a:cubicBezTo>
                      <a:pt x="4904" y="3903"/>
                      <a:pt x="4937" y="3703"/>
                      <a:pt x="5237" y="3837"/>
                    </a:cubicBezTo>
                    <a:cubicBezTo>
                      <a:pt x="6505" y="4470"/>
                      <a:pt x="6605" y="4470"/>
                      <a:pt x="6605" y="4637"/>
                    </a:cubicBezTo>
                    <a:cubicBezTo>
                      <a:pt x="6672" y="5705"/>
                      <a:pt x="5671" y="6105"/>
                      <a:pt x="5070" y="607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402" name="Google Shape;18402;p85"/>
          <p:cNvGrpSpPr/>
          <p:nvPr/>
        </p:nvGrpSpPr>
        <p:grpSpPr>
          <a:xfrm>
            <a:off x="6184880" y="3813323"/>
            <a:ext cx="369882" cy="364325"/>
            <a:chOff x="1190200" y="238125"/>
            <a:chExt cx="5306767" cy="5212083"/>
          </a:xfrm>
        </p:grpSpPr>
        <p:grpSp>
          <p:nvGrpSpPr>
            <p:cNvPr id="18403" name="Google Shape;18403;p85"/>
            <p:cNvGrpSpPr/>
            <p:nvPr/>
          </p:nvGrpSpPr>
          <p:grpSpPr>
            <a:xfrm>
              <a:off x="1190200" y="238125"/>
              <a:ext cx="5212075" cy="5212075"/>
              <a:chOff x="1190200" y="238125"/>
              <a:chExt cx="5212075" cy="5212075"/>
            </a:xfrm>
          </p:grpSpPr>
          <p:sp>
            <p:nvSpPr>
              <p:cNvPr id="18404" name="Google Shape;18404;p85"/>
              <p:cNvSpPr/>
              <p:nvPr/>
            </p:nvSpPr>
            <p:spPr>
              <a:xfrm>
                <a:off x="1190200" y="238125"/>
                <a:ext cx="5212075" cy="5212075"/>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5"/>
              <p:cNvSpPr/>
              <p:nvPr/>
            </p:nvSpPr>
            <p:spPr>
              <a:xfrm>
                <a:off x="2368338" y="1220419"/>
                <a:ext cx="2856522" cy="3247339"/>
              </a:xfrm>
              <a:custGeom>
                <a:rect b="b" l="l" r="r" t="t"/>
                <a:pathLst>
                  <a:path extrusionOk="0" h="148841" w="130928">
                    <a:moveTo>
                      <a:pt x="70184" y="0"/>
                    </a:moveTo>
                    <a:cubicBezTo>
                      <a:pt x="67749" y="0"/>
                      <a:pt x="65781" y="1968"/>
                      <a:pt x="65781" y="4370"/>
                    </a:cubicBezTo>
                    <a:lnTo>
                      <a:pt x="65781" y="100105"/>
                    </a:lnTo>
                    <a:cubicBezTo>
                      <a:pt x="65781" y="106844"/>
                      <a:pt x="61744" y="112915"/>
                      <a:pt x="55507" y="115483"/>
                    </a:cubicBezTo>
                    <a:cubicBezTo>
                      <a:pt x="53445" y="116348"/>
                      <a:pt x="51279" y="116767"/>
                      <a:pt x="49132" y="116767"/>
                    </a:cubicBezTo>
                    <a:cubicBezTo>
                      <a:pt x="44819" y="116767"/>
                      <a:pt x="40578" y="115076"/>
                      <a:pt x="37394" y="111914"/>
                    </a:cubicBezTo>
                    <a:cubicBezTo>
                      <a:pt x="32624" y="107177"/>
                      <a:pt x="31156" y="100039"/>
                      <a:pt x="33691" y="93801"/>
                    </a:cubicBezTo>
                    <a:cubicBezTo>
                      <a:pt x="36260" y="87563"/>
                      <a:pt x="42297" y="83493"/>
                      <a:pt x="49035" y="83460"/>
                    </a:cubicBezTo>
                    <a:cubicBezTo>
                      <a:pt x="51437" y="83460"/>
                      <a:pt x="53405" y="81492"/>
                      <a:pt x="53405" y="79090"/>
                    </a:cubicBezTo>
                    <a:lnTo>
                      <a:pt x="53405" y="55740"/>
                    </a:lnTo>
                    <a:cubicBezTo>
                      <a:pt x="53405" y="53305"/>
                      <a:pt x="51437" y="51370"/>
                      <a:pt x="49035" y="51370"/>
                    </a:cubicBezTo>
                    <a:cubicBezTo>
                      <a:pt x="21983" y="51370"/>
                      <a:pt x="0" y="73253"/>
                      <a:pt x="0" y="100105"/>
                    </a:cubicBezTo>
                    <a:cubicBezTo>
                      <a:pt x="0" y="126991"/>
                      <a:pt x="21949" y="148840"/>
                      <a:pt x="49002" y="148840"/>
                    </a:cubicBezTo>
                    <a:cubicBezTo>
                      <a:pt x="76021" y="148840"/>
                      <a:pt x="98037" y="126991"/>
                      <a:pt x="98037" y="100105"/>
                    </a:cubicBezTo>
                    <a:lnTo>
                      <a:pt x="98037" y="57742"/>
                    </a:lnTo>
                    <a:cubicBezTo>
                      <a:pt x="106751" y="62347"/>
                      <a:pt x="116484" y="64780"/>
                      <a:pt x="126356" y="64780"/>
                    </a:cubicBezTo>
                    <a:cubicBezTo>
                      <a:pt x="126423" y="64780"/>
                      <a:pt x="126490" y="64780"/>
                      <a:pt x="126557" y="64780"/>
                    </a:cubicBezTo>
                    <a:cubicBezTo>
                      <a:pt x="128959" y="64780"/>
                      <a:pt x="130927" y="62812"/>
                      <a:pt x="130927" y="60410"/>
                    </a:cubicBezTo>
                    <a:lnTo>
                      <a:pt x="130927" y="37094"/>
                    </a:lnTo>
                    <a:cubicBezTo>
                      <a:pt x="130927" y="34658"/>
                      <a:pt x="128959" y="32724"/>
                      <a:pt x="126557" y="32724"/>
                    </a:cubicBezTo>
                    <a:cubicBezTo>
                      <a:pt x="110813" y="32724"/>
                      <a:pt x="98037" y="19981"/>
                      <a:pt x="98037" y="4370"/>
                    </a:cubicBezTo>
                    <a:cubicBezTo>
                      <a:pt x="98037" y="1968"/>
                      <a:pt x="96069" y="0"/>
                      <a:pt x="936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6" name="Google Shape;18406;p85"/>
            <p:cNvSpPr/>
            <p:nvPr/>
          </p:nvSpPr>
          <p:spPr>
            <a:xfrm>
              <a:off x="3459822" y="238126"/>
              <a:ext cx="3037144" cy="5212082"/>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7" name="Google Shape;18407;p85"/>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11" name="Shape 18411"/>
        <p:cNvGrpSpPr/>
        <p:nvPr/>
      </p:nvGrpSpPr>
      <p:grpSpPr>
        <a:xfrm>
          <a:off x="0" y="0"/>
          <a:ext cx="0" cy="0"/>
          <a:chOff x="0" y="0"/>
          <a:chExt cx="0" cy="0"/>
        </a:xfrm>
      </p:grpSpPr>
      <p:pic>
        <p:nvPicPr>
          <p:cNvPr id="18412" name="Google Shape;18412;p8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4" name="Shape 764"/>
        <p:cNvGrpSpPr/>
        <p:nvPr/>
      </p:nvGrpSpPr>
      <p:grpSpPr>
        <a:xfrm>
          <a:off x="0" y="0"/>
          <a:ext cx="0" cy="0"/>
          <a:chOff x="0" y="0"/>
          <a:chExt cx="0" cy="0"/>
        </a:xfrm>
      </p:grpSpPr>
      <p:sp>
        <p:nvSpPr>
          <p:cNvPr id="765" name="Google Shape;765;p37"/>
          <p:cNvSpPr/>
          <p:nvPr/>
        </p:nvSpPr>
        <p:spPr>
          <a:xfrm>
            <a:off x="874750" y="698550"/>
            <a:ext cx="7394400" cy="3746400"/>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7"/>
          <p:cNvSpPr txBox="1"/>
          <p:nvPr>
            <p:ph idx="1" type="body"/>
          </p:nvPr>
        </p:nvSpPr>
        <p:spPr>
          <a:xfrm>
            <a:off x="1687050" y="1759501"/>
            <a:ext cx="5769900" cy="2319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endParaRPr/>
          </a:p>
          <a:p>
            <a:pPr indent="-330200" lvl="0" marL="457200" rtl="0" algn="l">
              <a:spcBef>
                <a:spcPts val="1600"/>
              </a:spcBef>
              <a:spcAft>
                <a:spcPts val="0"/>
              </a:spcAft>
              <a:buSzPts val="1600"/>
              <a:buFont typeface="IBM Plex Sans"/>
              <a:buChar char="●"/>
            </a:pPr>
            <a:r>
              <a:rPr lang="en"/>
              <a:t>They’re simple</a:t>
            </a:r>
            <a:endParaRPr/>
          </a:p>
          <a:p>
            <a:pPr indent="-330200" lvl="0" marL="457200" rtl="0" algn="l">
              <a:spcBef>
                <a:spcPts val="0"/>
              </a:spcBef>
              <a:spcAft>
                <a:spcPts val="0"/>
              </a:spcAft>
              <a:buSzPts val="1600"/>
              <a:buFont typeface="IBM Plex Sans"/>
              <a:buChar char="●"/>
            </a:pPr>
            <a:r>
              <a:rPr lang="en"/>
              <a:t>You can organize your ideas clearly</a:t>
            </a:r>
            <a:endParaRPr/>
          </a:p>
          <a:p>
            <a:pPr indent="-330200" lvl="0" marL="457200" rtl="0" algn="l">
              <a:spcBef>
                <a:spcPts val="0"/>
              </a:spcBef>
              <a:spcAft>
                <a:spcPts val="0"/>
              </a:spcAft>
              <a:buSzPts val="1600"/>
              <a:buFont typeface="IBM Plex Sans"/>
              <a:buChar char="●"/>
            </a:pPr>
            <a:r>
              <a:rPr lang="en"/>
              <a:t>You’ll never forget to buy milk!</a:t>
            </a:r>
            <a:endParaRPr/>
          </a:p>
          <a:p>
            <a:pPr indent="0" lvl="0" marL="0" rtl="0" algn="l">
              <a:spcBef>
                <a:spcPts val="1600"/>
              </a:spcBef>
              <a:spcAft>
                <a:spcPts val="1600"/>
              </a:spcAft>
              <a:buNone/>
            </a:pPr>
            <a:r>
              <a:rPr lang="en"/>
              <a:t>And the most important thing: the audience won’t miss the point of your presentation</a:t>
            </a:r>
            <a:endParaRPr/>
          </a:p>
        </p:txBody>
      </p:sp>
      <p:sp>
        <p:nvSpPr>
          <p:cNvPr id="767" name="Google Shape;767;p37"/>
          <p:cNvSpPr txBox="1"/>
          <p:nvPr>
            <p:ph type="title"/>
          </p:nvPr>
        </p:nvSpPr>
        <p:spPr>
          <a:xfrm>
            <a:off x="1687050" y="1065000"/>
            <a:ext cx="5769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grpSp>
        <p:nvGrpSpPr>
          <p:cNvPr id="768" name="Google Shape;768;p37"/>
          <p:cNvGrpSpPr/>
          <p:nvPr/>
        </p:nvGrpSpPr>
        <p:grpSpPr>
          <a:xfrm rot="-2125165">
            <a:off x="7581589" y="442128"/>
            <a:ext cx="1816847" cy="909313"/>
            <a:chOff x="2198175" y="2977875"/>
            <a:chExt cx="600700" cy="300650"/>
          </a:xfrm>
        </p:grpSpPr>
        <p:sp>
          <p:nvSpPr>
            <p:cNvPr id="769" name="Google Shape;769;p37"/>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7"/>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7"/>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7"/>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7"/>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7"/>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7"/>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7"/>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7"/>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7"/>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7"/>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 name="Shape 783"/>
        <p:cNvGrpSpPr/>
        <p:nvPr/>
      </p:nvGrpSpPr>
      <p:grpSpPr>
        <a:xfrm>
          <a:off x="0" y="0"/>
          <a:ext cx="0" cy="0"/>
          <a:chOff x="0" y="0"/>
          <a:chExt cx="0" cy="0"/>
        </a:xfrm>
      </p:grpSpPr>
      <p:sp>
        <p:nvSpPr>
          <p:cNvPr id="784" name="Google Shape;784;p38"/>
          <p:cNvSpPr/>
          <p:nvPr/>
        </p:nvSpPr>
        <p:spPr>
          <a:xfrm>
            <a:off x="5404500" y="1493900"/>
            <a:ext cx="1605600" cy="16053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8"/>
          <p:cNvSpPr/>
          <p:nvPr/>
        </p:nvSpPr>
        <p:spPr>
          <a:xfrm>
            <a:off x="2134000" y="1493900"/>
            <a:ext cx="1605600" cy="16056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8"/>
          <p:cNvSpPr txBox="1"/>
          <p:nvPr>
            <p:ph idx="2" type="subTitle"/>
          </p:nvPr>
        </p:nvSpPr>
        <p:spPr>
          <a:xfrm>
            <a:off x="1461275" y="3652800"/>
            <a:ext cx="2953500" cy="9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a:t>
            </a:r>
            <a:endParaRPr/>
          </a:p>
        </p:txBody>
      </p:sp>
      <p:sp>
        <p:nvSpPr>
          <p:cNvPr id="787" name="Google Shape;787;p38"/>
          <p:cNvSpPr txBox="1"/>
          <p:nvPr>
            <p:ph type="title"/>
          </p:nvPr>
        </p:nvSpPr>
        <p:spPr>
          <a:xfrm>
            <a:off x="713100" y="452325"/>
            <a:ext cx="77178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IS SCIENCE?</a:t>
            </a:r>
            <a:endParaRPr/>
          </a:p>
        </p:txBody>
      </p:sp>
      <p:sp>
        <p:nvSpPr>
          <p:cNvPr id="788" name="Google Shape;788;p38"/>
          <p:cNvSpPr txBox="1"/>
          <p:nvPr>
            <p:ph idx="1" type="subTitle"/>
          </p:nvPr>
        </p:nvSpPr>
        <p:spPr>
          <a:xfrm>
            <a:off x="1458776" y="3326450"/>
            <a:ext cx="29559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89" name="Google Shape;789;p38"/>
          <p:cNvSpPr txBox="1"/>
          <p:nvPr>
            <p:ph idx="3" type="subTitle"/>
          </p:nvPr>
        </p:nvSpPr>
        <p:spPr>
          <a:xfrm>
            <a:off x="4729337" y="3326450"/>
            <a:ext cx="2955900" cy="420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90" name="Google Shape;790;p38"/>
          <p:cNvSpPr txBox="1"/>
          <p:nvPr>
            <p:ph idx="4" type="subTitle"/>
          </p:nvPr>
        </p:nvSpPr>
        <p:spPr>
          <a:xfrm>
            <a:off x="4732425" y="3652800"/>
            <a:ext cx="2949600" cy="9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the second planet from the Sun, it’s terribly hot</a:t>
            </a:r>
            <a:endParaRPr/>
          </a:p>
        </p:txBody>
      </p:sp>
      <p:grpSp>
        <p:nvGrpSpPr>
          <p:cNvPr id="791" name="Google Shape;791;p38"/>
          <p:cNvGrpSpPr/>
          <p:nvPr/>
        </p:nvGrpSpPr>
        <p:grpSpPr>
          <a:xfrm>
            <a:off x="5652192" y="1893539"/>
            <a:ext cx="1109958" cy="806070"/>
            <a:chOff x="4685700" y="1626225"/>
            <a:chExt cx="215225" cy="156300"/>
          </a:xfrm>
        </p:grpSpPr>
        <p:sp>
          <p:nvSpPr>
            <p:cNvPr id="792" name="Google Shape;792;p38"/>
            <p:cNvSpPr/>
            <p:nvPr/>
          </p:nvSpPr>
          <p:spPr>
            <a:xfrm>
              <a:off x="4757725" y="1656575"/>
              <a:ext cx="15200" cy="27425"/>
            </a:xfrm>
            <a:custGeom>
              <a:rect b="b" l="l" r="r" t="t"/>
              <a:pathLst>
                <a:path extrusionOk="0" h="1097" w="608">
                  <a:moveTo>
                    <a:pt x="262" y="1"/>
                  </a:moveTo>
                  <a:cubicBezTo>
                    <a:pt x="191" y="84"/>
                    <a:pt x="96" y="120"/>
                    <a:pt x="1" y="144"/>
                  </a:cubicBezTo>
                  <a:lnTo>
                    <a:pt x="322" y="1096"/>
                  </a:lnTo>
                  <a:cubicBezTo>
                    <a:pt x="417" y="1049"/>
                    <a:pt x="501" y="1013"/>
                    <a:pt x="608" y="989"/>
                  </a:cubicBezTo>
                  <a:lnTo>
                    <a:pt x="2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8"/>
            <p:cNvSpPr/>
            <p:nvPr/>
          </p:nvSpPr>
          <p:spPr>
            <a:xfrm>
              <a:off x="4736000" y="1717600"/>
              <a:ext cx="18775" cy="11050"/>
            </a:xfrm>
            <a:custGeom>
              <a:rect b="b" l="l" r="r" t="t"/>
              <a:pathLst>
                <a:path extrusionOk="0" h="442" w="751">
                  <a:moveTo>
                    <a:pt x="631" y="1"/>
                  </a:moveTo>
                  <a:lnTo>
                    <a:pt x="0" y="143"/>
                  </a:lnTo>
                  <a:cubicBezTo>
                    <a:pt x="36" y="239"/>
                    <a:pt x="48" y="334"/>
                    <a:pt x="48" y="441"/>
                  </a:cubicBezTo>
                  <a:lnTo>
                    <a:pt x="750" y="286"/>
                  </a:lnTo>
                  <a:cubicBezTo>
                    <a:pt x="691" y="215"/>
                    <a:pt x="643" y="108"/>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8"/>
            <p:cNvSpPr/>
            <p:nvPr/>
          </p:nvSpPr>
          <p:spPr>
            <a:xfrm>
              <a:off x="4799400" y="1726525"/>
              <a:ext cx="21450" cy="24750"/>
            </a:xfrm>
            <a:custGeom>
              <a:rect b="b" l="l" r="r" t="t"/>
              <a:pathLst>
                <a:path extrusionOk="0" h="990" w="858">
                  <a:moveTo>
                    <a:pt x="191" y="1"/>
                  </a:moveTo>
                  <a:cubicBezTo>
                    <a:pt x="131" y="96"/>
                    <a:pt x="72" y="167"/>
                    <a:pt x="0" y="227"/>
                  </a:cubicBezTo>
                  <a:lnTo>
                    <a:pt x="667" y="989"/>
                  </a:lnTo>
                  <a:cubicBezTo>
                    <a:pt x="715" y="894"/>
                    <a:pt x="786" y="810"/>
                    <a:pt x="858" y="751"/>
                  </a:cubicBezTo>
                  <a:lnTo>
                    <a:pt x="19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8"/>
            <p:cNvSpPr/>
            <p:nvPr/>
          </p:nvSpPr>
          <p:spPr>
            <a:xfrm>
              <a:off x="4849100" y="1727125"/>
              <a:ext cx="24450" cy="24425"/>
            </a:xfrm>
            <a:custGeom>
              <a:rect b="b" l="l" r="r" t="t"/>
              <a:pathLst>
                <a:path extrusionOk="0" h="977" w="978">
                  <a:moveTo>
                    <a:pt x="763" y="1"/>
                  </a:moveTo>
                  <a:lnTo>
                    <a:pt x="1" y="739"/>
                  </a:lnTo>
                  <a:cubicBezTo>
                    <a:pt x="84" y="810"/>
                    <a:pt x="144" y="894"/>
                    <a:pt x="179" y="977"/>
                  </a:cubicBezTo>
                  <a:lnTo>
                    <a:pt x="977" y="203"/>
                  </a:lnTo>
                  <a:cubicBezTo>
                    <a:pt x="882" y="155"/>
                    <a:pt x="810" y="84"/>
                    <a:pt x="7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8"/>
            <p:cNvSpPr/>
            <p:nvPr/>
          </p:nvSpPr>
          <p:spPr>
            <a:xfrm>
              <a:off x="4750575" y="1680100"/>
              <a:ext cx="58675" cy="59250"/>
            </a:xfrm>
            <a:custGeom>
              <a:rect b="b" l="l" r="r" t="t"/>
              <a:pathLst>
                <a:path extrusionOk="0" h="2370" w="2347">
                  <a:moveTo>
                    <a:pt x="1179" y="0"/>
                  </a:moveTo>
                  <a:cubicBezTo>
                    <a:pt x="1084" y="0"/>
                    <a:pt x="1001" y="12"/>
                    <a:pt x="906" y="36"/>
                  </a:cubicBezTo>
                  <a:cubicBezTo>
                    <a:pt x="810" y="48"/>
                    <a:pt x="715" y="96"/>
                    <a:pt x="632" y="131"/>
                  </a:cubicBezTo>
                  <a:cubicBezTo>
                    <a:pt x="251" y="334"/>
                    <a:pt x="1" y="727"/>
                    <a:pt x="1" y="1179"/>
                  </a:cubicBezTo>
                  <a:cubicBezTo>
                    <a:pt x="1" y="1298"/>
                    <a:pt x="13" y="1405"/>
                    <a:pt x="48" y="1501"/>
                  </a:cubicBezTo>
                  <a:cubicBezTo>
                    <a:pt x="72" y="1608"/>
                    <a:pt x="120" y="1703"/>
                    <a:pt x="167" y="1786"/>
                  </a:cubicBezTo>
                  <a:cubicBezTo>
                    <a:pt x="370" y="2132"/>
                    <a:pt x="739" y="2370"/>
                    <a:pt x="1179" y="2370"/>
                  </a:cubicBezTo>
                  <a:cubicBezTo>
                    <a:pt x="1477" y="2370"/>
                    <a:pt x="1739" y="2251"/>
                    <a:pt x="1953" y="2072"/>
                  </a:cubicBezTo>
                  <a:cubicBezTo>
                    <a:pt x="2025" y="2013"/>
                    <a:pt x="2084" y="1941"/>
                    <a:pt x="2144" y="1846"/>
                  </a:cubicBezTo>
                  <a:cubicBezTo>
                    <a:pt x="2275" y="1667"/>
                    <a:pt x="2346" y="1429"/>
                    <a:pt x="2346" y="1191"/>
                  </a:cubicBezTo>
                  <a:cubicBezTo>
                    <a:pt x="2346" y="536"/>
                    <a:pt x="1822" y="12"/>
                    <a:pt x="117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8"/>
            <p:cNvSpPr/>
            <p:nvPr/>
          </p:nvSpPr>
          <p:spPr>
            <a:xfrm>
              <a:off x="4737175" y="1626225"/>
              <a:ext cx="34275" cy="34250"/>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8"/>
            <p:cNvSpPr/>
            <p:nvPr/>
          </p:nvSpPr>
          <p:spPr>
            <a:xfrm>
              <a:off x="4813100" y="1739925"/>
              <a:ext cx="42575" cy="42600"/>
            </a:xfrm>
            <a:custGeom>
              <a:rect b="b" l="l" r="r" t="t"/>
              <a:pathLst>
                <a:path extrusionOk="0" h="1704" w="1703">
                  <a:moveTo>
                    <a:pt x="845" y="1"/>
                  </a:moveTo>
                  <a:cubicBezTo>
                    <a:pt x="643" y="1"/>
                    <a:pt x="441" y="84"/>
                    <a:pt x="298" y="203"/>
                  </a:cubicBezTo>
                  <a:cubicBezTo>
                    <a:pt x="226" y="274"/>
                    <a:pt x="143" y="346"/>
                    <a:pt x="107" y="441"/>
                  </a:cubicBezTo>
                  <a:cubicBezTo>
                    <a:pt x="48" y="572"/>
                    <a:pt x="0" y="703"/>
                    <a:pt x="0" y="858"/>
                  </a:cubicBezTo>
                  <a:cubicBezTo>
                    <a:pt x="0" y="1334"/>
                    <a:pt x="393" y="1703"/>
                    <a:pt x="845" y="1703"/>
                  </a:cubicBezTo>
                  <a:cubicBezTo>
                    <a:pt x="1322" y="1703"/>
                    <a:pt x="1703" y="1310"/>
                    <a:pt x="1703" y="858"/>
                  </a:cubicBezTo>
                  <a:cubicBezTo>
                    <a:pt x="1703" y="715"/>
                    <a:pt x="1667" y="584"/>
                    <a:pt x="1596" y="465"/>
                  </a:cubicBezTo>
                  <a:cubicBezTo>
                    <a:pt x="1548" y="382"/>
                    <a:pt x="1488" y="298"/>
                    <a:pt x="1417" y="227"/>
                  </a:cubicBezTo>
                  <a:cubicBezTo>
                    <a:pt x="1262" y="96"/>
                    <a:pt x="1072" y="1"/>
                    <a:pt x="8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8"/>
            <p:cNvSpPr/>
            <p:nvPr/>
          </p:nvSpPr>
          <p:spPr>
            <a:xfrm>
              <a:off x="4864000" y="1698250"/>
              <a:ext cx="36925" cy="36650"/>
            </a:xfrm>
            <a:custGeom>
              <a:rect b="b" l="l" r="r" t="t"/>
              <a:pathLst>
                <a:path extrusionOk="0" h="1466" w="1477">
                  <a:moveTo>
                    <a:pt x="738" y="1"/>
                  </a:moveTo>
                  <a:cubicBezTo>
                    <a:pt x="333" y="1"/>
                    <a:pt x="0" y="334"/>
                    <a:pt x="0" y="739"/>
                  </a:cubicBezTo>
                  <a:cubicBezTo>
                    <a:pt x="0" y="882"/>
                    <a:pt x="48" y="1037"/>
                    <a:pt x="143" y="1156"/>
                  </a:cubicBezTo>
                  <a:cubicBezTo>
                    <a:pt x="202" y="1239"/>
                    <a:pt x="274" y="1310"/>
                    <a:pt x="357" y="1358"/>
                  </a:cubicBezTo>
                  <a:cubicBezTo>
                    <a:pt x="476" y="1418"/>
                    <a:pt x="607" y="1465"/>
                    <a:pt x="750" y="1465"/>
                  </a:cubicBezTo>
                  <a:cubicBezTo>
                    <a:pt x="1155" y="1465"/>
                    <a:pt x="1476" y="1132"/>
                    <a:pt x="1476" y="739"/>
                  </a:cubicBezTo>
                  <a:cubicBezTo>
                    <a:pt x="1476" y="334"/>
                    <a:pt x="1155" y="1"/>
                    <a:pt x="73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8"/>
            <p:cNvSpPr/>
            <p:nvPr/>
          </p:nvSpPr>
          <p:spPr>
            <a:xfrm>
              <a:off x="4685700" y="1703325"/>
              <a:ext cx="51500" cy="51200"/>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 name="Google Shape;801;p38"/>
          <p:cNvGrpSpPr/>
          <p:nvPr/>
        </p:nvGrpSpPr>
        <p:grpSpPr>
          <a:xfrm>
            <a:off x="2432309" y="1893626"/>
            <a:ext cx="1008984" cy="806063"/>
            <a:chOff x="2027956" y="1873070"/>
            <a:chExt cx="1161755" cy="928109"/>
          </a:xfrm>
        </p:grpSpPr>
        <p:cxnSp>
          <p:nvCxnSpPr>
            <p:cNvPr id="802" name="Google Shape;802;p38"/>
            <p:cNvCxnSpPr/>
            <p:nvPr/>
          </p:nvCxnSpPr>
          <p:spPr>
            <a:xfrm flipH="1" rot="10800000">
              <a:off x="2168800" y="2090225"/>
              <a:ext cx="150600" cy="321000"/>
            </a:xfrm>
            <a:prstGeom prst="straightConnector1">
              <a:avLst/>
            </a:prstGeom>
            <a:noFill/>
            <a:ln cap="flat" cmpd="sng" w="38100">
              <a:solidFill>
                <a:schemeClr val="dk2"/>
              </a:solidFill>
              <a:prstDash val="solid"/>
              <a:round/>
              <a:headEnd len="med" w="med" type="none"/>
              <a:tailEnd len="med" w="med" type="none"/>
            </a:ln>
          </p:spPr>
        </p:cxnSp>
        <p:cxnSp>
          <p:nvCxnSpPr>
            <p:cNvPr id="803" name="Google Shape;803;p38"/>
            <p:cNvCxnSpPr/>
            <p:nvPr/>
          </p:nvCxnSpPr>
          <p:spPr>
            <a:xfrm>
              <a:off x="2443975" y="2037750"/>
              <a:ext cx="294900" cy="275100"/>
            </a:xfrm>
            <a:prstGeom prst="straightConnector1">
              <a:avLst/>
            </a:prstGeom>
            <a:noFill/>
            <a:ln cap="flat" cmpd="sng" w="38100">
              <a:solidFill>
                <a:schemeClr val="dk2"/>
              </a:solidFill>
              <a:prstDash val="solid"/>
              <a:round/>
              <a:headEnd len="med" w="med" type="none"/>
              <a:tailEnd len="med" w="med" type="none"/>
            </a:ln>
          </p:spPr>
        </p:cxnSp>
        <p:cxnSp>
          <p:nvCxnSpPr>
            <p:cNvPr id="804" name="Google Shape;804;p38"/>
            <p:cNvCxnSpPr/>
            <p:nvPr/>
          </p:nvCxnSpPr>
          <p:spPr>
            <a:xfrm flipH="1" rot="10800000">
              <a:off x="2706075" y="2142500"/>
              <a:ext cx="373500" cy="177000"/>
            </a:xfrm>
            <a:prstGeom prst="straightConnector1">
              <a:avLst/>
            </a:prstGeom>
            <a:noFill/>
            <a:ln cap="flat" cmpd="sng" w="38100">
              <a:solidFill>
                <a:schemeClr val="dk2"/>
              </a:solidFill>
              <a:prstDash val="solid"/>
              <a:round/>
              <a:headEnd len="med" w="med" type="none"/>
              <a:tailEnd len="med" w="med" type="none"/>
            </a:ln>
          </p:spPr>
        </p:cxnSp>
        <p:cxnSp>
          <p:nvCxnSpPr>
            <p:cNvPr id="805" name="Google Shape;805;p38"/>
            <p:cNvCxnSpPr/>
            <p:nvPr/>
          </p:nvCxnSpPr>
          <p:spPr>
            <a:xfrm>
              <a:off x="2725725" y="2299825"/>
              <a:ext cx="124500" cy="373500"/>
            </a:xfrm>
            <a:prstGeom prst="straightConnector1">
              <a:avLst/>
            </a:prstGeom>
            <a:noFill/>
            <a:ln cap="flat" cmpd="sng" w="38100">
              <a:solidFill>
                <a:schemeClr val="dk2"/>
              </a:solidFill>
              <a:prstDash val="solid"/>
              <a:round/>
              <a:headEnd len="med" w="med" type="none"/>
              <a:tailEnd len="med" w="med" type="none"/>
            </a:ln>
          </p:spPr>
        </p:cxnSp>
        <p:sp>
          <p:nvSpPr>
            <p:cNvPr id="806" name="Google Shape;806;p38"/>
            <p:cNvSpPr/>
            <p:nvPr/>
          </p:nvSpPr>
          <p:spPr>
            <a:xfrm>
              <a:off x="2217902" y="1873070"/>
              <a:ext cx="325863" cy="329057"/>
            </a:xfrm>
            <a:custGeom>
              <a:rect b="b" l="l" r="r" t="t"/>
              <a:pathLst>
                <a:path extrusionOk="0" h="2370" w="2347">
                  <a:moveTo>
                    <a:pt x="1179" y="0"/>
                  </a:moveTo>
                  <a:cubicBezTo>
                    <a:pt x="1084" y="0"/>
                    <a:pt x="1001" y="12"/>
                    <a:pt x="906" y="36"/>
                  </a:cubicBezTo>
                  <a:cubicBezTo>
                    <a:pt x="810" y="48"/>
                    <a:pt x="715" y="96"/>
                    <a:pt x="632" y="131"/>
                  </a:cubicBezTo>
                  <a:cubicBezTo>
                    <a:pt x="251" y="334"/>
                    <a:pt x="1" y="727"/>
                    <a:pt x="1" y="1179"/>
                  </a:cubicBezTo>
                  <a:cubicBezTo>
                    <a:pt x="1" y="1298"/>
                    <a:pt x="13" y="1405"/>
                    <a:pt x="48" y="1501"/>
                  </a:cubicBezTo>
                  <a:cubicBezTo>
                    <a:pt x="72" y="1608"/>
                    <a:pt x="120" y="1703"/>
                    <a:pt x="167" y="1786"/>
                  </a:cubicBezTo>
                  <a:cubicBezTo>
                    <a:pt x="370" y="2132"/>
                    <a:pt x="739" y="2370"/>
                    <a:pt x="1179" y="2370"/>
                  </a:cubicBezTo>
                  <a:cubicBezTo>
                    <a:pt x="1477" y="2370"/>
                    <a:pt x="1739" y="2251"/>
                    <a:pt x="1953" y="2072"/>
                  </a:cubicBezTo>
                  <a:cubicBezTo>
                    <a:pt x="2025" y="2013"/>
                    <a:pt x="2084" y="1941"/>
                    <a:pt x="2144" y="1846"/>
                  </a:cubicBezTo>
                  <a:cubicBezTo>
                    <a:pt x="2275" y="1667"/>
                    <a:pt x="2346" y="1429"/>
                    <a:pt x="2346" y="1191"/>
                  </a:cubicBezTo>
                  <a:cubicBezTo>
                    <a:pt x="2346" y="536"/>
                    <a:pt x="1822" y="12"/>
                    <a:pt x="117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8"/>
            <p:cNvSpPr/>
            <p:nvPr/>
          </p:nvSpPr>
          <p:spPr>
            <a:xfrm>
              <a:off x="2619332" y="2202114"/>
              <a:ext cx="190353" cy="190214"/>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8"/>
            <p:cNvSpPr/>
            <p:nvPr/>
          </p:nvSpPr>
          <p:spPr>
            <a:xfrm>
              <a:off x="2027956" y="2300605"/>
              <a:ext cx="286016" cy="284349"/>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8"/>
            <p:cNvSpPr/>
            <p:nvPr/>
          </p:nvSpPr>
          <p:spPr>
            <a:xfrm>
              <a:off x="2999357" y="2038314"/>
              <a:ext cx="190353" cy="190214"/>
            </a:xfrm>
            <a:custGeom>
              <a:rect b="b" l="l" r="r" t="t"/>
              <a:pathLst>
                <a:path extrusionOk="0" h="1370" w="1371">
                  <a:moveTo>
                    <a:pt x="692" y="0"/>
                  </a:moveTo>
                  <a:cubicBezTo>
                    <a:pt x="311" y="0"/>
                    <a:pt x="1" y="310"/>
                    <a:pt x="1" y="679"/>
                  </a:cubicBezTo>
                  <a:cubicBezTo>
                    <a:pt x="1" y="1060"/>
                    <a:pt x="311" y="1370"/>
                    <a:pt x="692" y="1370"/>
                  </a:cubicBezTo>
                  <a:cubicBezTo>
                    <a:pt x="751" y="1370"/>
                    <a:pt x="787" y="1370"/>
                    <a:pt x="834" y="1358"/>
                  </a:cubicBezTo>
                  <a:cubicBezTo>
                    <a:pt x="930" y="1322"/>
                    <a:pt x="1025" y="1274"/>
                    <a:pt x="1108" y="1215"/>
                  </a:cubicBezTo>
                  <a:cubicBezTo>
                    <a:pt x="1263" y="1096"/>
                    <a:pt x="1370" y="905"/>
                    <a:pt x="1370" y="679"/>
                  </a:cubicBezTo>
                  <a:cubicBezTo>
                    <a:pt x="1370" y="310"/>
                    <a:pt x="1073" y="0"/>
                    <a:pt x="69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8"/>
            <p:cNvSpPr/>
            <p:nvPr/>
          </p:nvSpPr>
          <p:spPr>
            <a:xfrm>
              <a:off x="2683181" y="2516830"/>
              <a:ext cx="286016" cy="284349"/>
            </a:xfrm>
            <a:custGeom>
              <a:rect b="b" l="l" r="r" t="t"/>
              <a:pathLst>
                <a:path extrusionOk="0" h="2048" w="2060">
                  <a:moveTo>
                    <a:pt x="1036" y="0"/>
                  </a:moveTo>
                  <a:cubicBezTo>
                    <a:pt x="465" y="0"/>
                    <a:pt x="0" y="453"/>
                    <a:pt x="0" y="1024"/>
                  </a:cubicBezTo>
                  <a:cubicBezTo>
                    <a:pt x="0" y="1584"/>
                    <a:pt x="465" y="2048"/>
                    <a:pt x="1036" y="2048"/>
                  </a:cubicBezTo>
                  <a:cubicBezTo>
                    <a:pt x="1596" y="2048"/>
                    <a:pt x="2060" y="1584"/>
                    <a:pt x="2060" y="1024"/>
                  </a:cubicBezTo>
                  <a:lnTo>
                    <a:pt x="2048" y="1012"/>
                  </a:lnTo>
                  <a:cubicBezTo>
                    <a:pt x="2048" y="905"/>
                    <a:pt x="2036" y="798"/>
                    <a:pt x="2000" y="714"/>
                  </a:cubicBezTo>
                  <a:cubicBezTo>
                    <a:pt x="1869" y="298"/>
                    <a:pt x="1488" y="0"/>
                    <a:pt x="10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 name="Google Shape;811;p38"/>
          <p:cNvSpPr/>
          <p:nvPr/>
        </p:nvSpPr>
        <p:spPr>
          <a:xfrm>
            <a:off x="549975" y="1063338"/>
            <a:ext cx="1353404" cy="313626"/>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8"/>
          <p:cNvSpPr/>
          <p:nvPr/>
        </p:nvSpPr>
        <p:spPr>
          <a:xfrm>
            <a:off x="3821660" y="2850299"/>
            <a:ext cx="716325" cy="144352"/>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8"/>
          <p:cNvSpPr/>
          <p:nvPr/>
        </p:nvSpPr>
        <p:spPr>
          <a:xfrm>
            <a:off x="7327588" y="1590913"/>
            <a:ext cx="1002419" cy="201996"/>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8"/>
          <p:cNvSpPr/>
          <p:nvPr/>
        </p:nvSpPr>
        <p:spPr>
          <a:xfrm rot="-441044">
            <a:off x="8940429" y="2785753"/>
            <a:ext cx="114636" cy="342867"/>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5" name="Google Shape;815;p38"/>
          <p:cNvGrpSpPr/>
          <p:nvPr/>
        </p:nvGrpSpPr>
        <p:grpSpPr>
          <a:xfrm>
            <a:off x="1154827" y="1638025"/>
            <a:ext cx="354724" cy="354724"/>
            <a:chOff x="292035" y="246950"/>
            <a:chExt cx="461700" cy="461700"/>
          </a:xfrm>
        </p:grpSpPr>
        <p:sp>
          <p:nvSpPr>
            <p:cNvPr id="816" name="Google Shape;816;p38"/>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8"/>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8"/>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8"/>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38"/>
          <p:cNvGrpSpPr/>
          <p:nvPr/>
        </p:nvGrpSpPr>
        <p:grpSpPr>
          <a:xfrm>
            <a:off x="4604977" y="2344975"/>
            <a:ext cx="354724" cy="354724"/>
            <a:chOff x="292035" y="246950"/>
            <a:chExt cx="461700" cy="461700"/>
          </a:xfrm>
        </p:grpSpPr>
        <p:sp>
          <p:nvSpPr>
            <p:cNvPr id="821" name="Google Shape;821;p38"/>
            <p:cNvSpPr/>
            <p:nvPr/>
          </p:nvSpPr>
          <p:spPr>
            <a:xfrm>
              <a:off x="487635" y="246950"/>
              <a:ext cx="705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8"/>
            <p:cNvSpPr/>
            <p:nvPr/>
          </p:nvSpPr>
          <p:spPr>
            <a:xfrm rot="27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8"/>
            <p:cNvSpPr/>
            <p:nvPr/>
          </p:nvSpPr>
          <p:spPr>
            <a:xfrm rot="5400000">
              <a:off x="487485" y="247000"/>
              <a:ext cx="708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8"/>
            <p:cNvSpPr/>
            <p:nvPr/>
          </p:nvSpPr>
          <p:spPr>
            <a:xfrm rot="81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38"/>
          <p:cNvGrpSpPr/>
          <p:nvPr/>
        </p:nvGrpSpPr>
        <p:grpSpPr>
          <a:xfrm>
            <a:off x="8527877" y="327075"/>
            <a:ext cx="354724" cy="354724"/>
            <a:chOff x="292035" y="246950"/>
            <a:chExt cx="461700" cy="461700"/>
          </a:xfrm>
        </p:grpSpPr>
        <p:sp>
          <p:nvSpPr>
            <p:cNvPr id="826" name="Google Shape;826;p38"/>
            <p:cNvSpPr/>
            <p:nvPr/>
          </p:nvSpPr>
          <p:spPr>
            <a:xfrm>
              <a:off x="487635" y="246950"/>
              <a:ext cx="705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8"/>
            <p:cNvSpPr/>
            <p:nvPr/>
          </p:nvSpPr>
          <p:spPr>
            <a:xfrm rot="27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8"/>
            <p:cNvSpPr/>
            <p:nvPr/>
          </p:nvSpPr>
          <p:spPr>
            <a:xfrm rot="5400000">
              <a:off x="487485" y="247000"/>
              <a:ext cx="708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8"/>
            <p:cNvSpPr/>
            <p:nvPr/>
          </p:nvSpPr>
          <p:spPr>
            <a:xfrm rot="81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38"/>
          <p:cNvGrpSpPr/>
          <p:nvPr/>
        </p:nvGrpSpPr>
        <p:grpSpPr>
          <a:xfrm>
            <a:off x="7651439" y="2161550"/>
            <a:ext cx="354724" cy="354724"/>
            <a:chOff x="292035" y="246950"/>
            <a:chExt cx="461700" cy="461700"/>
          </a:xfrm>
        </p:grpSpPr>
        <p:sp>
          <p:nvSpPr>
            <p:cNvPr id="831" name="Google Shape;831;p38"/>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8"/>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8"/>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8"/>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8" name="Shape 838"/>
        <p:cNvGrpSpPr/>
        <p:nvPr/>
      </p:nvGrpSpPr>
      <p:grpSpPr>
        <a:xfrm>
          <a:off x="0" y="0"/>
          <a:ext cx="0" cy="0"/>
          <a:chOff x="0" y="0"/>
          <a:chExt cx="0" cy="0"/>
        </a:xfrm>
      </p:grpSpPr>
      <p:sp>
        <p:nvSpPr>
          <p:cNvPr id="839" name="Google Shape;839;p39"/>
          <p:cNvSpPr/>
          <p:nvPr/>
        </p:nvSpPr>
        <p:spPr>
          <a:xfrm>
            <a:off x="1206175" y="2201325"/>
            <a:ext cx="2608084" cy="2249826"/>
          </a:xfrm>
          <a:custGeom>
            <a:rect b="b" l="l" r="r" t="t"/>
            <a:pathLst>
              <a:path extrusionOk="0" h="56507" w="99726">
                <a:moveTo>
                  <a:pt x="57396" y="1"/>
                </a:moveTo>
                <a:cubicBezTo>
                  <a:pt x="46656" y="1"/>
                  <a:pt x="40300" y="14278"/>
                  <a:pt x="36432" y="17763"/>
                </a:cubicBezTo>
                <a:cubicBezTo>
                  <a:pt x="35653" y="18466"/>
                  <a:pt x="34803" y="18758"/>
                  <a:pt x="33881" y="18758"/>
                </a:cubicBezTo>
                <a:cubicBezTo>
                  <a:pt x="29284" y="18758"/>
                  <a:pt x="22908" y="11491"/>
                  <a:pt x="14725" y="11491"/>
                </a:cubicBezTo>
                <a:cubicBezTo>
                  <a:pt x="14140" y="11491"/>
                  <a:pt x="13545" y="11528"/>
                  <a:pt x="12941" y="11608"/>
                </a:cubicBezTo>
                <a:cubicBezTo>
                  <a:pt x="2214" y="13013"/>
                  <a:pt x="2559" y="29967"/>
                  <a:pt x="15596" y="32170"/>
                </a:cubicBezTo>
                <a:cubicBezTo>
                  <a:pt x="27900" y="34249"/>
                  <a:pt x="11722" y="46221"/>
                  <a:pt x="5799" y="46221"/>
                </a:cubicBezTo>
                <a:cubicBezTo>
                  <a:pt x="5446" y="46221"/>
                  <a:pt x="5129" y="46178"/>
                  <a:pt x="4857" y="46088"/>
                </a:cubicBezTo>
                <a:cubicBezTo>
                  <a:pt x="4556" y="45990"/>
                  <a:pt x="4274" y="45944"/>
                  <a:pt x="4010" y="45944"/>
                </a:cubicBezTo>
                <a:cubicBezTo>
                  <a:pt x="1" y="45944"/>
                  <a:pt x="11" y="56506"/>
                  <a:pt x="11" y="56506"/>
                </a:cubicBezTo>
                <a:lnTo>
                  <a:pt x="99726" y="56506"/>
                </a:lnTo>
                <a:cubicBezTo>
                  <a:pt x="99726" y="56506"/>
                  <a:pt x="95351" y="27435"/>
                  <a:pt x="89914" y="27435"/>
                </a:cubicBezTo>
                <a:cubicBezTo>
                  <a:pt x="89765" y="27435"/>
                  <a:pt x="89614" y="27457"/>
                  <a:pt x="89463" y="27503"/>
                </a:cubicBezTo>
                <a:cubicBezTo>
                  <a:pt x="89124" y="27603"/>
                  <a:pt x="88809" y="27652"/>
                  <a:pt x="88510" y="27652"/>
                </a:cubicBezTo>
                <a:cubicBezTo>
                  <a:pt x="83826" y="27652"/>
                  <a:pt x="83383" y="15664"/>
                  <a:pt x="67389" y="3833"/>
                </a:cubicBezTo>
                <a:cubicBezTo>
                  <a:pt x="63693" y="1100"/>
                  <a:pt x="60376" y="1"/>
                  <a:pt x="57396" y="1"/>
                </a:cubicBez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9"/>
          <p:cNvSpPr/>
          <p:nvPr/>
        </p:nvSpPr>
        <p:spPr>
          <a:xfrm rot="692946">
            <a:off x="2169750" y="2013837"/>
            <a:ext cx="1805659" cy="1002930"/>
          </a:xfrm>
          <a:custGeom>
            <a:rect b="b" l="l" r="r" t="t"/>
            <a:pathLst>
              <a:path extrusionOk="0" h="10515" w="18932">
                <a:moveTo>
                  <a:pt x="8514" y="394"/>
                </a:moveTo>
                <a:cubicBezTo>
                  <a:pt x="8562" y="513"/>
                  <a:pt x="8669" y="608"/>
                  <a:pt x="8800" y="608"/>
                </a:cubicBezTo>
                <a:cubicBezTo>
                  <a:pt x="8835" y="608"/>
                  <a:pt x="8859" y="608"/>
                  <a:pt x="8871" y="596"/>
                </a:cubicBezTo>
                <a:lnTo>
                  <a:pt x="10026" y="2573"/>
                </a:lnTo>
                <a:cubicBezTo>
                  <a:pt x="9943" y="2632"/>
                  <a:pt x="9907" y="2704"/>
                  <a:pt x="9907" y="2811"/>
                </a:cubicBezTo>
                <a:cubicBezTo>
                  <a:pt x="9907" y="2918"/>
                  <a:pt x="9943" y="2989"/>
                  <a:pt x="10026" y="3049"/>
                </a:cubicBezTo>
                <a:lnTo>
                  <a:pt x="8907" y="4978"/>
                </a:lnTo>
                <a:cubicBezTo>
                  <a:pt x="8871" y="4966"/>
                  <a:pt x="8847" y="4966"/>
                  <a:pt x="8800" y="4966"/>
                </a:cubicBezTo>
                <a:cubicBezTo>
                  <a:pt x="8657" y="4966"/>
                  <a:pt x="8514" y="5073"/>
                  <a:pt x="8502" y="5216"/>
                </a:cubicBezTo>
                <a:lnTo>
                  <a:pt x="6240" y="5216"/>
                </a:lnTo>
                <a:cubicBezTo>
                  <a:pt x="6216" y="5073"/>
                  <a:pt x="6097" y="4966"/>
                  <a:pt x="5942" y="4966"/>
                </a:cubicBezTo>
                <a:cubicBezTo>
                  <a:pt x="5918" y="4966"/>
                  <a:pt x="5871" y="4966"/>
                  <a:pt x="5835" y="4978"/>
                </a:cubicBezTo>
                <a:lnTo>
                  <a:pt x="4728" y="3049"/>
                </a:lnTo>
                <a:cubicBezTo>
                  <a:pt x="4799" y="2989"/>
                  <a:pt x="4847" y="2894"/>
                  <a:pt x="4847" y="2811"/>
                </a:cubicBezTo>
                <a:cubicBezTo>
                  <a:pt x="4847" y="2704"/>
                  <a:pt x="4799" y="2620"/>
                  <a:pt x="4728" y="2573"/>
                </a:cubicBezTo>
                <a:lnTo>
                  <a:pt x="5871" y="596"/>
                </a:lnTo>
                <a:cubicBezTo>
                  <a:pt x="5895" y="596"/>
                  <a:pt x="5918" y="608"/>
                  <a:pt x="5942" y="608"/>
                </a:cubicBezTo>
                <a:cubicBezTo>
                  <a:pt x="6073" y="608"/>
                  <a:pt x="6192" y="513"/>
                  <a:pt x="6228" y="394"/>
                </a:cubicBezTo>
                <a:close/>
                <a:moveTo>
                  <a:pt x="17075" y="382"/>
                </a:moveTo>
                <a:cubicBezTo>
                  <a:pt x="17122" y="501"/>
                  <a:pt x="17229" y="596"/>
                  <a:pt x="17360" y="596"/>
                </a:cubicBezTo>
                <a:lnTo>
                  <a:pt x="17420" y="596"/>
                </a:lnTo>
                <a:lnTo>
                  <a:pt x="18539" y="2525"/>
                </a:lnTo>
                <a:cubicBezTo>
                  <a:pt x="18420" y="2573"/>
                  <a:pt x="18337" y="2680"/>
                  <a:pt x="18337" y="2811"/>
                </a:cubicBezTo>
                <a:cubicBezTo>
                  <a:pt x="18337" y="2942"/>
                  <a:pt x="18432" y="3049"/>
                  <a:pt x="18539" y="3085"/>
                </a:cubicBezTo>
                <a:lnTo>
                  <a:pt x="17444" y="4978"/>
                </a:lnTo>
                <a:cubicBezTo>
                  <a:pt x="17420" y="4966"/>
                  <a:pt x="17384" y="4966"/>
                  <a:pt x="17360" y="4966"/>
                </a:cubicBezTo>
                <a:cubicBezTo>
                  <a:pt x="17205" y="4966"/>
                  <a:pt x="17075" y="5073"/>
                  <a:pt x="17063" y="5216"/>
                </a:cubicBezTo>
                <a:lnTo>
                  <a:pt x="14789" y="5216"/>
                </a:lnTo>
                <a:cubicBezTo>
                  <a:pt x="14753" y="5073"/>
                  <a:pt x="14634" y="4966"/>
                  <a:pt x="14491" y="4966"/>
                </a:cubicBezTo>
                <a:cubicBezTo>
                  <a:pt x="14455" y="4966"/>
                  <a:pt x="14408" y="4978"/>
                  <a:pt x="14384" y="4978"/>
                </a:cubicBezTo>
                <a:lnTo>
                  <a:pt x="13253" y="3037"/>
                </a:lnTo>
                <a:cubicBezTo>
                  <a:pt x="13324" y="2978"/>
                  <a:pt x="13372" y="2894"/>
                  <a:pt x="13372" y="2787"/>
                </a:cubicBezTo>
                <a:cubicBezTo>
                  <a:pt x="13372" y="2704"/>
                  <a:pt x="13324" y="2608"/>
                  <a:pt x="13265" y="2549"/>
                </a:cubicBezTo>
                <a:lnTo>
                  <a:pt x="14408" y="572"/>
                </a:lnTo>
                <a:cubicBezTo>
                  <a:pt x="14443" y="572"/>
                  <a:pt x="14467" y="596"/>
                  <a:pt x="14491" y="596"/>
                </a:cubicBezTo>
                <a:cubicBezTo>
                  <a:pt x="14622" y="596"/>
                  <a:pt x="14741" y="501"/>
                  <a:pt x="14765" y="382"/>
                </a:cubicBezTo>
                <a:close/>
                <a:moveTo>
                  <a:pt x="4251" y="2835"/>
                </a:moveTo>
                <a:cubicBezTo>
                  <a:pt x="4275" y="2989"/>
                  <a:pt x="4394" y="3085"/>
                  <a:pt x="4549" y="3085"/>
                </a:cubicBezTo>
                <a:cubicBezTo>
                  <a:pt x="4573" y="3085"/>
                  <a:pt x="4585" y="3085"/>
                  <a:pt x="4621" y="3073"/>
                </a:cubicBezTo>
                <a:lnTo>
                  <a:pt x="5752" y="5025"/>
                </a:lnTo>
                <a:cubicBezTo>
                  <a:pt x="5692" y="5085"/>
                  <a:pt x="5645" y="5156"/>
                  <a:pt x="5645" y="5252"/>
                </a:cubicBezTo>
                <a:cubicBezTo>
                  <a:pt x="5645" y="5335"/>
                  <a:pt x="5692" y="5418"/>
                  <a:pt x="5752" y="5466"/>
                </a:cubicBezTo>
                <a:lnTo>
                  <a:pt x="4632" y="7407"/>
                </a:lnTo>
                <a:cubicBezTo>
                  <a:pt x="4621" y="7407"/>
                  <a:pt x="4585" y="7395"/>
                  <a:pt x="4561" y="7395"/>
                </a:cubicBezTo>
                <a:cubicBezTo>
                  <a:pt x="4406" y="7395"/>
                  <a:pt x="4275" y="7514"/>
                  <a:pt x="4263" y="7657"/>
                </a:cubicBezTo>
                <a:lnTo>
                  <a:pt x="1954" y="7657"/>
                </a:lnTo>
                <a:cubicBezTo>
                  <a:pt x="1942" y="7514"/>
                  <a:pt x="1799" y="7395"/>
                  <a:pt x="1656" y="7395"/>
                </a:cubicBezTo>
                <a:cubicBezTo>
                  <a:pt x="1620" y="7395"/>
                  <a:pt x="1584" y="7395"/>
                  <a:pt x="1549" y="7407"/>
                </a:cubicBezTo>
                <a:lnTo>
                  <a:pt x="441" y="5514"/>
                </a:lnTo>
                <a:cubicBezTo>
                  <a:pt x="513" y="5454"/>
                  <a:pt x="572" y="5371"/>
                  <a:pt x="572" y="5264"/>
                </a:cubicBezTo>
                <a:cubicBezTo>
                  <a:pt x="572" y="5156"/>
                  <a:pt x="525" y="5073"/>
                  <a:pt x="441" y="5013"/>
                </a:cubicBezTo>
                <a:lnTo>
                  <a:pt x="1549" y="3073"/>
                </a:lnTo>
                <a:cubicBezTo>
                  <a:pt x="1584" y="3085"/>
                  <a:pt x="1608" y="3085"/>
                  <a:pt x="1644" y="3085"/>
                </a:cubicBezTo>
                <a:cubicBezTo>
                  <a:pt x="1787" y="3085"/>
                  <a:pt x="1906" y="2989"/>
                  <a:pt x="1942" y="2835"/>
                </a:cubicBezTo>
                <a:close/>
                <a:moveTo>
                  <a:pt x="8502" y="5311"/>
                </a:moveTo>
                <a:cubicBezTo>
                  <a:pt x="8538" y="5454"/>
                  <a:pt x="8645" y="5561"/>
                  <a:pt x="8800" y="5561"/>
                </a:cubicBezTo>
                <a:cubicBezTo>
                  <a:pt x="8835" y="5561"/>
                  <a:pt x="8871" y="5561"/>
                  <a:pt x="8907" y="5549"/>
                </a:cubicBezTo>
                <a:lnTo>
                  <a:pt x="10026" y="7478"/>
                </a:lnTo>
                <a:cubicBezTo>
                  <a:pt x="9943" y="7538"/>
                  <a:pt x="9907" y="7609"/>
                  <a:pt x="9907" y="7716"/>
                </a:cubicBezTo>
                <a:cubicBezTo>
                  <a:pt x="9907" y="7823"/>
                  <a:pt x="9943" y="7907"/>
                  <a:pt x="10026" y="7954"/>
                </a:cubicBezTo>
                <a:lnTo>
                  <a:pt x="8895" y="9955"/>
                </a:lnTo>
                <a:cubicBezTo>
                  <a:pt x="8859" y="9955"/>
                  <a:pt x="8847" y="9931"/>
                  <a:pt x="8812" y="9931"/>
                </a:cubicBezTo>
                <a:cubicBezTo>
                  <a:pt x="8681" y="9931"/>
                  <a:pt x="8562" y="10026"/>
                  <a:pt x="8538" y="10145"/>
                </a:cubicBezTo>
                <a:lnTo>
                  <a:pt x="6240" y="10145"/>
                </a:lnTo>
                <a:cubicBezTo>
                  <a:pt x="6192" y="10026"/>
                  <a:pt x="6085" y="9931"/>
                  <a:pt x="5954" y="9931"/>
                </a:cubicBezTo>
                <a:cubicBezTo>
                  <a:pt x="5930" y="9931"/>
                  <a:pt x="5895" y="9931"/>
                  <a:pt x="5883" y="9955"/>
                </a:cubicBezTo>
                <a:lnTo>
                  <a:pt x="4740" y="7978"/>
                </a:lnTo>
                <a:cubicBezTo>
                  <a:pt x="4823" y="7919"/>
                  <a:pt x="4871" y="7823"/>
                  <a:pt x="4871" y="7716"/>
                </a:cubicBezTo>
                <a:cubicBezTo>
                  <a:pt x="4871" y="7609"/>
                  <a:pt x="4823" y="7526"/>
                  <a:pt x="4740" y="7466"/>
                </a:cubicBezTo>
                <a:lnTo>
                  <a:pt x="5835" y="5549"/>
                </a:lnTo>
                <a:cubicBezTo>
                  <a:pt x="5871" y="5561"/>
                  <a:pt x="5895" y="5561"/>
                  <a:pt x="5942" y="5561"/>
                </a:cubicBezTo>
                <a:cubicBezTo>
                  <a:pt x="6085" y="5561"/>
                  <a:pt x="6228" y="5454"/>
                  <a:pt x="6240" y="5311"/>
                </a:cubicBezTo>
                <a:close/>
                <a:moveTo>
                  <a:pt x="14205" y="5323"/>
                </a:moveTo>
                <a:cubicBezTo>
                  <a:pt x="14229" y="5466"/>
                  <a:pt x="14348" y="5573"/>
                  <a:pt x="14503" y="5573"/>
                </a:cubicBezTo>
                <a:cubicBezTo>
                  <a:pt x="14538" y="5573"/>
                  <a:pt x="14574" y="5561"/>
                  <a:pt x="14598" y="5561"/>
                </a:cubicBezTo>
                <a:lnTo>
                  <a:pt x="15705" y="7502"/>
                </a:lnTo>
                <a:cubicBezTo>
                  <a:pt x="15646" y="7550"/>
                  <a:pt x="15598" y="7633"/>
                  <a:pt x="15598" y="7740"/>
                </a:cubicBezTo>
                <a:cubicBezTo>
                  <a:pt x="15598" y="7835"/>
                  <a:pt x="15646" y="7919"/>
                  <a:pt x="15717" y="7978"/>
                </a:cubicBezTo>
                <a:lnTo>
                  <a:pt x="14574" y="9966"/>
                </a:lnTo>
                <a:cubicBezTo>
                  <a:pt x="14538" y="9955"/>
                  <a:pt x="14515" y="9955"/>
                  <a:pt x="14491" y="9955"/>
                </a:cubicBezTo>
                <a:cubicBezTo>
                  <a:pt x="14348" y="9955"/>
                  <a:pt x="14229" y="10038"/>
                  <a:pt x="14205" y="10157"/>
                </a:cubicBezTo>
                <a:lnTo>
                  <a:pt x="11955" y="10157"/>
                </a:lnTo>
                <a:cubicBezTo>
                  <a:pt x="11907" y="10038"/>
                  <a:pt x="11812" y="9955"/>
                  <a:pt x="11669" y="9955"/>
                </a:cubicBezTo>
                <a:cubicBezTo>
                  <a:pt x="11645" y="9955"/>
                  <a:pt x="11610" y="9955"/>
                  <a:pt x="11586" y="9966"/>
                </a:cubicBezTo>
                <a:lnTo>
                  <a:pt x="10419" y="7954"/>
                </a:lnTo>
                <a:cubicBezTo>
                  <a:pt x="10502" y="7895"/>
                  <a:pt x="10538" y="7823"/>
                  <a:pt x="10538" y="7716"/>
                </a:cubicBezTo>
                <a:cubicBezTo>
                  <a:pt x="10538" y="7633"/>
                  <a:pt x="10502" y="7550"/>
                  <a:pt x="10431" y="7502"/>
                </a:cubicBezTo>
                <a:lnTo>
                  <a:pt x="11550" y="5549"/>
                </a:lnTo>
                <a:cubicBezTo>
                  <a:pt x="11586" y="5561"/>
                  <a:pt x="11621" y="5573"/>
                  <a:pt x="11669" y="5573"/>
                </a:cubicBezTo>
                <a:cubicBezTo>
                  <a:pt x="11824" y="5573"/>
                  <a:pt x="11955" y="5466"/>
                  <a:pt x="11967" y="5323"/>
                </a:cubicBezTo>
                <a:close/>
                <a:moveTo>
                  <a:pt x="14503" y="1"/>
                </a:moveTo>
                <a:cubicBezTo>
                  <a:pt x="14336" y="1"/>
                  <a:pt x="14205" y="132"/>
                  <a:pt x="14205" y="299"/>
                </a:cubicBezTo>
                <a:cubicBezTo>
                  <a:pt x="14205" y="394"/>
                  <a:pt x="14265" y="489"/>
                  <a:pt x="14336" y="549"/>
                </a:cubicBezTo>
                <a:lnTo>
                  <a:pt x="13181" y="2525"/>
                </a:lnTo>
                <a:cubicBezTo>
                  <a:pt x="13145" y="2513"/>
                  <a:pt x="13098" y="2513"/>
                  <a:pt x="13074" y="2513"/>
                </a:cubicBezTo>
                <a:cubicBezTo>
                  <a:pt x="12907" y="2513"/>
                  <a:pt x="12776" y="2644"/>
                  <a:pt x="12776" y="2811"/>
                </a:cubicBezTo>
                <a:cubicBezTo>
                  <a:pt x="12776" y="2978"/>
                  <a:pt x="12907" y="3108"/>
                  <a:pt x="13074" y="3108"/>
                </a:cubicBezTo>
                <a:cubicBezTo>
                  <a:pt x="13110" y="3108"/>
                  <a:pt x="13145" y="3085"/>
                  <a:pt x="13181" y="3085"/>
                </a:cubicBezTo>
                <a:lnTo>
                  <a:pt x="14288" y="5037"/>
                </a:lnTo>
                <a:cubicBezTo>
                  <a:pt x="14229" y="5085"/>
                  <a:pt x="14193" y="5156"/>
                  <a:pt x="14193" y="5228"/>
                </a:cubicBezTo>
                <a:lnTo>
                  <a:pt x="11955" y="5228"/>
                </a:lnTo>
                <a:cubicBezTo>
                  <a:pt x="11919" y="5085"/>
                  <a:pt x="11812" y="4978"/>
                  <a:pt x="11657" y="4978"/>
                </a:cubicBezTo>
                <a:cubicBezTo>
                  <a:pt x="11490" y="4978"/>
                  <a:pt x="11360" y="5109"/>
                  <a:pt x="11360" y="5275"/>
                </a:cubicBezTo>
                <a:cubicBezTo>
                  <a:pt x="11360" y="5371"/>
                  <a:pt x="11407" y="5442"/>
                  <a:pt x="11467" y="5502"/>
                </a:cubicBezTo>
                <a:lnTo>
                  <a:pt x="10347" y="7454"/>
                </a:lnTo>
                <a:cubicBezTo>
                  <a:pt x="10324" y="7430"/>
                  <a:pt x="10276" y="7419"/>
                  <a:pt x="10228" y="7419"/>
                </a:cubicBezTo>
                <a:cubicBezTo>
                  <a:pt x="10181" y="7419"/>
                  <a:pt x="10157" y="7430"/>
                  <a:pt x="10121" y="7430"/>
                </a:cubicBezTo>
                <a:lnTo>
                  <a:pt x="9014" y="5502"/>
                </a:lnTo>
                <a:cubicBezTo>
                  <a:pt x="9085" y="5442"/>
                  <a:pt x="9133" y="5347"/>
                  <a:pt x="9133" y="5264"/>
                </a:cubicBezTo>
                <a:cubicBezTo>
                  <a:pt x="9133" y="5156"/>
                  <a:pt x="9085" y="5085"/>
                  <a:pt x="9014" y="5025"/>
                </a:cubicBezTo>
                <a:lnTo>
                  <a:pt x="10121" y="3085"/>
                </a:lnTo>
                <a:cubicBezTo>
                  <a:pt x="10157" y="3108"/>
                  <a:pt x="10181" y="3108"/>
                  <a:pt x="10228" y="3108"/>
                </a:cubicBezTo>
                <a:cubicBezTo>
                  <a:pt x="10395" y="3108"/>
                  <a:pt x="10526" y="2966"/>
                  <a:pt x="10526" y="2811"/>
                </a:cubicBezTo>
                <a:cubicBezTo>
                  <a:pt x="10526" y="2644"/>
                  <a:pt x="10395" y="2513"/>
                  <a:pt x="10228" y="2513"/>
                </a:cubicBezTo>
                <a:cubicBezTo>
                  <a:pt x="10205" y="2513"/>
                  <a:pt x="10157" y="2525"/>
                  <a:pt x="10121" y="2525"/>
                </a:cubicBezTo>
                <a:lnTo>
                  <a:pt x="8990" y="561"/>
                </a:lnTo>
                <a:cubicBezTo>
                  <a:pt x="9085" y="501"/>
                  <a:pt x="9133" y="406"/>
                  <a:pt x="9133" y="311"/>
                </a:cubicBezTo>
                <a:cubicBezTo>
                  <a:pt x="9133" y="144"/>
                  <a:pt x="8990" y="13"/>
                  <a:pt x="8835" y="13"/>
                </a:cubicBezTo>
                <a:cubicBezTo>
                  <a:pt x="8669" y="13"/>
                  <a:pt x="8538" y="144"/>
                  <a:pt x="8538" y="311"/>
                </a:cubicBezTo>
                <a:lnTo>
                  <a:pt x="6276" y="311"/>
                </a:lnTo>
                <a:cubicBezTo>
                  <a:pt x="6276" y="144"/>
                  <a:pt x="6133" y="13"/>
                  <a:pt x="5978" y="13"/>
                </a:cubicBezTo>
                <a:cubicBezTo>
                  <a:pt x="5811" y="13"/>
                  <a:pt x="5680" y="144"/>
                  <a:pt x="5680" y="311"/>
                </a:cubicBezTo>
                <a:cubicBezTo>
                  <a:pt x="5680" y="406"/>
                  <a:pt x="5740" y="501"/>
                  <a:pt x="5811" y="561"/>
                </a:cubicBezTo>
                <a:lnTo>
                  <a:pt x="4680" y="2525"/>
                </a:lnTo>
                <a:cubicBezTo>
                  <a:pt x="4644" y="2513"/>
                  <a:pt x="4621" y="2513"/>
                  <a:pt x="4585" y="2513"/>
                </a:cubicBezTo>
                <a:cubicBezTo>
                  <a:pt x="4442" y="2513"/>
                  <a:pt x="4311" y="2632"/>
                  <a:pt x="4287" y="2763"/>
                </a:cubicBezTo>
                <a:lnTo>
                  <a:pt x="1989" y="2763"/>
                </a:lnTo>
                <a:cubicBezTo>
                  <a:pt x="1965" y="2608"/>
                  <a:pt x="1835" y="2513"/>
                  <a:pt x="1692" y="2513"/>
                </a:cubicBezTo>
                <a:cubicBezTo>
                  <a:pt x="1525" y="2513"/>
                  <a:pt x="1394" y="2644"/>
                  <a:pt x="1394" y="2811"/>
                </a:cubicBezTo>
                <a:cubicBezTo>
                  <a:pt x="1394" y="2906"/>
                  <a:pt x="1430" y="3001"/>
                  <a:pt x="1513" y="3049"/>
                </a:cubicBezTo>
                <a:lnTo>
                  <a:pt x="394" y="4978"/>
                </a:lnTo>
                <a:cubicBezTo>
                  <a:pt x="358" y="4966"/>
                  <a:pt x="334" y="4966"/>
                  <a:pt x="299" y="4966"/>
                </a:cubicBezTo>
                <a:cubicBezTo>
                  <a:pt x="144" y="4966"/>
                  <a:pt x="1" y="5097"/>
                  <a:pt x="1" y="5264"/>
                </a:cubicBezTo>
                <a:cubicBezTo>
                  <a:pt x="1" y="5430"/>
                  <a:pt x="144" y="5561"/>
                  <a:pt x="299" y="5561"/>
                </a:cubicBezTo>
                <a:cubicBezTo>
                  <a:pt x="334" y="5561"/>
                  <a:pt x="358" y="5561"/>
                  <a:pt x="394" y="5549"/>
                </a:cubicBezTo>
                <a:lnTo>
                  <a:pt x="1513" y="7466"/>
                </a:lnTo>
                <a:cubicBezTo>
                  <a:pt x="1430" y="7526"/>
                  <a:pt x="1394" y="7597"/>
                  <a:pt x="1394" y="7704"/>
                </a:cubicBezTo>
                <a:cubicBezTo>
                  <a:pt x="1394" y="7871"/>
                  <a:pt x="1525" y="8002"/>
                  <a:pt x="1692" y="8002"/>
                </a:cubicBezTo>
                <a:cubicBezTo>
                  <a:pt x="1835" y="8002"/>
                  <a:pt x="1954" y="7895"/>
                  <a:pt x="1989" y="7764"/>
                </a:cubicBezTo>
                <a:lnTo>
                  <a:pt x="4311" y="7764"/>
                </a:lnTo>
                <a:cubicBezTo>
                  <a:pt x="4335" y="7895"/>
                  <a:pt x="4454" y="8002"/>
                  <a:pt x="4609" y="8002"/>
                </a:cubicBezTo>
                <a:cubicBezTo>
                  <a:pt x="4632" y="8002"/>
                  <a:pt x="4644" y="8002"/>
                  <a:pt x="4680" y="7990"/>
                </a:cubicBezTo>
                <a:lnTo>
                  <a:pt x="5823" y="9966"/>
                </a:lnTo>
                <a:cubicBezTo>
                  <a:pt x="5740" y="10026"/>
                  <a:pt x="5692" y="10109"/>
                  <a:pt x="5692" y="10217"/>
                </a:cubicBezTo>
                <a:cubicBezTo>
                  <a:pt x="5692" y="10383"/>
                  <a:pt x="5823" y="10514"/>
                  <a:pt x="5990" y="10514"/>
                </a:cubicBezTo>
                <a:cubicBezTo>
                  <a:pt x="6156" y="10514"/>
                  <a:pt x="6287" y="10383"/>
                  <a:pt x="6287" y="10217"/>
                </a:cubicBezTo>
                <a:lnTo>
                  <a:pt x="8550" y="10217"/>
                </a:lnTo>
                <a:cubicBezTo>
                  <a:pt x="8550" y="10383"/>
                  <a:pt x="8681" y="10514"/>
                  <a:pt x="8847" y="10514"/>
                </a:cubicBezTo>
                <a:cubicBezTo>
                  <a:pt x="9014" y="10514"/>
                  <a:pt x="9145" y="10383"/>
                  <a:pt x="9145" y="10217"/>
                </a:cubicBezTo>
                <a:cubicBezTo>
                  <a:pt x="9145" y="10109"/>
                  <a:pt x="9085" y="10026"/>
                  <a:pt x="9014" y="9966"/>
                </a:cubicBezTo>
                <a:lnTo>
                  <a:pt x="10157" y="7990"/>
                </a:lnTo>
                <a:cubicBezTo>
                  <a:pt x="10181" y="8002"/>
                  <a:pt x="10217" y="8002"/>
                  <a:pt x="10240" y="8002"/>
                </a:cubicBezTo>
                <a:cubicBezTo>
                  <a:pt x="10288" y="8002"/>
                  <a:pt x="10324" y="7990"/>
                  <a:pt x="10347" y="7990"/>
                </a:cubicBezTo>
                <a:lnTo>
                  <a:pt x="11514" y="9978"/>
                </a:lnTo>
                <a:cubicBezTo>
                  <a:pt x="11431" y="10038"/>
                  <a:pt x="11395" y="10133"/>
                  <a:pt x="11395" y="10217"/>
                </a:cubicBezTo>
                <a:cubicBezTo>
                  <a:pt x="11395" y="10383"/>
                  <a:pt x="11526" y="10514"/>
                  <a:pt x="11693" y="10514"/>
                </a:cubicBezTo>
                <a:cubicBezTo>
                  <a:pt x="11848" y="10514"/>
                  <a:pt x="11991" y="10383"/>
                  <a:pt x="11991" y="10217"/>
                </a:cubicBezTo>
                <a:lnTo>
                  <a:pt x="14205" y="10217"/>
                </a:lnTo>
                <a:cubicBezTo>
                  <a:pt x="14205" y="10383"/>
                  <a:pt x="14336" y="10514"/>
                  <a:pt x="14503" y="10514"/>
                </a:cubicBezTo>
                <a:cubicBezTo>
                  <a:pt x="14669" y="10514"/>
                  <a:pt x="14800" y="10383"/>
                  <a:pt x="14800" y="10217"/>
                </a:cubicBezTo>
                <a:cubicBezTo>
                  <a:pt x="14800" y="10109"/>
                  <a:pt x="14753" y="10026"/>
                  <a:pt x="14669" y="9966"/>
                </a:cubicBezTo>
                <a:lnTo>
                  <a:pt x="15812" y="7966"/>
                </a:lnTo>
                <a:cubicBezTo>
                  <a:pt x="15836" y="7990"/>
                  <a:pt x="15872" y="7990"/>
                  <a:pt x="15920" y="7990"/>
                </a:cubicBezTo>
                <a:cubicBezTo>
                  <a:pt x="16074" y="7990"/>
                  <a:pt x="16217" y="7847"/>
                  <a:pt x="16217" y="7692"/>
                </a:cubicBezTo>
                <a:cubicBezTo>
                  <a:pt x="16217" y="7526"/>
                  <a:pt x="16074" y="7395"/>
                  <a:pt x="15920" y="7395"/>
                </a:cubicBezTo>
                <a:cubicBezTo>
                  <a:pt x="15872" y="7395"/>
                  <a:pt x="15836" y="7407"/>
                  <a:pt x="15812" y="7407"/>
                </a:cubicBezTo>
                <a:lnTo>
                  <a:pt x="14693" y="5466"/>
                </a:lnTo>
                <a:cubicBezTo>
                  <a:pt x="14753" y="5430"/>
                  <a:pt x="14789" y="5371"/>
                  <a:pt x="14800" y="5287"/>
                </a:cubicBezTo>
                <a:lnTo>
                  <a:pt x="17075" y="5287"/>
                </a:lnTo>
                <a:cubicBezTo>
                  <a:pt x="17110" y="5442"/>
                  <a:pt x="17229" y="5549"/>
                  <a:pt x="17372" y="5549"/>
                </a:cubicBezTo>
                <a:cubicBezTo>
                  <a:pt x="17539" y="5549"/>
                  <a:pt x="17670" y="5406"/>
                  <a:pt x="17670" y="5252"/>
                </a:cubicBezTo>
                <a:cubicBezTo>
                  <a:pt x="17670" y="5144"/>
                  <a:pt x="17622" y="5049"/>
                  <a:pt x="17539" y="4990"/>
                </a:cubicBezTo>
                <a:lnTo>
                  <a:pt x="18634" y="3073"/>
                </a:lnTo>
                <a:cubicBezTo>
                  <a:pt x="18801" y="3073"/>
                  <a:pt x="18932" y="2942"/>
                  <a:pt x="18932" y="2775"/>
                </a:cubicBezTo>
                <a:cubicBezTo>
                  <a:pt x="18932" y="2644"/>
                  <a:pt x="18801" y="2513"/>
                  <a:pt x="18634" y="2513"/>
                </a:cubicBezTo>
                <a:lnTo>
                  <a:pt x="17503" y="561"/>
                </a:lnTo>
                <a:cubicBezTo>
                  <a:pt x="17598" y="501"/>
                  <a:pt x="17658" y="406"/>
                  <a:pt x="17658" y="299"/>
                </a:cubicBezTo>
                <a:cubicBezTo>
                  <a:pt x="17658" y="132"/>
                  <a:pt x="17527" y="1"/>
                  <a:pt x="17360" y="1"/>
                </a:cubicBezTo>
                <a:cubicBezTo>
                  <a:pt x="17194" y="1"/>
                  <a:pt x="17063" y="132"/>
                  <a:pt x="17063" y="299"/>
                </a:cubicBezTo>
                <a:lnTo>
                  <a:pt x="14800" y="299"/>
                </a:lnTo>
                <a:cubicBezTo>
                  <a:pt x="14800" y="132"/>
                  <a:pt x="14669" y="1"/>
                  <a:pt x="1450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9"/>
          <p:cNvSpPr txBox="1"/>
          <p:nvPr>
            <p:ph idx="1" type="subTitle"/>
          </p:nvPr>
        </p:nvSpPr>
        <p:spPr>
          <a:xfrm>
            <a:off x="5862550" y="801774"/>
            <a:ext cx="251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842" name="Google Shape;842;p39"/>
          <p:cNvSpPr txBox="1"/>
          <p:nvPr>
            <p:ph idx="2" type="subTitle"/>
          </p:nvPr>
        </p:nvSpPr>
        <p:spPr>
          <a:xfrm>
            <a:off x="5862550" y="1111140"/>
            <a:ext cx="2513700" cy="6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843" name="Google Shape;843;p39"/>
          <p:cNvSpPr txBox="1"/>
          <p:nvPr>
            <p:ph idx="3" type="subTitle"/>
          </p:nvPr>
        </p:nvSpPr>
        <p:spPr>
          <a:xfrm>
            <a:off x="5862550" y="2085753"/>
            <a:ext cx="251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844" name="Google Shape;844;p39"/>
          <p:cNvSpPr txBox="1"/>
          <p:nvPr>
            <p:ph idx="4" type="subTitle"/>
          </p:nvPr>
        </p:nvSpPr>
        <p:spPr>
          <a:xfrm>
            <a:off x="5862550" y="2396957"/>
            <a:ext cx="2513700" cy="6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It’s a gas giant and the biggest planet</a:t>
            </a:r>
            <a:endParaRPr/>
          </a:p>
        </p:txBody>
      </p:sp>
      <p:sp>
        <p:nvSpPr>
          <p:cNvPr id="845" name="Google Shape;845;p39"/>
          <p:cNvSpPr txBox="1"/>
          <p:nvPr>
            <p:ph type="title"/>
          </p:nvPr>
        </p:nvSpPr>
        <p:spPr>
          <a:xfrm>
            <a:off x="713400" y="539375"/>
            <a:ext cx="3442200" cy="1255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CELL THEORY IN A NUTSHELL</a:t>
            </a:r>
            <a:endParaRPr/>
          </a:p>
        </p:txBody>
      </p:sp>
      <p:sp>
        <p:nvSpPr>
          <p:cNvPr id="846" name="Google Shape;846;p39"/>
          <p:cNvSpPr txBox="1"/>
          <p:nvPr>
            <p:ph idx="5" type="subTitle"/>
          </p:nvPr>
        </p:nvSpPr>
        <p:spPr>
          <a:xfrm>
            <a:off x="5862550" y="3369732"/>
            <a:ext cx="25137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847" name="Google Shape;847;p39"/>
          <p:cNvSpPr txBox="1"/>
          <p:nvPr>
            <p:ph idx="6" type="subTitle"/>
          </p:nvPr>
        </p:nvSpPr>
        <p:spPr>
          <a:xfrm>
            <a:off x="5862550" y="3682775"/>
            <a:ext cx="2513700" cy="658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grpSp>
        <p:nvGrpSpPr>
          <p:cNvPr id="848" name="Google Shape;848;p39"/>
          <p:cNvGrpSpPr/>
          <p:nvPr/>
        </p:nvGrpSpPr>
        <p:grpSpPr>
          <a:xfrm>
            <a:off x="1777164" y="2085655"/>
            <a:ext cx="1466089" cy="2365496"/>
            <a:chOff x="4804150" y="2841900"/>
            <a:chExt cx="997475" cy="1609400"/>
          </a:xfrm>
        </p:grpSpPr>
        <p:sp>
          <p:nvSpPr>
            <p:cNvPr id="849" name="Google Shape;849;p39"/>
            <p:cNvSpPr/>
            <p:nvPr/>
          </p:nvSpPr>
          <p:spPr>
            <a:xfrm>
              <a:off x="5035725" y="2918050"/>
              <a:ext cx="181600" cy="353050"/>
            </a:xfrm>
            <a:custGeom>
              <a:rect b="b" l="l" r="r" t="t"/>
              <a:pathLst>
                <a:path extrusionOk="0" h="14122" w="7264">
                  <a:moveTo>
                    <a:pt x="1311" y="0"/>
                  </a:moveTo>
                  <a:lnTo>
                    <a:pt x="1311" y="5584"/>
                  </a:lnTo>
                  <a:lnTo>
                    <a:pt x="1" y="5584"/>
                  </a:lnTo>
                  <a:lnTo>
                    <a:pt x="1" y="14121"/>
                  </a:lnTo>
                  <a:lnTo>
                    <a:pt x="7264" y="14121"/>
                  </a:lnTo>
                  <a:lnTo>
                    <a:pt x="7264" y="5584"/>
                  </a:lnTo>
                  <a:lnTo>
                    <a:pt x="5954" y="5584"/>
                  </a:lnTo>
                  <a:lnTo>
                    <a:pt x="59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9"/>
            <p:cNvSpPr/>
            <p:nvPr/>
          </p:nvSpPr>
          <p:spPr>
            <a:xfrm>
              <a:off x="5011325" y="3306775"/>
              <a:ext cx="230125" cy="312875"/>
            </a:xfrm>
            <a:custGeom>
              <a:rect b="b" l="l" r="r" t="t"/>
              <a:pathLst>
                <a:path extrusionOk="0" h="12515" w="9205">
                  <a:moveTo>
                    <a:pt x="1" y="1"/>
                  </a:moveTo>
                  <a:lnTo>
                    <a:pt x="1" y="12514"/>
                  </a:lnTo>
                  <a:lnTo>
                    <a:pt x="9204" y="12514"/>
                  </a:lnTo>
                  <a:lnTo>
                    <a:pt x="920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9"/>
            <p:cNvSpPr/>
            <p:nvPr/>
          </p:nvSpPr>
          <p:spPr>
            <a:xfrm>
              <a:off x="5015200" y="3057050"/>
              <a:ext cx="222075" cy="29200"/>
            </a:xfrm>
            <a:custGeom>
              <a:rect b="b" l="l" r="r" t="t"/>
              <a:pathLst>
                <a:path extrusionOk="0" h="1168" w="8883">
                  <a:moveTo>
                    <a:pt x="584" y="1"/>
                  </a:moveTo>
                  <a:cubicBezTo>
                    <a:pt x="250" y="1"/>
                    <a:pt x="0" y="274"/>
                    <a:pt x="0" y="584"/>
                  </a:cubicBezTo>
                  <a:cubicBezTo>
                    <a:pt x="0" y="906"/>
                    <a:pt x="262" y="1167"/>
                    <a:pt x="584" y="1167"/>
                  </a:cubicBezTo>
                  <a:lnTo>
                    <a:pt x="8299" y="1167"/>
                  </a:lnTo>
                  <a:cubicBezTo>
                    <a:pt x="8632" y="1167"/>
                    <a:pt x="8882" y="917"/>
                    <a:pt x="8882" y="584"/>
                  </a:cubicBezTo>
                  <a:cubicBezTo>
                    <a:pt x="8882" y="263"/>
                    <a:pt x="8621" y="1"/>
                    <a:pt x="82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9"/>
            <p:cNvSpPr/>
            <p:nvPr/>
          </p:nvSpPr>
          <p:spPr>
            <a:xfrm>
              <a:off x="4965200" y="3265125"/>
              <a:ext cx="322375" cy="41675"/>
            </a:xfrm>
            <a:custGeom>
              <a:rect b="b" l="l" r="r" t="t"/>
              <a:pathLst>
                <a:path extrusionOk="0" h="1667" w="12895">
                  <a:moveTo>
                    <a:pt x="834" y="0"/>
                  </a:moveTo>
                  <a:cubicBezTo>
                    <a:pt x="381" y="0"/>
                    <a:pt x="0" y="369"/>
                    <a:pt x="0" y="834"/>
                  </a:cubicBezTo>
                  <a:cubicBezTo>
                    <a:pt x="0" y="1298"/>
                    <a:pt x="381" y="1667"/>
                    <a:pt x="834" y="1667"/>
                  </a:cubicBezTo>
                  <a:lnTo>
                    <a:pt x="12061" y="1667"/>
                  </a:lnTo>
                  <a:cubicBezTo>
                    <a:pt x="12526" y="1667"/>
                    <a:pt x="12895" y="1298"/>
                    <a:pt x="12895" y="834"/>
                  </a:cubicBezTo>
                  <a:cubicBezTo>
                    <a:pt x="12895" y="369"/>
                    <a:pt x="12526" y="0"/>
                    <a:pt x="12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9"/>
            <p:cNvSpPr/>
            <p:nvPr/>
          </p:nvSpPr>
          <p:spPr>
            <a:xfrm>
              <a:off x="4952700" y="3635125"/>
              <a:ext cx="332200" cy="93325"/>
            </a:xfrm>
            <a:custGeom>
              <a:rect b="b" l="l" r="r" t="t"/>
              <a:pathLst>
                <a:path extrusionOk="0" h="3733" w="13288">
                  <a:moveTo>
                    <a:pt x="884" y="0"/>
                  </a:moveTo>
                  <a:cubicBezTo>
                    <a:pt x="494" y="0"/>
                    <a:pt x="135" y="262"/>
                    <a:pt x="72" y="666"/>
                  </a:cubicBezTo>
                  <a:cubicBezTo>
                    <a:pt x="0" y="1107"/>
                    <a:pt x="286" y="1547"/>
                    <a:pt x="726" y="1619"/>
                  </a:cubicBezTo>
                  <a:lnTo>
                    <a:pt x="12264" y="3714"/>
                  </a:lnTo>
                  <a:cubicBezTo>
                    <a:pt x="12318" y="3726"/>
                    <a:pt x="12372" y="3732"/>
                    <a:pt x="12425" y="3732"/>
                  </a:cubicBezTo>
                  <a:cubicBezTo>
                    <a:pt x="12795" y="3732"/>
                    <a:pt x="13133" y="3455"/>
                    <a:pt x="13216" y="3059"/>
                  </a:cubicBezTo>
                  <a:cubicBezTo>
                    <a:pt x="13287" y="2619"/>
                    <a:pt x="13002" y="2178"/>
                    <a:pt x="12561" y="2107"/>
                  </a:cubicBezTo>
                  <a:lnTo>
                    <a:pt x="1024" y="11"/>
                  </a:lnTo>
                  <a:cubicBezTo>
                    <a:pt x="977" y="4"/>
                    <a:pt x="930" y="0"/>
                    <a:pt x="8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9"/>
            <p:cNvSpPr/>
            <p:nvPr/>
          </p:nvSpPr>
          <p:spPr>
            <a:xfrm>
              <a:off x="5057175" y="3705650"/>
              <a:ext cx="93475" cy="111325"/>
            </a:xfrm>
            <a:custGeom>
              <a:rect b="b" l="l" r="r" t="t"/>
              <a:pathLst>
                <a:path extrusionOk="0" h="4453" w="3739">
                  <a:moveTo>
                    <a:pt x="667" y="0"/>
                  </a:moveTo>
                  <a:lnTo>
                    <a:pt x="95" y="3227"/>
                  </a:lnTo>
                  <a:cubicBezTo>
                    <a:pt x="0" y="3679"/>
                    <a:pt x="298" y="4096"/>
                    <a:pt x="726" y="4167"/>
                  </a:cubicBezTo>
                  <a:lnTo>
                    <a:pt x="2215" y="4441"/>
                  </a:lnTo>
                  <a:cubicBezTo>
                    <a:pt x="2261" y="4449"/>
                    <a:pt x="2308" y="4452"/>
                    <a:pt x="2353" y="4452"/>
                  </a:cubicBezTo>
                  <a:cubicBezTo>
                    <a:pt x="2749" y="4452"/>
                    <a:pt x="3091" y="4182"/>
                    <a:pt x="3155" y="3786"/>
                  </a:cubicBezTo>
                  <a:lnTo>
                    <a:pt x="3739" y="548"/>
                  </a:lnTo>
                  <a:lnTo>
                    <a:pt x="66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9"/>
            <p:cNvSpPr/>
            <p:nvPr/>
          </p:nvSpPr>
          <p:spPr>
            <a:xfrm>
              <a:off x="5082175" y="3696725"/>
              <a:ext cx="61925" cy="21750"/>
            </a:xfrm>
            <a:custGeom>
              <a:rect b="b" l="l" r="r" t="t"/>
              <a:pathLst>
                <a:path extrusionOk="0" h="870" w="2477">
                  <a:moveTo>
                    <a:pt x="84" y="0"/>
                  </a:moveTo>
                  <a:lnTo>
                    <a:pt x="0" y="429"/>
                  </a:lnTo>
                  <a:lnTo>
                    <a:pt x="2405" y="869"/>
                  </a:lnTo>
                  <a:lnTo>
                    <a:pt x="2477" y="441"/>
                  </a:lnTo>
                  <a:lnTo>
                    <a:pt x="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9"/>
            <p:cNvSpPr/>
            <p:nvPr/>
          </p:nvSpPr>
          <p:spPr>
            <a:xfrm>
              <a:off x="5062825" y="3762500"/>
              <a:ext cx="77425" cy="17875"/>
            </a:xfrm>
            <a:custGeom>
              <a:rect b="b" l="l" r="r" t="t"/>
              <a:pathLst>
                <a:path extrusionOk="0" h="715" w="3097">
                  <a:moveTo>
                    <a:pt x="36" y="0"/>
                  </a:moveTo>
                  <a:lnTo>
                    <a:pt x="0" y="167"/>
                  </a:lnTo>
                  <a:lnTo>
                    <a:pt x="3060" y="715"/>
                  </a:lnTo>
                  <a:lnTo>
                    <a:pt x="3096" y="560"/>
                  </a:lnTo>
                  <a:lnTo>
                    <a:pt x="3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9"/>
            <p:cNvSpPr/>
            <p:nvPr/>
          </p:nvSpPr>
          <p:spPr>
            <a:xfrm>
              <a:off x="4975600" y="3692250"/>
              <a:ext cx="108075" cy="117925"/>
            </a:xfrm>
            <a:custGeom>
              <a:rect b="b" l="l" r="r" t="t"/>
              <a:pathLst>
                <a:path extrusionOk="0" h="4717" w="4323">
                  <a:moveTo>
                    <a:pt x="1430" y="1"/>
                  </a:moveTo>
                  <a:lnTo>
                    <a:pt x="179" y="3037"/>
                  </a:lnTo>
                  <a:cubicBezTo>
                    <a:pt x="1" y="3441"/>
                    <a:pt x="191" y="3918"/>
                    <a:pt x="608" y="4084"/>
                  </a:cubicBezTo>
                  <a:lnTo>
                    <a:pt x="2013" y="4656"/>
                  </a:lnTo>
                  <a:cubicBezTo>
                    <a:pt x="2115" y="4697"/>
                    <a:pt x="2220" y="4716"/>
                    <a:pt x="2323" y="4716"/>
                  </a:cubicBezTo>
                  <a:cubicBezTo>
                    <a:pt x="2640" y="4716"/>
                    <a:pt x="2938" y="4533"/>
                    <a:pt x="3073" y="4227"/>
                  </a:cubicBezTo>
                  <a:lnTo>
                    <a:pt x="4323" y="1191"/>
                  </a:lnTo>
                  <a:lnTo>
                    <a:pt x="14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9"/>
            <p:cNvSpPr/>
            <p:nvPr/>
          </p:nvSpPr>
          <p:spPr>
            <a:xfrm>
              <a:off x="5019375" y="3685100"/>
              <a:ext cx="62825" cy="33675"/>
            </a:xfrm>
            <a:custGeom>
              <a:rect b="b" l="l" r="r" t="t"/>
              <a:pathLst>
                <a:path extrusionOk="0" h="1347" w="2513">
                  <a:moveTo>
                    <a:pt x="155" y="1"/>
                  </a:moveTo>
                  <a:lnTo>
                    <a:pt x="0" y="406"/>
                  </a:lnTo>
                  <a:lnTo>
                    <a:pt x="2238" y="1346"/>
                  </a:lnTo>
                  <a:lnTo>
                    <a:pt x="2512" y="441"/>
                  </a:lnTo>
                  <a:lnTo>
                    <a:pt x="15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9"/>
            <p:cNvSpPr/>
            <p:nvPr/>
          </p:nvSpPr>
          <p:spPr>
            <a:xfrm>
              <a:off x="4988100" y="3745225"/>
              <a:ext cx="73250" cy="33375"/>
            </a:xfrm>
            <a:custGeom>
              <a:rect b="b" l="l" r="r" t="t"/>
              <a:pathLst>
                <a:path extrusionOk="0" h="1335" w="2930">
                  <a:moveTo>
                    <a:pt x="60" y="1"/>
                  </a:moveTo>
                  <a:lnTo>
                    <a:pt x="1" y="156"/>
                  </a:lnTo>
                  <a:lnTo>
                    <a:pt x="2870" y="1334"/>
                  </a:lnTo>
                  <a:lnTo>
                    <a:pt x="2930" y="1191"/>
                  </a:lnTo>
                  <a:lnTo>
                    <a:pt x="6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9"/>
            <p:cNvSpPr/>
            <p:nvPr/>
          </p:nvSpPr>
          <p:spPr>
            <a:xfrm>
              <a:off x="5137225" y="3729150"/>
              <a:ext cx="80700" cy="104225"/>
            </a:xfrm>
            <a:custGeom>
              <a:rect b="b" l="l" r="r" t="t"/>
              <a:pathLst>
                <a:path extrusionOk="0" h="4169" w="3228">
                  <a:moveTo>
                    <a:pt x="3109" y="1"/>
                  </a:moveTo>
                  <a:lnTo>
                    <a:pt x="1" y="108"/>
                  </a:lnTo>
                  <a:lnTo>
                    <a:pt x="108" y="3394"/>
                  </a:lnTo>
                  <a:cubicBezTo>
                    <a:pt x="132" y="3816"/>
                    <a:pt x="489" y="4168"/>
                    <a:pt x="920" y="4168"/>
                  </a:cubicBezTo>
                  <a:cubicBezTo>
                    <a:pt x="927" y="4168"/>
                    <a:pt x="934" y="4168"/>
                    <a:pt x="942" y="4168"/>
                  </a:cubicBezTo>
                  <a:lnTo>
                    <a:pt x="2442" y="4120"/>
                  </a:lnTo>
                  <a:cubicBezTo>
                    <a:pt x="2882" y="4109"/>
                    <a:pt x="3228" y="3739"/>
                    <a:pt x="3216" y="3287"/>
                  </a:cubicBezTo>
                  <a:lnTo>
                    <a:pt x="310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9"/>
            <p:cNvSpPr/>
            <p:nvPr/>
          </p:nvSpPr>
          <p:spPr>
            <a:xfrm>
              <a:off x="5146175" y="3708025"/>
              <a:ext cx="60750" cy="23250"/>
            </a:xfrm>
            <a:custGeom>
              <a:rect b="b" l="l" r="r" t="t"/>
              <a:pathLst>
                <a:path extrusionOk="0" h="930" w="2430">
                  <a:moveTo>
                    <a:pt x="72" y="1"/>
                  </a:moveTo>
                  <a:lnTo>
                    <a:pt x="0" y="929"/>
                  </a:lnTo>
                  <a:lnTo>
                    <a:pt x="2429" y="858"/>
                  </a:lnTo>
                  <a:lnTo>
                    <a:pt x="2429" y="429"/>
                  </a:lnTo>
                  <a:lnTo>
                    <a:pt x="7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9"/>
            <p:cNvSpPr/>
            <p:nvPr/>
          </p:nvSpPr>
          <p:spPr>
            <a:xfrm>
              <a:off x="5139325" y="3786900"/>
              <a:ext cx="78000" cy="6575"/>
            </a:xfrm>
            <a:custGeom>
              <a:rect b="b" l="l" r="r" t="t"/>
              <a:pathLst>
                <a:path extrusionOk="0" h="263" w="3120">
                  <a:moveTo>
                    <a:pt x="3108" y="1"/>
                  </a:moveTo>
                  <a:lnTo>
                    <a:pt x="0" y="96"/>
                  </a:lnTo>
                  <a:lnTo>
                    <a:pt x="12" y="263"/>
                  </a:lnTo>
                  <a:lnTo>
                    <a:pt x="3120" y="155"/>
                  </a:lnTo>
                  <a:lnTo>
                    <a:pt x="3108"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9"/>
            <p:cNvSpPr/>
            <p:nvPr/>
          </p:nvSpPr>
          <p:spPr>
            <a:xfrm>
              <a:off x="5043775" y="3639875"/>
              <a:ext cx="166700" cy="38400"/>
            </a:xfrm>
            <a:custGeom>
              <a:rect b="b" l="l" r="r" t="t"/>
              <a:pathLst>
                <a:path extrusionOk="0" h="1536" w="6668">
                  <a:moveTo>
                    <a:pt x="0" y="0"/>
                  </a:moveTo>
                  <a:lnTo>
                    <a:pt x="0" y="310"/>
                  </a:lnTo>
                  <a:lnTo>
                    <a:pt x="6668" y="1536"/>
                  </a:lnTo>
                  <a:lnTo>
                    <a:pt x="6668" y="48"/>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9"/>
            <p:cNvSpPr/>
            <p:nvPr/>
          </p:nvSpPr>
          <p:spPr>
            <a:xfrm>
              <a:off x="4829450" y="3967575"/>
              <a:ext cx="600400" cy="31575"/>
            </a:xfrm>
            <a:custGeom>
              <a:rect b="b" l="l" r="r" t="t"/>
              <a:pathLst>
                <a:path extrusionOk="0" h="1263" w="24016">
                  <a:moveTo>
                    <a:pt x="1" y="1"/>
                  </a:moveTo>
                  <a:lnTo>
                    <a:pt x="1" y="1263"/>
                  </a:lnTo>
                  <a:lnTo>
                    <a:pt x="24016" y="1263"/>
                  </a:lnTo>
                  <a:lnTo>
                    <a:pt x="240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9"/>
            <p:cNvSpPr/>
            <p:nvPr/>
          </p:nvSpPr>
          <p:spPr>
            <a:xfrm>
              <a:off x="4989900" y="3999125"/>
              <a:ext cx="280425" cy="61350"/>
            </a:xfrm>
            <a:custGeom>
              <a:rect b="b" l="l" r="r" t="t"/>
              <a:pathLst>
                <a:path extrusionOk="0" h="2454" w="11217">
                  <a:moveTo>
                    <a:pt x="0" y="1"/>
                  </a:moveTo>
                  <a:lnTo>
                    <a:pt x="0" y="2454"/>
                  </a:lnTo>
                  <a:lnTo>
                    <a:pt x="11216" y="2454"/>
                  </a:lnTo>
                  <a:lnTo>
                    <a:pt x="112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9"/>
            <p:cNvSpPr/>
            <p:nvPr/>
          </p:nvSpPr>
          <p:spPr>
            <a:xfrm>
              <a:off x="5241425" y="3338925"/>
              <a:ext cx="534000" cy="893900"/>
            </a:xfrm>
            <a:custGeom>
              <a:rect b="b" l="l" r="r" t="t"/>
              <a:pathLst>
                <a:path extrusionOk="0" h="35756" w="21360">
                  <a:moveTo>
                    <a:pt x="0" y="1"/>
                  </a:moveTo>
                  <a:lnTo>
                    <a:pt x="0" y="8240"/>
                  </a:lnTo>
                  <a:cubicBezTo>
                    <a:pt x="1750" y="8240"/>
                    <a:pt x="1679" y="10716"/>
                    <a:pt x="1679" y="10716"/>
                  </a:cubicBezTo>
                  <a:lnTo>
                    <a:pt x="9728" y="10716"/>
                  </a:lnTo>
                  <a:lnTo>
                    <a:pt x="14657" y="17586"/>
                  </a:lnTo>
                  <a:lnTo>
                    <a:pt x="14657" y="22694"/>
                  </a:lnTo>
                  <a:cubicBezTo>
                    <a:pt x="12268" y="26353"/>
                    <a:pt x="7853" y="26409"/>
                    <a:pt x="7585" y="26409"/>
                  </a:cubicBezTo>
                  <a:cubicBezTo>
                    <a:pt x="7577" y="26409"/>
                    <a:pt x="7573" y="26409"/>
                    <a:pt x="7573" y="26409"/>
                  </a:cubicBezTo>
                  <a:lnTo>
                    <a:pt x="1179" y="26409"/>
                  </a:lnTo>
                  <a:cubicBezTo>
                    <a:pt x="2762" y="26409"/>
                    <a:pt x="2631" y="28492"/>
                    <a:pt x="2631" y="28492"/>
                  </a:cubicBezTo>
                  <a:lnTo>
                    <a:pt x="2631" y="35755"/>
                  </a:lnTo>
                  <a:lnTo>
                    <a:pt x="8418" y="35755"/>
                  </a:lnTo>
                  <a:cubicBezTo>
                    <a:pt x="16193" y="35755"/>
                    <a:pt x="21360" y="27349"/>
                    <a:pt x="21360" y="27349"/>
                  </a:cubicBezTo>
                  <a:lnTo>
                    <a:pt x="21360" y="12419"/>
                  </a:lnTo>
                  <a:lnTo>
                    <a:pt x="1166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9"/>
            <p:cNvSpPr/>
            <p:nvPr/>
          </p:nvSpPr>
          <p:spPr>
            <a:xfrm>
              <a:off x="5241425" y="3338925"/>
              <a:ext cx="34550" cy="206000"/>
            </a:xfrm>
            <a:custGeom>
              <a:rect b="b" l="l" r="r" t="t"/>
              <a:pathLst>
                <a:path extrusionOk="0" h="8240" w="1382">
                  <a:moveTo>
                    <a:pt x="0" y="1"/>
                  </a:moveTo>
                  <a:lnTo>
                    <a:pt x="0" y="8240"/>
                  </a:lnTo>
                  <a:lnTo>
                    <a:pt x="1381" y="1"/>
                  </a:lnTo>
                  <a:close/>
                </a:path>
              </a:pathLst>
            </a:custGeom>
            <a:solidFill>
              <a:srgbClr val="3C88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9"/>
            <p:cNvSpPr/>
            <p:nvPr/>
          </p:nvSpPr>
          <p:spPr>
            <a:xfrm>
              <a:off x="4928575" y="3951800"/>
              <a:ext cx="403350" cy="15800"/>
            </a:xfrm>
            <a:custGeom>
              <a:rect b="b" l="l" r="r" t="t"/>
              <a:pathLst>
                <a:path extrusionOk="0" h="632" w="16134">
                  <a:moveTo>
                    <a:pt x="310" y="1"/>
                  </a:moveTo>
                  <a:cubicBezTo>
                    <a:pt x="144" y="1"/>
                    <a:pt x="1" y="144"/>
                    <a:pt x="1" y="322"/>
                  </a:cubicBezTo>
                  <a:cubicBezTo>
                    <a:pt x="1" y="489"/>
                    <a:pt x="132" y="632"/>
                    <a:pt x="310" y="632"/>
                  </a:cubicBezTo>
                  <a:lnTo>
                    <a:pt x="15812" y="632"/>
                  </a:lnTo>
                  <a:cubicBezTo>
                    <a:pt x="15979" y="632"/>
                    <a:pt x="16134" y="489"/>
                    <a:pt x="16134" y="322"/>
                  </a:cubicBezTo>
                  <a:cubicBezTo>
                    <a:pt x="16134" y="156"/>
                    <a:pt x="15991" y="1"/>
                    <a:pt x="158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9"/>
            <p:cNvSpPr/>
            <p:nvPr/>
          </p:nvSpPr>
          <p:spPr>
            <a:xfrm>
              <a:off x="5361975" y="3261850"/>
              <a:ext cx="241125" cy="241125"/>
            </a:xfrm>
            <a:custGeom>
              <a:rect b="b" l="l" r="r" t="t"/>
              <a:pathLst>
                <a:path extrusionOk="0" h="9645" w="9645">
                  <a:moveTo>
                    <a:pt x="4822" y="0"/>
                  </a:moveTo>
                  <a:cubicBezTo>
                    <a:pt x="2155" y="0"/>
                    <a:pt x="0" y="2155"/>
                    <a:pt x="0" y="4822"/>
                  </a:cubicBezTo>
                  <a:cubicBezTo>
                    <a:pt x="0" y="7477"/>
                    <a:pt x="2155" y="9644"/>
                    <a:pt x="4822" y="9644"/>
                  </a:cubicBezTo>
                  <a:cubicBezTo>
                    <a:pt x="7477" y="9644"/>
                    <a:pt x="9644" y="7477"/>
                    <a:pt x="9644" y="4822"/>
                  </a:cubicBezTo>
                  <a:cubicBezTo>
                    <a:pt x="9644" y="2155"/>
                    <a:pt x="7477" y="0"/>
                    <a:pt x="48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9"/>
            <p:cNvSpPr/>
            <p:nvPr/>
          </p:nvSpPr>
          <p:spPr>
            <a:xfrm>
              <a:off x="5381625" y="3289825"/>
              <a:ext cx="202425" cy="185350"/>
            </a:xfrm>
            <a:custGeom>
              <a:rect b="b" l="l" r="r" t="t"/>
              <a:pathLst>
                <a:path extrusionOk="0" h="7414" w="8097">
                  <a:moveTo>
                    <a:pt x="4042" y="1"/>
                  </a:moveTo>
                  <a:cubicBezTo>
                    <a:pt x="2332" y="1"/>
                    <a:pt x="791" y="1191"/>
                    <a:pt x="429" y="2929"/>
                  </a:cubicBezTo>
                  <a:cubicBezTo>
                    <a:pt x="0" y="4929"/>
                    <a:pt x="1274" y="6906"/>
                    <a:pt x="3274" y="7335"/>
                  </a:cubicBezTo>
                  <a:cubicBezTo>
                    <a:pt x="3530" y="7388"/>
                    <a:pt x="3786" y="7413"/>
                    <a:pt x="4037" y="7413"/>
                  </a:cubicBezTo>
                  <a:cubicBezTo>
                    <a:pt x="5755" y="7413"/>
                    <a:pt x="7304" y="6221"/>
                    <a:pt x="7668" y="4477"/>
                  </a:cubicBezTo>
                  <a:cubicBezTo>
                    <a:pt x="8096" y="2477"/>
                    <a:pt x="6822" y="512"/>
                    <a:pt x="4822" y="84"/>
                  </a:cubicBezTo>
                  <a:cubicBezTo>
                    <a:pt x="4560" y="28"/>
                    <a:pt x="4299" y="1"/>
                    <a:pt x="40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9"/>
            <p:cNvSpPr/>
            <p:nvPr/>
          </p:nvSpPr>
          <p:spPr>
            <a:xfrm>
              <a:off x="5295300" y="3491225"/>
              <a:ext cx="167000" cy="148175"/>
            </a:xfrm>
            <a:custGeom>
              <a:rect b="b" l="l" r="r" t="t"/>
              <a:pathLst>
                <a:path extrusionOk="0" h="5927" w="6680">
                  <a:moveTo>
                    <a:pt x="3344" y="0"/>
                  </a:moveTo>
                  <a:cubicBezTo>
                    <a:pt x="3017" y="0"/>
                    <a:pt x="2684" y="55"/>
                    <a:pt x="2358" y="172"/>
                  </a:cubicBezTo>
                  <a:cubicBezTo>
                    <a:pt x="810" y="719"/>
                    <a:pt x="0" y="2410"/>
                    <a:pt x="548" y="3958"/>
                  </a:cubicBezTo>
                  <a:cubicBezTo>
                    <a:pt x="979" y="5168"/>
                    <a:pt x="2120" y="5927"/>
                    <a:pt x="3342" y="5927"/>
                  </a:cubicBezTo>
                  <a:cubicBezTo>
                    <a:pt x="3671" y="5927"/>
                    <a:pt x="4006" y="5872"/>
                    <a:pt x="4334" y="5756"/>
                  </a:cubicBezTo>
                  <a:cubicBezTo>
                    <a:pt x="5870" y="5208"/>
                    <a:pt x="6680" y="3517"/>
                    <a:pt x="6132" y="1969"/>
                  </a:cubicBezTo>
                  <a:cubicBezTo>
                    <a:pt x="5700" y="759"/>
                    <a:pt x="4560" y="0"/>
                    <a:pt x="334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9"/>
            <p:cNvSpPr/>
            <p:nvPr/>
          </p:nvSpPr>
          <p:spPr>
            <a:xfrm>
              <a:off x="5317625" y="3510775"/>
              <a:ext cx="122350" cy="108775"/>
            </a:xfrm>
            <a:custGeom>
              <a:rect b="b" l="l" r="r" t="t"/>
              <a:pathLst>
                <a:path extrusionOk="0" h="4351" w="4894">
                  <a:moveTo>
                    <a:pt x="2454" y="1"/>
                  </a:moveTo>
                  <a:cubicBezTo>
                    <a:pt x="2213" y="1"/>
                    <a:pt x="1967" y="42"/>
                    <a:pt x="1727" y="128"/>
                  </a:cubicBezTo>
                  <a:cubicBezTo>
                    <a:pt x="595" y="532"/>
                    <a:pt x="0" y="1771"/>
                    <a:pt x="393" y="2902"/>
                  </a:cubicBezTo>
                  <a:cubicBezTo>
                    <a:pt x="712" y="3792"/>
                    <a:pt x="1547" y="4350"/>
                    <a:pt x="2439" y="4350"/>
                  </a:cubicBezTo>
                  <a:cubicBezTo>
                    <a:pt x="2681" y="4350"/>
                    <a:pt x="2926" y="4310"/>
                    <a:pt x="3167" y="4223"/>
                  </a:cubicBezTo>
                  <a:cubicBezTo>
                    <a:pt x="4298" y="3819"/>
                    <a:pt x="4894" y="2580"/>
                    <a:pt x="4489" y="1449"/>
                  </a:cubicBezTo>
                  <a:cubicBezTo>
                    <a:pt x="4180" y="559"/>
                    <a:pt x="3347" y="1"/>
                    <a:pt x="24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9"/>
            <p:cNvSpPr/>
            <p:nvPr/>
          </p:nvSpPr>
          <p:spPr>
            <a:xfrm>
              <a:off x="4804150" y="4290250"/>
              <a:ext cx="997475" cy="121750"/>
            </a:xfrm>
            <a:custGeom>
              <a:rect b="b" l="l" r="r" t="t"/>
              <a:pathLst>
                <a:path extrusionOk="0" h="4870" w="39899">
                  <a:moveTo>
                    <a:pt x="1" y="0"/>
                  </a:moveTo>
                  <a:lnTo>
                    <a:pt x="1" y="4870"/>
                  </a:lnTo>
                  <a:lnTo>
                    <a:pt x="39899" y="4870"/>
                  </a:lnTo>
                  <a:lnTo>
                    <a:pt x="3989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9"/>
            <p:cNvSpPr/>
            <p:nvPr/>
          </p:nvSpPr>
          <p:spPr>
            <a:xfrm>
              <a:off x="4906850" y="4411975"/>
              <a:ext cx="183975" cy="39325"/>
            </a:xfrm>
            <a:custGeom>
              <a:rect b="b" l="l" r="r" t="t"/>
              <a:pathLst>
                <a:path extrusionOk="0" h="1573" w="7359">
                  <a:moveTo>
                    <a:pt x="786" y="1"/>
                  </a:moveTo>
                  <a:cubicBezTo>
                    <a:pt x="358" y="1"/>
                    <a:pt x="1" y="358"/>
                    <a:pt x="1" y="787"/>
                  </a:cubicBezTo>
                  <a:cubicBezTo>
                    <a:pt x="1" y="1215"/>
                    <a:pt x="358" y="1572"/>
                    <a:pt x="786" y="1572"/>
                  </a:cubicBezTo>
                  <a:lnTo>
                    <a:pt x="6561" y="1572"/>
                  </a:lnTo>
                  <a:cubicBezTo>
                    <a:pt x="7001" y="1572"/>
                    <a:pt x="7359" y="1215"/>
                    <a:pt x="7359" y="787"/>
                  </a:cubicBezTo>
                  <a:cubicBezTo>
                    <a:pt x="7359" y="358"/>
                    <a:pt x="7001" y="1"/>
                    <a:pt x="6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9"/>
            <p:cNvSpPr/>
            <p:nvPr/>
          </p:nvSpPr>
          <p:spPr>
            <a:xfrm>
              <a:off x="5515250" y="4411975"/>
              <a:ext cx="184275" cy="39325"/>
            </a:xfrm>
            <a:custGeom>
              <a:rect b="b" l="l" r="r" t="t"/>
              <a:pathLst>
                <a:path extrusionOk="0" h="1573" w="7371">
                  <a:moveTo>
                    <a:pt x="787" y="1"/>
                  </a:moveTo>
                  <a:cubicBezTo>
                    <a:pt x="358" y="1"/>
                    <a:pt x="1" y="358"/>
                    <a:pt x="1" y="787"/>
                  </a:cubicBezTo>
                  <a:cubicBezTo>
                    <a:pt x="1" y="1215"/>
                    <a:pt x="358" y="1572"/>
                    <a:pt x="787" y="1572"/>
                  </a:cubicBezTo>
                  <a:lnTo>
                    <a:pt x="6561" y="1572"/>
                  </a:lnTo>
                  <a:cubicBezTo>
                    <a:pt x="6990" y="1572"/>
                    <a:pt x="7347" y="1215"/>
                    <a:pt x="7347" y="787"/>
                  </a:cubicBezTo>
                  <a:cubicBezTo>
                    <a:pt x="7371" y="358"/>
                    <a:pt x="7014" y="1"/>
                    <a:pt x="6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9"/>
            <p:cNvSpPr/>
            <p:nvPr/>
          </p:nvSpPr>
          <p:spPr>
            <a:xfrm>
              <a:off x="5033800" y="2841900"/>
              <a:ext cx="183225" cy="76175"/>
            </a:xfrm>
            <a:custGeom>
              <a:rect b="b" l="l" r="r" t="t"/>
              <a:pathLst>
                <a:path extrusionOk="0" h="3047" w="7329">
                  <a:moveTo>
                    <a:pt x="1706" y="0"/>
                  </a:moveTo>
                  <a:cubicBezTo>
                    <a:pt x="718" y="0"/>
                    <a:pt x="1" y="700"/>
                    <a:pt x="733" y="3046"/>
                  </a:cubicBezTo>
                  <a:lnTo>
                    <a:pt x="6841" y="3046"/>
                  </a:lnTo>
                  <a:cubicBezTo>
                    <a:pt x="6841" y="3046"/>
                    <a:pt x="7329" y="2749"/>
                    <a:pt x="7329" y="1737"/>
                  </a:cubicBezTo>
                  <a:lnTo>
                    <a:pt x="7329" y="1737"/>
                  </a:lnTo>
                  <a:cubicBezTo>
                    <a:pt x="7329" y="1737"/>
                    <a:pt x="7290" y="1738"/>
                    <a:pt x="7220" y="1738"/>
                  </a:cubicBezTo>
                  <a:cubicBezTo>
                    <a:pt x="6769" y="1738"/>
                    <a:pt x="5030" y="1685"/>
                    <a:pt x="4031" y="891"/>
                  </a:cubicBezTo>
                  <a:cubicBezTo>
                    <a:pt x="3510" y="473"/>
                    <a:pt x="2517" y="0"/>
                    <a:pt x="17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9"/>
            <p:cNvSpPr/>
            <p:nvPr/>
          </p:nvSpPr>
          <p:spPr>
            <a:xfrm>
              <a:off x="5022925" y="3619325"/>
              <a:ext cx="206900" cy="21750"/>
            </a:xfrm>
            <a:custGeom>
              <a:rect b="b" l="l" r="r" t="t"/>
              <a:pathLst>
                <a:path extrusionOk="0" h="870" w="8276">
                  <a:moveTo>
                    <a:pt x="1" y="0"/>
                  </a:moveTo>
                  <a:lnTo>
                    <a:pt x="8276" y="870"/>
                  </a:lnTo>
                  <a:lnTo>
                    <a:pt x="8276" y="0"/>
                  </a:lnTo>
                  <a:close/>
                </a:path>
              </a:pathLst>
            </a:custGeom>
            <a:solidFill>
              <a:srgbClr val="0C3E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9"/>
            <p:cNvSpPr/>
            <p:nvPr/>
          </p:nvSpPr>
          <p:spPr>
            <a:xfrm>
              <a:off x="5226525" y="4049075"/>
              <a:ext cx="328650" cy="241200"/>
            </a:xfrm>
            <a:custGeom>
              <a:rect b="b" l="l" r="r" t="t"/>
              <a:pathLst>
                <a:path extrusionOk="0" h="9648" w="13146">
                  <a:moveTo>
                    <a:pt x="6585" y="0"/>
                  </a:moveTo>
                  <a:cubicBezTo>
                    <a:pt x="6076" y="0"/>
                    <a:pt x="5567" y="235"/>
                    <a:pt x="5240" y="706"/>
                  </a:cubicBezTo>
                  <a:lnTo>
                    <a:pt x="775" y="7052"/>
                  </a:lnTo>
                  <a:cubicBezTo>
                    <a:pt x="1" y="8147"/>
                    <a:pt x="787" y="9647"/>
                    <a:pt x="2108" y="9647"/>
                  </a:cubicBezTo>
                  <a:lnTo>
                    <a:pt x="11026" y="9647"/>
                  </a:lnTo>
                  <a:cubicBezTo>
                    <a:pt x="12348" y="9647"/>
                    <a:pt x="13145" y="8147"/>
                    <a:pt x="12395" y="7052"/>
                  </a:cubicBezTo>
                  <a:lnTo>
                    <a:pt x="7930" y="706"/>
                  </a:lnTo>
                  <a:cubicBezTo>
                    <a:pt x="7603" y="235"/>
                    <a:pt x="7094"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9"/>
            <p:cNvSpPr/>
            <p:nvPr/>
          </p:nvSpPr>
          <p:spPr>
            <a:xfrm>
              <a:off x="5366725" y="4065800"/>
              <a:ext cx="47650" cy="47650"/>
            </a:xfrm>
            <a:custGeom>
              <a:rect b="b" l="l" r="r" t="t"/>
              <a:pathLst>
                <a:path extrusionOk="0" h="1906" w="1906">
                  <a:moveTo>
                    <a:pt x="953" y="1"/>
                  </a:moveTo>
                  <a:cubicBezTo>
                    <a:pt x="429" y="1"/>
                    <a:pt x="1" y="429"/>
                    <a:pt x="1" y="953"/>
                  </a:cubicBezTo>
                  <a:cubicBezTo>
                    <a:pt x="1" y="1477"/>
                    <a:pt x="429" y="1906"/>
                    <a:pt x="953" y="1906"/>
                  </a:cubicBezTo>
                  <a:cubicBezTo>
                    <a:pt x="1477" y="1906"/>
                    <a:pt x="1906" y="1477"/>
                    <a:pt x="1906" y="953"/>
                  </a:cubicBezTo>
                  <a:cubicBezTo>
                    <a:pt x="1906" y="429"/>
                    <a:pt x="1489" y="1"/>
                    <a:pt x="9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9"/>
            <p:cNvSpPr/>
            <p:nvPr/>
          </p:nvSpPr>
          <p:spPr>
            <a:xfrm>
              <a:off x="5252425" y="4227425"/>
              <a:ext cx="47650" cy="47650"/>
            </a:xfrm>
            <a:custGeom>
              <a:rect b="b" l="l" r="r" t="t"/>
              <a:pathLst>
                <a:path extrusionOk="0" h="1906" w="1906">
                  <a:moveTo>
                    <a:pt x="953" y="1"/>
                  </a:moveTo>
                  <a:cubicBezTo>
                    <a:pt x="441" y="1"/>
                    <a:pt x="1" y="430"/>
                    <a:pt x="1" y="953"/>
                  </a:cubicBezTo>
                  <a:cubicBezTo>
                    <a:pt x="1" y="1465"/>
                    <a:pt x="441" y="1906"/>
                    <a:pt x="953" y="1906"/>
                  </a:cubicBezTo>
                  <a:cubicBezTo>
                    <a:pt x="1477" y="1906"/>
                    <a:pt x="1906" y="1465"/>
                    <a:pt x="1906" y="953"/>
                  </a:cubicBezTo>
                  <a:cubicBezTo>
                    <a:pt x="1906" y="430"/>
                    <a:pt x="1477" y="1"/>
                    <a:pt x="9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9"/>
            <p:cNvSpPr/>
            <p:nvPr/>
          </p:nvSpPr>
          <p:spPr>
            <a:xfrm>
              <a:off x="5479550" y="4227150"/>
              <a:ext cx="47650" cy="47925"/>
            </a:xfrm>
            <a:custGeom>
              <a:rect b="b" l="l" r="r" t="t"/>
              <a:pathLst>
                <a:path extrusionOk="0" h="1917" w="1906">
                  <a:moveTo>
                    <a:pt x="953" y="0"/>
                  </a:moveTo>
                  <a:cubicBezTo>
                    <a:pt x="429" y="0"/>
                    <a:pt x="0" y="429"/>
                    <a:pt x="0" y="964"/>
                  </a:cubicBezTo>
                  <a:cubicBezTo>
                    <a:pt x="0" y="1488"/>
                    <a:pt x="429" y="1917"/>
                    <a:pt x="953" y="1917"/>
                  </a:cubicBezTo>
                  <a:cubicBezTo>
                    <a:pt x="1477" y="1917"/>
                    <a:pt x="1905" y="1488"/>
                    <a:pt x="1905" y="964"/>
                  </a:cubicBezTo>
                  <a:cubicBezTo>
                    <a:pt x="1905" y="429"/>
                    <a:pt x="1477" y="0"/>
                    <a:pt x="9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 name="Google Shape;882;p39"/>
          <p:cNvGrpSpPr/>
          <p:nvPr/>
        </p:nvGrpSpPr>
        <p:grpSpPr>
          <a:xfrm rot="4021712">
            <a:off x="564055" y="3091470"/>
            <a:ext cx="1464530" cy="732996"/>
            <a:chOff x="2198175" y="2977875"/>
            <a:chExt cx="600700" cy="300650"/>
          </a:xfrm>
        </p:grpSpPr>
        <p:sp>
          <p:nvSpPr>
            <p:cNvPr id="883" name="Google Shape;883;p39"/>
            <p:cNvSpPr/>
            <p:nvPr/>
          </p:nvSpPr>
          <p:spPr>
            <a:xfrm>
              <a:off x="2198175" y="3044550"/>
              <a:ext cx="600700" cy="233975"/>
            </a:xfrm>
            <a:custGeom>
              <a:rect b="b" l="l" r="r" t="t"/>
              <a:pathLst>
                <a:path extrusionOk="0" h="9359" w="24028">
                  <a:moveTo>
                    <a:pt x="834" y="1"/>
                  </a:moveTo>
                  <a:cubicBezTo>
                    <a:pt x="370" y="1"/>
                    <a:pt x="1" y="370"/>
                    <a:pt x="1" y="834"/>
                  </a:cubicBezTo>
                  <a:cubicBezTo>
                    <a:pt x="1" y="1286"/>
                    <a:pt x="370" y="1667"/>
                    <a:pt x="834" y="1667"/>
                  </a:cubicBezTo>
                  <a:cubicBezTo>
                    <a:pt x="1239" y="1667"/>
                    <a:pt x="1584" y="1370"/>
                    <a:pt x="1656" y="989"/>
                  </a:cubicBezTo>
                  <a:cubicBezTo>
                    <a:pt x="2001" y="1013"/>
                    <a:pt x="2441" y="1084"/>
                    <a:pt x="2930" y="1251"/>
                  </a:cubicBezTo>
                  <a:cubicBezTo>
                    <a:pt x="2918" y="1310"/>
                    <a:pt x="2918" y="1370"/>
                    <a:pt x="2918" y="1406"/>
                  </a:cubicBezTo>
                  <a:cubicBezTo>
                    <a:pt x="2918" y="1870"/>
                    <a:pt x="3287" y="2239"/>
                    <a:pt x="3751" y="2239"/>
                  </a:cubicBezTo>
                  <a:cubicBezTo>
                    <a:pt x="3989" y="2239"/>
                    <a:pt x="4204" y="2156"/>
                    <a:pt x="4346" y="1989"/>
                  </a:cubicBezTo>
                  <a:cubicBezTo>
                    <a:pt x="4644" y="2215"/>
                    <a:pt x="4930" y="2477"/>
                    <a:pt x="5216" y="2799"/>
                  </a:cubicBezTo>
                  <a:cubicBezTo>
                    <a:pt x="5073" y="2941"/>
                    <a:pt x="5001" y="3132"/>
                    <a:pt x="5001" y="3346"/>
                  </a:cubicBezTo>
                  <a:cubicBezTo>
                    <a:pt x="5001" y="3811"/>
                    <a:pt x="5370" y="4180"/>
                    <a:pt x="5835" y="4180"/>
                  </a:cubicBezTo>
                  <a:cubicBezTo>
                    <a:pt x="5942" y="4180"/>
                    <a:pt x="6049" y="4168"/>
                    <a:pt x="6132" y="4120"/>
                  </a:cubicBezTo>
                  <a:cubicBezTo>
                    <a:pt x="6180" y="4192"/>
                    <a:pt x="6228" y="4275"/>
                    <a:pt x="6251" y="4346"/>
                  </a:cubicBezTo>
                  <a:cubicBezTo>
                    <a:pt x="6418" y="4680"/>
                    <a:pt x="6597" y="4977"/>
                    <a:pt x="6775" y="5275"/>
                  </a:cubicBezTo>
                  <a:cubicBezTo>
                    <a:pt x="6621" y="5430"/>
                    <a:pt x="6537" y="5632"/>
                    <a:pt x="6537" y="5858"/>
                  </a:cubicBezTo>
                  <a:cubicBezTo>
                    <a:pt x="6537" y="6323"/>
                    <a:pt x="6906" y="6692"/>
                    <a:pt x="7371" y="6692"/>
                  </a:cubicBezTo>
                  <a:cubicBezTo>
                    <a:pt x="7502" y="6692"/>
                    <a:pt x="7621" y="6668"/>
                    <a:pt x="7728" y="6620"/>
                  </a:cubicBezTo>
                  <a:cubicBezTo>
                    <a:pt x="7990" y="6954"/>
                    <a:pt x="8276" y="7216"/>
                    <a:pt x="8549" y="7442"/>
                  </a:cubicBezTo>
                  <a:cubicBezTo>
                    <a:pt x="8490" y="7549"/>
                    <a:pt x="8454" y="7680"/>
                    <a:pt x="8454" y="7811"/>
                  </a:cubicBezTo>
                  <a:cubicBezTo>
                    <a:pt x="8454" y="8275"/>
                    <a:pt x="8823" y="8644"/>
                    <a:pt x="9288" y="8644"/>
                  </a:cubicBezTo>
                  <a:cubicBezTo>
                    <a:pt x="9573" y="8644"/>
                    <a:pt x="9811" y="8514"/>
                    <a:pt x="9954" y="8299"/>
                  </a:cubicBezTo>
                  <a:cubicBezTo>
                    <a:pt x="10407" y="8478"/>
                    <a:pt x="10823" y="8573"/>
                    <a:pt x="11193" y="8597"/>
                  </a:cubicBezTo>
                  <a:cubicBezTo>
                    <a:pt x="11288" y="9049"/>
                    <a:pt x="11621" y="9359"/>
                    <a:pt x="12038" y="9359"/>
                  </a:cubicBezTo>
                  <a:cubicBezTo>
                    <a:pt x="12455" y="9359"/>
                    <a:pt x="12800" y="9049"/>
                    <a:pt x="12859" y="8644"/>
                  </a:cubicBezTo>
                  <a:cubicBezTo>
                    <a:pt x="13252" y="8597"/>
                    <a:pt x="13669" y="8514"/>
                    <a:pt x="14110" y="8335"/>
                  </a:cubicBezTo>
                  <a:cubicBezTo>
                    <a:pt x="14264" y="8537"/>
                    <a:pt x="14514" y="8692"/>
                    <a:pt x="14800" y="8692"/>
                  </a:cubicBezTo>
                  <a:cubicBezTo>
                    <a:pt x="15253" y="8692"/>
                    <a:pt x="15634" y="8323"/>
                    <a:pt x="15634" y="7859"/>
                  </a:cubicBezTo>
                  <a:cubicBezTo>
                    <a:pt x="15634" y="7728"/>
                    <a:pt x="15598" y="7585"/>
                    <a:pt x="15538" y="7466"/>
                  </a:cubicBezTo>
                  <a:cubicBezTo>
                    <a:pt x="15836" y="7216"/>
                    <a:pt x="16146" y="6906"/>
                    <a:pt x="16467" y="6513"/>
                  </a:cubicBezTo>
                  <a:cubicBezTo>
                    <a:pt x="16562" y="6561"/>
                    <a:pt x="16681" y="6597"/>
                    <a:pt x="16824" y="6597"/>
                  </a:cubicBezTo>
                  <a:cubicBezTo>
                    <a:pt x="17277" y="6597"/>
                    <a:pt x="17658" y="6216"/>
                    <a:pt x="17658" y="5763"/>
                  </a:cubicBezTo>
                  <a:cubicBezTo>
                    <a:pt x="17658" y="5513"/>
                    <a:pt x="17550" y="5311"/>
                    <a:pt x="17396" y="5168"/>
                  </a:cubicBezTo>
                  <a:cubicBezTo>
                    <a:pt x="17539" y="4918"/>
                    <a:pt x="17681" y="4668"/>
                    <a:pt x="17812" y="4382"/>
                  </a:cubicBezTo>
                  <a:cubicBezTo>
                    <a:pt x="17860" y="4287"/>
                    <a:pt x="17920" y="4192"/>
                    <a:pt x="17967" y="4084"/>
                  </a:cubicBezTo>
                  <a:cubicBezTo>
                    <a:pt x="18074" y="4132"/>
                    <a:pt x="18170" y="4168"/>
                    <a:pt x="18289" y="4168"/>
                  </a:cubicBezTo>
                  <a:cubicBezTo>
                    <a:pt x="18753" y="4168"/>
                    <a:pt x="19122" y="3787"/>
                    <a:pt x="19122" y="3334"/>
                  </a:cubicBezTo>
                  <a:cubicBezTo>
                    <a:pt x="19122" y="3108"/>
                    <a:pt x="19039" y="2918"/>
                    <a:pt x="18908" y="2763"/>
                  </a:cubicBezTo>
                  <a:cubicBezTo>
                    <a:pt x="19170" y="2465"/>
                    <a:pt x="19455" y="2215"/>
                    <a:pt x="19741" y="1989"/>
                  </a:cubicBezTo>
                  <a:cubicBezTo>
                    <a:pt x="19884" y="2156"/>
                    <a:pt x="20110" y="2263"/>
                    <a:pt x="20348" y="2263"/>
                  </a:cubicBezTo>
                  <a:cubicBezTo>
                    <a:pt x="20813" y="2263"/>
                    <a:pt x="21182" y="1882"/>
                    <a:pt x="21182" y="1429"/>
                  </a:cubicBezTo>
                  <a:cubicBezTo>
                    <a:pt x="21182" y="1370"/>
                    <a:pt x="21170" y="1310"/>
                    <a:pt x="21170" y="1251"/>
                  </a:cubicBezTo>
                  <a:cubicBezTo>
                    <a:pt x="21622" y="1096"/>
                    <a:pt x="22039" y="1036"/>
                    <a:pt x="22373" y="1013"/>
                  </a:cubicBezTo>
                  <a:cubicBezTo>
                    <a:pt x="22432" y="1406"/>
                    <a:pt x="22777" y="1703"/>
                    <a:pt x="23194" y="1703"/>
                  </a:cubicBezTo>
                  <a:cubicBezTo>
                    <a:pt x="23646" y="1703"/>
                    <a:pt x="24027" y="1334"/>
                    <a:pt x="24027" y="870"/>
                  </a:cubicBezTo>
                  <a:cubicBezTo>
                    <a:pt x="24027" y="417"/>
                    <a:pt x="23646" y="36"/>
                    <a:pt x="23194" y="36"/>
                  </a:cubicBezTo>
                  <a:cubicBezTo>
                    <a:pt x="22777" y="36"/>
                    <a:pt x="22432" y="334"/>
                    <a:pt x="22373" y="739"/>
                  </a:cubicBezTo>
                  <a:cubicBezTo>
                    <a:pt x="22015" y="774"/>
                    <a:pt x="21551" y="846"/>
                    <a:pt x="21063" y="1013"/>
                  </a:cubicBezTo>
                  <a:cubicBezTo>
                    <a:pt x="20908" y="774"/>
                    <a:pt x="20646" y="596"/>
                    <a:pt x="20348" y="596"/>
                  </a:cubicBezTo>
                  <a:cubicBezTo>
                    <a:pt x="19884" y="596"/>
                    <a:pt x="19515" y="965"/>
                    <a:pt x="19515" y="1429"/>
                  </a:cubicBezTo>
                  <a:cubicBezTo>
                    <a:pt x="19515" y="1548"/>
                    <a:pt x="19539" y="1667"/>
                    <a:pt x="19586" y="1763"/>
                  </a:cubicBezTo>
                  <a:cubicBezTo>
                    <a:pt x="19277" y="1989"/>
                    <a:pt x="18979" y="2263"/>
                    <a:pt x="18682" y="2584"/>
                  </a:cubicBezTo>
                  <a:cubicBezTo>
                    <a:pt x="18563" y="2525"/>
                    <a:pt x="18432" y="2477"/>
                    <a:pt x="18277" y="2477"/>
                  </a:cubicBezTo>
                  <a:cubicBezTo>
                    <a:pt x="17812" y="2477"/>
                    <a:pt x="17443" y="2858"/>
                    <a:pt x="17443" y="3310"/>
                  </a:cubicBezTo>
                  <a:cubicBezTo>
                    <a:pt x="17443" y="3549"/>
                    <a:pt x="17550" y="3775"/>
                    <a:pt x="17717" y="3930"/>
                  </a:cubicBezTo>
                  <a:cubicBezTo>
                    <a:pt x="17658" y="4025"/>
                    <a:pt x="17598" y="4132"/>
                    <a:pt x="17550" y="4239"/>
                  </a:cubicBezTo>
                  <a:cubicBezTo>
                    <a:pt x="17420" y="4501"/>
                    <a:pt x="17277" y="4739"/>
                    <a:pt x="17146" y="4977"/>
                  </a:cubicBezTo>
                  <a:cubicBezTo>
                    <a:pt x="17039" y="4942"/>
                    <a:pt x="16919" y="4906"/>
                    <a:pt x="16800" y="4906"/>
                  </a:cubicBezTo>
                  <a:cubicBezTo>
                    <a:pt x="16348" y="4906"/>
                    <a:pt x="15967" y="5275"/>
                    <a:pt x="15967" y="5739"/>
                  </a:cubicBezTo>
                  <a:cubicBezTo>
                    <a:pt x="15967" y="5977"/>
                    <a:pt x="16062" y="6192"/>
                    <a:pt x="16229" y="6335"/>
                  </a:cubicBezTo>
                  <a:cubicBezTo>
                    <a:pt x="15943" y="6692"/>
                    <a:pt x="15645" y="6978"/>
                    <a:pt x="15360" y="7216"/>
                  </a:cubicBezTo>
                  <a:cubicBezTo>
                    <a:pt x="15217" y="7085"/>
                    <a:pt x="15014" y="6990"/>
                    <a:pt x="14800" y="6990"/>
                  </a:cubicBezTo>
                  <a:cubicBezTo>
                    <a:pt x="14336" y="6990"/>
                    <a:pt x="13967" y="7359"/>
                    <a:pt x="13967" y="7823"/>
                  </a:cubicBezTo>
                  <a:cubicBezTo>
                    <a:pt x="13967" y="7894"/>
                    <a:pt x="13979" y="7978"/>
                    <a:pt x="13991" y="8049"/>
                  </a:cubicBezTo>
                  <a:cubicBezTo>
                    <a:pt x="13586" y="8216"/>
                    <a:pt x="13205" y="8287"/>
                    <a:pt x="12848" y="8335"/>
                  </a:cubicBezTo>
                  <a:cubicBezTo>
                    <a:pt x="12776" y="7942"/>
                    <a:pt x="12431" y="7656"/>
                    <a:pt x="12026" y="7656"/>
                  </a:cubicBezTo>
                  <a:cubicBezTo>
                    <a:pt x="11621" y="7656"/>
                    <a:pt x="11288" y="7942"/>
                    <a:pt x="11204" y="8335"/>
                  </a:cubicBezTo>
                  <a:cubicBezTo>
                    <a:pt x="10871" y="8287"/>
                    <a:pt x="10490" y="8216"/>
                    <a:pt x="10097" y="8049"/>
                  </a:cubicBezTo>
                  <a:cubicBezTo>
                    <a:pt x="10109" y="7978"/>
                    <a:pt x="10121" y="7894"/>
                    <a:pt x="10121" y="7811"/>
                  </a:cubicBezTo>
                  <a:cubicBezTo>
                    <a:pt x="10121" y="7347"/>
                    <a:pt x="9752" y="6978"/>
                    <a:pt x="9288" y="6978"/>
                  </a:cubicBezTo>
                  <a:cubicBezTo>
                    <a:pt x="9061" y="6978"/>
                    <a:pt x="8859" y="7061"/>
                    <a:pt x="8704" y="7216"/>
                  </a:cubicBezTo>
                  <a:cubicBezTo>
                    <a:pt x="8454" y="7001"/>
                    <a:pt x="8204" y="6751"/>
                    <a:pt x="7954" y="6466"/>
                  </a:cubicBezTo>
                  <a:cubicBezTo>
                    <a:pt x="8097" y="6323"/>
                    <a:pt x="8192" y="6108"/>
                    <a:pt x="8192" y="5870"/>
                  </a:cubicBezTo>
                  <a:cubicBezTo>
                    <a:pt x="8192" y="5418"/>
                    <a:pt x="7811" y="5037"/>
                    <a:pt x="7359" y="5037"/>
                  </a:cubicBezTo>
                  <a:cubicBezTo>
                    <a:pt x="7216" y="5037"/>
                    <a:pt x="7097" y="5073"/>
                    <a:pt x="6978" y="5132"/>
                  </a:cubicBezTo>
                  <a:cubicBezTo>
                    <a:pt x="6823" y="4858"/>
                    <a:pt x="6656" y="4561"/>
                    <a:pt x="6490" y="4239"/>
                  </a:cubicBezTo>
                  <a:cubicBezTo>
                    <a:pt x="6442" y="4144"/>
                    <a:pt x="6406" y="4072"/>
                    <a:pt x="6359" y="4001"/>
                  </a:cubicBezTo>
                  <a:cubicBezTo>
                    <a:pt x="6537" y="3846"/>
                    <a:pt x="6656" y="3608"/>
                    <a:pt x="6656" y="3358"/>
                  </a:cubicBezTo>
                  <a:cubicBezTo>
                    <a:pt x="6656" y="2894"/>
                    <a:pt x="6287" y="2525"/>
                    <a:pt x="5823" y="2525"/>
                  </a:cubicBezTo>
                  <a:cubicBezTo>
                    <a:pt x="5668" y="2525"/>
                    <a:pt x="5537" y="2572"/>
                    <a:pt x="5418" y="2632"/>
                  </a:cubicBezTo>
                  <a:cubicBezTo>
                    <a:pt x="5120" y="2287"/>
                    <a:pt x="4811" y="2001"/>
                    <a:pt x="4501" y="1786"/>
                  </a:cubicBezTo>
                  <a:cubicBezTo>
                    <a:pt x="4561" y="1679"/>
                    <a:pt x="4585" y="1548"/>
                    <a:pt x="4585" y="1429"/>
                  </a:cubicBezTo>
                  <a:cubicBezTo>
                    <a:pt x="4585" y="965"/>
                    <a:pt x="4215" y="596"/>
                    <a:pt x="3751" y="596"/>
                  </a:cubicBezTo>
                  <a:cubicBezTo>
                    <a:pt x="3442" y="596"/>
                    <a:pt x="3168" y="751"/>
                    <a:pt x="3025" y="1013"/>
                  </a:cubicBezTo>
                  <a:cubicBezTo>
                    <a:pt x="2501" y="834"/>
                    <a:pt x="2025" y="751"/>
                    <a:pt x="1656" y="727"/>
                  </a:cubicBezTo>
                  <a:cubicBezTo>
                    <a:pt x="1596" y="322"/>
                    <a:pt x="1251" y="1"/>
                    <a:pt x="8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9"/>
            <p:cNvSpPr/>
            <p:nvPr/>
          </p:nvSpPr>
          <p:spPr>
            <a:xfrm>
              <a:off x="2198175" y="2977875"/>
              <a:ext cx="600700" cy="233975"/>
            </a:xfrm>
            <a:custGeom>
              <a:rect b="b" l="l" r="r" t="t"/>
              <a:pathLst>
                <a:path extrusionOk="0" h="9359" w="24028">
                  <a:moveTo>
                    <a:pt x="12038" y="1"/>
                  </a:moveTo>
                  <a:cubicBezTo>
                    <a:pt x="11621" y="1"/>
                    <a:pt x="11288" y="310"/>
                    <a:pt x="11193" y="763"/>
                  </a:cubicBezTo>
                  <a:cubicBezTo>
                    <a:pt x="10823" y="786"/>
                    <a:pt x="10407" y="882"/>
                    <a:pt x="9954" y="1060"/>
                  </a:cubicBezTo>
                  <a:cubicBezTo>
                    <a:pt x="9811" y="846"/>
                    <a:pt x="9573" y="715"/>
                    <a:pt x="9288" y="715"/>
                  </a:cubicBezTo>
                  <a:cubicBezTo>
                    <a:pt x="8823" y="715"/>
                    <a:pt x="8454" y="1084"/>
                    <a:pt x="8454" y="1548"/>
                  </a:cubicBezTo>
                  <a:cubicBezTo>
                    <a:pt x="8454" y="1679"/>
                    <a:pt x="8490" y="1822"/>
                    <a:pt x="8549" y="1917"/>
                  </a:cubicBezTo>
                  <a:cubicBezTo>
                    <a:pt x="8276" y="2144"/>
                    <a:pt x="7990" y="2418"/>
                    <a:pt x="7728" y="2739"/>
                  </a:cubicBezTo>
                  <a:cubicBezTo>
                    <a:pt x="7621" y="2691"/>
                    <a:pt x="7502" y="2668"/>
                    <a:pt x="7371" y="2668"/>
                  </a:cubicBezTo>
                  <a:cubicBezTo>
                    <a:pt x="6906" y="2668"/>
                    <a:pt x="6537" y="3037"/>
                    <a:pt x="6537" y="3501"/>
                  </a:cubicBezTo>
                  <a:cubicBezTo>
                    <a:pt x="6537" y="3727"/>
                    <a:pt x="6621" y="3930"/>
                    <a:pt x="6775" y="4084"/>
                  </a:cubicBezTo>
                  <a:cubicBezTo>
                    <a:pt x="6597" y="4382"/>
                    <a:pt x="6418" y="4680"/>
                    <a:pt x="6251" y="5013"/>
                  </a:cubicBezTo>
                  <a:cubicBezTo>
                    <a:pt x="6228" y="5096"/>
                    <a:pt x="6180" y="5168"/>
                    <a:pt x="6132" y="5239"/>
                  </a:cubicBezTo>
                  <a:cubicBezTo>
                    <a:pt x="6049" y="5192"/>
                    <a:pt x="5942" y="5180"/>
                    <a:pt x="5835" y="5180"/>
                  </a:cubicBezTo>
                  <a:cubicBezTo>
                    <a:pt x="5370" y="5180"/>
                    <a:pt x="5001" y="5549"/>
                    <a:pt x="5001" y="6013"/>
                  </a:cubicBezTo>
                  <a:cubicBezTo>
                    <a:pt x="5001" y="6228"/>
                    <a:pt x="5073" y="6418"/>
                    <a:pt x="5216" y="6561"/>
                  </a:cubicBezTo>
                  <a:cubicBezTo>
                    <a:pt x="4930" y="6882"/>
                    <a:pt x="4644" y="7144"/>
                    <a:pt x="4346" y="7371"/>
                  </a:cubicBezTo>
                  <a:cubicBezTo>
                    <a:pt x="4204" y="7204"/>
                    <a:pt x="3989" y="7120"/>
                    <a:pt x="3751" y="7120"/>
                  </a:cubicBezTo>
                  <a:cubicBezTo>
                    <a:pt x="3287" y="7120"/>
                    <a:pt x="2918" y="7490"/>
                    <a:pt x="2918" y="7954"/>
                  </a:cubicBezTo>
                  <a:cubicBezTo>
                    <a:pt x="2918" y="7990"/>
                    <a:pt x="2918" y="8049"/>
                    <a:pt x="2930" y="8109"/>
                  </a:cubicBezTo>
                  <a:cubicBezTo>
                    <a:pt x="2441" y="8275"/>
                    <a:pt x="2001" y="8347"/>
                    <a:pt x="1656" y="8371"/>
                  </a:cubicBezTo>
                  <a:cubicBezTo>
                    <a:pt x="1584" y="7990"/>
                    <a:pt x="1239" y="7692"/>
                    <a:pt x="834" y="7692"/>
                  </a:cubicBezTo>
                  <a:cubicBezTo>
                    <a:pt x="370" y="7692"/>
                    <a:pt x="1" y="8073"/>
                    <a:pt x="1" y="8525"/>
                  </a:cubicBezTo>
                  <a:cubicBezTo>
                    <a:pt x="1" y="8990"/>
                    <a:pt x="370" y="9359"/>
                    <a:pt x="834" y="9359"/>
                  </a:cubicBezTo>
                  <a:cubicBezTo>
                    <a:pt x="1251" y="9359"/>
                    <a:pt x="1596" y="9037"/>
                    <a:pt x="1656" y="8633"/>
                  </a:cubicBezTo>
                  <a:cubicBezTo>
                    <a:pt x="2025" y="8609"/>
                    <a:pt x="2501" y="8525"/>
                    <a:pt x="3025" y="8347"/>
                  </a:cubicBezTo>
                  <a:cubicBezTo>
                    <a:pt x="3168" y="8609"/>
                    <a:pt x="3442" y="8764"/>
                    <a:pt x="3751" y="8764"/>
                  </a:cubicBezTo>
                  <a:cubicBezTo>
                    <a:pt x="4215" y="8764"/>
                    <a:pt x="4585" y="8394"/>
                    <a:pt x="4585" y="7930"/>
                  </a:cubicBezTo>
                  <a:cubicBezTo>
                    <a:pt x="4585" y="7811"/>
                    <a:pt x="4561" y="7680"/>
                    <a:pt x="4501" y="7573"/>
                  </a:cubicBezTo>
                  <a:cubicBezTo>
                    <a:pt x="4811" y="7359"/>
                    <a:pt x="5120" y="7073"/>
                    <a:pt x="5418" y="6728"/>
                  </a:cubicBezTo>
                  <a:cubicBezTo>
                    <a:pt x="5537" y="6787"/>
                    <a:pt x="5668" y="6835"/>
                    <a:pt x="5823" y="6835"/>
                  </a:cubicBezTo>
                  <a:cubicBezTo>
                    <a:pt x="6287" y="6835"/>
                    <a:pt x="6656" y="6466"/>
                    <a:pt x="6656" y="6001"/>
                  </a:cubicBezTo>
                  <a:cubicBezTo>
                    <a:pt x="6656" y="5751"/>
                    <a:pt x="6537" y="5513"/>
                    <a:pt x="6359" y="5358"/>
                  </a:cubicBezTo>
                  <a:cubicBezTo>
                    <a:pt x="6406" y="5287"/>
                    <a:pt x="6442" y="5215"/>
                    <a:pt x="6490" y="5120"/>
                  </a:cubicBezTo>
                  <a:cubicBezTo>
                    <a:pt x="6656" y="4799"/>
                    <a:pt x="6823" y="4501"/>
                    <a:pt x="6978" y="4227"/>
                  </a:cubicBezTo>
                  <a:cubicBezTo>
                    <a:pt x="7097" y="4287"/>
                    <a:pt x="7216" y="4323"/>
                    <a:pt x="7359" y="4323"/>
                  </a:cubicBezTo>
                  <a:cubicBezTo>
                    <a:pt x="7811" y="4323"/>
                    <a:pt x="8192" y="3942"/>
                    <a:pt x="8192" y="3489"/>
                  </a:cubicBezTo>
                  <a:cubicBezTo>
                    <a:pt x="8192" y="3251"/>
                    <a:pt x="8097" y="3037"/>
                    <a:pt x="7954" y="2894"/>
                  </a:cubicBezTo>
                  <a:cubicBezTo>
                    <a:pt x="8204" y="2608"/>
                    <a:pt x="8454" y="2358"/>
                    <a:pt x="8704" y="2144"/>
                  </a:cubicBezTo>
                  <a:cubicBezTo>
                    <a:pt x="8859" y="2298"/>
                    <a:pt x="9061" y="2382"/>
                    <a:pt x="9288" y="2382"/>
                  </a:cubicBezTo>
                  <a:cubicBezTo>
                    <a:pt x="9752" y="2382"/>
                    <a:pt x="10121" y="2013"/>
                    <a:pt x="10121" y="1548"/>
                  </a:cubicBezTo>
                  <a:cubicBezTo>
                    <a:pt x="10121" y="1465"/>
                    <a:pt x="10109" y="1382"/>
                    <a:pt x="10097" y="1310"/>
                  </a:cubicBezTo>
                  <a:cubicBezTo>
                    <a:pt x="10490" y="1144"/>
                    <a:pt x="10871" y="1072"/>
                    <a:pt x="11204" y="1025"/>
                  </a:cubicBezTo>
                  <a:cubicBezTo>
                    <a:pt x="11288" y="1417"/>
                    <a:pt x="11621" y="1703"/>
                    <a:pt x="12026" y="1703"/>
                  </a:cubicBezTo>
                  <a:cubicBezTo>
                    <a:pt x="12431" y="1703"/>
                    <a:pt x="12776" y="1417"/>
                    <a:pt x="12848" y="1025"/>
                  </a:cubicBezTo>
                  <a:cubicBezTo>
                    <a:pt x="13205" y="1072"/>
                    <a:pt x="13586" y="1144"/>
                    <a:pt x="13991" y="1310"/>
                  </a:cubicBezTo>
                  <a:cubicBezTo>
                    <a:pt x="13979" y="1382"/>
                    <a:pt x="13967" y="1465"/>
                    <a:pt x="13967" y="1536"/>
                  </a:cubicBezTo>
                  <a:cubicBezTo>
                    <a:pt x="13967" y="2001"/>
                    <a:pt x="14336" y="2370"/>
                    <a:pt x="14800" y="2370"/>
                  </a:cubicBezTo>
                  <a:cubicBezTo>
                    <a:pt x="15014" y="2370"/>
                    <a:pt x="15217" y="2275"/>
                    <a:pt x="15360" y="2144"/>
                  </a:cubicBezTo>
                  <a:cubicBezTo>
                    <a:pt x="15645" y="2382"/>
                    <a:pt x="15943" y="2668"/>
                    <a:pt x="16229" y="3025"/>
                  </a:cubicBezTo>
                  <a:cubicBezTo>
                    <a:pt x="16062" y="3168"/>
                    <a:pt x="15967" y="3382"/>
                    <a:pt x="15967" y="3620"/>
                  </a:cubicBezTo>
                  <a:cubicBezTo>
                    <a:pt x="15967" y="4084"/>
                    <a:pt x="16348" y="4453"/>
                    <a:pt x="16800" y="4453"/>
                  </a:cubicBezTo>
                  <a:cubicBezTo>
                    <a:pt x="16919" y="4453"/>
                    <a:pt x="17039" y="4418"/>
                    <a:pt x="17146" y="4382"/>
                  </a:cubicBezTo>
                  <a:cubicBezTo>
                    <a:pt x="17277" y="4620"/>
                    <a:pt x="17420" y="4858"/>
                    <a:pt x="17550" y="5120"/>
                  </a:cubicBezTo>
                  <a:cubicBezTo>
                    <a:pt x="17598" y="5227"/>
                    <a:pt x="17658" y="5335"/>
                    <a:pt x="17717" y="5430"/>
                  </a:cubicBezTo>
                  <a:cubicBezTo>
                    <a:pt x="17550" y="5585"/>
                    <a:pt x="17443" y="5811"/>
                    <a:pt x="17443" y="6049"/>
                  </a:cubicBezTo>
                  <a:cubicBezTo>
                    <a:pt x="17443" y="6501"/>
                    <a:pt x="17812" y="6882"/>
                    <a:pt x="18277" y="6882"/>
                  </a:cubicBezTo>
                  <a:cubicBezTo>
                    <a:pt x="18432" y="6882"/>
                    <a:pt x="18563" y="6835"/>
                    <a:pt x="18682" y="6775"/>
                  </a:cubicBezTo>
                  <a:cubicBezTo>
                    <a:pt x="18979" y="7097"/>
                    <a:pt x="19277" y="7371"/>
                    <a:pt x="19586" y="7597"/>
                  </a:cubicBezTo>
                  <a:cubicBezTo>
                    <a:pt x="19539" y="7692"/>
                    <a:pt x="19515" y="7811"/>
                    <a:pt x="19515" y="7930"/>
                  </a:cubicBezTo>
                  <a:cubicBezTo>
                    <a:pt x="19515" y="8394"/>
                    <a:pt x="19884" y="8764"/>
                    <a:pt x="20348" y="8764"/>
                  </a:cubicBezTo>
                  <a:cubicBezTo>
                    <a:pt x="20646" y="8764"/>
                    <a:pt x="20908" y="8585"/>
                    <a:pt x="21063" y="8347"/>
                  </a:cubicBezTo>
                  <a:cubicBezTo>
                    <a:pt x="21551" y="8514"/>
                    <a:pt x="22015" y="8585"/>
                    <a:pt x="22373" y="8621"/>
                  </a:cubicBezTo>
                  <a:cubicBezTo>
                    <a:pt x="22432" y="9025"/>
                    <a:pt x="22777" y="9323"/>
                    <a:pt x="23194" y="9323"/>
                  </a:cubicBezTo>
                  <a:cubicBezTo>
                    <a:pt x="23646" y="9323"/>
                    <a:pt x="24027" y="8942"/>
                    <a:pt x="24027" y="8490"/>
                  </a:cubicBezTo>
                  <a:cubicBezTo>
                    <a:pt x="24027" y="8025"/>
                    <a:pt x="23646" y="7656"/>
                    <a:pt x="23194" y="7656"/>
                  </a:cubicBezTo>
                  <a:cubicBezTo>
                    <a:pt x="22777" y="7656"/>
                    <a:pt x="22432" y="7954"/>
                    <a:pt x="22373" y="8347"/>
                  </a:cubicBezTo>
                  <a:cubicBezTo>
                    <a:pt x="22039" y="8323"/>
                    <a:pt x="21622" y="8263"/>
                    <a:pt x="21170" y="8109"/>
                  </a:cubicBezTo>
                  <a:cubicBezTo>
                    <a:pt x="21170" y="8049"/>
                    <a:pt x="21182" y="7990"/>
                    <a:pt x="21182" y="7930"/>
                  </a:cubicBezTo>
                  <a:cubicBezTo>
                    <a:pt x="21182" y="7478"/>
                    <a:pt x="20813" y="7097"/>
                    <a:pt x="20348" y="7097"/>
                  </a:cubicBezTo>
                  <a:cubicBezTo>
                    <a:pt x="20110" y="7097"/>
                    <a:pt x="19884" y="7204"/>
                    <a:pt x="19741" y="7371"/>
                  </a:cubicBezTo>
                  <a:cubicBezTo>
                    <a:pt x="19455" y="7144"/>
                    <a:pt x="19170" y="6894"/>
                    <a:pt x="18908" y="6597"/>
                  </a:cubicBezTo>
                  <a:cubicBezTo>
                    <a:pt x="19039" y="6442"/>
                    <a:pt x="19122" y="6251"/>
                    <a:pt x="19122" y="6025"/>
                  </a:cubicBezTo>
                  <a:cubicBezTo>
                    <a:pt x="19122" y="5573"/>
                    <a:pt x="18753" y="5192"/>
                    <a:pt x="18289" y="5192"/>
                  </a:cubicBezTo>
                  <a:cubicBezTo>
                    <a:pt x="18170" y="5192"/>
                    <a:pt x="18074" y="5227"/>
                    <a:pt x="17967" y="5275"/>
                  </a:cubicBezTo>
                  <a:cubicBezTo>
                    <a:pt x="17920" y="5168"/>
                    <a:pt x="17860" y="5073"/>
                    <a:pt x="17812" y="4977"/>
                  </a:cubicBezTo>
                  <a:cubicBezTo>
                    <a:pt x="17681" y="4692"/>
                    <a:pt x="17539" y="4442"/>
                    <a:pt x="17396" y="4203"/>
                  </a:cubicBezTo>
                  <a:cubicBezTo>
                    <a:pt x="17550" y="4049"/>
                    <a:pt x="17658" y="3846"/>
                    <a:pt x="17658" y="3608"/>
                  </a:cubicBezTo>
                  <a:cubicBezTo>
                    <a:pt x="17658" y="3144"/>
                    <a:pt x="17277" y="2775"/>
                    <a:pt x="16824" y="2775"/>
                  </a:cubicBezTo>
                  <a:cubicBezTo>
                    <a:pt x="16681" y="2775"/>
                    <a:pt x="16562" y="2799"/>
                    <a:pt x="16467" y="2846"/>
                  </a:cubicBezTo>
                  <a:cubicBezTo>
                    <a:pt x="16146" y="2453"/>
                    <a:pt x="15836" y="2144"/>
                    <a:pt x="15538" y="1894"/>
                  </a:cubicBezTo>
                  <a:cubicBezTo>
                    <a:pt x="15598" y="1775"/>
                    <a:pt x="15634" y="1632"/>
                    <a:pt x="15634" y="1501"/>
                  </a:cubicBezTo>
                  <a:cubicBezTo>
                    <a:pt x="15634" y="1036"/>
                    <a:pt x="15253" y="667"/>
                    <a:pt x="14800" y="667"/>
                  </a:cubicBezTo>
                  <a:cubicBezTo>
                    <a:pt x="14514" y="667"/>
                    <a:pt x="14264" y="822"/>
                    <a:pt x="14110" y="1025"/>
                  </a:cubicBezTo>
                  <a:cubicBezTo>
                    <a:pt x="13669" y="846"/>
                    <a:pt x="13252" y="763"/>
                    <a:pt x="12859" y="715"/>
                  </a:cubicBezTo>
                  <a:cubicBezTo>
                    <a:pt x="12800" y="310"/>
                    <a:pt x="12455" y="1"/>
                    <a:pt x="120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9"/>
            <p:cNvSpPr/>
            <p:nvPr/>
          </p:nvSpPr>
          <p:spPr>
            <a:xfrm>
              <a:off x="2777425" y="3096350"/>
              <a:ext cx="3875" cy="67575"/>
            </a:xfrm>
            <a:custGeom>
              <a:rect b="b" l="l" r="r" t="t"/>
              <a:pathLst>
                <a:path extrusionOk="0" h="2703" w="155">
                  <a:moveTo>
                    <a:pt x="84" y="0"/>
                  </a:moveTo>
                  <a:cubicBezTo>
                    <a:pt x="36" y="0"/>
                    <a:pt x="0" y="24"/>
                    <a:pt x="0" y="72"/>
                  </a:cubicBezTo>
                  <a:lnTo>
                    <a:pt x="0" y="2632"/>
                  </a:lnTo>
                  <a:cubicBezTo>
                    <a:pt x="0" y="2679"/>
                    <a:pt x="36" y="2703"/>
                    <a:pt x="84" y="2703"/>
                  </a:cubicBezTo>
                  <a:cubicBezTo>
                    <a:pt x="119" y="2703"/>
                    <a:pt x="155" y="2679"/>
                    <a:pt x="155" y="2632"/>
                  </a:cubicBezTo>
                  <a:lnTo>
                    <a:pt x="155" y="72"/>
                  </a:lnTo>
                  <a:cubicBezTo>
                    <a:pt x="155" y="24"/>
                    <a:pt x="119" y="0"/>
                    <a:pt x="8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9"/>
            <p:cNvSpPr/>
            <p:nvPr/>
          </p:nvSpPr>
          <p:spPr>
            <a:xfrm>
              <a:off x="2610425" y="3096350"/>
              <a:ext cx="3900" cy="67575"/>
            </a:xfrm>
            <a:custGeom>
              <a:rect b="b" l="l" r="r" t="t"/>
              <a:pathLst>
                <a:path extrusionOk="0" h="2703" w="156">
                  <a:moveTo>
                    <a:pt x="72" y="0"/>
                  </a:moveTo>
                  <a:cubicBezTo>
                    <a:pt x="37" y="0"/>
                    <a:pt x="1" y="24"/>
                    <a:pt x="1" y="72"/>
                  </a:cubicBezTo>
                  <a:lnTo>
                    <a:pt x="1" y="2632"/>
                  </a:lnTo>
                  <a:cubicBezTo>
                    <a:pt x="1" y="2679"/>
                    <a:pt x="37" y="2703"/>
                    <a:pt x="72" y="2703"/>
                  </a:cubicBezTo>
                  <a:cubicBezTo>
                    <a:pt x="120" y="2703"/>
                    <a:pt x="156" y="2679"/>
                    <a:pt x="156" y="2632"/>
                  </a:cubicBezTo>
                  <a:lnTo>
                    <a:pt x="156" y="72"/>
                  </a:lnTo>
                  <a:cubicBezTo>
                    <a:pt x="156" y="24"/>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9"/>
            <p:cNvSpPr/>
            <p:nvPr/>
          </p:nvSpPr>
          <p:spPr>
            <a:xfrm>
              <a:off x="2382725" y="3096050"/>
              <a:ext cx="3900" cy="67875"/>
            </a:xfrm>
            <a:custGeom>
              <a:rect b="b" l="l" r="r" t="t"/>
              <a:pathLst>
                <a:path extrusionOk="0" h="2715" w="156">
                  <a:moveTo>
                    <a:pt x="72" y="0"/>
                  </a:moveTo>
                  <a:cubicBezTo>
                    <a:pt x="36" y="0"/>
                    <a:pt x="1" y="36"/>
                    <a:pt x="1" y="84"/>
                  </a:cubicBezTo>
                  <a:lnTo>
                    <a:pt x="1" y="2644"/>
                  </a:lnTo>
                  <a:cubicBezTo>
                    <a:pt x="1" y="2679"/>
                    <a:pt x="36" y="2715"/>
                    <a:pt x="72" y="2715"/>
                  </a:cubicBezTo>
                  <a:cubicBezTo>
                    <a:pt x="120" y="2715"/>
                    <a:pt x="155" y="2691"/>
                    <a:pt x="155" y="2644"/>
                  </a:cubicBezTo>
                  <a:lnTo>
                    <a:pt x="155" y="84"/>
                  </a:lnTo>
                  <a:cubicBezTo>
                    <a:pt x="155" y="36"/>
                    <a:pt x="120"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9"/>
            <p:cNvSpPr/>
            <p:nvPr/>
          </p:nvSpPr>
          <p:spPr>
            <a:xfrm>
              <a:off x="2428875" y="3043650"/>
              <a:ext cx="3575" cy="167625"/>
            </a:xfrm>
            <a:custGeom>
              <a:rect b="b" l="l" r="r" t="t"/>
              <a:pathLst>
                <a:path extrusionOk="0" h="6705" w="143">
                  <a:moveTo>
                    <a:pt x="71" y="1"/>
                  </a:moveTo>
                  <a:cubicBezTo>
                    <a:pt x="36" y="1"/>
                    <a:pt x="0" y="37"/>
                    <a:pt x="0" y="84"/>
                  </a:cubicBezTo>
                  <a:lnTo>
                    <a:pt x="0" y="6633"/>
                  </a:lnTo>
                  <a:cubicBezTo>
                    <a:pt x="0" y="6668"/>
                    <a:pt x="36" y="6704"/>
                    <a:pt x="71" y="6704"/>
                  </a:cubicBezTo>
                  <a:cubicBezTo>
                    <a:pt x="119" y="6704"/>
                    <a:pt x="143" y="6668"/>
                    <a:pt x="143" y="6633"/>
                  </a:cubicBezTo>
                  <a:lnTo>
                    <a:pt x="143" y="84"/>
                  </a:lnTo>
                  <a:cubicBezTo>
                    <a:pt x="143" y="37"/>
                    <a:pt x="119" y="1"/>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9"/>
            <p:cNvSpPr/>
            <p:nvPr/>
          </p:nvSpPr>
          <p:spPr>
            <a:xfrm>
              <a:off x="2561625" y="3043650"/>
              <a:ext cx="3875" cy="167625"/>
            </a:xfrm>
            <a:custGeom>
              <a:rect b="b" l="l" r="r" t="t"/>
              <a:pathLst>
                <a:path extrusionOk="0" h="6705" w="155">
                  <a:moveTo>
                    <a:pt x="84" y="1"/>
                  </a:moveTo>
                  <a:cubicBezTo>
                    <a:pt x="36" y="1"/>
                    <a:pt x="0" y="37"/>
                    <a:pt x="0" y="84"/>
                  </a:cubicBezTo>
                  <a:lnTo>
                    <a:pt x="0" y="6633"/>
                  </a:lnTo>
                  <a:cubicBezTo>
                    <a:pt x="0" y="6668"/>
                    <a:pt x="36" y="6704"/>
                    <a:pt x="84" y="6704"/>
                  </a:cubicBezTo>
                  <a:cubicBezTo>
                    <a:pt x="119" y="6704"/>
                    <a:pt x="155" y="6668"/>
                    <a:pt x="155" y="6633"/>
                  </a:cubicBezTo>
                  <a:lnTo>
                    <a:pt x="155" y="84"/>
                  </a:lnTo>
                  <a:cubicBezTo>
                    <a:pt x="155" y="37"/>
                    <a:pt x="119" y="1"/>
                    <a:pt x="8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9"/>
            <p:cNvSpPr/>
            <p:nvPr/>
          </p:nvSpPr>
          <p:spPr>
            <a:xfrm>
              <a:off x="2497025" y="3037100"/>
              <a:ext cx="3600" cy="186075"/>
            </a:xfrm>
            <a:custGeom>
              <a:rect b="b" l="l" r="r" t="t"/>
              <a:pathLst>
                <a:path extrusionOk="0" h="7443" w="144">
                  <a:moveTo>
                    <a:pt x="72" y="1"/>
                  </a:moveTo>
                  <a:cubicBezTo>
                    <a:pt x="24" y="1"/>
                    <a:pt x="1" y="25"/>
                    <a:pt x="1" y="72"/>
                  </a:cubicBezTo>
                  <a:lnTo>
                    <a:pt x="1" y="7371"/>
                  </a:lnTo>
                  <a:cubicBezTo>
                    <a:pt x="1" y="7407"/>
                    <a:pt x="24" y="7442"/>
                    <a:pt x="72" y="7442"/>
                  </a:cubicBezTo>
                  <a:cubicBezTo>
                    <a:pt x="120" y="7430"/>
                    <a:pt x="143" y="7395"/>
                    <a:pt x="143" y="7371"/>
                  </a:cubicBezTo>
                  <a:lnTo>
                    <a:pt x="143" y="72"/>
                  </a:lnTo>
                  <a:cubicBezTo>
                    <a:pt x="143"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9"/>
            <p:cNvSpPr/>
            <p:nvPr/>
          </p:nvSpPr>
          <p:spPr>
            <a:xfrm>
              <a:off x="2705675" y="3106750"/>
              <a:ext cx="3900" cy="45875"/>
            </a:xfrm>
            <a:custGeom>
              <a:rect b="b" l="l" r="r" t="t"/>
              <a:pathLst>
                <a:path extrusionOk="0" h="1835" w="156">
                  <a:moveTo>
                    <a:pt x="72" y="1"/>
                  </a:moveTo>
                  <a:cubicBezTo>
                    <a:pt x="37" y="1"/>
                    <a:pt x="1" y="25"/>
                    <a:pt x="1" y="72"/>
                  </a:cubicBezTo>
                  <a:lnTo>
                    <a:pt x="1" y="1763"/>
                  </a:lnTo>
                  <a:cubicBezTo>
                    <a:pt x="1" y="1811"/>
                    <a:pt x="37" y="1835"/>
                    <a:pt x="72" y="1835"/>
                  </a:cubicBezTo>
                  <a:cubicBezTo>
                    <a:pt x="120" y="1835"/>
                    <a:pt x="156" y="1811"/>
                    <a:pt x="156" y="1763"/>
                  </a:cubicBezTo>
                  <a:lnTo>
                    <a:pt x="156" y="72"/>
                  </a:lnTo>
                  <a:cubicBezTo>
                    <a:pt x="156"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9"/>
            <p:cNvSpPr/>
            <p:nvPr/>
          </p:nvSpPr>
          <p:spPr>
            <a:xfrm>
              <a:off x="2212775" y="3096050"/>
              <a:ext cx="3575" cy="67875"/>
            </a:xfrm>
            <a:custGeom>
              <a:rect b="b" l="l" r="r" t="t"/>
              <a:pathLst>
                <a:path extrusionOk="0" h="2715" w="143">
                  <a:moveTo>
                    <a:pt x="72" y="0"/>
                  </a:moveTo>
                  <a:cubicBezTo>
                    <a:pt x="24" y="0"/>
                    <a:pt x="0" y="36"/>
                    <a:pt x="0" y="84"/>
                  </a:cubicBezTo>
                  <a:lnTo>
                    <a:pt x="0" y="2644"/>
                  </a:lnTo>
                  <a:cubicBezTo>
                    <a:pt x="0" y="2679"/>
                    <a:pt x="24" y="2715"/>
                    <a:pt x="72" y="2715"/>
                  </a:cubicBezTo>
                  <a:cubicBezTo>
                    <a:pt x="119" y="2715"/>
                    <a:pt x="143" y="2691"/>
                    <a:pt x="143" y="2644"/>
                  </a:cubicBezTo>
                  <a:lnTo>
                    <a:pt x="143" y="84"/>
                  </a:lnTo>
                  <a:cubicBezTo>
                    <a:pt x="143" y="36"/>
                    <a:pt x="119" y="0"/>
                    <a:pt x="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9"/>
            <p:cNvSpPr/>
            <p:nvPr/>
          </p:nvSpPr>
          <p:spPr>
            <a:xfrm>
              <a:off x="2284500" y="3106750"/>
              <a:ext cx="3900" cy="45875"/>
            </a:xfrm>
            <a:custGeom>
              <a:rect b="b" l="l" r="r" t="t"/>
              <a:pathLst>
                <a:path extrusionOk="0" h="1835" w="156">
                  <a:moveTo>
                    <a:pt x="72" y="1"/>
                  </a:moveTo>
                  <a:cubicBezTo>
                    <a:pt x="36" y="1"/>
                    <a:pt x="0" y="25"/>
                    <a:pt x="0" y="72"/>
                  </a:cubicBezTo>
                  <a:lnTo>
                    <a:pt x="0" y="1763"/>
                  </a:lnTo>
                  <a:cubicBezTo>
                    <a:pt x="0" y="1811"/>
                    <a:pt x="36" y="1835"/>
                    <a:pt x="72" y="1835"/>
                  </a:cubicBezTo>
                  <a:cubicBezTo>
                    <a:pt x="120" y="1835"/>
                    <a:pt x="155" y="1811"/>
                    <a:pt x="155" y="1763"/>
                  </a:cubicBezTo>
                  <a:lnTo>
                    <a:pt x="155" y="72"/>
                  </a:lnTo>
                  <a:cubicBezTo>
                    <a:pt x="155" y="25"/>
                    <a:pt x="120" y="1"/>
                    <a:pt x="7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39"/>
          <p:cNvGrpSpPr/>
          <p:nvPr/>
        </p:nvGrpSpPr>
        <p:grpSpPr>
          <a:xfrm>
            <a:off x="1464802" y="2518825"/>
            <a:ext cx="354724" cy="354724"/>
            <a:chOff x="292035" y="246950"/>
            <a:chExt cx="461700" cy="461700"/>
          </a:xfrm>
        </p:grpSpPr>
        <p:sp>
          <p:nvSpPr>
            <p:cNvPr id="895" name="Google Shape;895;p39"/>
            <p:cNvSpPr/>
            <p:nvPr/>
          </p:nvSpPr>
          <p:spPr>
            <a:xfrm>
              <a:off x="487635" y="246950"/>
              <a:ext cx="705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9"/>
            <p:cNvSpPr/>
            <p:nvPr/>
          </p:nvSpPr>
          <p:spPr>
            <a:xfrm rot="27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9"/>
            <p:cNvSpPr/>
            <p:nvPr/>
          </p:nvSpPr>
          <p:spPr>
            <a:xfrm rot="5400000">
              <a:off x="487485" y="247000"/>
              <a:ext cx="708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9"/>
            <p:cNvSpPr/>
            <p:nvPr/>
          </p:nvSpPr>
          <p:spPr>
            <a:xfrm rot="81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39"/>
          <p:cNvGrpSpPr/>
          <p:nvPr/>
        </p:nvGrpSpPr>
        <p:grpSpPr>
          <a:xfrm>
            <a:off x="3574402" y="3834662"/>
            <a:ext cx="354724" cy="354724"/>
            <a:chOff x="292035" y="246950"/>
            <a:chExt cx="461700" cy="461700"/>
          </a:xfrm>
        </p:grpSpPr>
        <p:sp>
          <p:nvSpPr>
            <p:cNvPr id="900" name="Google Shape;900;p39"/>
            <p:cNvSpPr/>
            <p:nvPr/>
          </p:nvSpPr>
          <p:spPr>
            <a:xfrm>
              <a:off x="487635" y="246950"/>
              <a:ext cx="705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9"/>
            <p:cNvSpPr/>
            <p:nvPr/>
          </p:nvSpPr>
          <p:spPr>
            <a:xfrm rot="27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9"/>
            <p:cNvSpPr/>
            <p:nvPr/>
          </p:nvSpPr>
          <p:spPr>
            <a:xfrm rot="5400000">
              <a:off x="487485" y="247000"/>
              <a:ext cx="70800" cy="461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9"/>
            <p:cNvSpPr/>
            <p:nvPr/>
          </p:nvSpPr>
          <p:spPr>
            <a:xfrm rot="8110324">
              <a:off x="487565" y="247102"/>
              <a:ext cx="70640" cy="461599"/>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 name="Google Shape;904;p39"/>
          <p:cNvSpPr/>
          <p:nvPr/>
        </p:nvSpPr>
        <p:spPr>
          <a:xfrm>
            <a:off x="843800" y="2064235"/>
            <a:ext cx="799337" cy="185231"/>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9"/>
          <p:cNvSpPr/>
          <p:nvPr/>
        </p:nvSpPr>
        <p:spPr>
          <a:xfrm>
            <a:off x="3414829" y="3398320"/>
            <a:ext cx="592051" cy="119300"/>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6" name="Google Shape;906;p39"/>
          <p:cNvGrpSpPr/>
          <p:nvPr/>
        </p:nvGrpSpPr>
        <p:grpSpPr>
          <a:xfrm>
            <a:off x="5554572" y="893592"/>
            <a:ext cx="173738" cy="173738"/>
            <a:chOff x="292035" y="246950"/>
            <a:chExt cx="461700" cy="461700"/>
          </a:xfrm>
        </p:grpSpPr>
        <p:sp>
          <p:nvSpPr>
            <p:cNvPr id="907" name="Google Shape;907;p39"/>
            <p:cNvSpPr/>
            <p:nvPr/>
          </p:nvSpPr>
          <p:spPr>
            <a:xfrm>
              <a:off x="487635" y="246950"/>
              <a:ext cx="705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9"/>
            <p:cNvSpPr/>
            <p:nvPr/>
          </p:nvSpPr>
          <p:spPr>
            <a:xfrm rot="27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9"/>
            <p:cNvSpPr/>
            <p:nvPr/>
          </p:nvSpPr>
          <p:spPr>
            <a:xfrm rot="5400000">
              <a:off x="487485" y="247000"/>
              <a:ext cx="708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9"/>
            <p:cNvSpPr/>
            <p:nvPr/>
          </p:nvSpPr>
          <p:spPr>
            <a:xfrm rot="81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 name="Google Shape;911;p39"/>
          <p:cNvGrpSpPr/>
          <p:nvPr/>
        </p:nvGrpSpPr>
        <p:grpSpPr>
          <a:xfrm>
            <a:off x="5554572" y="2177703"/>
            <a:ext cx="173738" cy="173738"/>
            <a:chOff x="292035" y="246950"/>
            <a:chExt cx="461700" cy="461700"/>
          </a:xfrm>
        </p:grpSpPr>
        <p:sp>
          <p:nvSpPr>
            <p:cNvPr id="912" name="Google Shape;912;p39"/>
            <p:cNvSpPr/>
            <p:nvPr/>
          </p:nvSpPr>
          <p:spPr>
            <a:xfrm>
              <a:off x="487635" y="246950"/>
              <a:ext cx="705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9"/>
            <p:cNvSpPr/>
            <p:nvPr/>
          </p:nvSpPr>
          <p:spPr>
            <a:xfrm rot="27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9"/>
            <p:cNvSpPr/>
            <p:nvPr/>
          </p:nvSpPr>
          <p:spPr>
            <a:xfrm rot="5400000">
              <a:off x="487485" y="247000"/>
              <a:ext cx="708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9"/>
            <p:cNvSpPr/>
            <p:nvPr/>
          </p:nvSpPr>
          <p:spPr>
            <a:xfrm rot="81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 name="Google Shape;916;p39"/>
          <p:cNvGrpSpPr/>
          <p:nvPr/>
        </p:nvGrpSpPr>
        <p:grpSpPr>
          <a:xfrm>
            <a:off x="5554572" y="3461828"/>
            <a:ext cx="173738" cy="173738"/>
            <a:chOff x="292035" y="246950"/>
            <a:chExt cx="461700" cy="461700"/>
          </a:xfrm>
        </p:grpSpPr>
        <p:sp>
          <p:nvSpPr>
            <p:cNvPr id="917" name="Google Shape;917;p39"/>
            <p:cNvSpPr/>
            <p:nvPr/>
          </p:nvSpPr>
          <p:spPr>
            <a:xfrm>
              <a:off x="487635" y="246950"/>
              <a:ext cx="705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9"/>
            <p:cNvSpPr/>
            <p:nvPr/>
          </p:nvSpPr>
          <p:spPr>
            <a:xfrm rot="27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9"/>
            <p:cNvSpPr/>
            <p:nvPr/>
          </p:nvSpPr>
          <p:spPr>
            <a:xfrm rot="5400000">
              <a:off x="487485" y="247000"/>
              <a:ext cx="70800" cy="461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9"/>
            <p:cNvSpPr/>
            <p:nvPr/>
          </p:nvSpPr>
          <p:spPr>
            <a:xfrm rot="8110324">
              <a:off x="487565" y="247102"/>
              <a:ext cx="70640" cy="461599"/>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24" name="Shape 924"/>
        <p:cNvGrpSpPr/>
        <p:nvPr/>
      </p:nvGrpSpPr>
      <p:grpSpPr>
        <a:xfrm>
          <a:off x="0" y="0"/>
          <a:ext cx="0" cy="0"/>
          <a:chOff x="0" y="0"/>
          <a:chExt cx="0" cy="0"/>
        </a:xfrm>
      </p:grpSpPr>
      <p:sp>
        <p:nvSpPr>
          <p:cNvPr id="925" name="Google Shape;925;p40"/>
          <p:cNvSpPr txBox="1"/>
          <p:nvPr>
            <p:ph type="title"/>
          </p:nvPr>
        </p:nvSpPr>
        <p:spPr>
          <a:xfrm>
            <a:off x="713100" y="452325"/>
            <a:ext cx="6180300" cy="1046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OBSERVATIONS AND INFERENCES</a:t>
            </a:r>
            <a:endParaRPr/>
          </a:p>
        </p:txBody>
      </p:sp>
      <p:sp>
        <p:nvSpPr>
          <p:cNvPr id="926" name="Google Shape;926;p40"/>
          <p:cNvSpPr txBox="1"/>
          <p:nvPr>
            <p:ph idx="1" type="subTitle"/>
          </p:nvPr>
        </p:nvSpPr>
        <p:spPr>
          <a:xfrm>
            <a:off x="1705575" y="1941288"/>
            <a:ext cx="1697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927" name="Google Shape;927;p40"/>
          <p:cNvSpPr txBox="1"/>
          <p:nvPr>
            <p:ph idx="2" type="subTitle"/>
          </p:nvPr>
        </p:nvSpPr>
        <p:spPr>
          <a:xfrm>
            <a:off x="1705577" y="2244894"/>
            <a:ext cx="16971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 cold place full of iron oxide dust</a:t>
            </a:r>
            <a:endParaRPr/>
          </a:p>
        </p:txBody>
      </p:sp>
      <p:sp>
        <p:nvSpPr>
          <p:cNvPr id="928" name="Google Shape;928;p40"/>
          <p:cNvSpPr txBox="1"/>
          <p:nvPr>
            <p:ph idx="3" type="subTitle"/>
          </p:nvPr>
        </p:nvSpPr>
        <p:spPr>
          <a:xfrm>
            <a:off x="4466825" y="1941288"/>
            <a:ext cx="1697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929" name="Google Shape;929;p40"/>
          <p:cNvSpPr txBox="1"/>
          <p:nvPr>
            <p:ph idx="4" type="subTitle"/>
          </p:nvPr>
        </p:nvSpPr>
        <p:spPr>
          <a:xfrm>
            <a:off x="4466825" y="2244887"/>
            <a:ext cx="16971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Lato"/>
                <a:ea typeface="Lato"/>
                <a:cs typeface="Lato"/>
                <a:sym typeface="Lato"/>
              </a:rPr>
              <a:t>Mercury</a:t>
            </a:r>
            <a:r>
              <a:rPr lang="en">
                <a:latin typeface="Lato"/>
                <a:ea typeface="Lato"/>
                <a:cs typeface="Lato"/>
                <a:sym typeface="Lato"/>
              </a:rPr>
              <a:t> is a little larger than the Moon</a:t>
            </a:r>
            <a:endParaRPr>
              <a:latin typeface="Lato"/>
              <a:ea typeface="Lato"/>
              <a:cs typeface="Lato"/>
              <a:sym typeface="Lato"/>
            </a:endParaRPr>
          </a:p>
        </p:txBody>
      </p:sp>
      <p:sp>
        <p:nvSpPr>
          <p:cNvPr id="930" name="Google Shape;930;p40"/>
          <p:cNvSpPr txBox="1"/>
          <p:nvPr>
            <p:ph idx="5" type="subTitle"/>
          </p:nvPr>
        </p:nvSpPr>
        <p:spPr>
          <a:xfrm>
            <a:off x="1705575" y="3353795"/>
            <a:ext cx="1697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931" name="Google Shape;931;p40"/>
          <p:cNvSpPr txBox="1"/>
          <p:nvPr>
            <p:ph idx="6" type="subTitle"/>
          </p:nvPr>
        </p:nvSpPr>
        <p:spPr>
          <a:xfrm>
            <a:off x="1705577" y="3657401"/>
            <a:ext cx="16971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932" name="Google Shape;932;p40"/>
          <p:cNvSpPr txBox="1"/>
          <p:nvPr>
            <p:ph idx="7" type="subTitle"/>
          </p:nvPr>
        </p:nvSpPr>
        <p:spPr>
          <a:xfrm>
            <a:off x="4466825" y="3353794"/>
            <a:ext cx="1697100" cy="40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933" name="Google Shape;933;p40"/>
          <p:cNvSpPr txBox="1"/>
          <p:nvPr>
            <p:ph idx="8" type="subTitle"/>
          </p:nvPr>
        </p:nvSpPr>
        <p:spPr>
          <a:xfrm>
            <a:off x="4466835" y="3657401"/>
            <a:ext cx="1697100" cy="923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a:t>
            </a:r>
            <a:r>
              <a:rPr lang="en"/>
              <a:t> the second planet from the Sun</a:t>
            </a:r>
            <a:endParaRPr/>
          </a:p>
        </p:txBody>
      </p:sp>
      <p:sp>
        <p:nvSpPr>
          <p:cNvPr id="934" name="Google Shape;934;p40"/>
          <p:cNvSpPr/>
          <p:nvPr/>
        </p:nvSpPr>
        <p:spPr>
          <a:xfrm flipH="1">
            <a:off x="6654021" y="3120873"/>
            <a:ext cx="451583" cy="1015887"/>
          </a:xfrm>
          <a:custGeom>
            <a:rect b="b" l="l" r="r" t="t"/>
            <a:pathLst>
              <a:path extrusionOk="0" h="25449" w="11312">
                <a:moveTo>
                  <a:pt x="10726" y="0"/>
                </a:moveTo>
                <a:cubicBezTo>
                  <a:pt x="10611" y="0"/>
                  <a:pt x="10491" y="25"/>
                  <a:pt x="10383" y="65"/>
                </a:cubicBezTo>
                <a:cubicBezTo>
                  <a:pt x="9633" y="279"/>
                  <a:pt x="8990" y="803"/>
                  <a:pt x="8549" y="1434"/>
                </a:cubicBezTo>
                <a:cubicBezTo>
                  <a:pt x="8156" y="1946"/>
                  <a:pt x="7906" y="2565"/>
                  <a:pt x="7716" y="3184"/>
                </a:cubicBezTo>
                <a:cubicBezTo>
                  <a:pt x="7418" y="3613"/>
                  <a:pt x="7132" y="4065"/>
                  <a:pt x="6858" y="4506"/>
                </a:cubicBezTo>
                <a:cubicBezTo>
                  <a:pt x="7013" y="3732"/>
                  <a:pt x="7061" y="2934"/>
                  <a:pt x="6751" y="2220"/>
                </a:cubicBezTo>
                <a:cubicBezTo>
                  <a:pt x="6668" y="2053"/>
                  <a:pt x="6585" y="1886"/>
                  <a:pt x="6454" y="1767"/>
                </a:cubicBezTo>
                <a:cubicBezTo>
                  <a:pt x="6349" y="1680"/>
                  <a:pt x="6219" y="1625"/>
                  <a:pt x="6087" y="1625"/>
                </a:cubicBezTo>
                <a:cubicBezTo>
                  <a:pt x="6038" y="1625"/>
                  <a:pt x="5989" y="1632"/>
                  <a:pt x="5942" y="1648"/>
                </a:cubicBezTo>
                <a:cubicBezTo>
                  <a:pt x="5680" y="1731"/>
                  <a:pt x="5572" y="2041"/>
                  <a:pt x="5513" y="2303"/>
                </a:cubicBezTo>
                <a:cubicBezTo>
                  <a:pt x="5334" y="3196"/>
                  <a:pt x="5513" y="4136"/>
                  <a:pt x="6573" y="5006"/>
                </a:cubicBezTo>
                <a:cubicBezTo>
                  <a:pt x="6227" y="5601"/>
                  <a:pt x="5918" y="6196"/>
                  <a:pt x="5596" y="6803"/>
                </a:cubicBezTo>
                <a:cubicBezTo>
                  <a:pt x="5739" y="5970"/>
                  <a:pt x="5561" y="5089"/>
                  <a:pt x="5108" y="4386"/>
                </a:cubicBezTo>
                <a:cubicBezTo>
                  <a:pt x="5001" y="4244"/>
                  <a:pt x="4906" y="4089"/>
                  <a:pt x="4739" y="3994"/>
                </a:cubicBezTo>
                <a:cubicBezTo>
                  <a:pt x="4643" y="3927"/>
                  <a:pt x="4528" y="3888"/>
                  <a:pt x="4415" y="3888"/>
                </a:cubicBezTo>
                <a:cubicBezTo>
                  <a:pt x="4347" y="3888"/>
                  <a:pt x="4278" y="3902"/>
                  <a:pt x="4215" y="3934"/>
                </a:cubicBezTo>
                <a:cubicBezTo>
                  <a:pt x="3953" y="4053"/>
                  <a:pt x="3858" y="4386"/>
                  <a:pt x="3858" y="4684"/>
                </a:cubicBezTo>
                <a:cubicBezTo>
                  <a:pt x="3846" y="5637"/>
                  <a:pt x="4263" y="6589"/>
                  <a:pt x="5346" y="7339"/>
                </a:cubicBezTo>
                <a:cubicBezTo>
                  <a:pt x="5061" y="7946"/>
                  <a:pt x="4787" y="8554"/>
                  <a:pt x="4525" y="9185"/>
                </a:cubicBezTo>
                <a:cubicBezTo>
                  <a:pt x="4560" y="8732"/>
                  <a:pt x="4560" y="8280"/>
                  <a:pt x="4453" y="7839"/>
                </a:cubicBezTo>
                <a:cubicBezTo>
                  <a:pt x="4310" y="7149"/>
                  <a:pt x="3918" y="6458"/>
                  <a:pt x="3310" y="6101"/>
                </a:cubicBezTo>
                <a:cubicBezTo>
                  <a:pt x="3192" y="6042"/>
                  <a:pt x="3063" y="5983"/>
                  <a:pt x="2938" y="5983"/>
                </a:cubicBezTo>
                <a:cubicBezTo>
                  <a:pt x="2886" y="5983"/>
                  <a:pt x="2835" y="5993"/>
                  <a:pt x="2786" y="6018"/>
                </a:cubicBezTo>
                <a:cubicBezTo>
                  <a:pt x="2596" y="6101"/>
                  <a:pt x="2536" y="6375"/>
                  <a:pt x="2524" y="6577"/>
                </a:cubicBezTo>
                <a:cubicBezTo>
                  <a:pt x="2465" y="7780"/>
                  <a:pt x="3001" y="8994"/>
                  <a:pt x="4263" y="9851"/>
                </a:cubicBezTo>
                <a:cubicBezTo>
                  <a:pt x="4084" y="10304"/>
                  <a:pt x="3918" y="10756"/>
                  <a:pt x="3775" y="11221"/>
                </a:cubicBezTo>
                <a:cubicBezTo>
                  <a:pt x="3679" y="11471"/>
                  <a:pt x="3608" y="11733"/>
                  <a:pt x="3513" y="11983"/>
                </a:cubicBezTo>
                <a:cubicBezTo>
                  <a:pt x="3429" y="10875"/>
                  <a:pt x="2775" y="9840"/>
                  <a:pt x="1810" y="9304"/>
                </a:cubicBezTo>
                <a:cubicBezTo>
                  <a:pt x="1617" y="9202"/>
                  <a:pt x="1415" y="9118"/>
                  <a:pt x="1211" y="9118"/>
                </a:cubicBezTo>
                <a:cubicBezTo>
                  <a:pt x="1177" y="9118"/>
                  <a:pt x="1142" y="9120"/>
                  <a:pt x="1108" y="9125"/>
                </a:cubicBezTo>
                <a:cubicBezTo>
                  <a:pt x="774" y="9173"/>
                  <a:pt x="512" y="9470"/>
                  <a:pt x="453" y="9780"/>
                </a:cubicBezTo>
                <a:cubicBezTo>
                  <a:pt x="381" y="10101"/>
                  <a:pt x="477" y="10447"/>
                  <a:pt x="655" y="10721"/>
                </a:cubicBezTo>
                <a:cubicBezTo>
                  <a:pt x="834" y="10994"/>
                  <a:pt x="1108" y="11209"/>
                  <a:pt x="1370" y="11399"/>
                </a:cubicBezTo>
                <a:cubicBezTo>
                  <a:pt x="1846" y="11745"/>
                  <a:pt x="2370" y="12006"/>
                  <a:pt x="3394" y="12340"/>
                </a:cubicBezTo>
                <a:cubicBezTo>
                  <a:pt x="3144" y="13126"/>
                  <a:pt x="2917" y="13935"/>
                  <a:pt x="2715" y="14733"/>
                </a:cubicBezTo>
                <a:cubicBezTo>
                  <a:pt x="2644" y="13995"/>
                  <a:pt x="2263" y="13257"/>
                  <a:pt x="1703" y="12768"/>
                </a:cubicBezTo>
                <a:cubicBezTo>
                  <a:pt x="1512" y="12602"/>
                  <a:pt x="1298" y="12459"/>
                  <a:pt x="1060" y="12399"/>
                </a:cubicBezTo>
                <a:cubicBezTo>
                  <a:pt x="982" y="12380"/>
                  <a:pt x="899" y="12369"/>
                  <a:pt x="816" y="12369"/>
                </a:cubicBezTo>
                <a:cubicBezTo>
                  <a:pt x="645" y="12369"/>
                  <a:pt x="474" y="12414"/>
                  <a:pt x="346" y="12518"/>
                </a:cubicBezTo>
                <a:cubicBezTo>
                  <a:pt x="84" y="12721"/>
                  <a:pt x="0" y="13102"/>
                  <a:pt x="84" y="13423"/>
                </a:cubicBezTo>
                <a:cubicBezTo>
                  <a:pt x="155" y="13757"/>
                  <a:pt x="346" y="14019"/>
                  <a:pt x="572" y="14269"/>
                </a:cubicBezTo>
                <a:cubicBezTo>
                  <a:pt x="1003" y="14776"/>
                  <a:pt x="1503" y="15224"/>
                  <a:pt x="2337" y="15224"/>
                </a:cubicBezTo>
                <a:cubicBezTo>
                  <a:pt x="2424" y="15224"/>
                  <a:pt x="2514" y="15219"/>
                  <a:pt x="2608" y="15209"/>
                </a:cubicBezTo>
                <a:lnTo>
                  <a:pt x="2608" y="15209"/>
                </a:lnTo>
                <a:cubicBezTo>
                  <a:pt x="2203" y="16852"/>
                  <a:pt x="1882" y="18495"/>
                  <a:pt x="1608" y="20150"/>
                </a:cubicBezTo>
                <a:cubicBezTo>
                  <a:pt x="1334" y="21877"/>
                  <a:pt x="1120" y="23615"/>
                  <a:pt x="941" y="25341"/>
                </a:cubicBezTo>
                <a:cubicBezTo>
                  <a:pt x="934" y="25408"/>
                  <a:pt x="991" y="25448"/>
                  <a:pt x="1044" y="25448"/>
                </a:cubicBezTo>
                <a:cubicBezTo>
                  <a:pt x="1086" y="25448"/>
                  <a:pt x="1126" y="25423"/>
                  <a:pt x="1131" y="25365"/>
                </a:cubicBezTo>
                <a:cubicBezTo>
                  <a:pt x="1453" y="22305"/>
                  <a:pt x="1882" y="19257"/>
                  <a:pt x="2548" y="16269"/>
                </a:cubicBezTo>
                <a:cubicBezTo>
                  <a:pt x="2715" y="15507"/>
                  <a:pt x="2905" y="14769"/>
                  <a:pt x="3120" y="14019"/>
                </a:cubicBezTo>
                <a:cubicBezTo>
                  <a:pt x="3168" y="14020"/>
                  <a:pt x="3216" y="14021"/>
                  <a:pt x="3264" y="14021"/>
                </a:cubicBezTo>
                <a:cubicBezTo>
                  <a:pt x="4641" y="14021"/>
                  <a:pt x="5960" y="13364"/>
                  <a:pt x="6846" y="12340"/>
                </a:cubicBezTo>
                <a:cubicBezTo>
                  <a:pt x="7025" y="12149"/>
                  <a:pt x="7192" y="11876"/>
                  <a:pt x="7108" y="11625"/>
                </a:cubicBezTo>
                <a:cubicBezTo>
                  <a:pt x="7049" y="11459"/>
                  <a:pt x="6870" y="11352"/>
                  <a:pt x="6692" y="11328"/>
                </a:cubicBezTo>
                <a:cubicBezTo>
                  <a:pt x="6648" y="11319"/>
                  <a:pt x="6604" y="11315"/>
                  <a:pt x="6561" y="11315"/>
                </a:cubicBezTo>
                <a:cubicBezTo>
                  <a:pt x="6426" y="11315"/>
                  <a:pt x="6291" y="11351"/>
                  <a:pt x="6156" y="11387"/>
                </a:cubicBezTo>
                <a:cubicBezTo>
                  <a:pt x="4846" y="11745"/>
                  <a:pt x="3715" y="12697"/>
                  <a:pt x="3132" y="13935"/>
                </a:cubicBezTo>
                <a:cubicBezTo>
                  <a:pt x="3382" y="12995"/>
                  <a:pt x="3667" y="12066"/>
                  <a:pt x="3989" y="11161"/>
                </a:cubicBezTo>
                <a:cubicBezTo>
                  <a:pt x="4153" y="11173"/>
                  <a:pt x="4316" y="11179"/>
                  <a:pt x="4478" y="11179"/>
                </a:cubicBezTo>
                <a:cubicBezTo>
                  <a:pt x="5642" y="11179"/>
                  <a:pt x="6739" y="10880"/>
                  <a:pt x="7680" y="10316"/>
                </a:cubicBezTo>
                <a:cubicBezTo>
                  <a:pt x="7835" y="10221"/>
                  <a:pt x="7978" y="10125"/>
                  <a:pt x="8073" y="9971"/>
                </a:cubicBezTo>
                <a:cubicBezTo>
                  <a:pt x="8156" y="9828"/>
                  <a:pt x="8192" y="9613"/>
                  <a:pt x="8073" y="9482"/>
                </a:cubicBezTo>
                <a:cubicBezTo>
                  <a:pt x="7966" y="9351"/>
                  <a:pt x="7775" y="9316"/>
                  <a:pt x="7597" y="9316"/>
                </a:cubicBezTo>
                <a:cubicBezTo>
                  <a:pt x="7545" y="9314"/>
                  <a:pt x="7494" y="9313"/>
                  <a:pt x="7443" y="9313"/>
                </a:cubicBezTo>
                <a:cubicBezTo>
                  <a:pt x="6196" y="9313"/>
                  <a:pt x="4955" y="9865"/>
                  <a:pt x="4132" y="10780"/>
                </a:cubicBezTo>
                <a:cubicBezTo>
                  <a:pt x="4382" y="10066"/>
                  <a:pt x="4668" y="9363"/>
                  <a:pt x="4941" y="8673"/>
                </a:cubicBezTo>
                <a:cubicBezTo>
                  <a:pt x="5419" y="8820"/>
                  <a:pt x="5901" y="8887"/>
                  <a:pt x="6380" y="8887"/>
                </a:cubicBezTo>
                <a:cubicBezTo>
                  <a:pt x="7213" y="8887"/>
                  <a:pt x="8035" y="8684"/>
                  <a:pt x="8799" y="8351"/>
                </a:cubicBezTo>
                <a:cubicBezTo>
                  <a:pt x="8990" y="8280"/>
                  <a:pt x="9192" y="8173"/>
                  <a:pt x="9323" y="8018"/>
                </a:cubicBezTo>
                <a:cubicBezTo>
                  <a:pt x="9454" y="7863"/>
                  <a:pt x="9525" y="7637"/>
                  <a:pt x="9442" y="7446"/>
                </a:cubicBezTo>
                <a:cubicBezTo>
                  <a:pt x="9323" y="7208"/>
                  <a:pt x="9013" y="7125"/>
                  <a:pt x="8740" y="7113"/>
                </a:cubicBezTo>
                <a:cubicBezTo>
                  <a:pt x="8665" y="7110"/>
                  <a:pt x="8591" y="7108"/>
                  <a:pt x="8517" y="7108"/>
                </a:cubicBezTo>
                <a:cubicBezTo>
                  <a:pt x="7234" y="7108"/>
                  <a:pt x="5959" y="7592"/>
                  <a:pt x="5025" y="8470"/>
                </a:cubicBezTo>
                <a:lnTo>
                  <a:pt x="5418" y="7577"/>
                </a:lnTo>
                <a:cubicBezTo>
                  <a:pt x="5584" y="7232"/>
                  <a:pt x="5751" y="6911"/>
                  <a:pt x="5918" y="6565"/>
                </a:cubicBezTo>
                <a:cubicBezTo>
                  <a:pt x="7418" y="6553"/>
                  <a:pt x="8656" y="6565"/>
                  <a:pt x="9811" y="6161"/>
                </a:cubicBezTo>
                <a:cubicBezTo>
                  <a:pt x="10097" y="6053"/>
                  <a:pt x="10418" y="5863"/>
                  <a:pt x="10395" y="5565"/>
                </a:cubicBezTo>
                <a:cubicBezTo>
                  <a:pt x="10359" y="5268"/>
                  <a:pt x="10002" y="5125"/>
                  <a:pt x="9704" y="5077"/>
                </a:cubicBezTo>
                <a:cubicBezTo>
                  <a:pt x="9532" y="5055"/>
                  <a:pt x="9359" y="5044"/>
                  <a:pt x="9186" y="5044"/>
                </a:cubicBezTo>
                <a:cubicBezTo>
                  <a:pt x="7956" y="5044"/>
                  <a:pt x="6723" y="5590"/>
                  <a:pt x="5930" y="6530"/>
                </a:cubicBezTo>
                <a:cubicBezTo>
                  <a:pt x="6287" y="5839"/>
                  <a:pt x="6668" y="5137"/>
                  <a:pt x="7085" y="4470"/>
                </a:cubicBezTo>
                <a:cubicBezTo>
                  <a:pt x="7575" y="4657"/>
                  <a:pt x="8071" y="4732"/>
                  <a:pt x="8566" y="4732"/>
                </a:cubicBezTo>
                <a:cubicBezTo>
                  <a:pt x="9080" y="4732"/>
                  <a:pt x="9593" y="4651"/>
                  <a:pt x="10097" y="4529"/>
                </a:cubicBezTo>
                <a:cubicBezTo>
                  <a:pt x="10287" y="4482"/>
                  <a:pt x="10502" y="4422"/>
                  <a:pt x="10656" y="4303"/>
                </a:cubicBezTo>
                <a:cubicBezTo>
                  <a:pt x="10823" y="4184"/>
                  <a:pt x="10954" y="3994"/>
                  <a:pt x="10954" y="3791"/>
                </a:cubicBezTo>
                <a:cubicBezTo>
                  <a:pt x="10978" y="3577"/>
                  <a:pt x="10811" y="3374"/>
                  <a:pt x="10621" y="3291"/>
                </a:cubicBezTo>
                <a:cubicBezTo>
                  <a:pt x="10450" y="3211"/>
                  <a:pt x="10270" y="3181"/>
                  <a:pt x="10082" y="3181"/>
                </a:cubicBezTo>
                <a:cubicBezTo>
                  <a:pt x="10047" y="3181"/>
                  <a:pt x="10013" y="3182"/>
                  <a:pt x="9978" y="3184"/>
                </a:cubicBezTo>
                <a:cubicBezTo>
                  <a:pt x="8966" y="3196"/>
                  <a:pt x="7966" y="3601"/>
                  <a:pt x="7227" y="4303"/>
                </a:cubicBezTo>
                <a:cubicBezTo>
                  <a:pt x="7406" y="4005"/>
                  <a:pt x="7597" y="3720"/>
                  <a:pt x="7787" y="3422"/>
                </a:cubicBezTo>
                <a:cubicBezTo>
                  <a:pt x="9013" y="2696"/>
                  <a:pt x="10109" y="1993"/>
                  <a:pt x="10930" y="1029"/>
                </a:cubicBezTo>
                <a:cubicBezTo>
                  <a:pt x="11133" y="791"/>
                  <a:pt x="11311" y="434"/>
                  <a:pt x="11133" y="184"/>
                </a:cubicBezTo>
                <a:cubicBezTo>
                  <a:pt x="11042" y="51"/>
                  <a:pt x="10889" y="0"/>
                  <a:pt x="107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 name="Google Shape;935;p40"/>
          <p:cNvGrpSpPr/>
          <p:nvPr/>
        </p:nvGrpSpPr>
        <p:grpSpPr>
          <a:xfrm>
            <a:off x="7162837" y="3313559"/>
            <a:ext cx="345109" cy="711348"/>
            <a:chOff x="7058293" y="3115191"/>
            <a:chExt cx="398463" cy="821323"/>
          </a:xfrm>
        </p:grpSpPr>
        <p:sp>
          <p:nvSpPr>
            <p:cNvPr id="936" name="Google Shape;936;p40"/>
            <p:cNvSpPr/>
            <p:nvPr/>
          </p:nvSpPr>
          <p:spPr>
            <a:xfrm flipH="1">
              <a:off x="7186151" y="3160820"/>
              <a:ext cx="82366" cy="246351"/>
            </a:xfrm>
            <a:custGeom>
              <a:rect b="b" l="l" r="r" t="t"/>
              <a:pathLst>
                <a:path extrusionOk="0" h="5345" w="1787">
                  <a:moveTo>
                    <a:pt x="881" y="0"/>
                  </a:moveTo>
                  <a:cubicBezTo>
                    <a:pt x="849" y="0"/>
                    <a:pt x="818" y="3"/>
                    <a:pt x="786" y="10"/>
                  </a:cubicBezTo>
                  <a:cubicBezTo>
                    <a:pt x="488" y="93"/>
                    <a:pt x="357" y="451"/>
                    <a:pt x="298" y="760"/>
                  </a:cubicBezTo>
                  <a:cubicBezTo>
                    <a:pt x="0" y="2260"/>
                    <a:pt x="24" y="3844"/>
                    <a:pt x="381" y="5344"/>
                  </a:cubicBezTo>
                  <a:cubicBezTo>
                    <a:pt x="1429" y="4261"/>
                    <a:pt x="1786" y="2558"/>
                    <a:pt x="1584" y="939"/>
                  </a:cubicBezTo>
                  <a:cubicBezTo>
                    <a:pt x="1560" y="713"/>
                    <a:pt x="1512" y="474"/>
                    <a:pt x="1381" y="284"/>
                  </a:cubicBezTo>
                  <a:cubicBezTo>
                    <a:pt x="1269" y="120"/>
                    <a:pt x="1077" y="0"/>
                    <a:pt x="8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0"/>
            <p:cNvSpPr/>
            <p:nvPr/>
          </p:nvSpPr>
          <p:spPr>
            <a:xfrm flipH="1">
              <a:off x="7058293" y="3115191"/>
              <a:ext cx="398463" cy="821323"/>
            </a:xfrm>
            <a:custGeom>
              <a:rect b="b" l="l" r="r" t="t"/>
              <a:pathLst>
                <a:path extrusionOk="0" h="17820" w="8645">
                  <a:moveTo>
                    <a:pt x="1525" y="1"/>
                  </a:moveTo>
                  <a:cubicBezTo>
                    <a:pt x="1393" y="1"/>
                    <a:pt x="1263" y="33"/>
                    <a:pt x="1143" y="107"/>
                  </a:cubicBezTo>
                  <a:cubicBezTo>
                    <a:pt x="715" y="393"/>
                    <a:pt x="774" y="1048"/>
                    <a:pt x="965" y="1536"/>
                  </a:cubicBezTo>
                  <a:cubicBezTo>
                    <a:pt x="1370" y="2607"/>
                    <a:pt x="2084" y="3548"/>
                    <a:pt x="3322" y="4191"/>
                  </a:cubicBezTo>
                  <a:cubicBezTo>
                    <a:pt x="3584" y="4870"/>
                    <a:pt x="3846" y="5572"/>
                    <a:pt x="4084" y="6275"/>
                  </a:cubicBezTo>
                  <a:cubicBezTo>
                    <a:pt x="3441" y="5441"/>
                    <a:pt x="2560" y="4786"/>
                    <a:pt x="1584" y="4441"/>
                  </a:cubicBezTo>
                  <a:cubicBezTo>
                    <a:pt x="1399" y="4379"/>
                    <a:pt x="1195" y="4333"/>
                    <a:pt x="1001" y="4333"/>
                  </a:cubicBezTo>
                  <a:cubicBezTo>
                    <a:pt x="784" y="4333"/>
                    <a:pt x="580" y="4391"/>
                    <a:pt x="429" y="4548"/>
                  </a:cubicBezTo>
                  <a:cubicBezTo>
                    <a:pt x="227" y="4774"/>
                    <a:pt x="227" y="5132"/>
                    <a:pt x="358" y="5394"/>
                  </a:cubicBezTo>
                  <a:cubicBezTo>
                    <a:pt x="488" y="5667"/>
                    <a:pt x="727" y="5858"/>
                    <a:pt x="989" y="6036"/>
                  </a:cubicBezTo>
                  <a:cubicBezTo>
                    <a:pt x="1846" y="6644"/>
                    <a:pt x="2894" y="7013"/>
                    <a:pt x="4322" y="7049"/>
                  </a:cubicBezTo>
                  <a:cubicBezTo>
                    <a:pt x="4560" y="7822"/>
                    <a:pt x="4775" y="8596"/>
                    <a:pt x="4989" y="9370"/>
                  </a:cubicBezTo>
                  <a:cubicBezTo>
                    <a:pt x="4179" y="8251"/>
                    <a:pt x="2905" y="7477"/>
                    <a:pt x="1548" y="7299"/>
                  </a:cubicBezTo>
                  <a:cubicBezTo>
                    <a:pt x="1422" y="7281"/>
                    <a:pt x="1297" y="7270"/>
                    <a:pt x="1174" y="7270"/>
                  </a:cubicBezTo>
                  <a:cubicBezTo>
                    <a:pt x="960" y="7270"/>
                    <a:pt x="752" y="7303"/>
                    <a:pt x="548" y="7394"/>
                  </a:cubicBezTo>
                  <a:cubicBezTo>
                    <a:pt x="238" y="7537"/>
                    <a:pt x="0" y="7870"/>
                    <a:pt x="60" y="8192"/>
                  </a:cubicBezTo>
                  <a:cubicBezTo>
                    <a:pt x="119" y="8608"/>
                    <a:pt x="584" y="8834"/>
                    <a:pt x="989" y="8989"/>
                  </a:cubicBezTo>
                  <a:cubicBezTo>
                    <a:pt x="2203" y="9418"/>
                    <a:pt x="3489" y="9668"/>
                    <a:pt x="5120" y="9799"/>
                  </a:cubicBezTo>
                  <a:cubicBezTo>
                    <a:pt x="5394" y="10847"/>
                    <a:pt x="5608" y="11906"/>
                    <a:pt x="5822" y="12954"/>
                  </a:cubicBezTo>
                  <a:cubicBezTo>
                    <a:pt x="5477" y="12454"/>
                    <a:pt x="5108" y="11966"/>
                    <a:pt x="4644" y="11549"/>
                  </a:cubicBezTo>
                  <a:cubicBezTo>
                    <a:pt x="4037" y="10989"/>
                    <a:pt x="3275" y="10597"/>
                    <a:pt x="2453" y="10549"/>
                  </a:cubicBezTo>
                  <a:cubicBezTo>
                    <a:pt x="2403" y="10544"/>
                    <a:pt x="2353" y="10542"/>
                    <a:pt x="2303" y="10542"/>
                  </a:cubicBezTo>
                  <a:cubicBezTo>
                    <a:pt x="2089" y="10542"/>
                    <a:pt x="1872" y="10586"/>
                    <a:pt x="1679" y="10692"/>
                  </a:cubicBezTo>
                  <a:cubicBezTo>
                    <a:pt x="1441" y="10811"/>
                    <a:pt x="1262" y="11049"/>
                    <a:pt x="1250" y="11323"/>
                  </a:cubicBezTo>
                  <a:cubicBezTo>
                    <a:pt x="1239" y="11787"/>
                    <a:pt x="1703" y="12109"/>
                    <a:pt x="2096" y="12299"/>
                  </a:cubicBezTo>
                  <a:cubicBezTo>
                    <a:pt x="3310" y="12918"/>
                    <a:pt x="4584" y="13371"/>
                    <a:pt x="5894" y="13454"/>
                  </a:cubicBezTo>
                  <a:cubicBezTo>
                    <a:pt x="5953" y="13787"/>
                    <a:pt x="6013" y="14133"/>
                    <a:pt x="6061" y="14466"/>
                  </a:cubicBezTo>
                  <a:cubicBezTo>
                    <a:pt x="6227" y="15538"/>
                    <a:pt x="6346" y="16609"/>
                    <a:pt x="6430" y="17681"/>
                  </a:cubicBezTo>
                  <a:cubicBezTo>
                    <a:pt x="6436" y="17772"/>
                    <a:pt x="6516" y="17819"/>
                    <a:pt x="6591" y="17819"/>
                  </a:cubicBezTo>
                  <a:cubicBezTo>
                    <a:pt x="6664" y="17819"/>
                    <a:pt x="6733" y="17774"/>
                    <a:pt x="6727" y="17681"/>
                  </a:cubicBezTo>
                  <a:cubicBezTo>
                    <a:pt x="6561" y="15835"/>
                    <a:pt x="6311" y="13990"/>
                    <a:pt x="5942" y="12156"/>
                  </a:cubicBezTo>
                  <a:cubicBezTo>
                    <a:pt x="7156" y="11513"/>
                    <a:pt x="7989" y="10382"/>
                    <a:pt x="8466" y="9108"/>
                  </a:cubicBezTo>
                  <a:cubicBezTo>
                    <a:pt x="8573" y="8823"/>
                    <a:pt x="8644" y="8465"/>
                    <a:pt x="8454" y="8239"/>
                  </a:cubicBezTo>
                  <a:cubicBezTo>
                    <a:pt x="8360" y="8137"/>
                    <a:pt x="8204" y="8083"/>
                    <a:pt x="8041" y="8083"/>
                  </a:cubicBezTo>
                  <a:cubicBezTo>
                    <a:pt x="7976" y="8083"/>
                    <a:pt x="7910" y="8091"/>
                    <a:pt x="7847" y="8108"/>
                  </a:cubicBezTo>
                  <a:cubicBezTo>
                    <a:pt x="7620" y="8168"/>
                    <a:pt x="7442" y="8311"/>
                    <a:pt x="7275" y="8465"/>
                  </a:cubicBezTo>
                  <a:cubicBezTo>
                    <a:pt x="6418" y="9251"/>
                    <a:pt x="5894" y="10382"/>
                    <a:pt x="5822" y="11549"/>
                  </a:cubicBezTo>
                  <a:cubicBezTo>
                    <a:pt x="5632" y="10632"/>
                    <a:pt x="5406" y="9739"/>
                    <a:pt x="5168" y="8846"/>
                  </a:cubicBezTo>
                  <a:cubicBezTo>
                    <a:pt x="6644" y="8346"/>
                    <a:pt x="7454" y="6894"/>
                    <a:pt x="7716" y="5334"/>
                  </a:cubicBezTo>
                  <a:cubicBezTo>
                    <a:pt x="7775" y="4953"/>
                    <a:pt x="7739" y="4441"/>
                    <a:pt x="7370" y="4274"/>
                  </a:cubicBezTo>
                  <a:cubicBezTo>
                    <a:pt x="7304" y="4248"/>
                    <a:pt x="7235" y="4236"/>
                    <a:pt x="7165" y="4236"/>
                  </a:cubicBezTo>
                  <a:cubicBezTo>
                    <a:pt x="6984" y="4236"/>
                    <a:pt x="6798" y="4314"/>
                    <a:pt x="6644" y="4417"/>
                  </a:cubicBezTo>
                  <a:cubicBezTo>
                    <a:pt x="5942" y="4846"/>
                    <a:pt x="5489" y="5620"/>
                    <a:pt x="5287" y="6406"/>
                  </a:cubicBezTo>
                  <a:cubicBezTo>
                    <a:pt x="5108" y="7120"/>
                    <a:pt x="5096" y="7846"/>
                    <a:pt x="5096" y="8596"/>
                  </a:cubicBezTo>
                  <a:cubicBezTo>
                    <a:pt x="4894" y="7894"/>
                    <a:pt x="4691" y="7215"/>
                    <a:pt x="4465" y="6525"/>
                  </a:cubicBezTo>
                  <a:cubicBezTo>
                    <a:pt x="4203" y="5703"/>
                    <a:pt x="3906" y="4893"/>
                    <a:pt x="3584" y="4084"/>
                  </a:cubicBezTo>
                  <a:cubicBezTo>
                    <a:pt x="3822" y="2810"/>
                    <a:pt x="3429" y="1417"/>
                    <a:pt x="2513" y="500"/>
                  </a:cubicBezTo>
                  <a:cubicBezTo>
                    <a:pt x="2252" y="231"/>
                    <a:pt x="1879" y="1"/>
                    <a:pt x="15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 name="Google Shape;938;p40"/>
          <p:cNvGrpSpPr/>
          <p:nvPr/>
        </p:nvGrpSpPr>
        <p:grpSpPr>
          <a:xfrm flipH="1">
            <a:off x="6601919" y="3748747"/>
            <a:ext cx="1380345" cy="845886"/>
            <a:chOff x="7020722" y="3595000"/>
            <a:chExt cx="2002699" cy="1227270"/>
          </a:xfrm>
        </p:grpSpPr>
        <p:sp>
          <p:nvSpPr>
            <p:cNvPr id="939" name="Google Shape;939;p40"/>
            <p:cNvSpPr/>
            <p:nvPr/>
          </p:nvSpPr>
          <p:spPr>
            <a:xfrm>
              <a:off x="7020722" y="3595000"/>
              <a:ext cx="2002699" cy="1227270"/>
            </a:xfrm>
            <a:custGeom>
              <a:rect b="b" l="l" r="r" t="t"/>
              <a:pathLst>
                <a:path extrusionOk="0" h="19132" w="31219">
                  <a:moveTo>
                    <a:pt x="21980" y="0"/>
                  </a:moveTo>
                  <a:cubicBezTo>
                    <a:pt x="18411" y="0"/>
                    <a:pt x="16046" y="5069"/>
                    <a:pt x="12428" y="5069"/>
                  </a:cubicBezTo>
                  <a:cubicBezTo>
                    <a:pt x="12334" y="5069"/>
                    <a:pt x="12240" y="5065"/>
                    <a:pt x="12145" y="5058"/>
                  </a:cubicBezTo>
                  <a:cubicBezTo>
                    <a:pt x="10185" y="4921"/>
                    <a:pt x="8522" y="3205"/>
                    <a:pt x="6574" y="3205"/>
                  </a:cubicBezTo>
                  <a:cubicBezTo>
                    <a:pt x="6498" y="3205"/>
                    <a:pt x="6423" y="3208"/>
                    <a:pt x="6346" y="3213"/>
                  </a:cubicBezTo>
                  <a:cubicBezTo>
                    <a:pt x="5382" y="3296"/>
                    <a:pt x="4549" y="3796"/>
                    <a:pt x="3834" y="4487"/>
                  </a:cubicBezTo>
                  <a:cubicBezTo>
                    <a:pt x="3382" y="4904"/>
                    <a:pt x="3001" y="5392"/>
                    <a:pt x="2667" y="5880"/>
                  </a:cubicBezTo>
                  <a:cubicBezTo>
                    <a:pt x="631" y="8892"/>
                    <a:pt x="0" y="14691"/>
                    <a:pt x="453" y="19132"/>
                  </a:cubicBezTo>
                  <a:lnTo>
                    <a:pt x="30885" y="19132"/>
                  </a:lnTo>
                  <a:cubicBezTo>
                    <a:pt x="31219" y="17310"/>
                    <a:pt x="30980" y="15262"/>
                    <a:pt x="30040" y="13929"/>
                  </a:cubicBezTo>
                  <a:cubicBezTo>
                    <a:pt x="29754" y="13512"/>
                    <a:pt x="29397" y="13155"/>
                    <a:pt x="28968" y="12917"/>
                  </a:cubicBezTo>
                  <a:cubicBezTo>
                    <a:pt x="28063" y="12416"/>
                    <a:pt x="26944" y="12119"/>
                    <a:pt x="26397" y="11238"/>
                  </a:cubicBezTo>
                  <a:cubicBezTo>
                    <a:pt x="25873" y="10392"/>
                    <a:pt x="26063" y="9321"/>
                    <a:pt x="26218" y="8333"/>
                  </a:cubicBezTo>
                  <a:cubicBezTo>
                    <a:pt x="26480" y="6642"/>
                    <a:pt x="26599" y="4868"/>
                    <a:pt x="26039" y="3249"/>
                  </a:cubicBezTo>
                  <a:cubicBezTo>
                    <a:pt x="25480" y="1629"/>
                    <a:pt x="24099" y="201"/>
                    <a:pt x="22384" y="22"/>
                  </a:cubicBezTo>
                  <a:cubicBezTo>
                    <a:pt x="22248" y="7"/>
                    <a:pt x="22113" y="0"/>
                    <a:pt x="21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0"/>
            <p:cNvSpPr/>
            <p:nvPr/>
          </p:nvSpPr>
          <p:spPr>
            <a:xfrm>
              <a:off x="8074835" y="3846971"/>
              <a:ext cx="560414" cy="974978"/>
            </a:xfrm>
            <a:custGeom>
              <a:rect b="b" l="l" r="r" t="t"/>
              <a:pathLst>
                <a:path extrusionOk="0" h="15199" w="8736">
                  <a:moveTo>
                    <a:pt x="7274" y="0"/>
                  </a:moveTo>
                  <a:cubicBezTo>
                    <a:pt x="7252" y="0"/>
                    <a:pt x="7230" y="10"/>
                    <a:pt x="7214" y="35"/>
                  </a:cubicBezTo>
                  <a:cubicBezTo>
                    <a:pt x="5440" y="2309"/>
                    <a:pt x="3916" y="4809"/>
                    <a:pt x="2702" y="7429"/>
                  </a:cubicBezTo>
                  <a:cubicBezTo>
                    <a:pt x="2392" y="6369"/>
                    <a:pt x="2118" y="5298"/>
                    <a:pt x="1880" y="4226"/>
                  </a:cubicBezTo>
                  <a:cubicBezTo>
                    <a:pt x="2583" y="3285"/>
                    <a:pt x="3249" y="2321"/>
                    <a:pt x="3904" y="1357"/>
                  </a:cubicBezTo>
                  <a:cubicBezTo>
                    <a:pt x="3954" y="1274"/>
                    <a:pt x="3883" y="1198"/>
                    <a:pt x="3812" y="1198"/>
                  </a:cubicBezTo>
                  <a:cubicBezTo>
                    <a:pt x="3780" y="1198"/>
                    <a:pt x="3748" y="1213"/>
                    <a:pt x="3726" y="1249"/>
                  </a:cubicBezTo>
                  <a:cubicBezTo>
                    <a:pt x="3118" y="2178"/>
                    <a:pt x="2476" y="3071"/>
                    <a:pt x="1833" y="3964"/>
                  </a:cubicBezTo>
                  <a:cubicBezTo>
                    <a:pt x="1618" y="2893"/>
                    <a:pt x="1416" y="1797"/>
                    <a:pt x="1297" y="702"/>
                  </a:cubicBezTo>
                  <a:cubicBezTo>
                    <a:pt x="1291" y="636"/>
                    <a:pt x="1237" y="604"/>
                    <a:pt x="1187" y="604"/>
                  </a:cubicBezTo>
                  <a:cubicBezTo>
                    <a:pt x="1136" y="604"/>
                    <a:pt x="1088" y="636"/>
                    <a:pt x="1094" y="702"/>
                  </a:cubicBezTo>
                  <a:cubicBezTo>
                    <a:pt x="1237" y="1880"/>
                    <a:pt x="1416" y="3059"/>
                    <a:pt x="1678" y="4202"/>
                  </a:cubicBezTo>
                  <a:cubicBezTo>
                    <a:pt x="1642" y="4250"/>
                    <a:pt x="1654" y="4274"/>
                    <a:pt x="1702" y="4309"/>
                  </a:cubicBezTo>
                  <a:cubicBezTo>
                    <a:pt x="1940" y="5452"/>
                    <a:pt x="2237" y="6583"/>
                    <a:pt x="2595" y="7703"/>
                  </a:cubicBezTo>
                  <a:cubicBezTo>
                    <a:pt x="2035" y="8929"/>
                    <a:pt x="1523" y="10203"/>
                    <a:pt x="1083" y="11489"/>
                  </a:cubicBezTo>
                  <a:cubicBezTo>
                    <a:pt x="678" y="12668"/>
                    <a:pt x="321" y="13858"/>
                    <a:pt x="23" y="15061"/>
                  </a:cubicBezTo>
                  <a:cubicBezTo>
                    <a:pt x="1" y="15141"/>
                    <a:pt x="68" y="15199"/>
                    <a:pt x="132" y="15199"/>
                  </a:cubicBezTo>
                  <a:cubicBezTo>
                    <a:pt x="173" y="15199"/>
                    <a:pt x="211" y="15176"/>
                    <a:pt x="225" y="15120"/>
                  </a:cubicBezTo>
                  <a:cubicBezTo>
                    <a:pt x="392" y="14477"/>
                    <a:pt x="571" y="13834"/>
                    <a:pt x="761" y="13203"/>
                  </a:cubicBezTo>
                  <a:cubicBezTo>
                    <a:pt x="785" y="13203"/>
                    <a:pt x="785" y="13203"/>
                    <a:pt x="797" y="13191"/>
                  </a:cubicBezTo>
                  <a:cubicBezTo>
                    <a:pt x="2011" y="12441"/>
                    <a:pt x="3285" y="11775"/>
                    <a:pt x="4607" y="11227"/>
                  </a:cubicBezTo>
                  <a:cubicBezTo>
                    <a:pt x="5940" y="10655"/>
                    <a:pt x="7309" y="10215"/>
                    <a:pt x="8703" y="9834"/>
                  </a:cubicBezTo>
                  <a:cubicBezTo>
                    <a:pt x="8736" y="9800"/>
                    <a:pt x="8707" y="9641"/>
                    <a:pt x="8605" y="9641"/>
                  </a:cubicBezTo>
                  <a:cubicBezTo>
                    <a:pt x="8598" y="9641"/>
                    <a:pt x="8591" y="9642"/>
                    <a:pt x="8583" y="9643"/>
                  </a:cubicBezTo>
                  <a:cubicBezTo>
                    <a:pt x="7405" y="9929"/>
                    <a:pt x="6262" y="10298"/>
                    <a:pt x="5119" y="10751"/>
                  </a:cubicBezTo>
                  <a:cubicBezTo>
                    <a:pt x="5309" y="9786"/>
                    <a:pt x="5583" y="8834"/>
                    <a:pt x="5964" y="7917"/>
                  </a:cubicBezTo>
                  <a:cubicBezTo>
                    <a:pt x="5986" y="7843"/>
                    <a:pt x="5922" y="7793"/>
                    <a:pt x="5858" y="7793"/>
                  </a:cubicBezTo>
                  <a:cubicBezTo>
                    <a:pt x="5819" y="7793"/>
                    <a:pt x="5780" y="7812"/>
                    <a:pt x="5762" y="7857"/>
                  </a:cubicBezTo>
                  <a:cubicBezTo>
                    <a:pt x="5381" y="8810"/>
                    <a:pt x="5095" y="9810"/>
                    <a:pt x="4904" y="10834"/>
                  </a:cubicBezTo>
                  <a:cubicBezTo>
                    <a:pt x="3476" y="11417"/>
                    <a:pt x="2106" y="12120"/>
                    <a:pt x="797" y="12906"/>
                  </a:cubicBezTo>
                  <a:cubicBezTo>
                    <a:pt x="1856" y="9489"/>
                    <a:pt x="3369" y="6191"/>
                    <a:pt x="5274" y="3154"/>
                  </a:cubicBezTo>
                  <a:cubicBezTo>
                    <a:pt x="5928" y="2131"/>
                    <a:pt x="6631" y="1130"/>
                    <a:pt x="7357" y="154"/>
                  </a:cubicBezTo>
                  <a:cubicBezTo>
                    <a:pt x="7410" y="84"/>
                    <a:pt x="7339" y="0"/>
                    <a:pt x="7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0"/>
            <p:cNvSpPr/>
            <p:nvPr/>
          </p:nvSpPr>
          <p:spPr>
            <a:xfrm>
              <a:off x="7233251" y="4046791"/>
              <a:ext cx="502230" cy="774068"/>
            </a:xfrm>
            <a:custGeom>
              <a:rect b="b" l="l" r="r" t="t"/>
              <a:pathLst>
                <a:path extrusionOk="0" h="12067" w="7829">
                  <a:moveTo>
                    <a:pt x="2949" y="1"/>
                  </a:moveTo>
                  <a:cubicBezTo>
                    <a:pt x="2897" y="1"/>
                    <a:pt x="2849" y="34"/>
                    <a:pt x="2855" y="99"/>
                  </a:cubicBezTo>
                  <a:cubicBezTo>
                    <a:pt x="3141" y="2397"/>
                    <a:pt x="3486" y="4671"/>
                    <a:pt x="3915" y="6933"/>
                  </a:cubicBezTo>
                  <a:cubicBezTo>
                    <a:pt x="3248" y="6445"/>
                    <a:pt x="2593" y="5909"/>
                    <a:pt x="1962" y="5338"/>
                  </a:cubicBezTo>
                  <a:cubicBezTo>
                    <a:pt x="1652" y="5064"/>
                    <a:pt x="1343" y="4766"/>
                    <a:pt x="1021" y="4445"/>
                  </a:cubicBezTo>
                  <a:cubicBezTo>
                    <a:pt x="747" y="4147"/>
                    <a:pt x="402" y="3873"/>
                    <a:pt x="224" y="3492"/>
                  </a:cubicBezTo>
                  <a:cubicBezTo>
                    <a:pt x="208" y="3462"/>
                    <a:pt x="178" y="3448"/>
                    <a:pt x="146" y="3448"/>
                  </a:cubicBezTo>
                  <a:cubicBezTo>
                    <a:pt x="78" y="3448"/>
                    <a:pt x="1" y="3507"/>
                    <a:pt x="33" y="3588"/>
                  </a:cubicBezTo>
                  <a:cubicBezTo>
                    <a:pt x="164" y="3957"/>
                    <a:pt x="509" y="4242"/>
                    <a:pt x="771" y="4528"/>
                  </a:cubicBezTo>
                  <a:cubicBezTo>
                    <a:pt x="1105" y="4850"/>
                    <a:pt x="1426" y="5183"/>
                    <a:pt x="1783" y="5493"/>
                  </a:cubicBezTo>
                  <a:cubicBezTo>
                    <a:pt x="2474" y="6100"/>
                    <a:pt x="3164" y="6683"/>
                    <a:pt x="3915" y="7231"/>
                  </a:cubicBezTo>
                  <a:cubicBezTo>
                    <a:pt x="3938" y="7243"/>
                    <a:pt x="3962" y="7243"/>
                    <a:pt x="3974" y="7243"/>
                  </a:cubicBezTo>
                  <a:cubicBezTo>
                    <a:pt x="4105" y="7921"/>
                    <a:pt x="4236" y="8588"/>
                    <a:pt x="4379" y="9243"/>
                  </a:cubicBezTo>
                  <a:cubicBezTo>
                    <a:pt x="4343" y="9291"/>
                    <a:pt x="4379" y="9326"/>
                    <a:pt x="4403" y="9362"/>
                  </a:cubicBezTo>
                  <a:lnTo>
                    <a:pt x="4403" y="9374"/>
                  </a:lnTo>
                  <a:cubicBezTo>
                    <a:pt x="4593" y="10255"/>
                    <a:pt x="4760" y="11136"/>
                    <a:pt x="4998" y="11993"/>
                  </a:cubicBezTo>
                  <a:cubicBezTo>
                    <a:pt x="5012" y="12045"/>
                    <a:pt x="5052" y="12067"/>
                    <a:pt x="5093" y="12067"/>
                  </a:cubicBezTo>
                  <a:cubicBezTo>
                    <a:pt x="5158" y="12067"/>
                    <a:pt x="5227" y="12013"/>
                    <a:pt x="5212" y="11934"/>
                  </a:cubicBezTo>
                  <a:cubicBezTo>
                    <a:pt x="5046" y="11172"/>
                    <a:pt x="4855" y="10422"/>
                    <a:pt x="4688" y="9648"/>
                  </a:cubicBezTo>
                  <a:cubicBezTo>
                    <a:pt x="4653" y="9505"/>
                    <a:pt x="4629" y="9374"/>
                    <a:pt x="4593" y="9231"/>
                  </a:cubicBezTo>
                  <a:cubicBezTo>
                    <a:pt x="5665" y="7040"/>
                    <a:pt x="6724" y="4850"/>
                    <a:pt x="7796" y="2683"/>
                  </a:cubicBezTo>
                  <a:cubicBezTo>
                    <a:pt x="7829" y="2609"/>
                    <a:pt x="7754" y="2535"/>
                    <a:pt x="7685" y="2535"/>
                  </a:cubicBezTo>
                  <a:cubicBezTo>
                    <a:pt x="7654" y="2535"/>
                    <a:pt x="7624" y="2550"/>
                    <a:pt x="7605" y="2587"/>
                  </a:cubicBezTo>
                  <a:lnTo>
                    <a:pt x="4522" y="8933"/>
                  </a:lnTo>
                  <a:cubicBezTo>
                    <a:pt x="4415" y="8410"/>
                    <a:pt x="4296" y="7886"/>
                    <a:pt x="4212" y="7350"/>
                  </a:cubicBezTo>
                  <a:cubicBezTo>
                    <a:pt x="3915" y="5838"/>
                    <a:pt x="3653" y="4302"/>
                    <a:pt x="3426" y="2766"/>
                  </a:cubicBezTo>
                  <a:cubicBezTo>
                    <a:pt x="3283" y="1873"/>
                    <a:pt x="3164" y="980"/>
                    <a:pt x="3069" y="99"/>
                  </a:cubicBezTo>
                  <a:cubicBezTo>
                    <a:pt x="3057" y="34"/>
                    <a:pt x="3001" y="1"/>
                    <a:pt x="294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 name="Google Shape;942;p40"/>
          <p:cNvGrpSpPr/>
          <p:nvPr/>
        </p:nvGrpSpPr>
        <p:grpSpPr>
          <a:xfrm>
            <a:off x="6726502" y="1021137"/>
            <a:ext cx="1146967" cy="1212699"/>
            <a:chOff x="6479425" y="427899"/>
            <a:chExt cx="1324290" cy="1400183"/>
          </a:xfrm>
        </p:grpSpPr>
        <p:sp>
          <p:nvSpPr>
            <p:cNvPr id="943" name="Google Shape;943;p40"/>
            <p:cNvSpPr/>
            <p:nvPr/>
          </p:nvSpPr>
          <p:spPr>
            <a:xfrm>
              <a:off x="6479425" y="427899"/>
              <a:ext cx="1324290" cy="1400183"/>
            </a:xfrm>
            <a:custGeom>
              <a:rect b="b" l="l" r="r" t="t"/>
              <a:pathLst>
                <a:path extrusionOk="0" h="27350" w="16550">
                  <a:moveTo>
                    <a:pt x="0" y="1"/>
                  </a:moveTo>
                  <a:lnTo>
                    <a:pt x="0" y="27350"/>
                  </a:lnTo>
                  <a:lnTo>
                    <a:pt x="16550" y="27350"/>
                  </a:lnTo>
                  <a:lnTo>
                    <a:pt x="16550" y="1"/>
                  </a:lnTo>
                  <a:close/>
                </a:path>
              </a:pathLst>
            </a:cu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 name="Google Shape;944;p40"/>
            <p:cNvGrpSpPr/>
            <p:nvPr/>
          </p:nvGrpSpPr>
          <p:grpSpPr>
            <a:xfrm>
              <a:off x="6695081" y="632962"/>
              <a:ext cx="893845" cy="390751"/>
              <a:chOff x="6695081" y="632962"/>
              <a:chExt cx="893845" cy="390751"/>
            </a:xfrm>
          </p:grpSpPr>
          <p:sp>
            <p:nvSpPr>
              <p:cNvPr id="945" name="Google Shape;945;p40"/>
              <p:cNvSpPr/>
              <p:nvPr/>
            </p:nvSpPr>
            <p:spPr>
              <a:xfrm>
                <a:off x="6695081" y="632962"/>
                <a:ext cx="893845" cy="390751"/>
              </a:xfrm>
              <a:custGeom>
                <a:rect b="b" l="l" r="r" t="t"/>
                <a:pathLst>
                  <a:path extrusionOk="0" h="5419" w="12396">
                    <a:moveTo>
                      <a:pt x="7859" y="513"/>
                    </a:moveTo>
                    <a:cubicBezTo>
                      <a:pt x="8002" y="525"/>
                      <a:pt x="8156" y="572"/>
                      <a:pt x="8299" y="644"/>
                    </a:cubicBezTo>
                    <a:cubicBezTo>
                      <a:pt x="8276" y="668"/>
                      <a:pt x="8240" y="715"/>
                      <a:pt x="8228" y="751"/>
                    </a:cubicBezTo>
                    <a:cubicBezTo>
                      <a:pt x="8109" y="953"/>
                      <a:pt x="8180" y="1120"/>
                      <a:pt x="8395" y="1120"/>
                    </a:cubicBezTo>
                    <a:cubicBezTo>
                      <a:pt x="8490" y="1120"/>
                      <a:pt x="8597" y="1072"/>
                      <a:pt x="8704" y="1013"/>
                    </a:cubicBezTo>
                    <a:cubicBezTo>
                      <a:pt x="8764" y="1120"/>
                      <a:pt x="8823" y="1251"/>
                      <a:pt x="8871" y="1418"/>
                    </a:cubicBezTo>
                    <a:cubicBezTo>
                      <a:pt x="8764" y="1489"/>
                      <a:pt x="8657" y="1584"/>
                      <a:pt x="8597" y="1680"/>
                    </a:cubicBezTo>
                    <a:cubicBezTo>
                      <a:pt x="8478" y="1894"/>
                      <a:pt x="8549" y="2061"/>
                      <a:pt x="8764" y="2061"/>
                    </a:cubicBezTo>
                    <a:cubicBezTo>
                      <a:pt x="8823" y="2061"/>
                      <a:pt x="8883" y="2037"/>
                      <a:pt x="8942" y="2025"/>
                    </a:cubicBezTo>
                    <a:lnTo>
                      <a:pt x="8942" y="2025"/>
                    </a:lnTo>
                    <a:cubicBezTo>
                      <a:pt x="8942" y="2132"/>
                      <a:pt x="8942" y="2251"/>
                      <a:pt x="8930" y="2370"/>
                    </a:cubicBezTo>
                    <a:lnTo>
                      <a:pt x="8930" y="2513"/>
                    </a:lnTo>
                    <a:cubicBezTo>
                      <a:pt x="8907" y="2537"/>
                      <a:pt x="8883" y="2549"/>
                      <a:pt x="8871" y="2561"/>
                    </a:cubicBezTo>
                    <a:lnTo>
                      <a:pt x="8847" y="2573"/>
                    </a:lnTo>
                    <a:cubicBezTo>
                      <a:pt x="8835" y="2596"/>
                      <a:pt x="8811" y="2608"/>
                      <a:pt x="8787" y="2620"/>
                    </a:cubicBezTo>
                    <a:lnTo>
                      <a:pt x="8776" y="2632"/>
                    </a:lnTo>
                    <a:cubicBezTo>
                      <a:pt x="8764" y="2656"/>
                      <a:pt x="8752" y="2680"/>
                      <a:pt x="8728" y="2692"/>
                    </a:cubicBezTo>
                    <a:lnTo>
                      <a:pt x="8716" y="2715"/>
                    </a:lnTo>
                    <a:cubicBezTo>
                      <a:pt x="8704" y="2739"/>
                      <a:pt x="8668" y="2751"/>
                      <a:pt x="8657" y="2787"/>
                    </a:cubicBezTo>
                    <a:cubicBezTo>
                      <a:pt x="8645" y="2811"/>
                      <a:pt x="8633" y="2846"/>
                      <a:pt x="8609" y="2858"/>
                    </a:cubicBezTo>
                    <a:lnTo>
                      <a:pt x="8609" y="2870"/>
                    </a:lnTo>
                    <a:cubicBezTo>
                      <a:pt x="8609" y="2894"/>
                      <a:pt x="8597" y="2918"/>
                      <a:pt x="8597" y="2930"/>
                    </a:cubicBezTo>
                    <a:lnTo>
                      <a:pt x="8597" y="2954"/>
                    </a:lnTo>
                    <a:lnTo>
                      <a:pt x="8597" y="2989"/>
                    </a:lnTo>
                    <a:lnTo>
                      <a:pt x="8597" y="3013"/>
                    </a:lnTo>
                    <a:cubicBezTo>
                      <a:pt x="8597" y="2989"/>
                      <a:pt x="8597" y="2980"/>
                      <a:pt x="8600" y="2980"/>
                    </a:cubicBezTo>
                    <a:cubicBezTo>
                      <a:pt x="8603" y="2980"/>
                      <a:pt x="8609" y="2989"/>
                      <a:pt x="8621" y="3001"/>
                    </a:cubicBezTo>
                    <a:cubicBezTo>
                      <a:pt x="8549" y="3037"/>
                      <a:pt x="8514" y="3084"/>
                      <a:pt x="8454" y="3144"/>
                    </a:cubicBezTo>
                    <a:cubicBezTo>
                      <a:pt x="8323" y="3263"/>
                      <a:pt x="8204" y="3370"/>
                      <a:pt x="8085" y="3489"/>
                    </a:cubicBezTo>
                    <a:cubicBezTo>
                      <a:pt x="8049" y="3465"/>
                      <a:pt x="8002" y="3454"/>
                      <a:pt x="7942" y="3454"/>
                    </a:cubicBezTo>
                    <a:cubicBezTo>
                      <a:pt x="7740" y="3454"/>
                      <a:pt x="7466" y="3620"/>
                      <a:pt x="7347" y="3823"/>
                    </a:cubicBezTo>
                    <a:cubicBezTo>
                      <a:pt x="7287" y="3930"/>
                      <a:pt x="7275" y="4025"/>
                      <a:pt x="7311" y="4097"/>
                    </a:cubicBezTo>
                    <a:cubicBezTo>
                      <a:pt x="7085" y="4263"/>
                      <a:pt x="6871" y="4382"/>
                      <a:pt x="6680" y="4501"/>
                    </a:cubicBezTo>
                    <a:cubicBezTo>
                      <a:pt x="6656" y="4442"/>
                      <a:pt x="6573" y="4394"/>
                      <a:pt x="6490" y="4394"/>
                    </a:cubicBezTo>
                    <a:cubicBezTo>
                      <a:pt x="6275" y="4394"/>
                      <a:pt x="6013" y="4561"/>
                      <a:pt x="5894" y="4763"/>
                    </a:cubicBezTo>
                    <a:cubicBezTo>
                      <a:pt x="5882" y="4799"/>
                      <a:pt x="5859" y="4835"/>
                      <a:pt x="5847" y="4870"/>
                    </a:cubicBezTo>
                    <a:cubicBezTo>
                      <a:pt x="5620" y="4942"/>
                      <a:pt x="5430" y="4978"/>
                      <a:pt x="5251" y="5001"/>
                    </a:cubicBezTo>
                    <a:cubicBezTo>
                      <a:pt x="5323" y="4823"/>
                      <a:pt x="5239" y="4692"/>
                      <a:pt x="5061" y="4692"/>
                    </a:cubicBezTo>
                    <a:cubicBezTo>
                      <a:pt x="4882" y="4692"/>
                      <a:pt x="4644" y="4823"/>
                      <a:pt x="4513" y="5001"/>
                    </a:cubicBezTo>
                    <a:cubicBezTo>
                      <a:pt x="4358" y="4989"/>
                      <a:pt x="4215" y="4942"/>
                      <a:pt x="4073" y="4882"/>
                    </a:cubicBezTo>
                    <a:cubicBezTo>
                      <a:pt x="4108" y="4859"/>
                      <a:pt x="4132" y="4811"/>
                      <a:pt x="4156" y="4775"/>
                    </a:cubicBezTo>
                    <a:cubicBezTo>
                      <a:pt x="4275" y="4573"/>
                      <a:pt x="4192" y="4406"/>
                      <a:pt x="3989" y="4406"/>
                    </a:cubicBezTo>
                    <a:cubicBezTo>
                      <a:pt x="3882" y="4406"/>
                      <a:pt x="3763" y="4454"/>
                      <a:pt x="3656" y="4513"/>
                    </a:cubicBezTo>
                    <a:cubicBezTo>
                      <a:pt x="3596" y="4418"/>
                      <a:pt x="3561" y="4299"/>
                      <a:pt x="3513" y="4168"/>
                    </a:cubicBezTo>
                    <a:cubicBezTo>
                      <a:pt x="3620" y="4097"/>
                      <a:pt x="3715" y="4001"/>
                      <a:pt x="3775" y="3906"/>
                    </a:cubicBezTo>
                    <a:cubicBezTo>
                      <a:pt x="3894" y="3692"/>
                      <a:pt x="3823" y="3537"/>
                      <a:pt x="3620" y="3537"/>
                    </a:cubicBezTo>
                    <a:cubicBezTo>
                      <a:pt x="3561" y="3537"/>
                      <a:pt x="3501" y="3549"/>
                      <a:pt x="3418" y="3573"/>
                    </a:cubicBezTo>
                    <a:cubicBezTo>
                      <a:pt x="3418" y="3454"/>
                      <a:pt x="3418" y="3323"/>
                      <a:pt x="3442" y="3168"/>
                    </a:cubicBezTo>
                    <a:lnTo>
                      <a:pt x="3442" y="3073"/>
                    </a:lnTo>
                    <a:cubicBezTo>
                      <a:pt x="3561" y="2989"/>
                      <a:pt x="3680" y="2894"/>
                      <a:pt x="3739" y="2787"/>
                    </a:cubicBezTo>
                    <a:cubicBezTo>
                      <a:pt x="3739" y="2775"/>
                      <a:pt x="3739" y="2775"/>
                      <a:pt x="3751" y="2751"/>
                    </a:cubicBezTo>
                    <a:cubicBezTo>
                      <a:pt x="3751" y="2739"/>
                      <a:pt x="3763" y="2739"/>
                      <a:pt x="3763" y="2727"/>
                    </a:cubicBezTo>
                    <a:cubicBezTo>
                      <a:pt x="3834" y="2608"/>
                      <a:pt x="3834" y="2501"/>
                      <a:pt x="3787" y="2442"/>
                    </a:cubicBezTo>
                    <a:cubicBezTo>
                      <a:pt x="3834" y="2418"/>
                      <a:pt x="3882" y="2370"/>
                      <a:pt x="3906" y="2334"/>
                    </a:cubicBezTo>
                    <a:cubicBezTo>
                      <a:pt x="4073" y="2192"/>
                      <a:pt x="4227" y="2061"/>
                      <a:pt x="4370" y="1941"/>
                    </a:cubicBezTo>
                    <a:cubicBezTo>
                      <a:pt x="4406" y="1965"/>
                      <a:pt x="4466" y="1977"/>
                      <a:pt x="4525" y="1977"/>
                    </a:cubicBezTo>
                    <a:cubicBezTo>
                      <a:pt x="4727" y="1977"/>
                      <a:pt x="5001" y="1822"/>
                      <a:pt x="5120" y="1608"/>
                    </a:cubicBezTo>
                    <a:cubicBezTo>
                      <a:pt x="5180" y="1501"/>
                      <a:pt x="5192" y="1418"/>
                      <a:pt x="5156" y="1346"/>
                    </a:cubicBezTo>
                    <a:cubicBezTo>
                      <a:pt x="5358" y="1203"/>
                      <a:pt x="5537" y="1108"/>
                      <a:pt x="5692" y="1001"/>
                    </a:cubicBezTo>
                    <a:cubicBezTo>
                      <a:pt x="5728" y="1060"/>
                      <a:pt x="5799" y="1108"/>
                      <a:pt x="5894" y="1108"/>
                    </a:cubicBezTo>
                    <a:cubicBezTo>
                      <a:pt x="6097" y="1108"/>
                      <a:pt x="6371" y="941"/>
                      <a:pt x="6490" y="727"/>
                    </a:cubicBezTo>
                    <a:cubicBezTo>
                      <a:pt x="6501" y="703"/>
                      <a:pt x="6513" y="656"/>
                      <a:pt x="6525" y="632"/>
                    </a:cubicBezTo>
                    <a:cubicBezTo>
                      <a:pt x="6752" y="548"/>
                      <a:pt x="6942" y="525"/>
                      <a:pt x="7109" y="513"/>
                    </a:cubicBezTo>
                    <a:lnTo>
                      <a:pt x="7109" y="513"/>
                    </a:lnTo>
                    <a:cubicBezTo>
                      <a:pt x="7037" y="691"/>
                      <a:pt x="7121" y="822"/>
                      <a:pt x="7299" y="822"/>
                    </a:cubicBezTo>
                    <a:cubicBezTo>
                      <a:pt x="7478" y="822"/>
                      <a:pt x="7716" y="691"/>
                      <a:pt x="7859" y="513"/>
                    </a:cubicBezTo>
                    <a:close/>
                    <a:moveTo>
                      <a:pt x="7764" y="1"/>
                    </a:moveTo>
                    <a:cubicBezTo>
                      <a:pt x="7573" y="1"/>
                      <a:pt x="7335" y="132"/>
                      <a:pt x="7204" y="334"/>
                    </a:cubicBezTo>
                    <a:cubicBezTo>
                      <a:pt x="7025" y="346"/>
                      <a:pt x="6811" y="394"/>
                      <a:pt x="6561" y="465"/>
                    </a:cubicBezTo>
                    <a:cubicBezTo>
                      <a:pt x="6549" y="370"/>
                      <a:pt x="6478" y="310"/>
                      <a:pt x="6359" y="310"/>
                    </a:cubicBezTo>
                    <a:cubicBezTo>
                      <a:pt x="6144" y="310"/>
                      <a:pt x="5882" y="477"/>
                      <a:pt x="5763" y="691"/>
                    </a:cubicBezTo>
                    <a:cubicBezTo>
                      <a:pt x="5728" y="751"/>
                      <a:pt x="5704" y="810"/>
                      <a:pt x="5704" y="846"/>
                    </a:cubicBezTo>
                    <a:cubicBezTo>
                      <a:pt x="5525" y="953"/>
                      <a:pt x="5323" y="1072"/>
                      <a:pt x="5120" y="1227"/>
                    </a:cubicBezTo>
                    <a:cubicBezTo>
                      <a:pt x="5085" y="1191"/>
                      <a:pt x="5025" y="1191"/>
                      <a:pt x="4989" y="1191"/>
                    </a:cubicBezTo>
                    <a:cubicBezTo>
                      <a:pt x="4775" y="1191"/>
                      <a:pt x="4513" y="1358"/>
                      <a:pt x="4394" y="1560"/>
                    </a:cubicBezTo>
                    <a:cubicBezTo>
                      <a:pt x="4335" y="1668"/>
                      <a:pt x="4311" y="1763"/>
                      <a:pt x="4346" y="1834"/>
                    </a:cubicBezTo>
                    <a:cubicBezTo>
                      <a:pt x="4192" y="1965"/>
                      <a:pt x="4037" y="2096"/>
                      <a:pt x="3870" y="2251"/>
                    </a:cubicBezTo>
                    <a:cubicBezTo>
                      <a:pt x="3823" y="2275"/>
                      <a:pt x="3799" y="2322"/>
                      <a:pt x="3751" y="2358"/>
                    </a:cubicBezTo>
                    <a:cubicBezTo>
                      <a:pt x="3715" y="2334"/>
                      <a:pt x="3680" y="2322"/>
                      <a:pt x="3632" y="2322"/>
                    </a:cubicBezTo>
                    <a:cubicBezTo>
                      <a:pt x="3561" y="2322"/>
                      <a:pt x="3465" y="2358"/>
                      <a:pt x="3382" y="2382"/>
                    </a:cubicBezTo>
                    <a:cubicBezTo>
                      <a:pt x="3334" y="2251"/>
                      <a:pt x="3275" y="2132"/>
                      <a:pt x="3203" y="2025"/>
                    </a:cubicBezTo>
                    <a:cubicBezTo>
                      <a:pt x="3263" y="1977"/>
                      <a:pt x="3299" y="1918"/>
                      <a:pt x="3334" y="1858"/>
                    </a:cubicBezTo>
                    <a:cubicBezTo>
                      <a:pt x="3453" y="1656"/>
                      <a:pt x="3382" y="1489"/>
                      <a:pt x="3168" y="1489"/>
                    </a:cubicBezTo>
                    <a:cubicBezTo>
                      <a:pt x="3037" y="1489"/>
                      <a:pt x="2858" y="1560"/>
                      <a:pt x="2739" y="1680"/>
                    </a:cubicBezTo>
                    <a:cubicBezTo>
                      <a:pt x="2549" y="1608"/>
                      <a:pt x="2346" y="1560"/>
                      <a:pt x="2191" y="1560"/>
                    </a:cubicBezTo>
                    <a:cubicBezTo>
                      <a:pt x="2275" y="1382"/>
                      <a:pt x="2203" y="1239"/>
                      <a:pt x="2013" y="1239"/>
                    </a:cubicBezTo>
                    <a:cubicBezTo>
                      <a:pt x="1799" y="1239"/>
                      <a:pt x="1537" y="1406"/>
                      <a:pt x="1418" y="1608"/>
                    </a:cubicBezTo>
                    <a:cubicBezTo>
                      <a:pt x="1298" y="1822"/>
                      <a:pt x="1370" y="1977"/>
                      <a:pt x="1572" y="1977"/>
                    </a:cubicBezTo>
                    <a:cubicBezTo>
                      <a:pt x="1751" y="1977"/>
                      <a:pt x="1989" y="1846"/>
                      <a:pt x="2132" y="1668"/>
                    </a:cubicBezTo>
                    <a:cubicBezTo>
                      <a:pt x="2275" y="1680"/>
                      <a:pt x="2465" y="1715"/>
                      <a:pt x="2644" y="1787"/>
                    </a:cubicBezTo>
                    <a:cubicBezTo>
                      <a:pt x="2632" y="1822"/>
                      <a:pt x="2608" y="1834"/>
                      <a:pt x="2584" y="1858"/>
                    </a:cubicBezTo>
                    <a:cubicBezTo>
                      <a:pt x="2465" y="2072"/>
                      <a:pt x="2549" y="2239"/>
                      <a:pt x="2751" y="2239"/>
                    </a:cubicBezTo>
                    <a:cubicBezTo>
                      <a:pt x="2858" y="2239"/>
                      <a:pt x="2977" y="2192"/>
                      <a:pt x="3096" y="2120"/>
                    </a:cubicBezTo>
                    <a:cubicBezTo>
                      <a:pt x="3168" y="2203"/>
                      <a:pt x="3227" y="2322"/>
                      <a:pt x="3275" y="2453"/>
                    </a:cubicBezTo>
                    <a:cubicBezTo>
                      <a:pt x="3180" y="2513"/>
                      <a:pt x="3108" y="2596"/>
                      <a:pt x="3061" y="2680"/>
                    </a:cubicBezTo>
                    <a:cubicBezTo>
                      <a:pt x="3061" y="2692"/>
                      <a:pt x="3061" y="2692"/>
                      <a:pt x="3049" y="2715"/>
                    </a:cubicBezTo>
                    <a:cubicBezTo>
                      <a:pt x="3049" y="2727"/>
                      <a:pt x="3037" y="2727"/>
                      <a:pt x="3037" y="2739"/>
                    </a:cubicBezTo>
                    <a:cubicBezTo>
                      <a:pt x="2989" y="2834"/>
                      <a:pt x="2977" y="2906"/>
                      <a:pt x="2977" y="2965"/>
                    </a:cubicBezTo>
                    <a:cubicBezTo>
                      <a:pt x="2763" y="3096"/>
                      <a:pt x="2584" y="3215"/>
                      <a:pt x="2394" y="3311"/>
                    </a:cubicBezTo>
                    <a:cubicBezTo>
                      <a:pt x="2358" y="3227"/>
                      <a:pt x="2287" y="3192"/>
                      <a:pt x="2180" y="3192"/>
                    </a:cubicBezTo>
                    <a:cubicBezTo>
                      <a:pt x="1977" y="3192"/>
                      <a:pt x="1703" y="3346"/>
                      <a:pt x="1584" y="3561"/>
                    </a:cubicBezTo>
                    <a:cubicBezTo>
                      <a:pt x="1572" y="3585"/>
                      <a:pt x="1560" y="3620"/>
                      <a:pt x="1560" y="3632"/>
                    </a:cubicBezTo>
                    <a:cubicBezTo>
                      <a:pt x="1287" y="3704"/>
                      <a:pt x="1072" y="3739"/>
                      <a:pt x="906" y="3751"/>
                    </a:cubicBezTo>
                    <a:cubicBezTo>
                      <a:pt x="977" y="3573"/>
                      <a:pt x="894" y="3442"/>
                      <a:pt x="715" y="3442"/>
                    </a:cubicBezTo>
                    <a:cubicBezTo>
                      <a:pt x="501" y="3442"/>
                      <a:pt x="239" y="3608"/>
                      <a:pt x="120" y="3811"/>
                    </a:cubicBezTo>
                    <a:cubicBezTo>
                      <a:pt x="1" y="4025"/>
                      <a:pt x="72" y="4180"/>
                      <a:pt x="275" y="4180"/>
                    </a:cubicBezTo>
                    <a:cubicBezTo>
                      <a:pt x="477" y="4180"/>
                      <a:pt x="715" y="4037"/>
                      <a:pt x="846" y="3858"/>
                    </a:cubicBezTo>
                    <a:cubicBezTo>
                      <a:pt x="1025" y="3846"/>
                      <a:pt x="1263" y="3811"/>
                      <a:pt x="1548" y="3739"/>
                    </a:cubicBezTo>
                    <a:cubicBezTo>
                      <a:pt x="1548" y="3858"/>
                      <a:pt x="1620" y="3930"/>
                      <a:pt x="1763" y="3930"/>
                    </a:cubicBezTo>
                    <a:cubicBezTo>
                      <a:pt x="1977" y="3930"/>
                      <a:pt x="2239" y="3763"/>
                      <a:pt x="2358" y="3561"/>
                    </a:cubicBezTo>
                    <a:cubicBezTo>
                      <a:pt x="2394" y="3501"/>
                      <a:pt x="2418" y="3442"/>
                      <a:pt x="2418" y="3394"/>
                    </a:cubicBezTo>
                    <a:cubicBezTo>
                      <a:pt x="2620" y="3287"/>
                      <a:pt x="2811" y="3168"/>
                      <a:pt x="3013" y="3037"/>
                    </a:cubicBezTo>
                    <a:cubicBezTo>
                      <a:pt x="3049" y="3084"/>
                      <a:pt x="3108" y="3096"/>
                      <a:pt x="3192" y="3096"/>
                    </a:cubicBezTo>
                    <a:cubicBezTo>
                      <a:pt x="3239" y="3096"/>
                      <a:pt x="3299" y="3084"/>
                      <a:pt x="3346" y="3073"/>
                    </a:cubicBezTo>
                    <a:lnTo>
                      <a:pt x="3346" y="3168"/>
                    </a:lnTo>
                    <a:cubicBezTo>
                      <a:pt x="3334" y="3323"/>
                      <a:pt x="3334" y="3465"/>
                      <a:pt x="3334" y="3585"/>
                    </a:cubicBezTo>
                    <a:cubicBezTo>
                      <a:pt x="3227" y="3668"/>
                      <a:pt x="3120" y="3751"/>
                      <a:pt x="3061" y="3858"/>
                    </a:cubicBezTo>
                    <a:cubicBezTo>
                      <a:pt x="2942" y="4061"/>
                      <a:pt x="3013" y="4227"/>
                      <a:pt x="3227" y="4227"/>
                    </a:cubicBezTo>
                    <a:cubicBezTo>
                      <a:pt x="3287" y="4227"/>
                      <a:pt x="3346" y="4216"/>
                      <a:pt x="3406" y="4204"/>
                    </a:cubicBezTo>
                    <a:cubicBezTo>
                      <a:pt x="3453" y="4347"/>
                      <a:pt x="3489" y="4466"/>
                      <a:pt x="3549" y="4573"/>
                    </a:cubicBezTo>
                    <a:cubicBezTo>
                      <a:pt x="3489" y="4620"/>
                      <a:pt x="3453" y="4680"/>
                      <a:pt x="3418" y="4739"/>
                    </a:cubicBezTo>
                    <a:cubicBezTo>
                      <a:pt x="3299" y="4942"/>
                      <a:pt x="3370" y="5109"/>
                      <a:pt x="3584" y="5109"/>
                    </a:cubicBezTo>
                    <a:cubicBezTo>
                      <a:pt x="3704" y="5109"/>
                      <a:pt x="3846" y="5049"/>
                      <a:pt x="3989" y="4954"/>
                    </a:cubicBezTo>
                    <a:cubicBezTo>
                      <a:pt x="4132" y="5037"/>
                      <a:pt x="4311" y="5073"/>
                      <a:pt x="4466" y="5097"/>
                    </a:cubicBezTo>
                    <a:cubicBezTo>
                      <a:pt x="4382" y="5275"/>
                      <a:pt x="4466" y="5418"/>
                      <a:pt x="4644" y="5418"/>
                    </a:cubicBezTo>
                    <a:cubicBezTo>
                      <a:pt x="4835" y="5418"/>
                      <a:pt x="5073" y="5287"/>
                      <a:pt x="5204" y="5097"/>
                    </a:cubicBezTo>
                    <a:cubicBezTo>
                      <a:pt x="5382" y="5073"/>
                      <a:pt x="5609" y="5037"/>
                      <a:pt x="5859" y="4954"/>
                    </a:cubicBezTo>
                    <a:cubicBezTo>
                      <a:pt x="5870" y="5049"/>
                      <a:pt x="5954" y="5120"/>
                      <a:pt x="6073" y="5120"/>
                    </a:cubicBezTo>
                    <a:cubicBezTo>
                      <a:pt x="6275" y="5120"/>
                      <a:pt x="6549" y="4954"/>
                      <a:pt x="6668" y="4751"/>
                    </a:cubicBezTo>
                    <a:cubicBezTo>
                      <a:pt x="6692" y="4692"/>
                      <a:pt x="6728" y="4632"/>
                      <a:pt x="6728" y="4573"/>
                    </a:cubicBezTo>
                    <a:cubicBezTo>
                      <a:pt x="6930" y="4454"/>
                      <a:pt x="7156" y="4323"/>
                      <a:pt x="7394" y="4144"/>
                    </a:cubicBezTo>
                    <a:cubicBezTo>
                      <a:pt x="7430" y="4168"/>
                      <a:pt x="7466" y="4168"/>
                      <a:pt x="7525" y="4168"/>
                    </a:cubicBezTo>
                    <a:cubicBezTo>
                      <a:pt x="7740" y="4168"/>
                      <a:pt x="8002" y="4001"/>
                      <a:pt x="8121" y="3799"/>
                    </a:cubicBezTo>
                    <a:cubicBezTo>
                      <a:pt x="8180" y="3692"/>
                      <a:pt x="8204" y="3585"/>
                      <a:pt x="8168" y="3525"/>
                    </a:cubicBezTo>
                    <a:cubicBezTo>
                      <a:pt x="8299" y="3430"/>
                      <a:pt x="8418" y="3311"/>
                      <a:pt x="8549" y="3192"/>
                    </a:cubicBezTo>
                    <a:cubicBezTo>
                      <a:pt x="8597" y="3144"/>
                      <a:pt x="8657" y="3096"/>
                      <a:pt x="8704" y="3049"/>
                    </a:cubicBezTo>
                    <a:cubicBezTo>
                      <a:pt x="8740" y="3073"/>
                      <a:pt x="8776" y="3084"/>
                      <a:pt x="8835" y="3084"/>
                    </a:cubicBezTo>
                    <a:lnTo>
                      <a:pt x="8847" y="3084"/>
                    </a:lnTo>
                    <a:cubicBezTo>
                      <a:pt x="8883" y="3084"/>
                      <a:pt x="8918" y="3084"/>
                      <a:pt x="8942" y="3073"/>
                    </a:cubicBezTo>
                    <a:cubicBezTo>
                      <a:pt x="8954" y="3073"/>
                      <a:pt x="8954" y="3073"/>
                      <a:pt x="8966" y="3049"/>
                    </a:cubicBezTo>
                    <a:cubicBezTo>
                      <a:pt x="8990" y="3049"/>
                      <a:pt x="9014" y="3037"/>
                      <a:pt x="9038" y="3037"/>
                    </a:cubicBezTo>
                    <a:lnTo>
                      <a:pt x="9049" y="3037"/>
                    </a:lnTo>
                    <a:cubicBezTo>
                      <a:pt x="9085" y="3192"/>
                      <a:pt x="9168" y="3311"/>
                      <a:pt x="9240" y="3406"/>
                    </a:cubicBezTo>
                    <a:cubicBezTo>
                      <a:pt x="9192" y="3454"/>
                      <a:pt x="9145" y="3513"/>
                      <a:pt x="9121" y="3561"/>
                    </a:cubicBezTo>
                    <a:cubicBezTo>
                      <a:pt x="9002" y="3763"/>
                      <a:pt x="9073" y="3930"/>
                      <a:pt x="9288" y="3930"/>
                    </a:cubicBezTo>
                    <a:cubicBezTo>
                      <a:pt x="9419" y="3930"/>
                      <a:pt x="9585" y="3858"/>
                      <a:pt x="9716" y="3739"/>
                    </a:cubicBezTo>
                    <a:cubicBezTo>
                      <a:pt x="9895" y="3811"/>
                      <a:pt x="10085" y="3846"/>
                      <a:pt x="10240" y="3858"/>
                    </a:cubicBezTo>
                    <a:cubicBezTo>
                      <a:pt x="10157" y="4037"/>
                      <a:pt x="10240" y="4168"/>
                      <a:pt x="10431" y="4168"/>
                    </a:cubicBezTo>
                    <a:cubicBezTo>
                      <a:pt x="10633" y="4168"/>
                      <a:pt x="10907" y="4001"/>
                      <a:pt x="11026" y="3799"/>
                    </a:cubicBezTo>
                    <a:cubicBezTo>
                      <a:pt x="11097" y="3620"/>
                      <a:pt x="11026" y="3454"/>
                      <a:pt x="10823" y="3454"/>
                    </a:cubicBezTo>
                    <a:cubicBezTo>
                      <a:pt x="10621" y="3454"/>
                      <a:pt x="10407" y="3596"/>
                      <a:pt x="10264" y="3775"/>
                    </a:cubicBezTo>
                    <a:cubicBezTo>
                      <a:pt x="10121" y="3751"/>
                      <a:pt x="9954" y="3727"/>
                      <a:pt x="9776" y="3668"/>
                    </a:cubicBezTo>
                    <a:cubicBezTo>
                      <a:pt x="9788" y="3632"/>
                      <a:pt x="9823" y="3608"/>
                      <a:pt x="9835" y="3573"/>
                    </a:cubicBezTo>
                    <a:cubicBezTo>
                      <a:pt x="9954" y="3370"/>
                      <a:pt x="9883" y="3204"/>
                      <a:pt x="9669" y="3204"/>
                    </a:cubicBezTo>
                    <a:cubicBezTo>
                      <a:pt x="9573" y="3204"/>
                      <a:pt x="9430" y="3251"/>
                      <a:pt x="9335" y="3323"/>
                    </a:cubicBezTo>
                    <a:cubicBezTo>
                      <a:pt x="9252" y="3227"/>
                      <a:pt x="9192" y="3108"/>
                      <a:pt x="9157" y="2977"/>
                    </a:cubicBezTo>
                    <a:cubicBezTo>
                      <a:pt x="9168" y="2977"/>
                      <a:pt x="9168" y="2965"/>
                      <a:pt x="9180" y="2965"/>
                    </a:cubicBezTo>
                    <a:cubicBezTo>
                      <a:pt x="9192" y="2954"/>
                      <a:pt x="9216" y="2954"/>
                      <a:pt x="9228" y="2930"/>
                    </a:cubicBezTo>
                    <a:lnTo>
                      <a:pt x="9252" y="2906"/>
                    </a:lnTo>
                    <a:cubicBezTo>
                      <a:pt x="9276" y="2894"/>
                      <a:pt x="9288" y="2894"/>
                      <a:pt x="9288" y="2870"/>
                    </a:cubicBezTo>
                    <a:cubicBezTo>
                      <a:pt x="9299" y="2858"/>
                      <a:pt x="9311" y="2846"/>
                      <a:pt x="9311" y="2834"/>
                    </a:cubicBezTo>
                    <a:lnTo>
                      <a:pt x="9347" y="2799"/>
                    </a:lnTo>
                    <a:cubicBezTo>
                      <a:pt x="9359" y="2775"/>
                      <a:pt x="9371" y="2751"/>
                      <a:pt x="9395" y="2727"/>
                    </a:cubicBezTo>
                    <a:cubicBezTo>
                      <a:pt x="9407" y="2692"/>
                      <a:pt x="9419" y="2680"/>
                      <a:pt x="9419" y="2656"/>
                    </a:cubicBezTo>
                    <a:cubicBezTo>
                      <a:pt x="9419" y="2632"/>
                      <a:pt x="9419" y="2632"/>
                      <a:pt x="9430" y="2620"/>
                    </a:cubicBezTo>
                    <a:cubicBezTo>
                      <a:pt x="9430" y="2608"/>
                      <a:pt x="9454" y="2596"/>
                      <a:pt x="9454" y="2573"/>
                    </a:cubicBezTo>
                    <a:lnTo>
                      <a:pt x="9454" y="2549"/>
                    </a:lnTo>
                    <a:lnTo>
                      <a:pt x="9454" y="2513"/>
                    </a:lnTo>
                    <a:lnTo>
                      <a:pt x="9454" y="2489"/>
                    </a:lnTo>
                    <a:lnTo>
                      <a:pt x="9454" y="2477"/>
                    </a:lnTo>
                    <a:cubicBezTo>
                      <a:pt x="9657" y="2334"/>
                      <a:pt x="9847" y="2215"/>
                      <a:pt x="10026" y="2132"/>
                    </a:cubicBezTo>
                    <a:cubicBezTo>
                      <a:pt x="10061" y="2203"/>
                      <a:pt x="10121" y="2251"/>
                      <a:pt x="10240" y="2251"/>
                    </a:cubicBezTo>
                    <a:cubicBezTo>
                      <a:pt x="10442" y="2251"/>
                      <a:pt x="10716" y="2084"/>
                      <a:pt x="10835" y="1882"/>
                    </a:cubicBezTo>
                    <a:lnTo>
                      <a:pt x="10883" y="1787"/>
                    </a:lnTo>
                    <a:cubicBezTo>
                      <a:pt x="11133" y="1715"/>
                      <a:pt x="11335" y="1680"/>
                      <a:pt x="11490" y="1680"/>
                    </a:cubicBezTo>
                    <a:cubicBezTo>
                      <a:pt x="11419" y="1858"/>
                      <a:pt x="11490" y="2001"/>
                      <a:pt x="11681" y="2001"/>
                    </a:cubicBezTo>
                    <a:cubicBezTo>
                      <a:pt x="11895" y="2001"/>
                      <a:pt x="12157" y="1834"/>
                      <a:pt x="12276" y="1620"/>
                    </a:cubicBezTo>
                    <a:cubicBezTo>
                      <a:pt x="12395" y="1418"/>
                      <a:pt x="12324" y="1251"/>
                      <a:pt x="12109" y="1251"/>
                    </a:cubicBezTo>
                    <a:cubicBezTo>
                      <a:pt x="11919" y="1251"/>
                      <a:pt x="11693" y="1382"/>
                      <a:pt x="11562" y="1560"/>
                    </a:cubicBezTo>
                    <a:cubicBezTo>
                      <a:pt x="11395" y="1584"/>
                      <a:pt x="11181" y="1608"/>
                      <a:pt x="10907" y="1680"/>
                    </a:cubicBezTo>
                    <a:cubicBezTo>
                      <a:pt x="10907" y="1584"/>
                      <a:pt x="10835" y="1489"/>
                      <a:pt x="10681" y="1489"/>
                    </a:cubicBezTo>
                    <a:cubicBezTo>
                      <a:pt x="10478" y="1489"/>
                      <a:pt x="10204" y="1656"/>
                      <a:pt x="10085" y="1858"/>
                    </a:cubicBezTo>
                    <a:cubicBezTo>
                      <a:pt x="10061" y="1918"/>
                      <a:pt x="10050" y="1965"/>
                      <a:pt x="10026" y="2013"/>
                    </a:cubicBezTo>
                    <a:cubicBezTo>
                      <a:pt x="9835" y="2120"/>
                      <a:pt x="9633" y="2239"/>
                      <a:pt x="9407" y="2382"/>
                    </a:cubicBezTo>
                    <a:lnTo>
                      <a:pt x="9395" y="2382"/>
                    </a:lnTo>
                    <a:cubicBezTo>
                      <a:pt x="9371" y="2370"/>
                      <a:pt x="9359" y="2370"/>
                      <a:pt x="9347" y="2370"/>
                    </a:cubicBezTo>
                    <a:cubicBezTo>
                      <a:pt x="9335" y="2370"/>
                      <a:pt x="9335" y="2370"/>
                      <a:pt x="9311" y="2358"/>
                    </a:cubicBezTo>
                    <a:cubicBezTo>
                      <a:pt x="9299" y="2358"/>
                      <a:pt x="9276" y="2334"/>
                      <a:pt x="9240" y="2334"/>
                    </a:cubicBezTo>
                    <a:cubicBezTo>
                      <a:pt x="9180" y="2334"/>
                      <a:pt x="9133" y="2358"/>
                      <a:pt x="9073" y="2370"/>
                    </a:cubicBezTo>
                    <a:lnTo>
                      <a:pt x="9073" y="2239"/>
                    </a:lnTo>
                    <a:cubicBezTo>
                      <a:pt x="9097" y="2120"/>
                      <a:pt x="9097" y="2001"/>
                      <a:pt x="9097" y="1894"/>
                    </a:cubicBezTo>
                    <a:cubicBezTo>
                      <a:pt x="9192" y="1822"/>
                      <a:pt x="9299" y="1727"/>
                      <a:pt x="9359" y="1620"/>
                    </a:cubicBezTo>
                    <a:cubicBezTo>
                      <a:pt x="9478" y="1418"/>
                      <a:pt x="9407" y="1251"/>
                      <a:pt x="9192" y="1251"/>
                    </a:cubicBezTo>
                    <a:cubicBezTo>
                      <a:pt x="9133" y="1251"/>
                      <a:pt x="9073" y="1263"/>
                      <a:pt x="9014" y="1287"/>
                    </a:cubicBezTo>
                    <a:cubicBezTo>
                      <a:pt x="8978" y="1120"/>
                      <a:pt x="8918" y="965"/>
                      <a:pt x="8859" y="846"/>
                    </a:cubicBezTo>
                    <a:cubicBezTo>
                      <a:pt x="8918" y="810"/>
                      <a:pt x="8954" y="751"/>
                      <a:pt x="9002" y="668"/>
                    </a:cubicBezTo>
                    <a:cubicBezTo>
                      <a:pt x="9121" y="465"/>
                      <a:pt x="9049" y="298"/>
                      <a:pt x="8835" y="298"/>
                    </a:cubicBezTo>
                    <a:cubicBezTo>
                      <a:pt x="8704" y="298"/>
                      <a:pt x="8573" y="358"/>
                      <a:pt x="8442" y="465"/>
                    </a:cubicBezTo>
                    <a:cubicBezTo>
                      <a:pt x="8276" y="394"/>
                      <a:pt x="8109" y="346"/>
                      <a:pt x="7942" y="334"/>
                    </a:cubicBezTo>
                    <a:cubicBezTo>
                      <a:pt x="8025" y="156"/>
                      <a:pt x="7942" y="1"/>
                      <a:pt x="776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0"/>
              <p:cNvSpPr/>
              <p:nvPr/>
            </p:nvSpPr>
            <p:spPr>
              <a:xfrm>
                <a:off x="7479755" y="786623"/>
                <a:ext cx="54225" cy="87683"/>
              </a:xfrm>
              <a:custGeom>
                <a:rect b="b" l="l" r="r" t="t"/>
                <a:pathLst>
                  <a:path extrusionOk="0" h="1216" w="752">
                    <a:moveTo>
                      <a:pt x="727" y="1"/>
                    </a:moveTo>
                    <a:cubicBezTo>
                      <a:pt x="715" y="1"/>
                      <a:pt x="680" y="13"/>
                      <a:pt x="680" y="25"/>
                    </a:cubicBezTo>
                    <a:lnTo>
                      <a:pt x="13" y="1192"/>
                    </a:lnTo>
                    <a:cubicBezTo>
                      <a:pt x="1" y="1204"/>
                      <a:pt x="13" y="1215"/>
                      <a:pt x="25" y="1215"/>
                    </a:cubicBezTo>
                    <a:cubicBezTo>
                      <a:pt x="37" y="1215"/>
                      <a:pt x="72" y="1204"/>
                      <a:pt x="72" y="1192"/>
                    </a:cubicBezTo>
                    <a:lnTo>
                      <a:pt x="739" y="25"/>
                    </a:lnTo>
                    <a:cubicBezTo>
                      <a:pt x="751" y="13"/>
                      <a:pt x="739" y="1"/>
                      <a:pt x="7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0"/>
              <p:cNvSpPr/>
              <p:nvPr/>
            </p:nvSpPr>
            <p:spPr>
              <a:xfrm>
                <a:off x="7261702" y="786623"/>
                <a:ext cx="53287" cy="88548"/>
              </a:xfrm>
              <a:custGeom>
                <a:rect b="b" l="l" r="r" t="t"/>
                <a:pathLst>
                  <a:path extrusionOk="0" h="1228" w="739">
                    <a:moveTo>
                      <a:pt x="727" y="1"/>
                    </a:moveTo>
                    <a:cubicBezTo>
                      <a:pt x="715" y="1"/>
                      <a:pt x="679" y="13"/>
                      <a:pt x="679" y="37"/>
                    </a:cubicBezTo>
                    <a:lnTo>
                      <a:pt x="13" y="1192"/>
                    </a:lnTo>
                    <a:cubicBezTo>
                      <a:pt x="1" y="1204"/>
                      <a:pt x="13" y="1227"/>
                      <a:pt x="25" y="1227"/>
                    </a:cubicBezTo>
                    <a:cubicBezTo>
                      <a:pt x="48" y="1227"/>
                      <a:pt x="72" y="1204"/>
                      <a:pt x="72" y="1192"/>
                    </a:cubicBezTo>
                    <a:lnTo>
                      <a:pt x="739" y="37"/>
                    </a:lnTo>
                    <a:cubicBezTo>
                      <a:pt x="739" y="13"/>
                      <a:pt x="739" y="1"/>
                      <a:pt x="7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0"/>
              <p:cNvSpPr/>
              <p:nvPr/>
            </p:nvSpPr>
            <p:spPr>
              <a:xfrm>
                <a:off x="6964691" y="786623"/>
                <a:ext cx="53287" cy="88548"/>
              </a:xfrm>
              <a:custGeom>
                <a:rect b="b" l="l" r="r" t="t"/>
                <a:pathLst>
                  <a:path extrusionOk="0" h="1228" w="739">
                    <a:moveTo>
                      <a:pt x="727" y="1"/>
                    </a:moveTo>
                    <a:cubicBezTo>
                      <a:pt x="715" y="1"/>
                      <a:pt x="679" y="13"/>
                      <a:pt x="679" y="37"/>
                    </a:cubicBezTo>
                    <a:lnTo>
                      <a:pt x="12" y="1192"/>
                    </a:lnTo>
                    <a:cubicBezTo>
                      <a:pt x="0" y="1204"/>
                      <a:pt x="12" y="1227"/>
                      <a:pt x="24" y="1227"/>
                    </a:cubicBezTo>
                    <a:cubicBezTo>
                      <a:pt x="36" y="1227"/>
                      <a:pt x="72" y="1204"/>
                      <a:pt x="72" y="1192"/>
                    </a:cubicBezTo>
                    <a:lnTo>
                      <a:pt x="738" y="37"/>
                    </a:lnTo>
                    <a:cubicBezTo>
                      <a:pt x="738" y="13"/>
                      <a:pt x="738" y="1"/>
                      <a:pt x="7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0"/>
              <p:cNvSpPr/>
              <p:nvPr/>
            </p:nvSpPr>
            <p:spPr>
              <a:xfrm>
                <a:off x="6987838" y="717976"/>
                <a:ext cx="131452" cy="218125"/>
              </a:xfrm>
              <a:custGeom>
                <a:rect b="b" l="l" r="r" t="t"/>
                <a:pathLst>
                  <a:path extrusionOk="0" h="3025" w="1823">
                    <a:moveTo>
                      <a:pt x="1787" y="0"/>
                    </a:moveTo>
                    <a:cubicBezTo>
                      <a:pt x="1775" y="0"/>
                      <a:pt x="1739" y="12"/>
                      <a:pt x="1739" y="36"/>
                    </a:cubicBezTo>
                    <a:lnTo>
                      <a:pt x="13" y="2989"/>
                    </a:lnTo>
                    <a:cubicBezTo>
                      <a:pt x="1" y="3013"/>
                      <a:pt x="13" y="3025"/>
                      <a:pt x="36" y="3025"/>
                    </a:cubicBezTo>
                    <a:cubicBezTo>
                      <a:pt x="48" y="3025"/>
                      <a:pt x="72" y="3013"/>
                      <a:pt x="72" y="2989"/>
                    </a:cubicBezTo>
                    <a:lnTo>
                      <a:pt x="1799" y="36"/>
                    </a:lnTo>
                    <a:cubicBezTo>
                      <a:pt x="1822" y="12"/>
                      <a:pt x="1799"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0"/>
              <p:cNvSpPr/>
              <p:nvPr/>
            </p:nvSpPr>
            <p:spPr>
              <a:xfrm>
                <a:off x="7160391" y="717976"/>
                <a:ext cx="131452" cy="218125"/>
              </a:xfrm>
              <a:custGeom>
                <a:rect b="b" l="l" r="r" t="t"/>
                <a:pathLst>
                  <a:path extrusionOk="0" h="3025" w="1823">
                    <a:moveTo>
                      <a:pt x="1787" y="0"/>
                    </a:moveTo>
                    <a:cubicBezTo>
                      <a:pt x="1775" y="0"/>
                      <a:pt x="1751" y="12"/>
                      <a:pt x="1751" y="36"/>
                    </a:cubicBezTo>
                    <a:lnTo>
                      <a:pt x="25" y="2989"/>
                    </a:lnTo>
                    <a:cubicBezTo>
                      <a:pt x="1" y="3013"/>
                      <a:pt x="25" y="3025"/>
                      <a:pt x="37" y="3025"/>
                    </a:cubicBezTo>
                    <a:cubicBezTo>
                      <a:pt x="48" y="3025"/>
                      <a:pt x="84" y="3013"/>
                      <a:pt x="84" y="2989"/>
                    </a:cubicBezTo>
                    <a:lnTo>
                      <a:pt x="1799" y="36"/>
                    </a:lnTo>
                    <a:cubicBezTo>
                      <a:pt x="1823" y="12"/>
                      <a:pt x="1811" y="0"/>
                      <a:pt x="178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0"/>
              <p:cNvSpPr/>
              <p:nvPr/>
            </p:nvSpPr>
            <p:spPr>
              <a:xfrm>
                <a:off x="7068526" y="709396"/>
                <a:ext cx="143494" cy="243002"/>
              </a:xfrm>
              <a:custGeom>
                <a:rect b="b" l="l" r="r" t="t"/>
                <a:pathLst>
                  <a:path extrusionOk="0" h="3370" w="1990">
                    <a:moveTo>
                      <a:pt x="1977" y="0"/>
                    </a:moveTo>
                    <a:cubicBezTo>
                      <a:pt x="1965" y="0"/>
                      <a:pt x="1930" y="12"/>
                      <a:pt x="1930" y="36"/>
                    </a:cubicBezTo>
                    <a:lnTo>
                      <a:pt x="13" y="3334"/>
                    </a:lnTo>
                    <a:cubicBezTo>
                      <a:pt x="1" y="3346"/>
                      <a:pt x="13" y="3370"/>
                      <a:pt x="25" y="3370"/>
                    </a:cubicBezTo>
                    <a:cubicBezTo>
                      <a:pt x="37" y="3370"/>
                      <a:pt x="72" y="3346"/>
                      <a:pt x="72" y="3334"/>
                    </a:cubicBezTo>
                    <a:lnTo>
                      <a:pt x="1989" y="36"/>
                    </a:lnTo>
                    <a:cubicBezTo>
                      <a:pt x="1989" y="12"/>
                      <a:pt x="1989" y="0"/>
                      <a:pt x="19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0"/>
              <p:cNvSpPr/>
              <p:nvPr/>
            </p:nvSpPr>
            <p:spPr>
              <a:xfrm>
                <a:off x="7393947" y="800395"/>
                <a:ext cx="38722" cy="60138"/>
              </a:xfrm>
              <a:custGeom>
                <a:rect b="b" l="l" r="r" t="t"/>
                <a:pathLst>
                  <a:path extrusionOk="0" h="834" w="537">
                    <a:moveTo>
                      <a:pt x="500" y="0"/>
                    </a:moveTo>
                    <a:cubicBezTo>
                      <a:pt x="489" y="0"/>
                      <a:pt x="477" y="24"/>
                      <a:pt x="453" y="36"/>
                    </a:cubicBezTo>
                    <a:lnTo>
                      <a:pt x="12" y="810"/>
                    </a:lnTo>
                    <a:cubicBezTo>
                      <a:pt x="0" y="822"/>
                      <a:pt x="12" y="834"/>
                      <a:pt x="24" y="834"/>
                    </a:cubicBezTo>
                    <a:cubicBezTo>
                      <a:pt x="36" y="834"/>
                      <a:pt x="72" y="822"/>
                      <a:pt x="72" y="810"/>
                    </a:cubicBezTo>
                    <a:lnTo>
                      <a:pt x="512" y="36"/>
                    </a:lnTo>
                    <a:cubicBezTo>
                      <a:pt x="536" y="24"/>
                      <a:pt x="512" y="0"/>
                      <a:pt x="50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0"/>
              <p:cNvSpPr/>
              <p:nvPr/>
            </p:nvSpPr>
            <p:spPr>
              <a:xfrm>
                <a:off x="6741447" y="786623"/>
                <a:ext cx="54153" cy="88548"/>
              </a:xfrm>
              <a:custGeom>
                <a:rect b="b" l="l" r="r" t="t"/>
                <a:pathLst>
                  <a:path extrusionOk="0" h="1228" w="751">
                    <a:moveTo>
                      <a:pt x="727" y="1"/>
                    </a:moveTo>
                    <a:cubicBezTo>
                      <a:pt x="715" y="1"/>
                      <a:pt x="679" y="13"/>
                      <a:pt x="679" y="37"/>
                    </a:cubicBezTo>
                    <a:lnTo>
                      <a:pt x="13" y="1192"/>
                    </a:lnTo>
                    <a:cubicBezTo>
                      <a:pt x="1" y="1204"/>
                      <a:pt x="13" y="1227"/>
                      <a:pt x="24" y="1227"/>
                    </a:cubicBezTo>
                    <a:cubicBezTo>
                      <a:pt x="36" y="1227"/>
                      <a:pt x="72" y="1215"/>
                      <a:pt x="72" y="1192"/>
                    </a:cubicBezTo>
                    <a:lnTo>
                      <a:pt x="739" y="37"/>
                    </a:lnTo>
                    <a:cubicBezTo>
                      <a:pt x="751" y="13"/>
                      <a:pt x="739" y="1"/>
                      <a:pt x="7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0"/>
              <p:cNvSpPr/>
              <p:nvPr/>
            </p:nvSpPr>
            <p:spPr>
              <a:xfrm>
                <a:off x="6842758" y="800395"/>
                <a:ext cx="38722" cy="60138"/>
              </a:xfrm>
              <a:custGeom>
                <a:rect b="b" l="l" r="r" t="t"/>
                <a:pathLst>
                  <a:path extrusionOk="0" h="834" w="537">
                    <a:moveTo>
                      <a:pt x="513" y="0"/>
                    </a:moveTo>
                    <a:cubicBezTo>
                      <a:pt x="501" y="0"/>
                      <a:pt x="465" y="12"/>
                      <a:pt x="465" y="36"/>
                    </a:cubicBezTo>
                    <a:lnTo>
                      <a:pt x="24" y="810"/>
                    </a:lnTo>
                    <a:cubicBezTo>
                      <a:pt x="1" y="822"/>
                      <a:pt x="24" y="834"/>
                      <a:pt x="36" y="834"/>
                    </a:cubicBezTo>
                    <a:cubicBezTo>
                      <a:pt x="48" y="834"/>
                      <a:pt x="84" y="822"/>
                      <a:pt x="84" y="810"/>
                    </a:cubicBezTo>
                    <a:lnTo>
                      <a:pt x="524" y="36"/>
                    </a:lnTo>
                    <a:cubicBezTo>
                      <a:pt x="536" y="12"/>
                      <a:pt x="524" y="0"/>
                      <a:pt x="51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 name="Google Shape;955;p40"/>
            <p:cNvGrpSpPr/>
            <p:nvPr/>
          </p:nvGrpSpPr>
          <p:grpSpPr>
            <a:xfrm>
              <a:off x="6604947" y="1255394"/>
              <a:ext cx="1072383" cy="444831"/>
              <a:chOff x="6604947" y="1255394"/>
              <a:chExt cx="1072383" cy="444831"/>
            </a:xfrm>
          </p:grpSpPr>
          <p:sp>
            <p:nvSpPr>
              <p:cNvPr id="956" name="Google Shape;956;p40"/>
              <p:cNvSpPr/>
              <p:nvPr/>
            </p:nvSpPr>
            <p:spPr>
              <a:xfrm>
                <a:off x="6604947" y="1255394"/>
                <a:ext cx="660288" cy="47303"/>
              </a:xfrm>
              <a:custGeom>
                <a:rect b="b" l="l" r="r" t="t"/>
                <a:pathLst>
                  <a:path extrusionOk="0" h="656" w="9157">
                    <a:moveTo>
                      <a:pt x="1" y="1"/>
                    </a:moveTo>
                    <a:lnTo>
                      <a:pt x="1" y="656"/>
                    </a:lnTo>
                    <a:lnTo>
                      <a:pt x="9156" y="656"/>
                    </a:lnTo>
                    <a:lnTo>
                      <a:pt x="91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0"/>
              <p:cNvSpPr/>
              <p:nvPr/>
            </p:nvSpPr>
            <p:spPr>
              <a:xfrm>
                <a:off x="6604947" y="1354974"/>
                <a:ext cx="1072383" cy="47303"/>
              </a:xfrm>
              <a:custGeom>
                <a:rect b="b" l="l" r="r" t="t"/>
                <a:pathLst>
                  <a:path extrusionOk="0" h="656" w="14872">
                    <a:moveTo>
                      <a:pt x="1" y="1"/>
                    </a:moveTo>
                    <a:lnTo>
                      <a:pt x="1" y="656"/>
                    </a:lnTo>
                    <a:lnTo>
                      <a:pt x="14871" y="656"/>
                    </a:lnTo>
                    <a:lnTo>
                      <a:pt x="1487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0"/>
              <p:cNvSpPr/>
              <p:nvPr/>
            </p:nvSpPr>
            <p:spPr>
              <a:xfrm>
                <a:off x="6604947" y="1554207"/>
                <a:ext cx="1072383" cy="47230"/>
              </a:xfrm>
              <a:custGeom>
                <a:rect b="b" l="l" r="r" t="t"/>
                <a:pathLst>
                  <a:path extrusionOk="0" h="655" w="14872">
                    <a:moveTo>
                      <a:pt x="1" y="0"/>
                    </a:moveTo>
                    <a:lnTo>
                      <a:pt x="1" y="655"/>
                    </a:lnTo>
                    <a:lnTo>
                      <a:pt x="14871" y="655"/>
                    </a:lnTo>
                    <a:lnTo>
                      <a:pt x="1487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0"/>
              <p:cNvSpPr/>
              <p:nvPr/>
            </p:nvSpPr>
            <p:spPr>
              <a:xfrm>
                <a:off x="6604947" y="1652922"/>
                <a:ext cx="1072383" cy="47303"/>
              </a:xfrm>
              <a:custGeom>
                <a:rect b="b" l="l" r="r" t="t"/>
                <a:pathLst>
                  <a:path extrusionOk="0" h="656" w="14872">
                    <a:moveTo>
                      <a:pt x="1" y="0"/>
                    </a:moveTo>
                    <a:lnTo>
                      <a:pt x="1" y="655"/>
                    </a:lnTo>
                    <a:lnTo>
                      <a:pt x="14871" y="655"/>
                    </a:lnTo>
                    <a:lnTo>
                      <a:pt x="1487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0"/>
              <p:cNvSpPr/>
              <p:nvPr/>
            </p:nvSpPr>
            <p:spPr>
              <a:xfrm>
                <a:off x="6604947" y="1453761"/>
                <a:ext cx="639666" cy="47230"/>
              </a:xfrm>
              <a:custGeom>
                <a:rect b="b" l="l" r="r" t="t"/>
                <a:pathLst>
                  <a:path extrusionOk="0" h="655" w="8871">
                    <a:moveTo>
                      <a:pt x="1" y="0"/>
                    </a:moveTo>
                    <a:lnTo>
                      <a:pt x="1" y="655"/>
                    </a:lnTo>
                    <a:lnTo>
                      <a:pt x="8871" y="655"/>
                    </a:lnTo>
                    <a:lnTo>
                      <a:pt x="887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0"/>
              <p:cNvSpPr/>
              <p:nvPr/>
            </p:nvSpPr>
            <p:spPr>
              <a:xfrm>
                <a:off x="7294367" y="1453761"/>
                <a:ext cx="380367" cy="47230"/>
              </a:xfrm>
              <a:custGeom>
                <a:rect b="b" l="l" r="r" t="t"/>
                <a:pathLst>
                  <a:path extrusionOk="0" h="655" w="5275">
                    <a:moveTo>
                      <a:pt x="0" y="0"/>
                    </a:moveTo>
                    <a:lnTo>
                      <a:pt x="0" y="655"/>
                    </a:lnTo>
                    <a:lnTo>
                      <a:pt x="5275" y="655"/>
                    </a:lnTo>
                    <a:lnTo>
                      <a:pt x="527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2" name="Google Shape;962;p40"/>
          <p:cNvGrpSpPr/>
          <p:nvPr/>
        </p:nvGrpSpPr>
        <p:grpSpPr>
          <a:xfrm>
            <a:off x="7220886" y="2096602"/>
            <a:ext cx="1246636" cy="2493795"/>
            <a:chOff x="5543250" y="3380975"/>
            <a:chExt cx="535200" cy="1070625"/>
          </a:xfrm>
        </p:grpSpPr>
        <p:sp>
          <p:nvSpPr>
            <p:cNvPr id="963" name="Google Shape;963;p40"/>
            <p:cNvSpPr/>
            <p:nvPr/>
          </p:nvSpPr>
          <p:spPr>
            <a:xfrm>
              <a:off x="5910850" y="3479150"/>
              <a:ext cx="50925" cy="58825"/>
            </a:xfrm>
            <a:custGeom>
              <a:rect b="b" l="l" r="r" t="t"/>
              <a:pathLst>
                <a:path extrusionOk="0" h="2353" w="2037">
                  <a:moveTo>
                    <a:pt x="1481" y="1"/>
                  </a:moveTo>
                  <a:cubicBezTo>
                    <a:pt x="1290" y="1"/>
                    <a:pt x="1062" y="102"/>
                    <a:pt x="846" y="285"/>
                  </a:cubicBezTo>
                  <a:cubicBezTo>
                    <a:pt x="679" y="416"/>
                    <a:pt x="524" y="583"/>
                    <a:pt x="417" y="785"/>
                  </a:cubicBezTo>
                  <a:cubicBezTo>
                    <a:pt x="393" y="785"/>
                    <a:pt x="393" y="797"/>
                    <a:pt x="393" y="797"/>
                  </a:cubicBezTo>
                  <a:cubicBezTo>
                    <a:pt x="36" y="1393"/>
                    <a:pt x="0" y="2036"/>
                    <a:pt x="298" y="2262"/>
                  </a:cubicBezTo>
                  <a:cubicBezTo>
                    <a:pt x="310" y="2274"/>
                    <a:pt x="310" y="2286"/>
                    <a:pt x="322" y="2286"/>
                  </a:cubicBezTo>
                  <a:cubicBezTo>
                    <a:pt x="369" y="2321"/>
                    <a:pt x="417" y="2333"/>
                    <a:pt x="477" y="2345"/>
                  </a:cubicBezTo>
                  <a:cubicBezTo>
                    <a:pt x="502" y="2350"/>
                    <a:pt x="529" y="2352"/>
                    <a:pt x="556" y="2352"/>
                  </a:cubicBezTo>
                  <a:cubicBezTo>
                    <a:pt x="875" y="2352"/>
                    <a:pt x="1313" y="2041"/>
                    <a:pt x="1620" y="1547"/>
                  </a:cubicBezTo>
                  <a:cubicBezTo>
                    <a:pt x="2001" y="940"/>
                    <a:pt x="2036" y="262"/>
                    <a:pt x="1703" y="59"/>
                  </a:cubicBezTo>
                  <a:cubicBezTo>
                    <a:pt x="1638" y="20"/>
                    <a:pt x="1563" y="1"/>
                    <a:pt x="1481"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0"/>
            <p:cNvSpPr/>
            <p:nvPr/>
          </p:nvSpPr>
          <p:spPr>
            <a:xfrm>
              <a:off x="5841800" y="3539825"/>
              <a:ext cx="80975" cy="214075"/>
            </a:xfrm>
            <a:custGeom>
              <a:rect b="b" l="l" r="r" t="t"/>
              <a:pathLst>
                <a:path extrusionOk="0" h="8563" w="3239">
                  <a:moveTo>
                    <a:pt x="1771" y="0"/>
                  </a:moveTo>
                  <a:cubicBezTo>
                    <a:pt x="1021" y="0"/>
                    <a:pt x="147" y="336"/>
                    <a:pt x="464" y="1549"/>
                  </a:cubicBezTo>
                  <a:cubicBezTo>
                    <a:pt x="464" y="1549"/>
                    <a:pt x="524" y="1609"/>
                    <a:pt x="595" y="1728"/>
                  </a:cubicBezTo>
                  <a:cubicBezTo>
                    <a:pt x="595" y="1728"/>
                    <a:pt x="393" y="3573"/>
                    <a:pt x="202" y="3847"/>
                  </a:cubicBezTo>
                  <a:cubicBezTo>
                    <a:pt x="0" y="4133"/>
                    <a:pt x="95" y="7919"/>
                    <a:pt x="83" y="7931"/>
                  </a:cubicBezTo>
                  <a:lnTo>
                    <a:pt x="691" y="8562"/>
                  </a:lnTo>
                  <a:lnTo>
                    <a:pt x="2250" y="7395"/>
                  </a:lnTo>
                  <a:lnTo>
                    <a:pt x="3000" y="6312"/>
                  </a:lnTo>
                  <a:lnTo>
                    <a:pt x="3239" y="2895"/>
                  </a:lnTo>
                  <a:lnTo>
                    <a:pt x="3120" y="2764"/>
                  </a:lnTo>
                  <a:cubicBezTo>
                    <a:pt x="3191" y="2597"/>
                    <a:pt x="3203" y="2395"/>
                    <a:pt x="3131" y="2168"/>
                  </a:cubicBezTo>
                  <a:cubicBezTo>
                    <a:pt x="3060" y="1942"/>
                    <a:pt x="3000" y="1752"/>
                    <a:pt x="2941" y="1585"/>
                  </a:cubicBezTo>
                  <a:cubicBezTo>
                    <a:pt x="2798" y="1168"/>
                    <a:pt x="2727" y="918"/>
                    <a:pt x="2703" y="728"/>
                  </a:cubicBezTo>
                  <a:cubicBezTo>
                    <a:pt x="2667" y="549"/>
                    <a:pt x="2679" y="430"/>
                    <a:pt x="2715" y="299"/>
                  </a:cubicBezTo>
                  <a:cubicBezTo>
                    <a:pt x="2744" y="159"/>
                    <a:pt x="2287" y="0"/>
                    <a:pt x="1771" y="0"/>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0"/>
            <p:cNvSpPr/>
            <p:nvPr/>
          </p:nvSpPr>
          <p:spPr>
            <a:xfrm>
              <a:off x="5805475" y="3429050"/>
              <a:ext cx="128300" cy="150175"/>
            </a:xfrm>
            <a:custGeom>
              <a:rect b="b" l="l" r="r" t="t"/>
              <a:pathLst>
                <a:path extrusionOk="0" h="6007" w="5132">
                  <a:moveTo>
                    <a:pt x="2840" y="1"/>
                  </a:moveTo>
                  <a:cubicBezTo>
                    <a:pt x="2745" y="1"/>
                    <a:pt x="2648" y="9"/>
                    <a:pt x="2548" y="27"/>
                  </a:cubicBezTo>
                  <a:cubicBezTo>
                    <a:pt x="858" y="349"/>
                    <a:pt x="1" y="920"/>
                    <a:pt x="322" y="2349"/>
                  </a:cubicBezTo>
                  <a:cubicBezTo>
                    <a:pt x="322" y="2349"/>
                    <a:pt x="548" y="3182"/>
                    <a:pt x="477" y="3861"/>
                  </a:cubicBezTo>
                  <a:cubicBezTo>
                    <a:pt x="417" y="4552"/>
                    <a:pt x="1179" y="5623"/>
                    <a:pt x="1846" y="5933"/>
                  </a:cubicBezTo>
                  <a:cubicBezTo>
                    <a:pt x="1955" y="5984"/>
                    <a:pt x="2082" y="6007"/>
                    <a:pt x="2220" y="6007"/>
                  </a:cubicBezTo>
                  <a:cubicBezTo>
                    <a:pt x="2916" y="6007"/>
                    <a:pt x="3903" y="5429"/>
                    <a:pt x="4311" y="4992"/>
                  </a:cubicBezTo>
                  <a:cubicBezTo>
                    <a:pt x="4787" y="4468"/>
                    <a:pt x="5108" y="3182"/>
                    <a:pt x="5120" y="2599"/>
                  </a:cubicBezTo>
                  <a:cubicBezTo>
                    <a:pt x="5131" y="2051"/>
                    <a:pt x="4302" y="1"/>
                    <a:pt x="2840"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0"/>
            <p:cNvSpPr/>
            <p:nvPr/>
          </p:nvSpPr>
          <p:spPr>
            <a:xfrm>
              <a:off x="5783450" y="3380975"/>
              <a:ext cx="214625" cy="253550"/>
            </a:xfrm>
            <a:custGeom>
              <a:rect b="b" l="l" r="r" t="t"/>
              <a:pathLst>
                <a:path extrusionOk="0" h="10142" w="8585">
                  <a:moveTo>
                    <a:pt x="3697" y="0"/>
                  </a:moveTo>
                  <a:cubicBezTo>
                    <a:pt x="3548" y="0"/>
                    <a:pt x="3394" y="15"/>
                    <a:pt x="3239" y="45"/>
                  </a:cubicBezTo>
                  <a:cubicBezTo>
                    <a:pt x="1417" y="402"/>
                    <a:pt x="524" y="2093"/>
                    <a:pt x="679" y="3867"/>
                  </a:cubicBezTo>
                  <a:cubicBezTo>
                    <a:pt x="846" y="5653"/>
                    <a:pt x="667" y="7808"/>
                    <a:pt x="191" y="8999"/>
                  </a:cubicBezTo>
                  <a:cubicBezTo>
                    <a:pt x="0" y="9475"/>
                    <a:pt x="60" y="9844"/>
                    <a:pt x="227" y="10142"/>
                  </a:cubicBezTo>
                  <a:lnTo>
                    <a:pt x="905" y="9058"/>
                  </a:lnTo>
                  <a:cubicBezTo>
                    <a:pt x="905" y="9058"/>
                    <a:pt x="1715" y="8320"/>
                    <a:pt x="2941" y="8058"/>
                  </a:cubicBezTo>
                  <a:cubicBezTo>
                    <a:pt x="2870" y="7939"/>
                    <a:pt x="2810" y="7880"/>
                    <a:pt x="2810" y="7880"/>
                  </a:cubicBezTo>
                  <a:cubicBezTo>
                    <a:pt x="2787" y="7868"/>
                    <a:pt x="2751" y="7868"/>
                    <a:pt x="2727" y="7856"/>
                  </a:cubicBezTo>
                  <a:cubicBezTo>
                    <a:pt x="2072" y="7546"/>
                    <a:pt x="1298" y="6475"/>
                    <a:pt x="1358" y="5784"/>
                  </a:cubicBezTo>
                  <a:cubicBezTo>
                    <a:pt x="1417" y="5105"/>
                    <a:pt x="1203" y="4272"/>
                    <a:pt x="1203" y="4272"/>
                  </a:cubicBezTo>
                  <a:cubicBezTo>
                    <a:pt x="1179" y="4129"/>
                    <a:pt x="1155" y="3998"/>
                    <a:pt x="1143" y="3879"/>
                  </a:cubicBezTo>
                  <a:lnTo>
                    <a:pt x="1143" y="3879"/>
                  </a:lnTo>
                  <a:cubicBezTo>
                    <a:pt x="1165" y="3886"/>
                    <a:pt x="1542" y="3980"/>
                    <a:pt x="2160" y="3980"/>
                  </a:cubicBezTo>
                  <a:cubicBezTo>
                    <a:pt x="2566" y="3980"/>
                    <a:pt x="3075" y="3940"/>
                    <a:pt x="3656" y="3808"/>
                  </a:cubicBezTo>
                  <a:cubicBezTo>
                    <a:pt x="3656" y="3808"/>
                    <a:pt x="2798" y="3653"/>
                    <a:pt x="2739" y="3296"/>
                  </a:cubicBezTo>
                  <a:lnTo>
                    <a:pt x="2739" y="3296"/>
                  </a:lnTo>
                  <a:cubicBezTo>
                    <a:pt x="2739" y="3296"/>
                    <a:pt x="4537" y="3998"/>
                    <a:pt x="5274" y="3998"/>
                  </a:cubicBezTo>
                  <a:cubicBezTo>
                    <a:pt x="5328" y="3998"/>
                    <a:pt x="5376" y="3994"/>
                    <a:pt x="5418" y="3986"/>
                  </a:cubicBezTo>
                  <a:cubicBezTo>
                    <a:pt x="5418" y="3986"/>
                    <a:pt x="5049" y="3879"/>
                    <a:pt x="4882" y="3403"/>
                  </a:cubicBezTo>
                  <a:lnTo>
                    <a:pt x="4882" y="3403"/>
                  </a:lnTo>
                  <a:cubicBezTo>
                    <a:pt x="4882" y="3403"/>
                    <a:pt x="5251" y="3748"/>
                    <a:pt x="5584" y="3986"/>
                  </a:cubicBezTo>
                  <a:cubicBezTo>
                    <a:pt x="5584" y="3986"/>
                    <a:pt x="5739" y="5415"/>
                    <a:pt x="5608" y="6189"/>
                  </a:cubicBezTo>
                  <a:cubicBezTo>
                    <a:pt x="5608" y="6189"/>
                    <a:pt x="6346" y="4939"/>
                    <a:pt x="6192" y="4046"/>
                  </a:cubicBezTo>
                  <a:cubicBezTo>
                    <a:pt x="6329" y="3973"/>
                    <a:pt x="6467" y="3932"/>
                    <a:pt x="6589" y="3932"/>
                  </a:cubicBezTo>
                  <a:cubicBezTo>
                    <a:pt x="6667" y="3932"/>
                    <a:pt x="6738" y="3949"/>
                    <a:pt x="6799" y="3986"/>
                  </a:cubicBezTo>
                  <a:cubicBezTo>
                    <a:pt x="7132" y="4189"/>
                    <a:pt x="7097" y="4867"/>
                    <a:pt x="6716" y="5474"/>
                  </a:cubicBezTo>
                  <a:cubicBezTo>
                    <a:pt x="6409" y="5968"/>
                    <a:pt x="5971" y="6279"/>
                    <a:pt x="5652" y="6279"/>
                  </a:cubicBezTo>
                  <a:cubicBezTo>
                    <a:pt x="5625" y="6279"/>
                    <a:pt x="5598" y="6277"/>
                    <a:pt x="5573" y="6272"/>
                  </a:cubicBezTo>
                  <a:cubicBezTo>
                    <a:pt x="5465" y="6546"/>
                    <a:pt x="5334" y="6760"/>
                    <a:pt x="5180" y="6927"/>
                  </a:cubicBezTo>
                  <a:cubicBezTo>
                    <a:pt x="5132" y="6975"/>
                    <a:pt x="5096" y="7022"/>
                    <a:pt x="5037" y="7058"/>
                  </a:cubicBezTo>
                  <a:cubicBezTo>
                    <a:pt x="5049" y="7177"/>
                    <a:pt x="5073" y="7320"/>
                    <a:pt x="5132" y="7510"/>
                  </a:cubicBezTo>
                  <a:cubicBezTo>
                    <a:pt x="5132" y="7510"/>
                    <a:pt x="7013" y="8332"/>
                    <a:pt x="8192" y="9070"/>
                  </a:cubicBezTo>
                  <a:cubicBezTo>
                    <a:pt x="8394" y="8701"/>
                    <a:pt x="8585" y="8082"/>
                    <a:pt x="8347" y="7248"/>
                  </a:cubicBezTo>
                  <a:cubicBezTo>
                    <a:pt x="7954" y="5832"/>
                    <a:pt x="6775" y="3927"/>
                    <a:pt x="6656" y="2736"/>
                  </a:cubicBezTo>
                  <a:cubicBezTo>
                    <a:pt x="6547" y="1647"/>
                    <a:pt x="5303" y="0"/>
                    <a:pt x="36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0"/>
            <p:cNvSpPr/>
            <p:nvPr/>
          </p:nvSpPr>
          <p:spPr>
            <a:xfrm>
              <a:off x="5786725" y="4333400"/>
              <a:ext cx="47050" cy="86950"/>
            </a:xfrm>
            <a:custGeom>
              <a:rect b="b" l="l" r="r" t="t"/>
              <a:pathLst>
                <a:path extrusionOk="0" h="3478" w="1882">
                  <a:moveTo>
                    <a:pt x="0" y="1"/>
                  </a:moveTo>
                  <a:lnTo>
                    <a:pt x="108" y="2227"/>
                  </a:lnTo>
                  <a:lnTo>
                    <a:pt x="441" y="3477"/>
                  </a:lnTo>
                  <a:lnTo>
                    <a:pt x="1334" y="3477"/>
                  </a:lnTo>
                  <a:lnTo>
                    <a:pt x="1691" y="2525"/>
                  </a:lnTo>
                  <a:lnTo>
                    <a:pt x="1882"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0"/>
            <p:cNvSpPr/>
            <p:nvPr/>
          </p:nvSpPr>
          <p:spPr>
            <a:xfrm>
              <a:off x="5718250" y="4389650"/>
              <a:ext cx="128925" cy="61950"/>
            </a:xfrm>
            <a:custGeom>
              <a:rect b="b" l="l" r="r" t="t"/>
              <a:pathLst>
                <a:path extrusionOk="0" h="2478" w="5157">
                  <a:moveTo>
                    <a:pt x="2835" y="1"/>
                  </a:moveTo>
                  <a:cubicBezTo>
                    <a:pt x="2835" y="1"/>
                    <a:pt x="751" y="1084"/>
                    <a:pt x="382" y="1334"/>
                  </a:cubicBezTo>
                  <a:cubicBezTo>
                    <a:pt x="1" y="1584"/>
                    <a:pt x="108" y="2477"/>
                    <a:pt x="108" y="2477"/>
                  </a:cubicBezTo>
                  <a:lnTo>
                    <a:pt x="5156" y="2477"/>
                  </a:lnTo>
                  <a:cubicBezTo>
                    <a:pt x="5156" y="2477"/>
                    <a:pt x="4928" y="281"/>
                    <a:pt x="4472" y="281"/>
                  </a:cubicBezTo>
                  <a:cubicBezTo>
                    <a:pt x="4417" y="281"/>
                    <a:pt x="4360" y="312"/>
                    <a:pt x="4299" y="382"/>
                  </a:cubicBezTo>
                  <a:cubicBezTo>
                    <a:pt x="4087" y="630"/>
                    <a:pt x="3873" y="707"/>
                    <a:pt x="3689" y="707"/>
                  </a:cubicBezTo>
                  <a:cubicBezTo>
                    <a:pt x="3388" y="707"/>
                    <a:pt x="3168" y="501"/>
                    <a:pt x="3168" y="501"/>
                  </a:cubicBezTo>
                  <a:lnTo>
                    <a:pt x="283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0"/>
            <p:cNvSpPr/>
            <p:nvPr/>
          </p:nvSpPr>
          <p:spPr>
            <a:xfrm>
              <a:off x="5928100" y="4333400"/>
              <a:ext cx="46775" cy="86950"/>
            </a:xfrm>
            <a:custGeom>
              <a:rect b="b" l="l" r="r" t="t"/>
              <a:pathLst>
                <a:path extrusionOk="0" h="3478" w="1871">
                  <a:moveTo>
                    <a:pt x="1" y="1"/>
                  </a:moveTo>
                  <a:lnTo>
                    <a:pt x="96" y="2227"/>
                  </a:lnTo>
                  <a:lnTo>
                    <a:pt x="418" y="3477"/>
                  </a:lnTo>
                  <a:lnTo>
                    <a:pt x="1334" y="3477"/>
                  </a:lnTo>
                  <a:lnTo>
                    <a:pt x="1692" y="2525"/>
                  </a:lnTo>
                  <a:lnTo>
                    <a:pt x="1870" y="1"/>
                  </a:ln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0"/>
            <p:cNvSpPr/>
            <p:nvPr/>
          </p:nvSpPr>
          <p:spPr>
            <a:xfrm>
              <a:off x="5859650" y="4389650"/>
              <a:ext cx="128900" cy="61950"/>
            </a:xfrm>
            <a:custGeom>
              <a:rect b="b" l="l" r="r" t="t"/>
              <a:pathLst>
                <a:path extrusionOk="0" h="2478" w="5156">
                  <a:moveTo>
                    <a:pt x="2834" y="1"/>
                  </a:moveTo>
                  <a:cubicBezTo>
                    <a:pt x="2834" y="1"/>
                    <a:pt x="751" y="1084"/>
                    <a:pt x="381" y="1334"/>
                  </a:cubicBezTo>
                  <a:cubicBezTo>
                    <a:pt x="0" y="1584"/>
                    <a:pt x="108" y="2477"/>
                    <a:pt x="108" y="2477"/>
                  </a:cubicBezTo>
                  <a:lnTo>
                    <a:pt x="5156" y="2477"/>
                  </a:lnTo>
                  <a:cubicBezTo>
                    <a:pt x="5156" y="2477"/>
                    <a:pt x="4918" y="281"/>
                    <a:pt x="4468" y="281"/>
                  </a:cubicBezTo>
                  <a:cubicBezTo>
                    <a:pt x="4415" y="281"/>
                    <a:pt x="4358" y="312"/>
                    <a:pt x="4299" y="382"/>
                  </a:cubicBezTo>
                  <a:cubicBezTo>
                    <a:pt x="4086" y="630"/>
                    <a:pt x="3872" y="707"/>
                    <a:pt x="3689" y="707"/>
                  </a:cubicBezTo>
                  <a:cubicBezTo>
                    <a:pt x="3388" y="707"/>
                    <a:pt x="3168" y="501"/>
                    <a:pt x="3168" y="501"/>
                  </a:cubicBezTo>
                  <a:lnTo>
                    <a:pt x="2834"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0"/>
            <p:cNvSpPr/>
            <p:nvPr/>
          </p:nvSpPr>
          <p:spPr>
            <a:xfrm>
              <a:off x="6004700" y="3971725"/>
              <a:ext cx="63025" cy="71750"/>
            </a:xfrm>
            <a:custGeom>
              <a:rect b="b" l="l" r="r" t="t"/>
              <a:pathLst>
                <a:path extrusionOk="0" h="2870" w="2521">
                  <a:moveTo>
                    <a:pt x="1354" y="1"/>
                  </a:moveTo>
                  <a:cubicBezTo>
                    <a:pt x="901" y="1"/>
                    <a:pt x="318" y="32"/>
                    <a:pt x="318" y="192"/>
                  </a:cubicBezTo>
                  <a:cubicBezTo>
                    <a:pt x="318" y="466"/>
                    <a:pt x="294" y="728"/>
                    <a:pt x="128" y="1264"/>
                  </a:cubicBezTo>
                  <a:cubicBezTo>
                    <a:pt x="1" y="1796"/>
                    <a:pt x="222" y="2766"/>
                    <a:pt x="398" y="2766"/>
                  </a:cubicBezTo>
                  <a:cubicBezTo>
                    <a:pt x="403" y="2766"/>
                    <a:pt x="408" y="2765"/>
                    <a:pt x="414" y="2764"/>
                  </a:cubicBezTo>
                  <a:cubicBezTo>
                    <a:pt x="426" y="2761"/>
                    <a:pt x="439" y="2760"/>
                    <a:pt x="453" y="2760"/>
                  </a:cubicBezTo>
                  <a:cubicBezTo>
                    <a:pt x="582" y="2760"/>
                    <a:pt x="736" y="2869"/>
                    <a:pt x="875" y="2869"/>
                  </a:cubicBezTo>
                  <a:cubicBezTo>
                    <a:pt x="922" y="2869"/>
                    <a:pt x="967" y="2857"/>
                    <a:pt x="1009" y="2823"/>
                  </a:cubicBezTo>
                  <a:cubicBezTo>
                    <a:pt x="1199" y="2704"/>
                    <a:pt x="1461" y="2764"/>
                    <a:pt x="1664" y="2645"/>
                  </a:cubicBezTo>
                  <a:cubicBezTo>
                    <a:pt x="1854" y="2526"/>
                    <a:pt x="1961" y="2573"/>
                    <a:pt x="2235" y="2287"/>
                  </a:cubicBezTo>
                  <a:cubicBezTo>
                    <a:pt x="2521" y="2026"/>
                    <a:pt x="2390" y="1335"/>
                    <a:pt x="2235" y="1037"/>
                  </a:cubicBezTo>
                  <a:cubicBezTo>
                    <a:pt x="2092" y="728"/>
                    <a:pt x="1878" y="13"/>
                    <a:pt x="1878" y="13"/>
                  </a:cubicBezTo>
                  <a:cubicBezTo>
                    <a:pt x="1878" y="13"/>
                    <a:pt x="1642" y="1"/>
                    <a:pt x="1354"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0"/>
            <p:cNvSpPr/>
            <p:nvPr/>
          </p:nvSpPr>
          <p:spPr>
            <a:xfrm>
              <a:off x="5543250" y="3709800"/>
              <a:ext cx="95700" cy="63325"/>
            </a:xfrm>
            <a:custGeom>
              <a:rect b="b" l="l" r="r" t="t"/>
              <a:pathLst>
                <a:path extrusionOk="0" h="2533" w="3828">
                  <a:moveTo>
                    <a:pt x="1334" y="1"/>
                  </a:moveTo>
                  <a:cubicBezTo>
                    <a:pt x="1107" y="1"/>
                    <a:pt x="0" y="84"/>
                    <a:pt x="36" y="168"/>
                  </a:cubicBezTo>
                  <a:cubicBezTo>
                    <a:pt x="72" y="239"/>
                    <a:pt x="83" y="346"/>
                    <a:pt x="1048" y="370"/>
                  </a:cubicBezTo>
                  <a:lnTo>
                    <a:pt x="1881" y="977"/>
                  </a:lnTo>
                  <a:cubicBezTo>
                    <a:pt x="1881" y="977"/>
                    <a:pt x="1857" y="1144"/>
                    <a:pt x="1750" y="1144"/>
                  </a:cubicBezTo>
                  <a:cubicBezTo>
                    <a:pt x="1643" y="1144"/>
                    <a:pt x="1262" y="965"/>
                    <a:pt x="1107" y="799"/>
                  </a:cubicBezTo>
                  <a:cubicBezTo>
                    <a:pt x="1057" y="744"/>
                    <a:pt x="987" y="716"/>
                    <a:pt x="925" y="716"/>
                  </a:cubicBezTo>
                  <a:cubicBezTo>
                    <a:pt x="812" y="716"/>
                    <a:pt x="726" y="809"/>
                    <a:pt x="834" y="1001"/>
                  </a:cubicBezTo>
                  <a:cubicBezTo>
                    <a:pt x="988" y="1299"/>
                    <a:pt x="1167" y="1311"/>
                    <a:pt x="1357" y="1537"/>
                  </a:cubicBezTo>
                  <a:cubicBezTo>
                    <a:pt x="1560" y="1751"/>
                    <a:pt x="2227" y="1918"/>
                    <a:pt x="2584" y="2037"/>
                  </a:cubicBezTo>
                  <a:cubicBezTo>
                    <a:pt x="2941" y="2156"/>
                    <a:pt x="3691" y="2406"/>
                    <a:pt x="3762" y="2525"/>
                  </a:cubicBezTo>
                  <a:cubicBezTo>
                    <a:pt x="3766" y="2530"/>
                    <a:pt x="3769" y="2533"/>
                    <a:pt x="3771" y="2533"/>
                  </a:cubicBezTo>
                  <a:cubicBezTo>
                    <a:pt x="3828" y="2533"/>
                    <a:pt x="3762" y="1358"/>
                    <a:pt x="3762" y="1358"/>
                  </a:cubicBezTo>
                  <a:cubicBezTo>
                    <a:pt x="3762" y="1358"/>
                    <a:pt x="3048" y="834"/>
                    <a:pt x="2691" y="620"/>
                  </a:cubicBezTo>
                  <a:cubicBezTo>
                    <a:pt x="2334" y="418"/>
                    <a:pt x="1560" y="13"/>
                    <a:pt x="1334" y="1"/>
                  </a:cubicBezTo>
                  <a:close/>
                </a:path>
              </a:pathLst>
            </a:custGeom>
            <a:solidFill>
              <a:srgbClr val="F2C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0"/>
            <p:cNvSpPr/>
            <p:nvPr/>
          </p:nvSpPr>
          <p:spPr>
            <a:xfrm>
              <a:off x="5778675" y="4031875"/>
              <a:ext cx="209875" cy="341725"/>
            </a:xfrm>
            <a:custGeom>
              <a:rect b="b" l="l" r="r" t="t"/>
              <a:pathLst>
                <a:path extrusionOk="0" h="13669" w="8395">
                  <a:moveTo>
                    <a:pt x="680" y="1"/>
                  </a:moveTo>
                  <a:lnTo>
                    <a:pt x="358" y="3834"/>
                  </a:lnTo>
                  <a:lnTo>
                    <a:pt x="1" y="13312"/>
                  </a:lnTo>
                  <a:lnTo>
                    <a:pt x="2870" y="13669"/>
                  </a:lnTo>
                  <a:lnTo>
                    <a:pt x="3763" y="1882"/>
                  </a:lnTo>
                  <a:lnTo>
                    <a:pt x="5609" y="13550"/>
                  </a:lnTo>
                  <a:lnTo>
                    <a:pt x="8395" y="13538"/>
                  </a:lnTo>
                  <a:lnTo>
                    <a:pt x="7978" y="620"/>
                  </a:lnTo>
                  <a:lnTo>
                    <a:pt x="6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0"/>
            <p:cNvSpPr/>
            <p:nvPr/>
          </p:nvSpPr>
          <p:spPr>
            <a:xfrm>
              <a:off x="5846850" y="3580625"/>
              <a:ext cx="66400" cy="179825"/>
            </a:xfrm>
            <a:custGeom>
              <a:rect b="b" l="l" r="r" t="t"/>
              <a:pathLst>
                <a:path extrusionOk="0" h="7193" w="2656">
                  <a:moveTo>
                    <a:pt x="2656" y="1"/>
                  </a:moveTo>
                  <a:cubicBezTo>
                    <a:pt x="2011" y="325"/>
                    <a:pt x="1538" y="429"/>
                    <a:pt x="1196" y="429"/>
                  </a:cubicBezTo>
                  <a:cubicBezTo>
                    <a:pt x="584" y="429"/>
                    <a:pt x="393" y="96"/>
                    <a:pt x="393" y="96"/>
                  </a:cubicBezTo>
                  <a:lnTo>
                    <a:pt x="108" y="417"/>
                  </a:lnTo>
                  <a:lnTo>
                    <a:pt x="0" y="7192"/>
                  </a:lnTo>
                  <a:lnTo>
                    <a:pt x="143" y="7192"/>
                  </a:lnTo>
                  <a:lnTo>
                    <a:pt x="265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0"/>
            <p:cNvSpPr/>
            <p:nvPr/>
          </p:nvSpPr>
          <p:spPr>
            <a:xfrm>
              <a:off x="5613475" y="3568725"/>
              <a:ext cx="464975" cy="577500"/>
            </a:xfrm>
            <a:custGeom>
              <a:rect b="b" l="l" r="r" t="t"/>
              <a:pathLst>
                <a:path extrusionOk="0" h="23100" w="18599">
                  <a:moveTo>
                    <a:pt x="11931" y="0"/>
                  </a:moveTo>
                  <a:lnTo>
                    <a:pt x="9514" y="6787"/>
                  </a:lnTo>
                  <a:lnTo>
                    <a:pt x="9716" y="536"/>
                  </a:lnTo>
                  <a:lnTo>
                    <a:pt x="9716" y="536"/>
                  </a:lnTo>
                  <a:cubicBezTo>
                    <a:pt x="8478" y="786"/>
                    <a:pt x="7681" y="1536"/>
                    <a:pt x="7681" y="1536"/>
                  </a:cubicBezTo>
                  <a:lnTo>
                    <a:pt x="3763" y="7728"/>
                  </a:lnTo>
                  <a:lnTo>
                    <a:pt x="977" y="6525"/>
                  </a:lnTo>
                  <a:lnTo>
                    <a:pt x="1" y="8609"/>
                  </a:lnTo>
                  <a:cubicBezTo>
                    <a:pt x="1" y="8609"/>
                    <a:pt x="2311" y="10359"/>
                    <a:pt x="4097" y="11026"/>
                  </a:cubicBezTo>
                  <a:cubicBezTo>
                    <a:pt x="4324" y="11113"/>
                    <a:pt x="4535" y="11152"/>
                    <a:pt x="4731" y="11152"/>
                  </a:cubicBezTo>
                  <a:cubicBezTo>
                    <a:pt x="6075" y="11152"/>
                    <a:pt x="6692" y="9347"/>
                    <a:pt x="6692" y="9347"/>
                  </a:cubicBezTo>
                  <a:lnTo>
                    <a:pt x="6692" y="9347"/>
                  </a:lnTo>
                  <a:lnTo>
                    <a:pt x="5144" y="22515"/>
                  </a:lnTo>
                  <a:cubicBezTo>
                    <a:pt x="7105" y="22965"/>
                    <a:pt x="9176" y="23099"/>
                    <a:pt x="10952" y="23099"/>
                  </a:cubicBezTo>
                  <a:cubicBezTo>
                    <a:pt x="13596" y="23099"/>
                    <a:pt x="15586" y="22801"/>
                    <a:pt x="15586" y="22801"/>
                  </a:cubicBezTo>
                  <a:lnTo>
                    <a:pt x="15586" y="16562"/>
                  </a:lnTo>
                  <a:lnTo>
                    <a:pt x="18039" y="16014"/>
                  </a:lnTo>
                  <a:cubicBezTo>
                    <a:pt x="18599" y="10573"/>
                    <a:pt x="16491" y="2953"/>
                    <a:pt x="15717" y="2132"/>
                  </a:cubicBezTo>
                  <a:cubicBezTo>
                    <a:pt x="14955" y="1310"/>
                    <a:pt x="11931" y="0"/>
                    <a:pt x="119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0"/>
            <p:cNvSpPr/>
            <p:nvPr/>
          </p:nvSpPr>
          <p:spPr>
            <a:xfrm>
              <a:off x="5981100" y="3698200"/>
              <a:ext cx="22350" cy="440850"/>
            </a:xfrm>
            <a:custGeom>
              <a:rect b="b" l="l" r="r" t="t"/>
              <a:pathLst>
                <a:path extrusionOk="0" h="17634" w="894">
                  <a:moveTo>
                    <a:pt x="0" y="1"/>
                  </a:moveTo>
                  <a:lnTo>
                    <a:pt x="893" y="17634"/>
                  </a:lnTo>
                  <a:lnTo>
                    <a:pt x="893" y="11407"/>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0"/>
            <p:cNvSpPr/>
            <p:nvPr/>
          </p:nvSpPr>
          <p:spPr>
            <a:xfrm>
              <a:off x="5767075" y="3691650"/>
              <a:ext cx="32775" cy="136050"/>
            </a:xfrm>
            <a:custGeom>
              <a:rect b="b" l="l" r="r" t="t"/>
              <a:pathLst>
                <a:path extrusionOk="0" h="5442" w="1311">
                  <a:moveTo>
                    <a:pt x="1310" y="1"/>
                  </a:moveTo>
                  <a:lnTo>
                    <a:pt x="1" y="5442"/>
                  </a:lnTo>
                  <a:cubicBezTo>
                    <a:pt x="1" y="5442"/>
                    <a:pt x="155" y="5359"/>
                    <a:pt x="548" y="4442"/>
                  </a:cubicBezTo>
                  <a:lnTo>
                    <a:pt x="131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0"/>
            <p:cNvSpPr/>
            <p:nvPr/>
          </p:nvSpPr>
          <p:spPr>
            <a:xfrm>
              <a:off x="5851900" y="3568725"/>
              <a:ext cx="71175" cy="170575"/>
            </a:xfrm>
            <a:custGeom>
              <a:rect b="b" l="l" r="r" t="t"/>
              <a:pathLst>
                <a:path extrusionOk="0" h="6823" w="2847">
                  <a:moveTo>
                    <a:pt x="2394" y="0"/>
                  </a:moveTo>
                  <a:lnTo>
                    <a:pt x="2394" y="4620"/>
                  </a:lnTo>
                  <a:lnTo>
                    <a:pt x="1120" y="4620"/>
                  </a:lnTo>
                  <a:lnTo>
                    <a:pt x="1549" y="5394"/>
                  </a:lnTo>
                  <a:lnTo>
                    <a:pt x="1" y="6823"/>
                  </a:lnTo>
                  <a:lnTo>
                    <a:pt x="2013" y="5644"/>
                  </a:lnTo>
                  <a:lnTo>
                    <a:pt x="1680" y="4918"/>
                  </a:lnTo>
                  <a:lnTo>
                    <a:pt x="2846" y="4918"/>
                  </a:lnTo>
                  <a:lnTo>
                    <a:pt x="239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0"/>
            <p:cNvSpPr/>
            <p:nvPr/>
          </p:nvSpPr>
          <p:spPr>
            <a:xfrm>
              <a:off x="5811725" y="3583000"/>
              <a:ext cx="44975" cy="156300"/>
            </a:xfrm>
            <a:custGeom>
              <a:rect b="b" l="l" r="r" t="t"/>
              <a:pathLst>
                <a:path extrusionOk="0" h="6252" w="1799">
                  <a:moveTo>
                    <a:pt x="1798" y="1"/>
                  </a:moveTo>
                  <a:lnTo>
                    <a:pt x="1" y="3966"/>
                  </a:lnTo>
                  <a:lnTo>
                    <a:pt x="810" y="4347"/>
                  </a:lnTo>
                  <a:lnTo>
                    <a:pt x="251" y="4609"/>
                  </a:lnTo>
                  <a:lnTo>
                    <a:pt x="1608" y="6252"/>
                  </a:lnTo>
                  <a:lnTo>
                    <a:pt x="1608" y="6252"/>
                  </a:lnTo>
                  <a:lnTo>
                    <a:pt x="667" y="4763"/>
                  </a:lnTo>
                  <a:lnTo>
                    <a:pt x="1346" y="4109"/>
                  </a:lnTo>
                  <a:lnTo>
                    <a:pt x="465" y="3906"/>
                  </a:lnTo>
                  <a:lnTo>
                    <a:pt x="17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 name="Google Shape;980;p40"/>
          <p:cNvGrpSpPr/>
          <p:nvPr/>
        </p:nvGrpSpPr>
        <p:grpSpPr>
          <a:xfrm>
            <a:off x="7595395" y="420735"/>
            <a:ext cx="1106616" cy="1106616"/>
            <a:chOff x="7423675" y="301400"/>
            <a:chExt cx="1277700" cy="1277700"/>
          </a:xfrm>
        </p:grpSpPr>
        <p:sp>
          <p:nvSpPr>
            <p:cNvPr id="981" name="Google Shape;981;p40"/>
            <p:cNvSpPr/>
            <p:nvPr/>
          </p:nvSpPr>
          <p:spPr>
            <a:xfrm>
              <a:off x="7423675" y="301400"/>
              <a:ext cx="1277700" cy="1277700"/>
            </a:xfrm>
            <a:prstGeom prst="ellipse">
              <a:avLst/>
            </a:prstGeom>
            <a:solidFill>
              <a:srgbClr val="3AC5CA">
                <a:alpha val="21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 name="Google Shape;982;p40"/>
            <p:cNvGrpSpPr/>
            <p:nvPr/>
          </p:nvGrpSpPr>
          <p:grpSpPr>
            <a:xfrm>
              <a:off x="7511250" y="388072"/>
              <a:ext cx="1102550" cy="1104355"/>
              <a:chOff x="8163668" y="864968"/>
              <a:chExt cx="1102550" cy="1104355"/>
            </a:xfrm>
          </p:grpSpPr>
          <p:sp>
            <p:nvSpPr>
              <p:cNvPr id="983" name="Google Shape;983;p40"/>
              <p:cNvSpPr/>
              <p:nvPr/>
            </p:nvSpPr>
            <p:spPr>
              <a:xfrm>
                <a:off x="8163668" y="864968"/>
                <a:ext cx="1102550" cy="1104355"/>
              </a:xfrm>
              <a:custGeom>
                <a:rect b="b" l="l" r="r" t="t"/>
                <a:pathLst>
                  <a:path extrusionOk="0" h="7419" w="7407">
                    <a:moveTo>
                      <a:pt x="3704" y="489"/>
                    </a:moveTo>
                    <a:cubicBezTo>
                      <a:pt x="5490" y="489"/>
                      <a:pt x="6930" y="1930"/>
                      <a:pt x="6930" y="3716"/>
                    </a:cubicBezTo>
                    <a:cubicBezTo>
                      <a:pt x="6930" y="5490"/>
                      <a:pt x="5478" y="6954"/>
                      <a:pt x="3704" y="6954"/>
                    </a:cubicBezTo>
                    <a:cubicBezTo>
                      <a:pt x="1918" y="6954"/>
                      <a:pt x="477" y="5501"/>
                      <a:pt x="477" y="3716"/>
                    </a:cubicBezTo>
                    <a:cubicBezTo>
                      <a:pt x="477" y="1930"/>
                      <a:pt x="1918" y="489"/>
                      <a:pt x="3704" y="489"/>
                    </a:cubicBezTo>
                    <a:close/>
                    <a:moveTo>
                      <a:pt x="3704" y="1"/>
                    </a:moveTo>
                    <a:cubicBezTo>
                      <a:pt x="1668" y="1"/>
                      <a:pt x="1" y="1668"/>
                      <a:pt x="1" y="3704"/>
                    </a:cubicBezTo>
                    <a:cubicBezTo>
                      <a:pt x="1" y="5752"/>
                      <a:pt x="1668" y="7418"/>
                      <a:pt x="3704" y="7418"/>
                    </a:cubicBezTo>
                    <a:cubicBezTo>
                      <a:pt x="5740" y="7418"/>
                      <a:pt x="7406" y="5752"/>
                      <a:pt x="7406" y="3704"/>
                    </a:cubicBezTo>
                    <a:cubicBezTo>
                      <a:pt x="7406" y="1668"/>
                      <a:pt x="5740" y="1"/>
                      <a:pt x="37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0"/>
              <p:cNvSpPr/>
              <p:nvPr/>
            </p:nvSpPr>
            <p:spPr>
              <a:xfrm>
                <a:off x="8261166" y="962468"/>
                <a:ext cx="907554" cy="909355"/>
              </a:xfrm>
              <a:custGeom>
                <a:rect b="b" l="l" r="r" t="t"/>
                <a:pathLst>
                  <a:path extrusionOk="0" h="6109" w="6097">
                    <a:moveTo>
                      <a:pt x="3049" y="489"/>
                    </a:moveTo>
                    <a:cubicBezTo>
                      <a:pt x="4477" y="489"/>
                      <a:pt x="5620" y="1656"/>
                      <a:pt x="5620" y="3072"/>
                    </a:cubicBezTo>
                    <a:cubicBezTo>
                      <a:pt x="5620" y="4477"/>
                      <a:pt x="4465" y="5644"/>
                      <a:pt x="3049" y="5644"/>
                    </a:cubicBezTo>
                    <a:cubicBezTo>
                      <a:pt x="1620" y="5644"/>
                      <a:pt x="477" y="4477"/>
                      <a:pt x="477" y="3072"/>
                    </a:cubicBezTo>
                    <a:cubicBezTo>
                      <a:pt x="477" y="1644"/>
                      <a:pt x="1632" y="489"/>
                      <a:pt x="3049" y="489"/>
                    </a:cubicBezTo>
                    <a:close/>
                    <a:moveTo>
                      <a:pt x="3049" y="1"/>
                    </a:moveTo>
                    <a:cubicBezTo>
                      <a:pt x="1370" y="1"/>
                      <a:pt x="1" y="1370"/>
                      <a:pt x="1" y="3049"/>
                    </a:cubicBezTo>
                    <a:cubicBezTo>
                      <a:pt x="1" y="4739"/>
                      <a:pt x="1370" y="6109"/>
                      <a:pt x="3049" y="6109"/>
                    </a:cubicBezTo>
                    <a:cubicBezTo>
                      <a:pt x="4727" y="6109"/>
                      <a:pt x="6097" y="4739"/>
                      <a:pt x="6097" y="3049"/>
                    </a:cubicBezTo>
                    <a:cubicBezTo>
                      <a:pt x="6097" y="1370"/>
                      <a:pt x="4727" y="1"/>
                      <a:pt x="30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0"/>
              <p:cNvSpPr/>
              <p:nvPr/>
            </p:nvSpPr>
            <p:spPr>
              <a:xfrm>
                <a:off x="8566014" y="962468"/>
                <a:ext cx="602704" cy="514145"/>
              </a:xfrm>
              <a:custGeom>
                <a:rect b="b" l="l" r="r" t="t"/>
                <a:pathLst>
                  <a:path extrusionOk="0" h="3454" w="4049">
                    <a:moveTo>
                      <a:pt x="1001" y="1"/>
                    </a:moveTo>
                    <a:cubicBezTo>
                      <a:pt x="643" y="1"/>
                      <a:pt x="322" y="60"/>
                      <a:pt x="0" y="167"/>
                    </a:cubicBezTo>
                    <a:lnTo>
                      <a:pt x="0" y="667"/>
                    </a:lnTo>
                    <a:cubicBezTo>
                      <a:pt x="310" y="536"/>
                      <a:pt x="643" y="465"/>
                      <a:pt x="1001" y="465"/>
                    </a:cubicBezTo>
                    <a:cubicBezTo>
                      <a:pt x="2429" y="465"/>
                      <a:pt x="3572" y="1620"/>
                      <a:pt x="3572" y="3037"/>
                    </a:cubicBezTo>
                    <a:cubicBezTo>
                      <a:pt x="3572" y="3192"/>
                      <a:pt x="3560" y="3322"/>
                      <a:pt x="3549" y="3453"/>
                    </a:cubicBezTo>
                    <a:lnTo>
                      <a:pt x="4025" y="3453"/>
                    </a:lnTo>
                    <a:cubicBezTo>
                      <a:pt x="4037" y="3322"/>
                      <a:pt x="4049" y="3168"/>
                      <a:pt x="4049" y="3037"/>
                    </a:cubicBezTo>
                    <a:cubicBezTo>
                      <a:pt x="4049" y="1370"/>
                      <a:pt x="2679" y="1"/>
                      <a:pt x="100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0"/>
              <p:cNvSpPr/>
              <p:nvPr/>
            </p:nvSpPr>
            <p:spPr>
              <a:xfrm>
                <a:off x="8431303" y="1134394"/>
                <a:ext cx="567277" cy="567286"/>
              </a:xfrm>
              <a:custGeom>
                <a:rect b="b" l="l" r="r" t="t"/>
                <a:pathLst>
                  <a:path extrusionOk="0" h="3811" w="3811">
                    <a:moveTo>
                      <a:pt x="1906" y="1"/>
                    </a:moveTo>
                    <a:cubicBezTo>
                      <a:pt x="858" y="1"/>
                      <a:pt x="1" y="858"/>
                      <a:pt x="1" y="1906"/>
                    </a:cubicBezTo>
                    <a:cubicBezTo>
                      <a:pt x="1" y="2965"/>
                      <a:pt x="858" y="3811"/>
                      <a:pt x="1906" y="3811"/>
                    </a:cubicBezTo>
                    <a:cubicBezTo>
                      <a:pt x="2953" y="3811"/>
                      <a:pt x="3811" y="2965"/>
                      <a:pt x="3811" y="1906"/>
                    </a:cubicBezTo>
                    <a:cubicBezTo>
                      <a:pt x="3811" y="858"/>
                      <a:pt x="2953" y="1"/>
                      <a:pt x="190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0"/>
              <p:cNvSpPr/>
              <p:nvPr/>
            </p:nvSpPr>
            <p:spPr>
              <a:xfrm>
                <a:off x="8714866" y="1132608"/>
                <a:ext cx="265999" cy="283718"/>
              </a:xfrm>
              <a:custGeom>
                <a:rect b="b" l="l" r="r" t="t"/>
                <a:pathLst>
                  <a:path extrusionOk="0" h="1906" w="1787">
                    <a:moveTo>
                      <a:pt x="1" y="1"/>
                    </a:moveTo>
                    <a:lnTo>
                      <a:pt x="1" y="1906"/>
                    </a:lnTo>
                    <a:lnTo>
                      <a:pt x="1787" y="1275"/>
                    </a:lnTo>
                    <a:cubicBezTo>
                      <a:pt x="1525" y="536"/>
                      <a:pt x="822"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8" name="Google Shape;988;p40"/>
          <p:cNvGrpSpPr/>
          <p:nvPr/>
        </p:nvGrpSpPr>
        <p:grpSpPr>
          <a:xfrm>
            <a:off x="6781395" y="2525459"/>
            <a:ext cx="196869" cy="196869"/>
            <a:chOff x="292035" y="246950"/>
            <a:chExt cx="461700" cy="461700"/>
          </a:xfrm>
        </p:grpSpPr>
        <p:sp>
          <p:nvSpPr>
            <p:cNvPr id="989" name="Google Shape;989;p40"/>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0"/>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0"/>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0"/>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40"/>
          <p:cNvGrpSpPr/>
          <p:nvPr/>
        </p:nvGrpSpPr>
        <p:grpSpPr>
          <a:xfrm>
            <a:off x="8239713" y="1823112"/>
            <a:ext cx="196869" cy="196869"/>
            <a:chOff x="292035" y="246950"/>
            <a:chExt cx="461700" cy="461700"/>
          </a:xfrm>
        </p:grpSpPr>
        <p:sp>
          <p:nvSpPr>
            <p:cNvPr id="994" name="Google Shape;994;p40"/>
            <p:cNvSpPr/>
            <p:nvPr/>
          </p:nvSpPr>
          <p:spPr>
            <a:xfrm>
              <a:off x="487635" y="246950"/>
              <a:ext cx="705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0"/>
            <p:cNvSpPr/>
            <p:nvPr/>
          </p:nvSpPr>
          <p:spPr>
            <a:xfrm rot="27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0"/>
            <p:cNvSpPr/>
            <p:nvPr/>
          </p:nvSpPr>
          <p:spPr>
            <a:xfrm rot="5400000">
              <a:off x="487485" y="247000"/>
              <a:ext cx="70800" cy="461700"/>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0"/>
            <p:cNvSpPr/>
            <p:nvPr/>
          </p:nvSpPr>
          <p:spPr>
            <a:xfrm rot="8110324">
              <a:off x="487565" y="247102"/>
              <a:ext cx="70640" cy="461599"/>
            </a:xfrm>
            <a:prstGeom prst="rect">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40"/>
          <p:cNvGrpSpPr/>
          <p:nvPr/>
        </p:nvGrpSpPr>
        <p:grpSpPr>
          <a:xfrm>
            <a:off x="6412483" y="698114"/>
            <a:ext cx="268986" cy="268986"/>
            <a:chOff x="292035" y="246950"/>
            <a:chExt cx="461700" cy="461700"/>
          </a:xfrm>
        </p:grpSpPr>
        <p:sp>
          <p:nvSpPr>
            <p:cNvPr id="999" name="Google Shape;999;p40"/>
            <p:cNvSpPr/>
            <p:nvPr/>
          </p:nvSpPr>
          <p:spPr>
            <a:xfrm>
              <a:off x="487635" y="246950"/>
              <a:ext cx="705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0"/>
            <p:cNvSpPr/>
            <p:nvPr/>
          </p:nvSpPr>
          <p:spPr>
            <a:xfrm rot="27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0"/>
            <p:cNvSpPr/>
            <p:nvPr/>
          </p:nvSpPr>
          <p:spPr>
            <a:xfrm rot="5400000">
              <a:off x="487485" y="247000"/>
              <a:ext cx="70800" cy="4617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0"/>
            <p:cNvSpPr/>
            <p:nvPr/>
          </p:nvSpPr>
          <p:spPr>
            <a:xfrm rot="8110324">
              <a:off x="487565" y="247102"/>
              <a:ext cx="70640" cy="461599"/>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 name="Google Shape;1003;p40"/>
          <p:cNvSpPr/>
          <p:nvPr/>
        </p:nvSpPr>
        <p:spPr>
          <a:xfrm>
            <a:off x="6963268" y="698128"/>
            <a:ext cx="544642" cy="109755"/>
          </a:xfrm>
          <a:custGeom>
            <a:rect b="b" l="l" r="r" t="t"/>
            <a:pathLst>
              <a:path extrusionOk="0" h="3664" w="18182">
                <a:moveTo>
                  <a:pt x="5986" y="1"/>
                </a:moveTo>
                <a:cubicBezTo>
                  <a:pt x="5760" y="1"/>
                  <a:pt x="5535" y="15"/>
                  <a:pt x="5310" y="44"/>
                </a:cubicBezTo>
                <a:cubicBezTo>
                  <a:pt x="3239" y="318"/>
                  <a:pt x="1346" y="1711"/>
                  <a:pt x="0" y="3664"/>
                </a:cubicBezTo>
                <a:lnTo>
                  <a:pt x="18181" y="3664"/>
                </a:lnTo>
                <a:cubicBezTo>
                  <a:pt x="17514" y="2878"/>
                  <a:pt x="16621" y="2366"/>
                  <a:pt x="15716" y="2247"/>
                </a:cubicBezTo>
                <a:cubicBezTo>
                  <a:pt x="15503" y="2214"/>
                  <a:pt x="15288" y="2198"/>
                  <a:pt x="15073" y="2198"/>
                </a:cubicBezTo>
                <a:cubicBezTo>
                  <a:pt x="13796" y="2198"/>
                  <a:pt x="12503" y="2752"/>
                  <a:pt x="11454" y="3628"/>
                </a:cubicBezTo>
                <a:cubicBezTo>
                  <a:pt x="10354" y="1331"/>
                  <a:pt x="8160" y="1"/>
                  <a:pt x="59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0"/>
          <p:cNvSpPr/>
          <p:nvPr/>
        </p:nvSpPr>
        <p:spPr>
          <a:xfrm>
            <a:off x="6084161" y="1245605"/>
            <a:ext cx="755017" cy="174961"/>
          </a:xfrm>
          <a:custGeom>
            <a:rect b="b" l="l" r="r" t="t"/>
            <a:pathLst>
              <a:path extrusionOk="0" h="6669" w="28779">
                <a:moveTo>
                  <a:pt x="13951" y="1"/>
                </a:moveTo>
                <a:cubicBezTo>
                  <a:pt x="13574" y="1"/>
                  <a:pt x="13197" y="32"/>
                  <a:pt x="12824" y="96"/>
                </a:cubicBezTo>
                <a:cubicBezTo>
                  <a:pt x="11859" y="239"/>
                  <a:pt x="10955" y="608"/>
                  <a:pt x="10085" y="1072"/>
                </a:cubicBezTo>
                <a:cubicBezTo>
                  <a:pt x="8633" y="1858"/>
                  <a:pt x="7466" y="2799"/>
                  <a:pt x="6692" y="4263"/>
                </a:cubicBezTo>
                <a:cubicBezTo>
                  <a:pt x="5961" y="3714"/>
                  <a:pt x="5054" y="3419"/>
                  <a:pt x="4155" y="3419"/>
                </a:cubicBezTo>
                <a:cubicBezTo>
                  <a:pt x="3883" y="3419"/>
                  <a:pt x="3612" y="3446"/>
                  <a:pt x="3346" y="3501"/>
                </a:cubicBezTo>
                <a:cubicBezTo>
                  <a:pt x="2203" y="3739"/>
                  <a:pt x="1156" y="4501"/>
                  <a:pt x="584" y="5525"/>
                </a:cubicBezTo>
                <a:cubicBezTo>
                  <a:pt x="406" y="5835"/>
                  <a:pt x="167" y="6263"/>
                  <a:pt x="1" y="6668"/>
                </a:cubicBezTo>
                <a:lnTo>
                  <a:pt x="28778" y="6668"/>
                </a:lnTo>
                <a:cubicBezTo>
                  <a:pt x="28659" y="5716"/>
                  <a:pt x="28028" y="4846"/>
                  <a:pt x="27207" y="4299"/>
                </a:cubicBezTo>
                <a:cubicBezTo>
                  <a:pt x="26314" y="3727"/>
                  <a:pt x="25218" y="3501"/>
                  <a:pt x="24170" y="3489"/>
                </a:cubicBezTo>
                <a:cubicBezTo>
                  <a:pt x="24143" y="3489"/>
                  <a:pt x="24115" y="3489"/>
                  <a:pt x="24088" y="3489"/>
                </a:cubicBezTo>
                <a:cubicBezTo>
                  <a:pt x="22794" y="3489"/>
                  <a:pt x="21502" y="3763"/>
                  <a:pt x="20325" y="4334"/>
                </a:cubicBezTo>
                <a:cubicBezTo>
                  <a:pt x="19765" y="2894"/>
                  <a:pt x="18682" y="1644"/>
                  <a:pt x="17324" y="882"/>
                </a:cubicBezTo>
                <a:cubicBezTo>
                  <a:pt x="16297" y="305"/>
                  <a:pt x="15126" y="1"/>
                  <a:pt x="139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 name="Google Shape;1005;p40"/>
          <p:cNvGrpSpPr/>
          <p:nvPr/>
        </p:nvGrpSpPr>
        <p:grpSpPr>
          <a:xfrm>
            <a:off x="823898" y="1823090"/>
            <a:ext cx="759150" cy="631200"/>
            <a:chOff x="862500" y="1969325"/>
            <a:chExt cx="759150" cy="631200"/>
          </a:xfrm>
        </p:grpSpPr>
        <p:sp>
          <p:nvSpPr>
            <p:cNvPr id="1006" name="Google Shape;1006;p40"/>
            <p:cNvSpPr/>
            <p:nvPr/>
          </p:nvSpPr>
          <p:spPr>
            <a:xfrm>
              <a:off x="862500" y="1969325"/>
              <a:ext cx="631200" cy="631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0"/>
            <p:cNvSpPr/>
            <p:nvPr/>
          </p:nvSpPr>
          <p:spPr>
            <a:xfrm rot="5400000">
              <a:off x="1451550" y="2206025"/>
              <a:ext cx="182400" cy="1578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 name="Google Shape;1008;p40"/>
          <p:cNvGrpSpPr/>
          <p:nvPr/>
        </p:nvGrpSpPr>
        <p:grpSpPr>
          <a:xfrm>
            <a:off x="823898" y="3228790"/>
            <a:ext cx="759150" cy="631200"/>
            <a:chOff x="862500" y="1969325"/>
            <a:chExt cx="759150" cy="631200"/>
          </a:xfrm>
        </p:grpSpPr>
        <p:sp>
          <p:nvSpPr>
            <p:cNvPr id="1009" name="Google Shape;1009;p40"/>
            <p:cNvSpPr/>
            <p:nvPr/>
          </p:nvSpPr>
          <p:spPr>
            <a:xfrm>
              <a:off x="862500" y="1969325"/>
              <a:ext cx="631200" cy="631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0"/>
            <p:cNvSpPr/>
            <p:nvPr/>
          </p:nvSpPr>
          <p:spPr>
            <a:xfrm rot="5400000">
              <a:off x="1451550" y="2206025"/>
              <a:ext cx="182400" cy="1578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 name="Google Shape;1011;p40"/>
          <p:cNvGrpSpPr/>
          <p:nvPr/>
        </p:nvGrpSpPr>
        <p:grpSpPr>
          <a:xfrm>
            <a:off x="3579848" y="1823090"/>
            <a:ext cx="759150" cy="631200"/>
            <a:chOff x="862500" y="1969325"/>
            <a:chExt cx="759150" cy="631200"/>
          </a:xfrm>
        </p:grpSpPr>
        <p:sp>
          <p:nvSpPr>
            <p:cNvPr id="1012" name="Google Shape;1012;p40"/>
            <p:cNvSpPr/>
            <p:nvPr/>
          </p:nvSpPr>
          <p:spPr>
            <a:xfrm>
              <a:off x="862500" y="1969325"/>
              <a:ext cx="631200" cy="631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0"/>
            <p:cNvSpPr/>
            <p:nvPr/>
          </p:nvSpPr>
          <p:spPr>
            <a:xfrm rot="5400000">
              <a:off x="1451550" y="2206025"/>
              <a:ext cx="182400" cy="1578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 name="Google Shape;1014;p40"/>
          <p:cNvGrpSpPr/>
          <p:nvPr/>
        </p:nvGrpSpPr>
        <p:grpSpPr>
          <a:xfrm>
            <a:off x="3579848" y="3228790"/>
            <a:ext cx="759150" cy="631200"/>
            <a:chOff x="862500" y="1969325"/>
            <a:chExt cx="759150" cy="631200"/>
          </a:xfrm>
        </p:grpSpPr>
        <p:sp>
          <p:nvSpPr>
            <p:cNvPr id="1015" name="Google Shape;1015;p40"/>
            <p:cNvSpPr/>
            <p:nvPr/>
          </p:nvSpPr>
          <p:spPr>
            <a:xfrm>
              <a:off x="862500" y="1969325"/>
              <a:ext cx="631200" cy="631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0"/>
            <p:cNvSpPr/>
            <p:nvPr/>
          </p:nvSpPr>
          <p:spPr>
            <a:xfrm rot="5400000">
              <a:off x="1451550" y="2206025"/>
              <a:ext cx="182400" cy="157800"/>
            </a:xfrm>
            <a:prstGeom prst="triangle">
              <a:avLst>
                <a:gd fmla="val 50000" name="adj"/>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 name="Google Shape;1017;p40"/>
          <p:cNvGrpSpPr/>
          <p:nvPr/>
        </p:nvGrpSpPr>
        <p:grpSpPr>
          <a:xfrm>
            <a:off x="986220" y="1961555"/>
            <a:ext cx="321055" cy="354277"/>
            <a:chOff x="103413" y="70238"/>
            <a:chExt cx="609675" cy="672763"/>
          </a:xfrm>
        </p:grpSpPr>
        <p:sp>
          <p:nvSpPr>
            <p:cNvPr id="1018" name="Google Shape;1018;p40"/>
            <p:cNvSpPr/>
            <p:nvPr/>
          </p:nvSpPr>
          <p:spPr>
            <a:xfrm>
              <a:off x="406700" y="364650"/>
              <a:ext cx="231300" cy="561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0"/>
            <p:cNvSpPr/>
            <p:nvPr/>
          </p:nvSpPr>
          <p:spPr>
            <a:xfrm>
              <a:off x="538188" y="301638"/>
              <a:ext cx="174900" cy="174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0"/>
            <p:cNvSpPr/>
            <p:nvPr/>
          </p:nvSpPr>
          <p:spPr>
            <a:xfrm rot="-7187459">
              <a:off x="126133" y="222330"/>
              <a:ext cx="231263" cy="56039"/>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0"/>
            <p:cNvSpPr/>
            <p:nvPr/>
          </p:nvSpPr>
          <p:spPr>
            <a:xfrm>
              <a:off x="103413" y="70238"/>
              <a:ext cx="174900" cy="174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0"/>
            <p:cNvSpPr/>
            <p:nvPr/>
          </p:nvSpPr>
          <p:spPr>
            <a:xfrm rot="-4758161">
              <a:off x="158926" y="511434"/>
              <a:ext cx="231116" cy="5619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0"/>
            <p:cNvSpPr/>
            <p:nvPr/>
          </p:nvSpPr>
          <p:spPr>
            <a:xfrm>
              <a:off x="180000" y="568100"/>
              <a:ext cx="174900" cy="1749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0"/>
            <p:cNvSpPr/>
            <p:nvPr/>
          </p:nvSpPr>
          <p:spPr>
            <a:xfrm>
              <a:off x="210375" y="273475"/>
              <a:ext cx="231300" cy="231300"/>
            </a:xfrm>
            <a:prstGeom prst="ellipse">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 name="Google Shape;1025;p40"/>
          <p:cNvSpPr/>
          <p:nvPr/>
        </p:nvSpPr>
        <p:spPr>
          <a:xfrm>
            <a:off x="962523" y="3371277"/>
            <a:ext cx="321000" cy="278100"/>
          </a:xfrm>
          <a:prstGeom prst="hexagon">
            <a:avLst>
              <a:gd fmla="val 25000" name="adj"/>
              <a:gd fmla="val 115470" name="vf"/>
            </a:avLst>
          </a:prstGeom>
          <a:solidFill>
            <a:schemeClr val="lt2"/>
          </a:solidFill>
          <a:ln cap="flat" cmpd="sng" w="2857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0"/>
          <p:cNvSpPr/>
          <p:nvPr/>
        </p:nvSpPr>
        <p:spPr>
          <a:xfrm>
            <a:off x="1153448" y="3327477"/>
            <a:ext cx="109800" cy="1098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0"/>
          <p:cNvSpPr/>
          <p:nvPr/>
        </p:nvSpPr>
        <p:spPr>
          <a:xfrm>
            <a:off x="998398" y="3612002"/>
            <a:ext cx="73200" cy="732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0"/>
          <p:cNvSpPr/>
          <p:nvPr/>
        </p:nvSpPr>
        <p:spPr>
          <a:xfrm>
            <a:off x="1227998" y="3677652"/>
            <a:ext cx="73200" cy="732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 name="Google Shape;1029;p40"/>
          <p:cNvGrpSpPr/>
          <p:nvPr/>
        </p:nvGrpSpPr>
        <p:grpSpPr>
          <a:xfrm>
            <a:off x="3745454" y="1983726"/>
            <a:ext cx="309927" cy="309927"/>
            <a:chOff x="248136" y="121891"/>
            <a:chExt cx="657600" cy="657600"/>
          </a:xfrm>
        </p:grpSpPr>
        <p:grpSp>
          <p:nvGrpSpPr>
            <p:cNvPr id="1030" name="Google Shape;1030;p40"/>
            <p:cNvGrpSpPr/>
            <p:nvPr/>
          </p:nvGrpSpPr>
          <p:grpSpPr>
            <a:xfrm>
              <a:off x="248136" y="121891"/>
              <a:ext cx="657600" cy="657600"/>
              <a:chOff x="294886" y="95891"/>
              <a:chExt cx="657600" cy="657600"/>
            </a:xfrm>
          </p:grpSpPr>
          <p:sp>
            <p:nvSpPr>
              <p:cNvPr id="1031" name="Google Shape;1031;p40"/>
              <p:cNvSpPr/>
              <p:nvPr/>
            </p:nvSpPr>
            <p:spPr>
              <a:xfrm>
                <a:off x="568786" y="95891"/>
                <a:ext cx="109800" cy="6576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0"/>
              <p:cNvSpPr/>
              <p:nvPr/>
            </p:nvSpPr>
            <p:spPr>
              <a:xfrm rot="5400000">
                <a:off x="568936" y="95891"/>
                <a:ext cx="109500" cy="657600"/>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0"/>
              <p:cNvSpPr/>
              <p:nvPr/>
            </p:nvSpPr>
            <p:spPr>
              <a:xfrm rot="2706649">
                <a:off x="568849" y="95887"/>
                <a:ext cx="109672" cy="657609"/>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0"/>
              <p:cNvSpPr/>
              <p:nvPr/>
            </p:nvSpPr>
            <p:spPr>
              <a:xfrm rot="8106649">
                <a:off x="568849" y="95887"/>
                <a:ext cx="109672" cy="657609"/>
              </a:xfrm>
              <a:prstGeom prst="roundRect">
                <a:avLst>
                  <a:gd fmla="val 5000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 name="Google Shape;1035;p40"/>
            <p:cNvSpPr/>
            <p:nvPr/>
          </p:nvSpPr>
          <p:spPr>
            <a:xfrm>
              <a:off x="329575" y="203350"/>
              <a:ext cx="494700" cy="4947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0"/>
            <p:cNvSpPr/>
            <p:nvPr/>
          </p:nvSpPr>
          <p:spPr>
            <a:xfrm>
              <a:off x="514150" y="292725"/>
              <a:ext cx="109800" cy="109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0"/>
            <p:cNvSpPr/>
            <p:nvPr/>
          </p:nvSpPr>
          <p:spPr>
            <a:xfrm>
              <a:off x="623950" y="441525"/>
              <a:ext cx="73200" cy="732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0"/>
            <p:cNvSpPr/>
            <p:nvPr/>
          </p:nvSpPr>
          <p:spPr>
            <a:xfrm>
              <a:off x="487700" y="491550"/>
              <a:ext cx="46800" cy="46800"/>
            </a:xfrm>
            <a:prstGeom prst="ellipse">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40"/>
          <p:cNvGrpSpPr/>
          <p:nvPr/>
        </p:nvGrpSpPr>
        <p:grpSpPr>
          <a:xfrm>
            <a:off x="3751076" y="3409833"/>
            <a:ext cx="269024" cy="269090"/>
            <a:chOff x="294886" y="95891"/>
            <a:chExt cx="657600" cy="657600"/>
          </a:xfrm>
        </p:grpSpPr>
        <p:sp>
          <p:nvSpPr>
            <p:cNvPr id="1040" name="Google Shape;1040;p40"/>
            <p:cNvSpPr/>
            <p:nvPr/>
          </p:nvSpPr>
          <p:spPr>
            <a:xfrm>
              <a:off x="568786" y="95891"/>
              <a:ext cx="109800" cy="6576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0"/>
            <p:cNvSpPr/>
            <p:nvPr/>
          </p:nvSpPr>
          <p:spPr>
            <a:xfrm rot="5400000">
              <a:off x="568936" y="95891"/>
              <a:ext cx="109500" cy="657600"/>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0"/>
            <p:cNvSpPr/>
            <p:nvPr/>
          </p:nvSpPr>
          <p:spPr>
            <a:xfrm rot="2706649">
              <a:off x="568849" y="95887"/>
              <a:ext cx="109672" cy="657609"/>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0"/>
            <p:cNvSpPr/>
            <p:nvPr/>
          </p:nvSpPr>
          <p:spPr>
            <a:xfrm rot="8106649">
              <a:off x="568849" y="95887"/>
              <a:ext cx="109672" cy="657609"/>
            </a:xfrm>
            <a:prstGeom prst="roundRect">
              <a:avLst>
                <a:gd fmla="val 5000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cience Subject for Middle School - 6th Grade: Biology by Slidesgo">
  <a:themeElements>
    <a:clrScheme name="Simple Light">
      <a:dk1>
        <a:srgbClr val="000000"/>
      </a:dk1>
      <a:lt1>
        <a:srgbClr val="FFFFFF"/>
      </a:lt1>
      <a:dk2>
        <a:srgbClr val="0E4042"/>
      </a:dk2>
      <a:lt2>
        <a:srgbClr val="FFFFFF"/>
      </a:lt2>
      <a:accent1>
        <a:srgbClr val="CFF1F2"/>
      </a:accent1>
      <a:accent2>
        <a:srgbClr val="56B2DB"/>
      </a:accent2>
      <a:accent3>
        <a:srgbClr val="49E1E6"/>
      </a:accent3>
      <a:accent4>
        <a:srgbClr val="3AC5CA"/>
      </a:accent4>
      <a:accent5>
        <a:srgbClr val="FECBC8"/>
      </a:accent5>
      <a:accent6>
        <a:srgbClr val="FE9F9B"/>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