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4"/>
  </p:notesMasterIdLst>
  <p:handoutMasterIdLst>
    <p:handoutMasterId r:id="rId15"/>
  </p:handoutMasterIdLst>
  <p:sldIdLst>
    <p:sldId id="282" r:id="rId5"/>
    <p:sldId id="292" r:id="rId6"/>
    <p:sldId id="293" r:id="rId7"/>
    <p:sldId id="256" r:id="rId8"/>
    <p:sldId id="283" r:id="rId9"/>
    <p:sldId id="297" r:id="rId10"/>
    <p:sldId id="284" r:id="rId11"/>
    <p:sldId id="294" r:id="rId12"/>
    <p:sldId id="295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574" autoAdjust="0"/>
  </p:normalViewPr>
  <p:slideViewPr>
    <p:cSldViewPr snapToGrid="0">
      <p:cViewPr varScale="1">
        <p:scale>
          <a:sx n="88" d="100"/>
          <a:sy n="88" d="100"/>
        </p:scale>
        <p:origin x="494" y="6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1/8/2021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1/8/2021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s://jitode.ub.ac.id/index.php/jitode/article/view/112" TargetMode="External"/><Relationship Id="rId3" Type="http://schemas.openxmlformats.org/officeDocument/2006/relationships/hyperlink" Target="https://jurnal.ipb.ac.id/index.php/konservasi/article/view/13018" TargetMode="External"/><Relationship Id="rId7" Type="http://schemas.openxmlformats.org/officeDocument/2006/relationships/hyperlink" Target="https://ejournal3.undip.ac.id/index.php/jmr/article/view/28287" TargetMode="External"/><Relationship Id="rId2" Type="http://schemas.openxmlformats.org/officeDocument/2006/relationships/hyperlink" Target="http://ejournal.forda-mof.org/ejournal-litbang./index.php/JPHKA/article/view/1367" TargetMode="External"/><Relationship Id="rId1" Type="http://schemas.openxmlformats.org/officeDocument/2006/relationships/slideLayout" Target="../slideLayouts/slideLayout16.xml"/><Relationship Id="rId6" Type="http://schemas.openxmlformats.org/officeDocument/2006/relationships/hyperlink" Target="https://ejournal.undiksha.ac.id/index.php/JISH/article/view/12080" TargetMode="External"/><Relationship Id="rId5" Type="http://schemas.openxmlformats.org/officeDocument/2006/relationships/hyperlink" Target="https://ejournal3.undip.ac.id/index.php/jmr/article/view/2468" TargetMode="External"/><Relationship Id="rId4" Type="http://schemas.openxmlformats.org/officeDocument/2006/relationships/hyperlink" Target="http://journal.umy.ac.id/index.php/ag/article/view/1151" TargetMode="Externa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en-US" sz="4800" dirty="0" smtClean="0"/>
              <a:t>Strategi </a:t>
            </a:r>
            <a:r>
              <a:rPr lang="en-US" sz="4800" dirty="0" err="1" smtClean="0"/>
              <a:t>pengelolaan</a:t>
            </a:r>
            <a:r>
              <a:rPr lang="en-US" sz="4800" dirty="0" smtClean="0"/>
              <a:t> </a:t>
            </a:r>
            <a:r>
              <a:rPr lang="en-US" sz="4800" dirty="0" err="1" smtClean="0"/>
              <a:t>wisata</a:t>
            </a:r>
            <a:r>
              <a:rPr lang="en-US" sz="4800" dirty="0" smtClean="0"/>
              <a:t> </a:t>
            </a:r>
            <a:r>
              <a:rPr lang="en-US" sz="4800" dirty="0" err="1" smtClean="0"/>
              <a:t>berkelanjutan</a:t>
            </a:r>
            <a:endParaRPr lang="en-US" sz="4800" b="0" i="1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17D5BEA-7B5C-4087-A234-BD9CF792A461}"/>
              </a:ext>
            </a:extLst>
          </p:cNvPr>
          <p:cNvSpPr txBox="1"/>
          <p:nvPr/>
        </p:nvSpPr>
        <p:spPr>
          <a:xfrm>
            <a:off x="1228604" y="2147285"/>
            <a:ext cx="2795713" cy="332642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2400" spc="300" baseline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8-01-2021</a:t>
            </a:r>
            <a:endParaRPr lang="en-US" sz="24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504402" cy="999487"/>
          </a:xfrm>
        </p:spPr>
        <p:txBody>
          <a:bodyPr/>
          <a:lstStyle/>
          <a:p>
            <a:r>
              <a:rPr lang="en-US" dirty="0" err="1" smtClean="0"/>
              <a:t>Sumberdaya</a:t>
            </a:r>
            <a:r>
              <a:rPr lang="en-US" dirty="0" smtClean="0"/>
              <a:t> </a:t>
            </a:r>
            <a:r>
              <a:rPr lang="en-US" dirty="0" err="1" smtClean="0"/>
              <a:t>Akuatik</a:t>
            </a:r>
            <a:r>
              <a:rPr lang="en-US" dirty="0" smtClean="0"/>
              <a:t> </a:t>
            </a:r>
            <a:r>
              <a:rPr lang="en-US" dirty="0" err="1" smtClean="0"/>
              <a:t>Universitas</a:t>
            </a:r>
            <a:r>
              <a:rPr lang="en-US" dirty="0" smtClean="0"/>
              <a:t> Lampung</a:t>
            </a:r>
            <a:endParaRPr lang="en-US" dirty="0"/>
          </a:p>
        </p:txBody>
      </p:sp>
      <p:pic>
        <p:nvPicPr>
          <p:cNvPr id="10" name="Picture Placeholder 9" descr="Green fern">
            <a:extLst>
              <a:ext uri="{FF2B5EF4-FFF2-40B4-BE49-F238E27FC236}">
                <a16:creationId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/>
          <a:lstStyle/>
          <a:p>
            <a:r>
              <a:rPr lang="en-US" i="1" dirty="0" err="1" smtClean="0"/>
              <a:t>Pengertian</a:t>
            </a:r>
            <a:r>
              <a:rPr lang="en-US" i="1" dirty="0" smtClean="0"/>
              <a:t> Strategi:</a:t>
            </a:r>
            <a:endParaRPr lang="en-US" i="1" dirty="0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990011" y="827314"/>
            <a:ext cx="7086787" cy="5894161"/>
          </a:xfrm>
        </p:spPr>
        <p:txBody>
          <a:bodyPr/>
          <a:lstStyle/>
          <a:p>
            <a:r>
              <a:rPr lang="en-US" sz="2000" dirty="0" err="1"/>
              <a:t>Menurut</a:t>
            </a:r>
            <a:r>
              <a:rPr lang="en-US" sz="2000" dirty="0"/>
              <a:t> Luis </a:t>
            </a:r>
            <a:r>
              <a:rPr lang="en-US" sz="2000" dirty="0" err="1"/>
              <a:t>dan</a:t>
            </a:r>
            <a:r>
              <a:rPr lang="en-US" sz="2000" dirty="0"/>
              <a:t> </a:t>
            </a:r>
            <a:r>
              <a:rPr lang="en-US" sz="2000" dirty="0" err="1"/>
              <a:t>biromo</a:t>
            </a:r>
            <a:r>
              <a:rPr lang="en-US" sz="2000" dirty="0"/>
              <a:t> (</a:t>
            </a:r>
            <a:r>
              <a:rPr lang="en-US" sz="2000" dirty="0" smtClean="0"/>
              <a:t>2007), </a:t>
            </a:r>
            <a:r>
              <a:rPr lang="en-US" sz="2000" dirty="0"/>
              <a:t>strategi </a:t>
            </a:r>
            <a:r>
              <a:rPr lang="en-US" sz="2000" dirty="0" err="1"/>
              <a:t>adalah</a:t>
            </a:r>
            <a:r>
              <a:rPr lang="en-US" sz="2000" dirty="0"/>
              <a:t> </a:t>
            </a:r>
            <a:r>
              <a:rPr lang="en-US" sz="2000" dirty="0" err="1"/>
              <a:t>serangkaian</a:t>
            </a:r>
            <a:r>
              <a:rPr lang="en-US" sz="2000" dirty="0"/>
              <a:t> </a:t>
            </a:r>
            <a:r>
              <a:rPr lang="en-US" sz="2000" dirty="0" err="1"/>
              <a:t>aktifitas</a:t>
            </a:r>
            <a:r>
              <a:rPr lang="en-US" sz="2000" dirty="0"/>
              <a:t> yang </a:t>
            </a:r>
            <a:r>
              <a:rPr lang="en-US" sz="2000" dirty="0" err="1"/>
              <a:t>dilakukan</a:t>
            </a:r>
            <a:r>
              <a:rPr lang="en-US" sz="2000" dirty="0"/>
              <a:t> </a:t>
            </a:r>
            <a:r>
              <a:rPr lang="en-US" sz="2000" dirty="0" err="1"/>
              <a:t>secara</a:t>
            </a:r>
            <a:r>
              <a:rPr lang="en-US" sz="2000" dirty="0"/>
              <a:t> </a:t>
            </a:r>
            <a:r>
              <a:rPr lang="en-US" sz="2000" dirty="0" err="1"/>
              <a:t>berbeda</a:t>
            </a:r>
            <a:r>
              <a:rPr lang="en-US" sz="2000" dirty="0"/>
              <a:t> </a:t>
            </a:r>
            <a:r>
              <a:rPr lang="en-US" sz="2000" dirty="0" err="1"/>
              <a:t>dibandingkan</a:t>
            </a:r>
            <a:r>
              <a:rPr lang="en-US" sz="2000" dirty="0"/>
              <a:t> </a:t>
            </a:r>
            <a:r>
              <a:rPr lang="en-US" sz="2000" dirty="0" err="1"/>
              <a:t>dengan</a:t>
            </a:r>
            <a:r>
              <a:rPr lang="en-US" sz="2000" dirty="0"/>
              <a:t> </a:t>
            </a:r>
            <a:r>
              <a:rPr lang="en-US" sz="2000" dirty="0" err="1"/>
              <a:t>pesaing</a:t>
            </a:r>
            <a:r>
              <a:rPr lang="en-US" sz="2000" dirty="0"/>
              <a:t> </a:t>
            </a:r>
            <a:r>
              <a:rPr lang="en-US" sz="2000" dirty="0" err="1"/>
              <a:t>untuk</a:t>
            </a:r>
            <a:r>
              <a:rPr lang="en-US" sz="2000" dirty="0"/>
              <a:t> </a:t>
            </a:r>
            <a:r>
              <a:rPr lang="en-US" sz="2000" dirty="0" err="1"/>
              <a:t>memberikan</a:t>
            </a:r>
            <a:r>
              <a:rPr lang="en-US" sz="2000" dirty="0"/>
              <a:t> </a:t>
            </a:r>
            <a:r>
              <a:rPr lang="en-US" sz="2000" dirty="0" err="1"/>
              <a:t>nilai</a:t>
            </a:r>
            <a:r>
              <a:rPr lang="en-US" sz="2000" dirty="0"/>
              <a:t> </a:t>
            </a:r>
            <a:r>
              <a:rPr lang="en-US" sz="2000" dirty="0" err="1"/>
              <a:t>tambah</a:t>
            </a:r>
            <a:r>
              <a:rPr lang="en-US" sz="2000" dirty="0"/>
              <a:t> </a:t>
            </a:r>
            <a:r>
              <a:rPr lang="en-US" sz="2000" dirty="0" err="1"/>
              <a:t>pada</a:t>
            </a:r>
            <a:r>
              <a:rPr lang="en-US" sz="2000" dirty="0"/>
              <a:t> </a:t>
            </a:r>
            <a:r>
              <a:rPr lang="en-US" sz="2000" dirty="0" err="1"/>
              <a:t>pelanggan</a:t>
            </a:r>
            <a:r>
              <a:rPr lang="en-US" sz="2000" dirty="0"/>
              <a:t>. </a:t>
            </a:r>
            <a:endParaRPr lang="en-US" sz="2000" dirty="0" smtClean="0"/>
          </a:p>
          <a:p>
            <a:endParaRPr lang="en-US" sz="2000" dirty="0" smtClean="0"/>
          </a:p>
          <a:p>
            <a:r>
              <a:rPr lang="en-US" sz="2000" dirty="0" err="1"/>
              <a:t>Menurut</a:t>
            </a:r>
            <a:r>
              <a:rPr lang="en-US" sz="2000" dirty="0"/>
              <a:t> David (</a:t>
            </a:r>
            <a:r>
              <a:rPr lang="en-US" sz="2000" dirty="0" smtClean="0"/>
              <a:t>2011), </a:t>
            </a:r>
            <a:r>
              <a:rPr lang="en-US" sz="2000" dirty="0"/>
              <a:t>strategi </a:t>
            </a:r>
            <a:r>
              <a:rPr lang="en-US" sz="2000" dirty="0" err="1"/>
              <a:t>adalah</a:t>
            </a:r>
            <a:r>
              <a:rPr lang="en-US" sz="2000" dirty="0"/>
              <a:t> </a:t>
            </a:r>
            <a:r>
              <a:rPr lang="en-US" sz="2000" dirty="0" err="1"/>
              <a:t>sarana</a:t>
            </a:r>
            <a:r>
              <a:rPr lang="en-US" sz="2000" dirty="0"/>
              <a:t> </a:t>
            </a:r>
            <a:r>
              <a:rPr lang="en-US" sz="2000" dirty="0" err="1"/>
              <a:t>bersama</a:t>
            </a:r>
            <a:r>
              <a:rPr lang="en-US" sz="2000" dirty="0"/>
              <a:t> </a:t>
            </a:r>
            <a:r>
              <a:rPr lang="en-US" sz="2000" dirty="0" err="1"/>
              <a:t>dengan</a:t>
            </a:r>
            <a:r>
              <a:rPr lang="en-US" sz="2000" dirty="0"/>
              <a:t> </a:t>
            </a:r>
            <a:r>
              <a:rPr lang="en-US" sz="2000" dirty="0" err="1"/>
              <a:t>tujuan</a:t>
            </a:r>
            <a:r>
              <a:rPr lang="en-US" sz="2000" dirty="0"/>
              <a:t> </a:t>
            </a:r>
            <a:r>
              <a:rPr lang="en-US" sz="2000" dirty="0" err="1"/>
              <a:t>jangka</a:t>
            </a:r>
            <a:r>
              <a:rPr lang="en-US" sz="2000" dirty="0"/>
              <a:t> </a:t>
            </a:r>
            <a:r>
              <a:rPr lang="en-US" sz="2000" dirty="0" err="1"/>
              <a:t>panjang</a:t>
            </a:r>
            <a:r>
              <a:rPr lang="en-US" sz="2000" dirty="0"/>
              <a:t> yang </a:t>
            </a:r>
            <a:r>
              <a:rPr lang="en-US" sz="2000" dirty="0" err="1"/>
              <a:t>hendak</a:t>
            </a:r>
            <a:r>
              <a:rPr lang="en-US" sz="2000" dirty="0"/>
              <a:t> </a:t>
            </a:r>
            <a:r>
              <a:rPr lang="en-US" sz="2000" dirty="0" err="1"/>
              <a:t>dicapai</a:t>
            </a:r>
            <a:r>
              <a:rPr lang="en-US" sz="2000" dirty="0"/>
              <a:t>. Strategi </a:t>
            </a:r>
            <a:r>
              <a:rPr lang="en-US" sz="2000" dirty="0" err="1"/>
              <a:t>bisnis</a:t>
            </a:r>
            <a:r>
              <a:rPr lang="en-US" sz="2000" dirty="0"/>
              <a:t> </a:t>
            </a:r>
            <a:r>
              <a:rPr lang="en-US" sz="2000" dirty="0" err="1"/>
              <a:t>mencakup</a:t>
            </a:r>
            <a:r>
              <a:rPr lang="en-US" sz="2000" dirty="0"/>
              <a:t> </a:t>
            </a:r>
            <a:r>
              <a:rPr lang="en-US" sz="2000" dirty="0" err="1"/>
              <a:t>ekspansi</a:t>
            </a:r>
            <a:r>
              <a:rPr lang="en-US" sz="2000" dirty="0"/>
              <a:t> </a:t>
            </a:r>
            <a:r>
              <a:rPr lang="en-US" sz="2000" dirty="0" err="1"/>
              <a:t>geografi</a:t>
            </a:r>
            <a:r>
              <a:rPr lang="en-US" sz="2000" dirty="0"/>
              <a:t>, </a:t>
            </a:r>
            <a:r>
              <a:rPr lang="en-US" sz="2000" dirty="0" err="1"/>
              <a:t>deversifikasi</a:t>
            </a:r>
            <a:r>
              <a:rPr lang="en-US" sz="2000" dirty="0"/>
              <a:t>, </a:t>
            </a:r>
            <a:r>
              <a:rPr lang="en-US" sz="2000" dirty="0" err="1"/>
              <a:t>akuisisi</a:t>
            </a:r>
            <a:r>
              <a:rPr lang="en-US" sz="2000" dirty="0"/>
              <a:t>, </a:t>
            </a:r>
            <a:r>
              <a:rPr lang="en-US" sz="2000" dirty="0" err="1"/>
              <a:t>pengembangan</a:t>
            </a:r>
            <a:r>
              <a:rPr lang="en-US" sz="2000" dirty="0"/>
              <a:t> </a:t>
            </a:r>
            <a:r>
              <a:rPr lang="en-US" sz="2000" dirty="0" err="1"/>
              <a:t>produk</a:t>
            </a:r>
            <a:r>
              <a:rPr lang="en-US" sz="2000" dirty="0"/>
              <a:t>, </a:t>
            </a:r>
            <a:r>
              <a:rPr lang="en-US" sz="2000" dirty="0" err="1"/>
              <a:t>penetrasi</a:t>
            </a:r>
            <a:r>
              <a:rPr lang="en-US" sz="2000" dirty="0"/>
              <a:t> </a:t>
            </a:r>
            <a:r>
              <a:rPr lang="en-US" sz="2000" dirty="0" err="1"/>
              <a:t>pasar</a:t>
            </a:r>
            <a:r>
              <a:rPr lang="en-US" sz="2000" dirty="0"/>
              <a:t>, </a:t>
            </a:r>
            <a:r>
              <a:rPr lang="en-US" sz="2000" dirty="0" err="1"/>
              <a:t>pengetahuan</a:t>
            </a:r>
            <a:r>
              <a:rPr lang="en-US" sz="2000" dirty="0"/>
              <a:t> </a:t>
            </a:r>
            <a:r>
              <a:rPr lang="en-US" sz="2000" dirty="0" err="1"/>
              <a:t>devestasi</a:t>
            </a:r>
            <a:r>
              <a:rPr lang="en-US" sz="2000" dirty="0"/>
              <a:t>, </a:t>
            </a:r>
            <a:r>
              <a:rPr lang="en-US" sz="2000" dirty="0" err="1"/>
              <a:t>likuidasi</a:t>
            </a:r>
            <a:r>
              <a:rPr lang="en-US" sz="2000" dirty="0"/>
              <a:t>, </a:t>
            </a:r>
            <a:r>
              <a:rPr lang="en-US" sz="2000" dirty="0" err="1"/>
              <a:t>dan</a:t>
            </a:r>
            <a:r>
              <a:rPr lang="en-US" sz="2000" dirty="0"/>
              <a:t> joint venture</a:t>
            </a:r>
            <a:r>
              <a:rPr lang="en-US" sz="2000" dirty="0" smtClean="0"/>
              <a:t>.</a:t>
            </a:r>
          </a:p>
          <a:p>
            <a:endParaRPr lang="en-US" sz="2000" dirty="0"/>
          </a:p>
          <a:p>
            <a:r>
              <a:rPr lang="en-US" dirty="0" smtClean="0"/>
              <a:t>Strategi </a:t>
            </a:r>
            <a:r>
              <a:rPr lang="en-US" dirty="0" err="1"/>
              <a:t>adalah</a:t>
            </a:r>
            <a:r>
              <a:rPr lang="en-US" dirty="0"/>
              <a:t> </a:t>
            </a:r>
            <a:r>
              <a:rPr lang="en-US" dirty="0" err="1"/>
              <a:t>serangkaian</a:t>
            </a:r>
            <a:r>
              <a:rPr lang="en-US" dirty="0"/>
              <a:t> </a:t>
            </a:r>
            <a:r>
              <a:rPr lang="en-US" dirty="0" err="1"/>
              <a:t>rancangan</a:t>
            </a:r>
            <a:r>
              <a:rPr lang="en-US" dirty="0"/>
              <a:t> </a:t>
            </a:r>
            <a:r>
              <a:rPr lang="en-US" dirty="0" err="1"/>
              <a:t>jangka</a:t>
            </a:r>
            <a:r>
              <a:rPr lang="en-US" dirty="0"/>
              <a:t> </a:t>
            </a:r>
            <a:r>
              <a:rPr lang="en-US" dirty="0" err="1"/>
              <a:t>panjang</a:t>
            </a:r>
            <a:r>
              <a:rPr lang="en-US" dirty="0"/>
              <a:t> yang </a:t>
            </a:r>
            <a:r>
              <a:rPr lang="en-US" dirty="0" err="1"/>
              <a:t>diimplementasikan</a:t>
            </a:r>
            <a:r>
              <a:rPr lang="en-US" dirty="0"/>
              <a:t> </a:t>
            </a:r>
            <a:r>
              <a:rPr lang="en-US" dirty="0" err="1"/>
              <a:t>dalam</a:t>
            </a:r>
            <a:r>
              <a:rPr lang="en-US" dirty="0"/>
              <a:t> </a:t>
            </a:r>
            <a:r>
              <a:rPr lang="en-US" dirty="0" err="1"/>
              <a:t>seluruh</a:t>
            </a:r>
            <a:r>
              <a:rPr lang="en-US" dirty="0"/>
              <a:t> proses </a:t>
            </a:r>
            <a:r>
              <a:rPr lang="en-US" dirty="0" err="1"/>
              <a:t>bisnis</a:t>
            </a:r>
            <a:r>
              <a:rPr lang="en-US" dirty="0"/>
              <a:t> </a:t>
            </a:r>
            <a:r>
              <a:rPr lang="en-US" dirty="0" err="1"/>
              <a:t>organisasi</a:t>
            </a:r>
            <a:r>
              <a:rPr lang="en-US" dirty="0"/>
              <a:t> </a:t>
            </a:r>
            <a:r>
              <a:rPr lang="en-US" dirty="0" err="1"/>
              <a:t>untuk</a:t>
            </a:r>
            <a:r>
              <a:rPr lang="en-US" dirty="0"/>
              <a:t> </a:t>
            </a:r>
            <a:r>
              <a:rPr lang="en-US" dirty="0" err="1"/>
              <a:t>menghadapi</a:t>
            </a:r>
            <a:r>
              <a:rPr lang="en-US" dirty="0"/>
              <a:t> </a:t>
            </a:r>
            <a:r>
              <a:rPr lang="en-US" dirty="0" err="1"/>
              <a:t>persaingan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mencapai</a:t>
            </a:r>
            <a:r>
              <a:rPr lang="en-US" dirty="0"/>
              <a:t> </a:t>
            </a:r>
            <a:r>
              <a:rPr lang="en-US" dirty="0" err="1"/>
              <a:t>visi</a:t>
            </a:r>
            <a:r>
              <a:rPr lang="en-US" dirty="0"/>
              <a:t>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8" name="Picture Placeholder 7" descr="Abstract orange folded plastic" title="Abstract orange folded plastic">
            <a:extLst>
              <a:ext uri="{FF2B5EF4-FFF2-40B4-BE49-F238E27FC236}">
                <a16:creationId xmlns:a16="http://schemas.microsoft.com/office/drawing/2014/main" id="{DF1A28DA-2EA1-4CDF-B47F-FD077786E68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7062" y="688676"/>
            <a:ext cx="5610835" cy="5278113"/>
          </a:xfrm>
        </p:spPr>
      </p:pic>
    </p:spTree>
    <p:extLst>
      <p:ext uri="{BB962C8B-B14F-4D97-AF65-F5344CB8AC3E}">
        <p14:creationId xmlns:p14="http://schemas.microsoft.com/office/powerpoint/2010/main" val="40916746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 anchor="t"/>
          <a:lstStyle/>
          <a:p>
            <a:r>
              <a:rPr lang="en-US" sz="4000" dirty="0" err="1"/>
              <a:t>Perencanaan</a:t>
            </a:r>
            <a:r>
              <a:rPr lang="en-US" sz="4000" dirty="0"/>
              <a:t> </a:t>
            </a:r>
            <a:r>
              <a:rPr lang="en-US" sz="4000" dirty="0" err="1"/>
              <a:t>pengembangan</a:t>
            </a:r>
            <a:r>
              <a:rPr lang="en-US" sz="4000" dirty="0"/>
              <a:t> </a:t>
            </a:r>
            <a:r>
              <a:rPr lang="en-US" sz="4000" dirty="0" err="1"/>
              <a:t>wisata</a:t>
            </a:r>
            <a:endParaRPr lang="en-US" sz="4000" i="1" dirty="0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8343" y="1262743"/>
            <a:ext cx="5216434" cy="4571527"/>
          </a:xfrm>
        </p:spPr>
        <p:txBody>
          <a:bodyPr/>
          <a:lstStyle/>
          <a:p>
            <a:r>
              <a:rPr lang="en-US" dirty="0" err="1"/>
              <a:t>Menurut</a:t>
            </a:r>
            <a:r>
              <a:rPr lang="en-US" dirty="0"/>
              <a:t> </a:t>
            </a:r>
            <a:r>
              <a:rPr lang="en-US" dirty="0" err="1"/>
              <a:t>Noer</a:t>
            </a:r>
            <a:r>
              <a:rPr lang="en-US" dirty="0"/>
              <a:t> (2011</a:t>
            </a:r>
            <a:r>
              <a:rPr lang="en-US" dirty="0" smtClean="0"/>
              <a:t>),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mengembangkan</a:t>
            </a:r>
            <a:r>
              <a:rPr lang="en-US" dirty="0" smtClean="0"/>
              <a:t> </a:t>
            </a:r>
            <a:r>
              <a:rPr lang="en-US" dirty="0" err="1"/>
              <a:t>objek</a:t>
            </a:r>
            <a:r>
              <a:rPr lang="en-US" dirty="0"/>
              <a:t> </a:t>
            </a:r>
            <a:r>
              <a:rPr lang="en-US" dirty="0" err="1"/>
              <a:t>wisata</a:t>
            </a:r>
            <a:r>
              <a:rPr lang="en-US" dirty="0"/>
              <a:t> </a:t>
            </a:r>
            <a:r>
              <a:rPr lang="en-US" dirty="0" err="1" smtClean="0"/>
              <a:t>perlu</a:t>
            </a:r>
            <a:r>
              <a:rPr lang="en-US" dirty="0" smtClean="0"/>
              <a:t> </a:t>
            </a:r>
            <a:r>
              <a:rPr lang="en-US" dirty="0" err="1" smtClean="0"/>
              <a:t>dilaksanakan</a:t>
            </a:r>
            <a:r>
              <a:rPr lang="en-US" dirty="0" smtClean="0"/>
              <a:t>: </a:t>
            </a:r>
          </a:p>
          <a:p>
            <a:pPr marL="457200" indent="-457200">
              <a:buAutoNum type="arabicPeriod"/>
            </a:pPr>
            <a:r>
              <a:rPr lang="en-US" dirty="0" err="1" smtClean="0"/>
              <a:t>inventarisasi</a:t>
            </a:r>
            <a:r>
              <a:rPr lang="en-US" dirty="0" smtClean="0"/>
              <a:t> </a:t>
            </a:r>
            <a:r>
              <a:rPr lang="en-US" dirty="0" err="1"/>
              <a:t>terhadap</a:t>
            </a:r>
            <a:r>
              <a:rPr lang="en-US" dirty="0"/>
              <a:t> </a:t>
            </a:r>
            <a:r>
              <a:rPr lang="en-US" dirty="0" err="1"/>
              <a:t>potensi</a:t>
            </a:r>
            <a:r>
              <a:rPr lang="en-US" dirty="0"/>
              <a:t> </a:t>
            </a:r>
            <a:r>
              <a:rPr lang="en-US" dirty="0" err="1" smtClean="0"/>
              <a:t>obyek</a:t>
            </a:r>
            <a:r>
              <a:rPr lang="en-US" dirty="0" smtClean="0"/>
              <a:t> </a:t>
            </a:r>
            <a:r>
              <a:rPr lang="en-US" dirty="0" err="1"/>
              <a:t>wisata</a:t>
            </a:r>
            <a:r>
              <a:rPr lang="en-US" dirty="0"/>
              <a:t> </a:t>
            </a:r>
            <a:r>
              <a:rPr lang="en-US" dirty="0" err="1"/>
              <a:t>alam</a:t>
            </a:r>
            <a:r>
              <a:rPr lang="en-US" dirty="0"/>
              <a:t> </a:t>
            </a:r>
            <a:r>
              <a:rPr lang="en-US" dirty="0" err="1"/>
              <a:t>secara</a:t>
            </a:r>
            <a:r>
              <a:rPr lang="en-US" dirty="0"/>
              <a:t> </a:t>
            </a:r>
            <a:r>
              <a:rPr lang="en-US" dirty="0" err="1" smtClean="0"/>
              <a:t>bertahap</a:t>
            </a:r>
            <a:r>
              <a:rPr lang="en-US" dirty="0" smtClean="0"/>
              <a:t>, </a:t>
            </a:r>
          </a:p>
          <a:p>
            <a:pPr marL="457200" indent="-457200">
              <a:buAutoNum type="arabicPeriod"/>
            </a:pPr>
            <a:r>
              <a:rPr lang="en-US" dirty="0" err="1" smtClean="0"/>
              <a:t>melakukan</a:t>
            </a:r>
            <a:r>
              <a:rPr lang="en-US" dirty="0" smtClean="0"/>
              <a:t> </a:t>
            </a:r>
            <a:r>
              <a:rPr lang="en-US" dirty="0" err="1" smtClean="0"/>
              <a:t>promosi</a:t>
            </a:r>
            <a:r>
              <a:rPr lang="en-US" dirty="0" smtClean="0"/>
              <a:t> </a:t>
            </a:r>
            <a:r>
              <a:rPr lang="en-US" dirty="0" err="1" smtClean="0"/>
              <a:t>kepada</a:t>
            </a:r>
            <a:r>
              <a:rPr lang="en-US" dirty="0" smtClean="0"/>
              <a:t> </a:t>
            </a:r>
            <a:r>
              <a:rPr lang="en-US" dirty="0" err="1" smtClean="0"/>
              <a:t>calon</a:t>
            </a:r>
            <a:r>
              <a:rPr lang="en-US" dirty="0" smtClean="0"/>
              <a:t> </a:t>
            </a:r>
            <a:r>
              <a:rPr lang="en-US" dirty="0" err="1" smtClean="0"/>
              <a:t>penanam</a:t>
            </a:r>
            <a:r>
              <a:rPr lang="en-US" dirty="0" smtClean="0"/>
              <a:t> modal, </a:t>
            </a:r>
          </a:p>
          <a:p>
            <a:pPr marL="457200" indent="-457200">
              <a:buAutoNum type="arabicPeriod"/>
            </a:pPr>
            <a:r>
              <a:rPr lang="en-US" dirty="0" err="1" smtClean="0"/>
              <a:t>bekerjasama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masyarakat</a:t>
            </a:r>
            <a:r>
              <a:rPr lang="en-US" dirty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Pemerintah</a:t>
            </a:r>
            <a:r>
              <a:rPr lang="en-US" dirty="0" smtClean="0"/>
              <a:t> </a:t>
            </a:r>
            <a:r>
              <a:rPr lang="en-US" dirty="0" err="1" smtClean="0"/>
              <a:t>serta</a:t>
            </a:r>
            <a:r>
              <a:rPr lang="en-US" dirty="0" smtClean="0"/>
              <a:t> stakeholder </a:t>
            </a:r>
            <a:r>
              <a:rPr lang="en-US" dirty="0" err="1" smtClean="0"/>
              <a:t>terkait</a:t>
            </a:r>
            <a:r>
              <a:rPr lang="en-US" dirty="0" smtClean="0"/>
              <a:t> </a:t>
            </a:r>
            <a:r>
              <a:rPr lang="en-US" dirty="0" err="1" smtClean="0"/>
              <a:t>termasuk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akademisi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melakukan</a:t>
            </a:r>
            <a:r>
              <a:rPr lang="en-US" dirty="0" smtClean="0"/>
              <a:t> </a:t>
            </a:r>
            <a:r>
              <a:rPr lang="en-US" dirty="0" err="1" smtClean="0"/>
              <a:t>kajian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7" name="Picture Placeholder 6" descr="Blurry green with leaves in twig" title="Blurry green with leaves in twig">
            <a:extLst>
              <a:ext uri="{FF2B5EF4-FFF2-40B4-BE49-F238E27FC236}">
                <a16:creationId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8934994" cy="6863208"/>
          </a:xfrm>
        </p:spPr>
        <p:txBody>
          <a:bodyPr anchor="t"/>
          <a:lstStyle/>
          <a:p>
            <a:r>
              <a:rPr lang="en-US" sz="3600" dirty="0" err="1" smtClean="0"/>
              <a:t>Strategi</a:t>
            </a:r>
            <a:r>
              <a:rPr lang="en-US" sz="3600" dirty="0" smtClean="0"/>
              <a:t> </a:t>
            </a:r>
            <a:r>
              <a:rPr lang="en-US" sz="3600" dirty="0" err="1" smtClean="0"/>
              <a:t>pengelolaan</a:t>
            </a:r>
            <a:r>
              <a:rPr lang="en-US" sz="3600" dirty="0" smtClean="0"/>
              <a:t> </a:t>
            </a:r>
            <a:r>
              <a:rPr lang="en-US" sz="3600" dirty="0" err="1" smtClean="0"/>
              <a:t>wisata</a:t>
            </a:r>
            <a:r>
              <a:rPr lang="en-US" sz="3600" dirty="0" smtClean="0"/>
              <a:t> </a:t>
            </a:r>
            <a:r>
              <a:rPr lang="en-US" sz="3600" dirty="0" err="1" smtClean="0"/>
              <a:t>berkelanjutan</a:t>
            </a:r>
            <a:r>
              <a:rPr lang="en-US" sz="3600" dirty="0" smtClean="0"/>
              <a:t> di </a:t>
            </a:r>
            <a:r>
              <a:rPr lang="en-US" sz="3600" dirty="0" err="1" smtClean="0"/>
              <a:t>tingkat</a:t>
            </a:r>
            <a:r>
              <a:rPr lang="en-US" sz="3600" dirty="0" smtClean="0"/>
              <a:t> </a:t>
            </a:r>
            <a:r>
              <a:rPr lang="en-US" sz="3600" dirty="0" err="1" smtClean="0"/>
              <a:t>akademisi</a:t>
            </a:r>
            <a:endParaRPr lang="en-US" sz="36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6F3BC00-016D-45F4-9C27-3F780E2063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1097281"/>
            <a:ext cx="6470951" cy="4736990"/>
          </a:xfrm>
        </p:spPr>
        <p:txBody>
          <a:bodyPr/>
          <a:lstStyle/>
          <a:p>
            <a:r>
              <a:rPr lang="en-US" dirty="0" err="1" smtClean="0"/>
              <a:t>Mahasiswa</a:t>
            </a:r>
            <a:r>
              <a:rPr lang="en-US" dirty="0" smtClean="0"/>
              <a:t>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berpartisipasi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membantu</a:t>
            </a:r>
            <a:r>
              <a:rPr lang="en-US" dirty="0" smtClean="0"/>
              <a:t> </a:t>
            </a:r>
            <a:r>
              <a:rPr lang="en-US" dirty="0" err="1" smtClean="0"/>
              <a:t>menilai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menentukan</a:t>
            </a:r>
            <a:r>
              <a:rPr lang="en-US" dirty="0" smtClean="0"/>
              <a:t> </a:t>
            </a:r>
            <a:r>
              <a:rPr lang="en-US" dirty="0" err="1" smtClean="0"/>
              <a:t>strategi</a:t>
            </a:r>
            <a:r>
              <a:rPr lang="en-US" dirty="0" smtClean="0"/>
              <a:t> </a:t>
            </a:r>
            <a:r>
              <a:rPr lang="en-US" dirty="0" err="1" smtClean="0"/>
              <a:t>pengelolaan</a:t>
            </a:r>
            <a:r>
              <a:rPr lang="en-US" dirty="0" smtClean="0"/>
              <a:t> </a:t>
            </a:r>
            <a:r>
              <a:rPr lang="en-US" dirty="0" err="1" smtClean="0"/>
              <a:t>wisata</a:t>
            </a:r>
            <a:r>
              <a:rPr lang="en-US" dirty="0" smtClean="0"/>
              <a:t> </a:t>
            </a:r>
            <a:r>
              <a:rPr lang="en-US" dirty="0" err="1" smtClean="0"/>
              <a:t>berkelanjutan</a:t>
            </a:r>
            <a:r>
              <a:rPr lang="en-US" dirty="0" smtClean="0"/>
              <a:t>.</a:t>
            </a:r>
          </a:p>
          <a:p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hal</a:t>
            </a:r>
            <a:r>
              <a:rPr lang="en-US" dirty="0" smtClean="0"/>
              <a:t> </a:t>
            </a:r>
            <a:r>
              <a:rPr lang="en-US" dirty="0" err="1" smtClean="0"/>
              <a:t>ini</a:t>
            </a:r>
            <a:r>
              <a:rPr lang="en-US" dirty="0" smtClean="0"/>
              <a:t>, </a:t>
            </a:r>
            <a:r>
              <a:rPr lang="en-US" dirty="0" err="1" smtClean="0"/>
              <a:t>mahasiswa</a:t>
            </a:r>
            <a:r>
              <a:rPr lang="en-US" dirty="0" smtClean="0"/>
              <a:t>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melakukan</a:t>
            </a:r>
            <a:r>
              <a:rPr lang="en-US" dirty="0" smtClean="0"/>
              <a:t> </a:t>
            </a:r>
            <a:r>
              <a:rPr lang="en-US" dirty="0" err="1" smtClean="0"/>
              <a:t>penelitian</a:t>
            </a:r>
            <a:r>
              <a:rPr lang="en-US" dirty="0" smtClean="0"/>
              <a:t> </a:t>
            </a:r>
            <a:r>
              <a:rPr lang="en-US" dirty="0" err="1" smtClean="0"/>
              <a:t>mengenai</a:t>
            </a:r>
            <a:r>
              <a:rPr lang="en-US" dirty="0" smtClean="0"/>
              <a:t> </a:t>
            </a:r>
            <a:r>
              <a:rPr lang="en-US" dirty="0" err="1" smtClean="0"/>
              <a:t>pengelolaan</a:t>
            </a:r>
            <a:r>
              <a:rPr lang="en-US" dirty="0" smtClean="0"/>
              <a:t> </a:t>
            </a:r>
            <a:r>
              <a:rPr lang="en-US" dirty="0" err="1" smtClean="0"/>
              <a:t>wisata</a:t>
            </a:r>
            <a:r>
              <a:rPr lang="en-US" dirty="0" smtClean="0"/>
              <a:t> yang </a:t>
            </a:r>
            <a:r>
              <a:rPr lang="en-US" dirty="0" err="1" smtClean="0"/>
              <a:t>ada</a:t>
            </a:r>
            <a:r>
              <a:rPr lang="en-US" dirty="0" smtClean="0"/>
              <a:t> di </a:t>
            </a:r>
            <a:r>
              <a:rPr lang="en-US" dirty="0" err="1" smtClean="0"/>
              <a:t>suatu</a:t>
            </a:r>
            <a:r>
              <a:rPr lang="en-US" dirty="0" smtClean="0"/>
              <a:t> </a:t>
            </a:r>
            <a:r>
              <a:rPr lang="en-US" dirty="0" err="1" smtClean="0"/>
              <a:t>daerah</a:t>
            </a:r>
            <a:r>
              <a:rPr lang="en-US" dirty="0" smtClean="0"/>
              <a:t>.</a:t>
            </a:r>
            <a:endParaRPr lang="en-US" dirty="0"/>
          </a:p>
        </p:txBody>
      </p:sp>
      <p:pic>
        <p:nvPicPr>
          <p:cNvPr id="4" name="Picture Placeholder 8" descr="Farmland landscape" title="Farmland landscape"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10595" y="552054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22504588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Tahapan</a:t>
            </a:r>
            <a:r>
              <a:rPr lang="en-US" dirty="0" smtClean="0"/>
              <a:t> </a:t>
            </a:r>
            <a:r>
              <a:rPr lang="en-US" dirty="0" err="1" smtClean="0"/>
              <a:t>penelitian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dirty="0" err="1" smtClean="0"/>
              <a:t>Tahapan</a:t>
            </a:r>
            <a:r>
              <a:rPr lang="en-US" dirty="0" smtClean="0"/>
              <a:t> yang </a:t>
            </a:r>
            <a:r>
              <a:rPr lang="en-US" dirty="0" err="1" smtClean="0"/>
              <a:t>perlu</a:t>
            </a:r>
            <a:r>
              <a:rPr lang="en-US" dirty="0" smtClean="0"/>
              <a:t> </a:t>
            </a:r>
            <a:r>
              <a:rPr lang="en-US" dirty="0" err="1" smtClean="0"/>
              <a:t>dilakukan</a:t>
            </a:r>
            <a:r>
              <a:rPr lang="en-US" dirty="0"/>
              <a:t>: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759131"/>
            <a:ext cx="6360686" cy="4942493"/>
          </a:xfrm>
        </p:spPr>
        <p:txBody>
          <a:bodyPr/>
          <a:lstStyle/>
          <a:p>
            <a:pPr marL="514350" indent="-514350">
              <a:buAutoNum type="arabicPeriod"/>
            </a:pPr>
            <a:r>
              <a:rPr lang="en-US" sz="2400" dirty="0" err="1" smtClean="0"/>
              <a:t>Penentuan</a:t>
            </a:r>
            <a:r>
              <a:rPr lang="en-US" sz="2400" dirty="0" smtClean="0"/>
              <a:t> </a:t>
            </a:r>
            <a:r>
              <a:rPr lang="en-US" sz="2400" dirty="0" err="1" smtClean="0"/>
              <a:t>objek</a:t>
            </a:r>
            <a:r>
              <a:rPr lang="en-US" sz="2400" dirty="0" smtClean="0"/>
              <a:t> </a:t>
            </a:r>
            <a:r>
              <a:rPr lang="en-US" sz="2400" dirty="0" err="1" smtClean="0"/>
              <a:t>wisata</a:t>
            </a:r>
            <a:r>
              <a:rPr lang="en-US" sz="2400" dirty="0" smtClean="0"/>
              <a:t> yang </a:t>
            </a:r>
            <a:r>
              <a:rPr lang="en-US" sz="2400" dirty="0" err="1" smtClean="0"/>
              <a:t>ingin</a:t>
            </a:r>
            <a:r>
              <a:rPr lang="en-US" sz="2400" dirty="0" smtClean="0"/>
              <a:t> </a:t>
            </a:r>
            <a:r>
              <a:rPr lang="en-US" sz="2400" dirty="0" err="1" smtClean="0"/>
              <a:t>dikaji</a:t>
            </a:r>
            <a:endParaRPr lang="en-US" sz="2400" dirty="0" smtClean="0"/>
          </a:p>
          <a:p>
            <a:pPr marL="514350" indent="-514350">
              <a:buAutoNum type="arabicPeriod"/>
            </a:pPr>
            <a:r>
              <a:rPr lang="en-US" sz="2400" dirty="0" err="1" smtClean="0"/>
              <a:t>Melihat</a:t>
            </a:r>
            <a:r>
              <a:rPr lang="en-US" sz="2400" dirty="0" smtClean="0"/>
              <a:t> </a:t>
            </a:r>
            <a:r>
              <a:rPr lang="en-US" sz="2400" dirty="0" err="1" smtClean="0"/>
              <a:t>keunikan</a:t>
            </a:r>
            <a:r>
              <a:rPr lang="en-US" sz="2400" dirty="0" smtClean="0"/>
              <a:t> </a:t>
            </a:r>
            <a:r>
              <a:rPr lang="en-US" sz="2400" dirty="0" err="1" smtClean="0"/>
              <a:t>dan</a:t>
            </a:r>
            <a:r>
              <a:rPr lang="en-US" sz="2400" dirty="0" smtClean="0"/>
              <a:t> </a:t>
            </a:r>
            <a:r>
              <a:rPr lang="en-US" sz="2400" dirty="0" err="1" smtClean="0"/>
              <a:t>potensi</a:t>
            </a:r>
            <a:r>
              <a:rPr lang="en-US" sz="2400" dirty="0" smtClean="0"/>
              <a:t> </a:t>
            </a:r>
            <a:r>
              <a:rPr lang="en-US" sz="2400" dirty="0" err="1" smtClean="0"/>
              <a:t>objek</a:t>
            </a:r>
            <a:r>
              <a:rPr lang="en-US" sz="2400" dirty="0" smtClean="0"/>
              <a:t> </a:t>
            </a:r>
            <a:r>
              <a:rPr lang="en-US" sz="2400" dirty="0" err="1" smtClean="0"/>
              <a:t>wisata</a:t>
            </a:r>
            <a:r>
              <a:rPr lang="en-US" sz="2400" dirty="0" smtClean="0"/>
              <a:t> yang </a:t>
            </a:r>
            <a:r>
              <a:rPr lang="en-US" sz="2400" dirty="0" err="1" smtClean="0"/>
              <a:t>dimiliki</a:t>
            </a:r>
            <a:endParaRPr lang="en-US" sz="2400" dirty="0" smtClean="0"/>
          </a:p>
          <a:p>
            <a:pPr marL="514350" indent="-514350">
              <a:buAutoNum type="arabicPeriod"/>
            </a:pPr>
            <a:r>
              <a:rPr lang="en-US" sz="2400" dirty="0" err="1" smtClean="0"/>
              <a:t>Menentukan</a:t>
            </a:r>
            <a:r>
              <a:rPr lang="en-US" sz="2400" dirty="0" smtClean="0"/>
              <a:t> </a:t>
            </a:r>
            <a:r>
              <a:rPr lang="en-US" sz="2400" dirty="0" err="1" smtClean="0"/>
              <a:t>metode</a:t>
            </a:r>
            <a:r>
              <a:rPr lang="en-US" sz="2400" dirty="0" smtClean="0"/>
              <a:t> yang </a:t>
            </a:r>
            <a:r>
              <a:rPr lang="en-US" sz="2400" dirty="0" err="1" smtClean="0"/>
              <a:t>ingin</a:t>
            </a:r>
            <a:r>
              <a:rPr lang="en-US" sz="2400" dirty="0" smtClean="0"/>
              <a:t> </a:t>
            </a:r>
            <a:r>
              <a:rPr lang="en-US" sz="2400" dirty="0" err="1" smtClean="0"/>
              <a:t>digunakan</a:t>
            </a:r>
            <a:r>
              <a:rPr lang="en-US" sz="2400" dirty="0" smtClean="0"/>
              <a:t> </a:t>
            </a:r>
            <a:r>
              <a:rPr lang="en-US" sz="2400" dirty="0" err="1" smtClean="0"/>
              <a:t>dalam</a:t>
            </a:r>
            <a:r>
              <a:rPr lang="en-US" sz="2400" dirty="0" smtClean="0"/>
              <a:t> </a:t>
            </a:r>
            <a:r>
              <a:rPr lang="en-US" sz="2400" dirty="0" err="1" smtClean="0"/>
              <a:t>pengkajian</a:t>
            </a:r>
            <a:r>
              <a:rPr lang="en-US" sz="2400" dirty="0" smtClean="0"/>
              <a:t> </a:t>
            </a:r>
            <a:r>
              <a:rPr lang="en-US" sz="2400" dirty="0" err="1" smtClean="0"/>
              <a:t>dan</a:t>
            </a:r>
            <a:r>
              <a:rPr lang="en-US" sz="2400" dirty="0" smtClean="0"/>
              <a:t> </a:t>
            </a:r>
            <a:r>
              <a:rPr lang="en-US" sz="2400" dirty="0" err="1" smtClean="0"/>
              <a:t>penentuan</a:t>
            </a:r>
            <a:r>
              <a:rPr lang="en-US" sz="2400" dirty="0" smtClean="0"/>
              <a:t> </a:t>
            </a:r>
            <a:r>
              <a:rPr lang="en-US" sz="2400" dirty="0" err="1" smtClean="0"/>
              <a:t>strategi</a:t>
            </a:r>
            <a:endParaRPr lang="en-US" sz="2400" dirty="0" smtClean="0"/>
          </a:p>
          <a:p>
            <a:pPr marL="514350" indent="-514350">
              <a:buAutoNum type="arabicPeriod"/>
            </a:pPr>
            <a:r>
              <a:rPr lang="en-US" sz="2400" dirty="0" err="1" smtClean="0"/>
              <a:t>Pengambilan</a:t>
            </a:r>
            <a:r>
              <a:rPr lang="en-US" sz="2400" dirty="0" smtClean="0"/>
              <a:t> data </a:t>
            </a:r>
            <a:r>
              <a:rPr lang="en-US" sz="2400" dirty="0" err="1" smtClean="0"/>
              <a:t>baik</a:t>
            </a:r>
            <a:r>
              <a:rPr lang="en-US" sz="2400" dirty="0" smtClean="0"/>
              <a:t> primer </a:t>
            </a:r>
            <a:r>
              <a:rPr lang="en-US" sz="2400" dirty="0" err="1" smtClean="0"/>
              <a:t>maupun</a:t>
            </a:r>
            <a:r>
              <a:rPr lang="en-US" sz="2400" dirty="0" smtClean="0"/>
              <a:t> </a:t>
            </a:r>
            <a:r>
              <a:rPr lang="en-US" sz="2400" dirty="0" err="1" smtClean="0"/>
              <a:t>sekunder</a:t>
            </a:r>
            <a:endParaRPr lang="en-US" sz="2400" dirty="0" smtClean="0"/>
          </a:p>
          <a:p>
            <a:pPr marL="514350" indent="-514350">
              <a:buAutoNum type="arabicPeriod"/>
            </a:pPr>
            <a:r>
              <a:rPr lang="en-US" sz="2400" dirty="0" err="1" smtClean="0"/>
              <a:t>Olah</a:t>
            </a:r>
            <a:r>
              <a:rPr lang="en-US" sz="2400" dirty="0" smtClean="0"/>
              <a:t> data </a:t>
            </a:r>
            <a:r>
              <a:rPr lang="en-US" sz="2400" dirty="0" err="1" smtClean="0"/>
              <a:t>serta</a:t>
            </a:r>
            <a:r>
              <a:rPr lang="en-US" sz="2400" dirty="0" smtClean="0"/>
              <a:t> </a:t>
            </a:r>
            <a:r>
              <a:rPr lang="en-US" sz="2400" dirty="0" err="1" smtClean="0"/>
              <a:t>telaah</a:t>
            </a:r>
            <a:r>
              <a:rPr lang="en-US" sz="2400" dirty="0" smtClean="0"/>
              <a:t> data </a:t>
            </a:r>
            <a:r>
              <a:rPr lang="en-US" sz="2400" dirty="0" err="1" smtClean="0"/>
              <a:t>dengan</a:t>
            </a:r>
            <a:r>
              <a:rPr lang="en-US" sz="2400" dirty="0" smtClean="0"/>
              <a:t> </a:t>
            </a:r>
            <a:r>
              <a:rPr lang="en-US" sz="2400" dirty="0" err="1" smtClean="0"/>
              <a:t>melihat</a:t>
            </a:r>
            <a:r>
              <a:rPr lang="en-US" sz="2400" dirty="0"/>
              <a:t> </a:t>
            </a:r>
            <a:r>
              <a:rPr lang="en-US" sz="2400" dirty="0" err="1" smtClean="0"/>
              <a:t>kepada</a:t>
            </a:r>
            <a:r>
              <a:rPr lang="en-US" sz="2400" dirty="0" smtClean="0"/>
              <a:t> </a:t>
            </a:r>
            <a:r>
              <a:rPr lang="en-US" sz="2400" dirty="0" err="1" smtClean="0"/>
              <a:t>kajian</a:t>
            </a:r>
            <a:r>
              <a:rPr lang="en-US" sz="2400" dirty="0" smtClean="0"/>
              <a:t> yang </a:t>
            </a:r>
            <a:r>
              <a:rPr lang="en-US" sz="2400" dirty="0" err="1" smtClean="0"/>
              <a:t>sebelumnya</a:t>
            </a:r>
            <a:endParaRPr lang="en-US" sz="2400" dirty="0" smtClean="0"/>
          </a:p>
          <a:p>
            <a:pPr marL="514350" indent="-514350">
              <a:buAutoNum type="arabicPeriod"/>
            </a:pPr>
            <a:r>
              <a:rPr lang="en-US" sz="2400" dirty="0" err="1" smtClean="0"/>
              <a:t>Penentuan</a:t>
            </a:r>
            <a:r>
              <a:rPr lang="en-US" sz="2400" dirty="0" smtClean="0"/>
              <a:t> </a:t>
            </a:r>
            <a:r>
              <a:rPr lang="en-US" sz="2400" dirty="0" err="1" smtClean="0"/>
              <a:t>strategi</a:t>
            </a:r>
            <a:r>
              <a:rPr lang="en-US" sz="2400" dirty="0" smtClean="0"/>
              <a:t> yang </a:t>
            </a:r>
            <a:r>
              <a:rPr lang="en-US" sz="2400" dirty="0" err="1" smtClean="0"/>
              <a:t>perlu</a:t>
            </a:r>
            <a:r>
              <a:rPr lang="en-US" sz="2400" dirty="0" smtClean="0"/>
              <a:t> </a:t>
            </a:r>
            <a:r>
              <a:rPr lang="en-US" sz="2400" dirty="0" err="1" smtClean="0"/>
              <a:t>dilakukan</a:t>
            </a:r>
            <a:endParaRPr lang="en-US" sz="2400" dirty="0" smtClean="0"/>
          </a:p>
          <a:p>
            <a:pPr marL="0" indent="0">
              <a:buNone/>
            </a:pPr>
            <a:endParaRPr lang="en-US" sz="16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10" name="Picture Placeholder 9" descr="Spiraling inside of a shell" title="Spiraling inside of a shell">
            <a:extLst>
              <a:ext uri="{FF2B5EF4-FFF2-40B4-BE49-F238E27FC236}">
                <a16:creationId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Penentuan</a:t>
            </a:r>
            <a:r>
              <a:rPr lang="en-US" dirty="0" smtClean="0"/>
              <a:t> </a:t>
            </a:r>
            <a:r>
              <a:rPr lang="en-US" dirty="0" err="1" smtClean="0"/>
              <a:t>Strategi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dirty="0" err="1" smtClean="0"/>
              <a:t>Banyak</a:t>
            </a:r>
            <a:r>
              <a:rPr lang="en-US" dirty="0" smtClean="0"/>
              <a:t> </a:t>
            </a:r>
            <a:r>
              <a:rPr lang="en-US" dirty="0" err="1" smtClean="0"/>
              <a:t>metode</a:t>
            </a:r>
            <a:r>
              <a:rPr lang="en-US" dirty="0" smtClean="0"/>
              <a:t> yang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digunakan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melakukan</a:t>
            </a:r>
            <a:r>
              <a:rPr lang="en-US" dirty="0" smtClean="0"/>
              <a:t> </a:t>
            </a:r>
            <a:r>
              <a:rPr lang="en-US" dirty="0" err="1" smtClean="0"/>
              <a:t>penilaian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penentuan</a:t>
            </a:r>
            <a:r>
              <a:rPr lang="en-US" dirty="0" smtClean="0"/>
              <a:t> </a:t>
            </a:r>
            <a:r>
              <a:rPr lang="en-US" dirty="0" err="1" smtClean="0"/>
              <a:t>strategi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pengembangan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pengelolaan</a:t>
            </a:r>
            <a:r>
              <a:rPr lang="en-US" dirty="0" smtClean="0"/>
              <a:t> </a:t>
            </a:r>
            <a:r>
              <a:rPr lang="en-US" dirty="0" err="1" smtClean="0"/>
              <a:t>wisata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2437200"/>
            <a:ext cx="5472000" cy="3548250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 err="1" smtClean="0"/>
              <a:t>Beberapa</a:t>
            </a:r>
            <a:r>
              <a:rPr lang="en-US" sz="2800" dirty="0" smtClean="0"/>
              <a:t> </a:t>
            </a:r>
            <a:r>
              <a:rPr lang="en-US" sz="2800" dirty="0" err="1" smtClean="0"/>
              <a:t>analisis</a:t>
            </a:r>
            <a:r>
              <a:rPr lang="en-US" sz="2800" dirty="0" smtClean="0"/>
              <a:t> yang </a:t>
            </a:r>
            <a:r>
              <a:rPr lang="en-US" sz="2800" dirty="0" err="1" smtClean="0"/>
              <a:t>banyak</a:t>
            </a:r>
            <a:r>
              <a:rPr lang="en-US" sz="2800" dirty="0" smtClean="0"/>
              <a:t> </a:t>
            </a:r>
            <a:r>
              <a:rPr lang="en-US" sz="2800" dirty="0" err="1" smtClean="0"/>
              <a:t>digunakan</a:t>
            </a:r>
            <a:r>
              <a:rPr lang="en-US" sz="2800" dirty="0" smtClean="0"/>
              <a:t> </a:t>
            </a:r>
            <a:r>
              <a:rPr lang="en-US" sz="2800" dirty="0" err="1" smtClean="0"/>
              <a:t>yaitu</a:t>
            </a:r>
            <a:r>
              <a:rPr lang="en-US" sz="2800" dirty="0" smtClean="0"/>
              <a:t> :</a:t>
            </a:r>
          </a:p>
          <a:p>
            <a:pPr marL="514350" indent="-514350">
              <a:buAutoNum type="arabicPeriod"/>
            </a:pPr>
            <a:r>
              <a:rPr lang="en-US" sz="2800" dirty="0" err="1" smtClean="0"/>
              <a:t>Analisis</a:t>
            </a:r>
            <a:r>
              <a:rPr lang="en-US" sz="2800" dirty="0" smtClean="0"/>
              <a:t> SWOT</a:t>
            </a:r>
          </a:p>
          <a:p>
            <a:pPr marL="514350" indent="-514350">
              <a:buAutoNum type="arabicPeriod"/>
            </a:pPr>
            <a:r>
              <a:rPr lang="en-US" sz="2800" dirty="0" smtClean="0"/>
              <a:t>Analytical hierarchy Process (AHP)</a:t>
            </a:r>
          </a:p>
          <a:p>
            <a:pPr marL="0" indent="0">
              <a:buNone/>
            </a:pP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pelaksanaannya</a:t>
            </a:r>
            <a:r>
              <a:rPr lang="en-US" dirty="0" smtClean="0"/>
              <a:t>, </a:t>
            </a:r>
            <a:r>
              <a:rPr lang="en-US" dirty="0" err="1" smtClean="0"/>
              <a:t>diperlukan</a:t>
            </a:r>
            <a:r>
              <a:rPr lang="en-US" dirty="0" smtClean="0"/>
              <a:t> </a:t>
            </a:r>
            <a:r>
              <a:rPr lang="en-US" dirty="0" err="1" smtClean="0"/>
              <a:t>kuesioner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wawancara</a:t>
            </a:r>
            <a:r>
              <a:rPr lang="en-US" dirty="0" smtClean="0"/>
              <a:t> </a:t>
            </a:r>
            <a:r>
              <a:rPr lang="en-US" dirty="0" err="1" smtClean="0"/>
              <a:t>kepada</a:t>
            </a:r>
            <a:r>
              <a:rPr lang="en-US" dirty="0" smtClean="0"/>
              <a:t> </a:t>
            </a:r>
            <a:r>
              <a:rPr lang="en-US" dirty="0" err="1" smtClean="0"/>
              <a:t>responden</a:t>
            </a:r>
            <a:r>
              <a:rPr lang="en-US" dirty="0" smtClean="0"/>
              <a:t> yang </a:t>
            </a:r>
            <a:r>
              <a:rPr lang="en-US" dirty="0" err="1" smtClean="0"/>
              <a:t>berkaitan</a:t>
            </a:r>
            <a:r>
              <a:rPr lang="en-US" dirty="0" smtClean="0"/>
              <a:t> </a:t>
            </a:r>
            <a:r>
              <a:rPr lang="en-US" dirty="0" err="1" smtClean="0"/>
              <a:t>langsung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kegiatan</a:t>
            </a:r>
            <a:r>
              <a:rPr lang="en-US" dirty="0" smtClean="0"/>
              <a:t> </a:t>
            </a:r>
            <a:r>
              <a:rPr lang="en-US" dirty="0" err="1" smtClean="0"/>
              <a:t>wisata</a:t>
            </a:r>
            <a:r>
              <a:rPr lang="en-US" dirty="0" smtClean="0"/>
              <a:t> </a:t>
            </a:r>
            <a:r>
              <a:rPr lang="en-US" dirty="0" err="1" smtClean="0"/>
              <a:t>baik</a:t>
            </a:r>
            <a:r>
              <a:rPr lang="en-US" dirty="0" smtClean="0"/>
              <a:t> </a:t>
            </a:r>
            <a:r>
              <a:rPr lang="en-US" dirty="0" err="1" smtClean="0"/>
              <a:t>itu</a:t>
            </a:r>
            <a:r>
              <a:rPr lang="en-US" dirty="0" smtClean="0"/>
              <a:t> </a:t>
            </a:r>
            <a:r>
              <a:rPr lang="en-US" dirty="0" err="1" smtClean="0"/>
              <a:t>pengelola</a:t>
            </a:r>
            <a:r>
              <a:rPr lang="en-US" dirty="0" smtClean="0"/>
              <a:t>, </a:t>
            </a:r>
            <a:r>
              <a:rPr lang="en-US" dirty="0" err="1" smtClean="0"/>
              <a:t>wisatawan</a:t>
            </a:r>
            <a:r>
              <a:rPr lang="en-US" dirty="0" smtClean="0"/>
              <a:t>, </a:t>
            </a:r>
            <a:r>
              <a:rPr lang="en-US" dirty="0" err="1" smtClean="0"/>
              <a:t>masyarakat</a:t>
            </a:r>
            <a:r>
              <a:rPr lang="en-US" dirty="0" smtClean="0"/>
              <a:t> </a:t>
            </a:r>
            <a:r>
              <a:rPr lang="en-US" dirty="0" err="1" smtClean="0"/>
              <a:t>sekitar</a:t>
            </a:r>
            <a:r>
              <a:rPr lang="en-US" dirty="0" smtClean="0"/>
              <a:t> </a:t>
            </a:r>
            <a:r>
              <a:rPr lang="en-US" dirty="0" err="1" smtClean="0"/>
              <a:t>hingga</a:t>
            </a:r>
            <a:r>
              <a:rPr lang="en-US" dirty="0" smtClean="0"/>
              <a:t> </a:t>
            </a:r>
            <a:r>
              <a:rPr lang="en-US" dirty="0" err="1" smtClean="0"/>
              <a:t>pemerintah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6</a:t>
            </a:fld>
            <a:endParaRPr lang="en-US" dirty="0"/>
          </a:p>
        </p:txBody>
      </p:sp>
      <p:pic>
        <p:nvPicPr>
          <p:cNvPr id="9" name="Picture Placeholder 8" descr="Farmland landscape" title="Farmland landscape"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AB259A0-0017-492F-A0DC-4B70C7052A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94567"/>
            <a:ext cx="5472000" cy="360000"/>
          </a:xfrm>
        </p:spPr>
        <p:txBody>
          <a:bodyPr/>
          <a:lstStyle/>
          <a:p>
            <a:r>
              <a:rPr lang="en-US" smtClean="0"/>
              <a:t>Strategi Integrasi</a:t>
            </a:r>
            <a:endParaRPr lang="en-US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CEEB3BAE-C0B2-447C-B8BE-96C6BD84D65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778144"/>
            <a:ext cx="5472000" cy="2205817"/>
          </a:xfrm>
        </p:spPr>
        <p:txBody>
          <a:bodyPr/>
          <a:lstStyle/>
          <a:p>
            <a:r>
              <a:rPr lang="en-US" dirty="0" err="1"/>
              <a:t>Integrasi</a:t>
            </a:r>
            <a:r>
              <a:rPr lang="en-US" dirty="0"/>
              <a:t> </a:t>
            </a:r>
            <a:r>
              <a:rPr lang="en-US" dirty="0" err="1"/>
              <a:t>ke</a:t>
            </a:r>
            <a:r>
              <a:rPr lang="en-US" dirty="0"/>
              <a:t> </a:t>
            </a:r>
            <a:r>
              <a:rPr lang="en-US" dirty="0" err="1"/>
              <a:t>depan</a:t>
            </a:r>
            <a:r>
              <a:rPr lang="en-US" dirty="0"/>
              <a:t>, </a:t>
            </a:r>
            <a:r>
              <a:rPr lang="en-US" dirty="0" err="1"/>
              <a:t>integrasi</a:t>
            </a:r>
            <a:r>
              <a:rPr lang="en-US" dirty="0"/>
              <a:t> </a:t>
            </a:r>
            <a:r>
              <a:rPr lang="en-US" dirty="0" err="1"/>
              <a:t>ke</a:t>
            </a:r>
            <a:r>
              <a:rPr lang="en-US" dirty="0"/>
              <a:t> </a:t>
            </a:r>
            <a:r>
              <a:rPr lang="en-US" dirty="0" err="1"/>
              <a:t>belakang</a:t>
            </a:r>
            <a:r>
              <a:rPr lang="en-US" dirty="0"/>
              <a:t>, </a:t>
            </a:r>
            <a:r>
              <a:rPr lang="en-US" dirty="0" err="1"/>
              <a:t>integrasi</a:t>
            </a:r>
            <a:r>
              <a:rPr lang="en-US" dirty="0"/>
              <a:t> horizontal </a:t>
            </a:r>
            <a:r>
              <a:rPr lang="en-US" dirty="0" err="1"/>
              <a:t>kadang</a:t>
            </a:r>
            <a:r>
              <a:rPr lang="en-US" dirty="0"/>
              <a:t> </a:t>
            </a:r>
            <a:r>
              <a:rPr lang="en-US" dirty="0" err="1"/>
              <a:t>semuanya</a:t>
            </a:r>
            <a:r>
              <a:rPr lang="en-US" dirty="0"/>
              <a:t> </a:t>
            </a:r>
            <a:r>
              <a:rPr lang="en-US" dirty="0" err="1"/>
              <a:t>disebut</a:t>
            </a:r>
            <a:r>
              <a:rPr lang="en-US" dirty="0"/>
              <a:t> </a:t>
            </a:r>
            <a:r>
              <a:rPr lang="en-US" dirty="0" err="1"/>
              <a:t>sebagai</a:t>
            </a:r>
            <a:r>
              <a:rPr lang="en-US" dirty="0"/>
              <a:t> </a:t>
            </a:r>
            <a:r>
              <a:rPr lang="en-US" dirty="0" err="1"/>
              <a:t>integrasi</a:t>
            </a:r>
            <a:r>
              <a:rPr lang="en-US" dirty="0"/>
              <a:t> </a:t>
            </a:r>
            <a:r>
              <a:rPr lang="en-US" dirty="0" err="1"/>
              <a:t>verikal</a:t>
            </a:r>
            <a:r>
              <a:rPr lang="en-US" dirty="0"/>
              <a:t>. </a:t>
            </a:r>
            <a:endParaRPr lang="en-US" dirty="0" smtClean="0"/>
          </a:p>
          <a:p>
            <a:r>
              <a:rPr lang="en-US" dirty="0" err="1" smtClean="0"/>
              <a:t>Strategi</a:t>
            </a:r>
            <a:r>
              <a:rPr lang="en-US" dirty="0" smtClean="0"/>
              <a:t> </a:t>
            </a:r>
            <a:r>
              <a:rPr lang="en-US" dirty="0" err="1"/>
              <a:t>integrasi</a:t>
            </a:r>
            <a:r>
              <a:rPr lang="en-US" dirty="0"/>
              <a:t> </a:t>
            </a:r>
            <a:r>
              <a:rPr lang="en-US" dirty="0" err="1"/>
              <a:t>vertikal</a:t>
            </a:r>
            <a:r>
              <a:rPr lang="en-US" dirty="0"/>
              <a:t> </a:t>
            </a:r>
            <a:r>
              <a:rPr lang="en-US" dirty="0" err="1"/>
              <a:t>memungkin</a:t>
            </a:r>
            <a:r>
              <a:rPr lang="en-US" dirty="0"/>
              <a:t> </a:t>
            </a:r>
            <a:r>
              <a:rPr lang="en-US" dirty="0" err="1" smtClean="0"/>
              <a:t>pengelola</a:t>
            </a:r>
            <a:r>
              <a:rPr lang="en-US" dirty="0" smtClean="0"/>
              <a:t> </a:t>
            </a:r>
            <a:r>
              <a:rPr lang="en-US" dirty="0" err="1" smtClean="0"/>
              <a:t>wisata</a:t>
            </a:r>
            <a:r>
              <a:rPr lang="en-US" dirty="0" smtClean="0"/>
              <a:t> </a:t>
            </a:r>
            <a:r>
              <a:rPr lang="en-US" dirty="0" err="1"/>
              <a:t>mengendalikan</a:t>
            </a:r>
            <a:r>
              <a:rPr lang="en-US" dirty="0"/>
              <a:t> </a:t>
            </a:r>
            <a:r>
              <a:rPr lang="en-US" dirty="0" err="1" smtClean="0"/>
              <a:t>seluruh</a:t>
            </a:r>
            <a:r>
              <a:rPr lang="en-US" dirty="0" smtClean="0"/>
              <a:t> </a:t>
            </a:r>
            <a:r>
              <a:rPr lang="en-US" dirty="0" err="1" smtClean="0"/>
              <a:t>lini</a:t>
            </a:r>
            <a:r>
              <a:rPr lang="en-US" dirty="0" smtClean="0"/>
              <a:t> </a:t>
            </a:r>
            <a:r>
              <a:rPr lang="en-US" dirty="0" err="1" smtClean="0"/>
              <a:t>baik</a:t>
            </a:r>
            <a:r>
              <a:rPr lang="en-US" dirty="0" smtClean="0"/>
              <a:t> </a:t>
            </a:r>
            <a:r>
              <a:rPr lang="en-US" dirty="0" err="1" smtClean="0"/>
              <a:t>lini</a:t>
            </a:r>
            <a:r>
              <a:rPr lang="en-US" dirty="0" smtClean="0"/>
              <a:t> </a:t>
            </a:r>
            <a:r>
              <a:rPr lang="en-US" dirty="0" err="1" smtClean="0"/>
              <a:t>konservasi</a:t>
            </a:r>
            <a:r>
              <a:rPr lang="en-US" dirty="0" smtClean="0"/>
              <a:t>, </a:t>
            </a:r>
            <a:r>
              <a:rPr lang="en-US" dirty="0" err="1" smtClean="0"/>
              <a:t>akomodasi</a:t>
            </a:r>
            <a:r>
              <a:rPr lang="en-US" dirty="0" smtClean="0"/>
              <a:t>, </a:t>
            </a:r>
            <a:r>
              <a:rPr lang="en-US" dirty="0" err="1" smtClean="0"/>
              <a:t>serta</a:t>
            </a:r>
            <a:r>
              <a:rPr lang="en-US" dirty="0"/>
              <a:t> </a:t>
            </a:r>
            <a:r>
              <a:rPr lang="en-US" dirty="0" err="1" smtClean="0"/>
              <a:t>kegiatan</a:t>
            </a:r>
            <a:r>
              <a:rPr lang="en-US" dirty="0" smtClean="0"/>
              <a:t> </a:t>
            </a:r>
            <a:r>
              <a:rPr lang="en-US" dirty="0" err="1" smtClean="0"/>
              <a:t>wisata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6AC9832-FB01-464A-9824-61887B7799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304E83-A4F0-49C5-BB01-F5773509A2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3" y="414583"/>
            <a:ext cx="11255165" cy="695740"/>
          </a:xfrm>
        </p:spPr>
        <p:txBody>
          <a:bodyPr/>
          <a:lstStyle/>
          <a:p>
            <a:r>
              <a:rPr lang="en-US" dirty="0" err="1"/>
              <a:t>J</a:t>
            </a:r>
            <a:r>
              <a:rPr lang="en-US" dirty="0" err="1" smtClean="0"/>
              <a:t>enis-jenis</a:t>
            </a:r>
            <a:r>
              <a:rPr lang="en-US" dirty="0" smtClean="0"/>
              <a:t> </a:t>
            </a:r>
            <a:r>
              <a:rPr lang="en-US" dirty="0" err="1" smtClean="0"/>
              <a:t>strategi</a:t>
            </a:r>
            <a:r>
              <a:rPr lang="en-US" dirty="0" smtClean="0"/>
              <a:t> yang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diterapkan</a:t>
            </a:r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237D1CA-B91A-410E-A968-D017BBE99F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94567"/>
            <a:ext cx="5483996" cy="360000"/>
          </a:xfrm>
        </p:spPr>
        <p:txBody>
          <a:bodyPr/>
          <a:lstStyle/>
          <a:p>
            <a:r>
              <a:rPr lang="en-US" dirty="0" err="1"/>
              <a:t>Strategi</a:t>
            </a:r>
            <a:r>
              <a:rPr lang="en-US" dirty="0"/>
              <a:t> </a:t>
            </a:r>
            <a:r>
              <a:rPr lang="en-US" dirty="0" err="1"/>
              <a:t>Intensif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6A87885-D672-4CF9-A78D-CFE98385B03A}"/>
              </a:ext>
            </a:extLst>
          </p:cNvPr>
          <p:cNvSpPr>
            <a:spLocks noGrp="1"/>
          </p:cNvSpPr>
          <p:nvPr>
            <p:ph type="body" sz="quarter" idx="4"/>
          </p:nvPr>
        </p:nvSpPr>
        <p:spPr>
          <a:xfrm>
            <a:off x="6288002" y="1754567"/>
            <a:ext cx="5483996" cy="2205817"/>
          </a:xfrm>
        </p:spPr>
        <p:txBody>
          <a:bodyPr/>
          <a:lstStyle/>
          <a:p>
            <a:r>
              <a:rPr lang="en-US" dirty="0" err="1"/>
              <a:t>Penetrasi</a:t>
            </a:r>
            <a:r>
              <a:rPr lang="en-US" dirty="0"/>
              <a:t> </a:t>
            </a:r>
            <a:r>
              <a:rPr lang="en-US" dirty="0" err="1" smtClean="0"/>
              <a:t>pasar</a:t>
            </a:r>
            <a:r>
              <a:rPr lang="en-US" dirty="0" smtClean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pengembangan</a:t>
            </a:r>
            <a:r>
              <a:rPr lang="en-US" dirty="0"/>
              <a:t> </a:t>
            </a:r>
            <a:r>
              <a:rPr lang="en-US" dirty="0" err="1" smtClean="0"/>
              <a:t>produk</a:t>
            </a:r>
            <a:r>
              <a:rPr lang="en-US" dirty="0" smtClean="0"/>
              <a:t>, proses </a:t>
            </a:r>
            <a:r>
              <a:rPr lang="en-US" dirty="0" err="1" smtClean="0"/>
              <a:t>promosi</a:t>
            </a:r>
            <a:r>
              <a:rPr lang="en-US" dirty="0" smtClean="0"/>
              <a:t> </a:t>
            </a:r>
            <a:r>
              <a:rPr lang="en-US" dirty="0" err="1" smtClean="0"/>
              <a:t>melalui</a:t>
            </a:r>
            <a:r>
              <a:rPr lang="en-US" dirty="0" smtClean="0"/>
              <a:t> media social </a:t>
            </a:r>
            <a:r>
              <a:rPr lang="en-US" dirty="0" err="1" smtClean="0"/>
              <a:t>secara</a:t>
            </a:r>
            <a:r>
              <a:rPr lang="en-US" dirty="0" smtClean="0"/>
              <a:t> </a:t>
            </a:r>
            <a:r>
              <a:rPr lang="en-US" dirty="0" err="1" smtClean="0"/>
              <a:t>berkala</a:t>
            </a:r>
            <a:r>
              <a:rPr lang="en-US" dirty="0" smtClean="0"/>
              <a:t>, </a:t>
            </a:r>
            <a:r>
              <a:rPr lang="en-US" dirty="0" err="1" smtClean="0"/>
              <a:t>memberi</a:t>
            </a:r>
            <a:r>
              <a:rPr lang="en-US" dirty="0" smtClean="0"/>
              <a:t> promo </a:t>
            </a:r>
            <a:r>
              <a:rPr lang="en-US" dirty="0" err="1" smtClean="0"/>
              <a:t>paket</a:t>
            </a:r>
            <a:r>
              <a:rPr lang="en-US" dirty="0" smtClean="0"/>
              <a:t> </a:t>
            </a:r>
            <a:r>
              <a:rPr lang="en-US" dirty="0" err="1" smtClean="0"/>
              <a:t>liburan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harga</a:t>
            </a:r>
            <a:r>
              <a:rPr lang="en-US" dirty="0" smtClean="0"/>
              <a:t> </a:t>
            </a:r>
            <a:r>
              <a:rPr lang="en-US" dirty="0" err="1" smtClean="0"/>
              <a:t>diskon</a:t>
            </a:r>
            <a:r>
              <a:rPr lang="en-US" dirty="0" smtClean="0"/>
              <a:t> </a:t>
            </a:r>
            <a:r>
              <a:rPr lang="en-US" dirty="0" err="1" smtClean="0"/>
              <a:t>dll</a:t>
            </a:r>
            <a:r>
              <a:rPr lang="en-US" dirty="0" smtClean="0"/>
              <a:t>, </a:t>
            </a:r>
            <a:r>
              <a:rPr lang="en-US" dirty="0" err="1" smtClean="0"/>
              <a:t>bekerja</a:t>
            </a:r>
            <a:r>
              <a:rPr lang="en-US" dirty="0" smtClean="0"/>
              <a:t> </a:t>
            </a:r>
            <a:r>
              <a:rPr lang="en-US" dirty="0" err="1" smtClean="0"/>
              <a:t>sama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pihak</a:t>
            </a:r>
            <a:r>
              <a:rPr lang="en-US" dirty="0" smtClean="0"/>
              <a:t> </a:t>
            </a:r>
            <a:r>
              <a:rPr lang="en-US" dirty="0" err="1" smtClean="0"/>
              <a:t>agen</a:t>
            </a:r>
            <a:r>
              <a:rPr lang="en-US" dirty="0" smtClean="0"/>
              <a:t>/biro </a:t>
            </a:r>
            <a:r>
              <a:rPr lang="en-US" dirty="0" err="1" smtClean="0"/>
              <a:t>perjalanan</a:t>
            </a:r>
            <a:r>
              <a:rPr lang="en-US" dirty="0" smtClean="0"/>
              <a:t> </a:t>
            </a:r>
            <a:r>
              <a:rPr lang="en-US" dirty="0" err="1" smtClean="0"/>
              <a:t>dll</a:t>
            </a:r>
            <a:endParaRPr lang="en-US" dirty="0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6AB259A0-0017-492F-A0DC-4B70C7052AE0}"/>
              </a:ext>
            </a:extLst>
          </p:cNvPr>
          <p:cNvSpPr txBox="1">
            <a:spLocks/>
          </p:cNvSpPr>
          <p:nvPr/>
        </p:nvSpPr>
        <p:spPr>
          <a:xfrm>
            <a:off x="384096" y="3678126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/>
              <a:t>Srategi</a:t>
            </a:r>
            <a:r>
              <a:rPr lang="en-US" dirty="0"/>
              <a:t> </a:t>
            </a:r>
            <a:r>
              <a:rPr lang="en-US" dirty="0" err="1"/>
              <a:t>Diversifikasi</a:t>
            </a:r>
            <a:endParaRPr lang="en-US" dirty="0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26A87885-D672-4CF9-A78D-CFE98385B03A}"/>
              </a:ext>
            </a:extLst>
          </p:cNvPr>
          <p:cNvSpPr txBox="1">
            <a:spLocks/>
          </p:cNvSpPr>
          <p:nvPr/>
        </p:nvSpPr>
        <p:spPr>
          <a:xfrm>
            <a:off x="437425" y="4075405"/>
            <a:ext cx="5483996" cy="220581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 smtClean="0"/>
              <a:t>Berupa</a:t>
            </a:r>
            <a:r>
              <a:rPr lang="en-US" dirty="0" smtClean="0"/>
              <a:t> </a:t>
            </a:r>
            <a:r>
              <a:rPr lang="en-US" dirty="0" err="1" smtClean="0"/>
              <a:t>penambahan</a:t>
            </a:r>
            <a:r>
              <a:rPr lang="en-US" dirty="0" smtClean="0"/>
              <a:t> </a:t>
            </a:r>
            <a:r>
              <a:rPr lang="en-US" dirty="0" err="1" smtClean="0"/>
              <a:t>produk</a:t>
            </a:r>
            <a:r>
              <a:rPr lang="en-US" dirty="0" smtClean="0"/>
              <a:t>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jasa</a:t>
            </a:r>
            <a:r>
              <a:rPr lang="en-US" dirty="0" smtClean="0"/>
              <a:t> </a:t>
            </a:r>
            <a:r>
              <a:rPr lang="en-US" dirty="0" err="1" smtClean="0"/>
              <a:t>baru</a:t>
            </a:r>
            <a:r>
              <a:rPr lang="en-US" dirty="0" smtClean="0"/>
              <a:t> </a:t>
            </a:r>
            <a:r>
              <a:rPr lang="en-US" dirty="0" err="1" smtClean="0"/>
              <a:t>baik</a:t>
            </a:r>
            <a:r>
              <a:rPr lang="en-US" dirty="0" smtClean="0"/>
              <a:t> yang </a:t>
            </a:r>
            <a:r>
              <a:rPr lang="en-US" dirty="0" err="1" smtClean="0"/>
              <a:t>masih</a:t>
            </a:r>
            <a:r>
              <a:rPr lang="en-US" dirty="0" smtClean="0"/>
              <a:t> </a:t>
            </a:r>
            <a:r>
              <a:rPr lang="en-US" dirty="0" err="1" smtClean="0"/>
              <a:t>berhubungan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produk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jasa</a:t>
            </a:r>
            <a:r>
              <a:rPr lang="en-US" dirty="0" smtClean="0"/>
              <a:t> yang </a:t>
            </a:r>
            <a:r>
              <a:rPr lang="en-US" dirty="0" err="1" smtClean="0"/>
              <a:t>ada</a:t>
            </a:r>
            <a:r>
              <a:rPr lang="en-US" dirty="0" smtClean="0"/>
              <a:t> </a:t>
            </a:r>
            <a:r>
              <a:rPr lang="en-US" dirty="0" err="1" smtClean="0"/>
              <a:t>maupun</a:t>
            </a:r>
            <a:r>
              <a:rPr lang="en-US" dirty="0" smtClean="0"/>
              <a:t> </a:t>
            </a:r>
            <a:r>
              <a:rPr lang="en-US" dirty="0" err="1" smtClean="0"/>
              <a:t>produk</a:t>
            </a:r>
            <a:r>
              <a:rPr lang="en-US" dirty="0" smtClean="0"/>
              <a:t>/</a:t>
            </a:r>
            <a:r>
              <a:rPr lang="en-US" dirty="0" err="1" smtClean="0"/>
              <a:t>jasa</a:t>
            </a:r>
            <a:r>
              <a:rPr lang="en-US" dirty="0" smtClean="0"/>
              <a:t> </a:t>
            </a:r>
            <a:r>
              <a:rPr lang="en-US" dirty="0" err="1" smtClean="0"/>
              <a:t>baru</a:t>
            </a:r>
            <a:r>
              <a:rPr lang="en-US" dirty="0" smtClean="0"/>
              <a:t> yang </a:t>
            </a:r>
            <a:r>
              <a:rPr lang="en-US" dirty="0" err="1" smtClean="0"/>
              <a:t>tidak</a:t>
            </a:r>
            <a:r>
              <a:rPr lang="en-US" dirty="0" smtClean="0"/>
              <a:t> </a:t>
            </a:r>
            <a:r>
              <a:rPr lang="en-US" dirty="0" err="1" smtClean="0"/>
              <a:t>berkaitan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produk</a:t>
            </a:r>
            <a:r>
              <a:rPr lang="en-US" dirty="0" smtClean="0"/>
              <a:t>/</a:t>
            </a:r>
            <a:r>
              <a:rPr lang="en-US" dirty="0" err="1" smtClean="0"/>
              <a:t>jasa</a:t>
            </a:r>
            <a:r>
              <a:rPr lang="en-US" dirty="0" smtClean="0"/>
              <a:t> yang </a:t>
            </a:r>
            <a:r>
              <a:rPr lang="en-US" dirty="0" err="1" smtClean="0"/>
              <a:t>sudah</a:t>
            </a:r>
            <a:r>
              <a:rPr lang="en-US" dirty="0" smtClean="0"/>
              <a:t> </a:t>
            </a:r>
            <a:r>
              <a:rPr lang="en-US" dirty="0" err="1" smtClean="0"/>
              <a:t>ada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26A87885-D672-4CF9-A78D-CFE98385B03A}"/>
              </a:ext>
            </a:extLst>
          </p:cNvPr>
          <p:cNvSpPr txBox="1">
            <a:spLocks/>
          </p:cNvSpPr>
          <p:nvPr/>
        </p:nvSpPr>
        <p:spPr>
          <a:xfrm>
            <a:off x="6248812" y="4031862"/>
            <a:ext cx="5483996" cy="220581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 smtClean="0"/>
              <a:t>Strategi</a:t>
            </a:r>
            <a:r>
              <a:rPr lang="en-US" dirty="0" smtClean="0"/>
              <a:t> </a:t>
            </a:r>
            <a:r>
              <a:rPr lang="en-US" dirty="0" err="1" smtClean="0"/>
              <a:t>ini</a:t>
            </a:r>
            <a:r>
              <a:rPr lang="en-US" dirty="0" smtClean="0"/>
              <a:t> </a:t>
            </a:r>
            <a:r>
              <a:rPr lang="en-US" dirty="0" err="1" smtClean="0"/>
              <a:t>dilakukan</a:t>
            </a:r>
            <a:r>
              <a:rPr lang="en-US" dirty="0" smtClean="0"/>
              <a:t> </a:t>
            </a:r>
            <a:r>
              <a:rPr lang="en-US" dirty="0" err="1" smtClean="0"/>
              <a:t>ketika</a:t>
            </a:r>
            <a:r>
              <a:rPr lang="en-US" dirty="0" smtClean="0"/>
              <a:t> </a:t>
            </a:r>
            <a:r>
              <a:rPr lang="en-US" dirty="0" err="1" smtClean="0"/>
              <a:t>suatu</a:t>
            </a:r>
            <a:r>
              <a:rPr lang="en-US" dirty="0" smtClean="0"/>
              <a:t> </a:t>
            </a:r>
            <a:r>
              <a:rPr lang="en-US" dirty="0" err="1" smtClean="0"/>
              <a:t>usaha</a:t>
            </a:r>
            <a:r>
              <a:rPr lang="en-US" dirty="0" smtClean="0"/>
              <a:t> </a:t>
            </a:r>
            <a:r>
              <a:rPr lang="en-US" dirty="0" err="1" smtClean="0"/>
              <a:t>mengalami</a:t>
            </a:r>
            <a:r>
              <a:rPr lang="en-US" dirty="0" smtClean="0"/>
              <a:t> </a:t>
            </a:r>
            <a:r>
              <a:rPr lang="en-US" dirty="0" err="1" smtClean="0"/>
              <a:t>penurunan</a:t>
            </a:r>
            <a:endParaRPr lang="en-US" dirty="0" smtClean="0"/>
          </a:p>
          <a:p>
            <a:r>
              <a:rPr lang="en-US" dirty="0" smtClean="0"/>
              <a:t>Hal yang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dilakukan</a:t>
            </a:r>
            <a:r>
              <a:rPr lang="en-US" dirty="0" smtClean="0"/>
              <a:t> </a:t>
            </a:r>
            <a:r>
              <a:rPr lang="en-US" dirty="0" err="1" smtClean="0"/>
              <a:t>berupa</a:t>
            </a:r>
            <a:r>
              <a:rPr lang="en-US" dirty="0" smtClean="0"/>
              <a:t> </a:t>
            </a:r>
            <a:r>
              <a:rPr lang="it-IT" dirty="0"/>
              <a:t>rasionalisasi biaya, divestasi, atau </a:t>
            </a:r>
            <a:r>
              <a:rPr lang="it-IT" dirty="0" smtClean="0"/>
              <a:t>likuidasi dengan </a:t>
            </a:r>
            <a:r>
              <a:rPr lang="sv-SE" dirty="0"/>
              <a:t>restrukturisasi melalui penghematan biaya dan aset untuk meningkatkan kembali penjualan dan laba yang sedang menurun</a:t>
            </a:r>
            <a:endParaRPr lang="en-US" dirty="0"/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B237D1CA-B91A-410E-A968-D017BBE99F99}"/>
              </a:ext>
            </a:extLst>
          </p:cNvPr>
          <p:cNvSpPr txBox="1">
            <a:spLocks/>
          </p:cNvSpPr>
          <p:nvPr/>
        </p:nvSpPr>
        <p:spPr>
          <a:xfrm>
            <a:off x="6240098" y="3704887"/>
            <a:ext cx="5483996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lang="en-US"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 smtClean="0"/>
              <a:t>Strategi</a:t>
            </a:r>
            <a:r>
              <a:rPr lang="en-US" dirty="0" smtClean="0"/>
              <a:t> </a:t>
            </a:r>
            <a:r>
              <a:rPr lang="en-US" dirty="0" err="1" smtClean="0"/>
              <a:t>Defensif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8837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3FB4D5-DA14-4F29-9320-2DE0A6B571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Beberapa</a:t>
            </a:r>
            <a:r>
              <a:rPr lang="en-US" dirty="0" smtClean="0"/>
              <a:t> </a:t>
            </a:r>
            <a:r>
              <a:rPr lang="en-US" dirty="0" err="1" smtClean="0"/>
              <a:t>penelitian</a:t>
            </a:r>
            <a:r>
              <a:rPr lang="en-US" dirty="0" smtClean="0"/>
              <a:t> </a:t>
            </a:r>
            <a:r>
              <a:rPr lang="en-US" dirty="0" err="1" smtClean="0"/>
              <a:t>terkait</a:t>
            </a:r>
            <a:r>
              <a:rPr lang="en-US" dirty="0" smtClean="0"/>
              <a:t> </a:t>
            </a:r>
            <a:r>
              <a:rPr lang="en-US" dirty="0" err="1" smtClean="0"/>
              <a:t>strategi</a:t>
            </a:r>
            <a:r>
              <a:rPr lang="en-US" dirty="0" smtClean="0"/>
              <a:t> </a:t>
            </a:r>
            <a:r>
              <a:rPr lang="en-US" dirty="0" err="1" smtClean="0"/>
              <a:t>pengembangan</a:t>
            </a:r>
            <a:r>
              <a:rPr lang="en-US" dirty="0" smtClean="0"/>
              <a:t> </a:t>
            </a:r>
            <a:r>
              <a:rPr lang="en-US" dirty="0" err="1" smtClean="0"/>
              <a:t>ekowisata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0A34EBD-7DEA-4599-A81B-0A363A0E17F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687976" y="1416373"/>
            <a:ext cx="10868297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hlinkClick r:id="rId2"/>
              </a:rPr>
              <a:t>http://ejournal.forda-mof.org/ejournal-litbang./</a:t>
            </a:r>
            <a:r>
              <a:rPr lang="en-US" dirty="0" smtClean="0">
                <a:hlinkClick r:id="rId2"/>
              </a:rPr>
              <a:t>index.php/JPHKA/article/view/1367</a:t>
            </a:r>
            <a:endParaRPr lang="en-US" dirty="0" smtClean="0"/>
          </a:p>
          <a:p>
            <a:r>
              <a:rPr lang="en-US" dirty="0">
                <a:hlinkClick r:id="rId3"/>
              </a:rPr>
              <a:t>https://</a:t>
            </a:r>
            <a:r>
              <a:rPr lang="en-US" dirty="0" smtClean="0">
                <a:hlinkClick r:id="rId3"/>
              </a:rPr>
              <a:t>jurnal.ipb.ac.id/index.php/konservasi/article/view/13018</a:t>
            </a:r>
            <a:endParaRPr lang="en-US" dirty="0" smtClean="0"/>
          </a:p>
          <a:p>
            <a:r>
              <a:rPr lang="en-US" dirty="0">
                <a:hlinkClick r:id="rId4"/>
              </a:rPr>
              <a:t>http://</a:t>
            </a:r>
            <a:r>
              <a:rPr lang="en-US" dirty="0" smtClean="0">
                <a:hlinkClick r:id="rId4"/>
              </a:rPr>
              <a:t>journal.umy.ac.id/index.php/ag/article/view/1151</a:t>
            </a:r>
            <a:endParaRPr lang="en-US" dirty="0" smtClean="0"/>
          </a:p>
          <a:p>
            <a:r>
              <a:rPr lang="en-US" dirty="0">
                <a:hlinkClick r:id="rId5"/>
              </a:rPr>
              <a:t>https://</a:t>
            </a:r>
            <a:r>
              <a:rPr lang="en-US" dirty="0" smtClean="0">
                <a:hlinkClick r:id="rId5"/>
              </a:rPr>
              <a:t>ejournal3.undip.ac.id/index.php/jmr/article/view/2468</a:t>
            </a:r>
            <a:endParaRPr lang="en-US" dirty="0" smtClean="0"/>
          </a:p>
          <a:p>
            <a:r>
              <a:rPr lang="en-US" dirty="0">
                <a:hlinkClick r:id="rId6"/>
              </a:rPr>
              <a:t>https://</a:t>
            </a:r>
            <a:r>
              <a:rPr lang="en-US" dirty="0" smtClean="0">
                <a:hlinkClick r:id="rId6"/>
              </a:rPr>
              <a:t>ejournal.undiksha.ac.id/index.php/JISH/article/view/12080</a:t>
            </a:r>
            <a:endParaRPr lang="en-US" dirty="0" smtClean="0"/>
          </a:p>
          <a:p>
            <a:r>
              <a:rPr lang="en-US" dirty="0">
                <a:hlinkClick r:id="rId7"/>
              </a:rPr>
              <a:t>https://</a:t>
            </a:r>
            <a:r>
              <a:rPr lang="en-US" dirty="0" smtClean="0">
                <a:hlinkClick r:id="rId7"/>
              </a:rPr>
              <a:t>ejournal3.undip.ac.id/index.php/jmr/article/view/28287</a:t>
            </a:r>
            <a:endParaRPr lang="en-US" dirty="0" smtClean="0"/>
          </a:p>
          <a:p>
            <a:r>
              <a:rPr lang="en-US" dirty="0">
                <a:hlinkClick r:id="rId8"/>
              </a:rPr>
              <a:t>https://</a:t>
            </a:r>
            <a:r>
              <a:rPr lang="en-US" dirty="0" smtClean="0">
                <a:hlinkClick r:id="rId8"/>
              </a:rPr>
              <a:t>jitode.ub.ac.id/index.php/jitode/article/view/112</a:t>
            </a: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800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267129-D582-495A-8F4B-6B9075899D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059" y="397166"/>
            <a:ext cx="11255165" cy="695740"/>
          </a:xfrm>
        </p:spPr>
        <p:txBody>
          <a:bodyPr/>
          <a:lstStyle/>
          <a:p>
            <a:r>
              <a:rPr lang="en-US" dirty="0" smtClean="0"/>
              <a:t>UAS EKOWISATA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379698-AB4C-493D-BF95-F5781FDF2AC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790339" y="1007974"/>
            <a:ext cx="10304382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AutoNum type="arabicPeriod"/>
            </a:pPr>
            <a:r>
              <a:rPr lang="en-US" sz="2400" dirty="0" err="1" smtClean="0"/>
              <a:t>Carilah</a:t>
            </a:r>
            <a:r>
              <a:rPr lang="en-US" sz="2400" dirty="0" smtClean="0"/>
              <a:t> </a:t>
            </a:r>
            <a:r>
              <a:rPr lang="en-US" sz="2400" dirty="0" err="1" smtClean="0"/>
              <a:t>sebuah</a:t>
            </a:r>
            <a:r>
              <a:rPr lang="en-US" sz="2400" dirty="0" smtClean="0"/>
              <a:t> </a:t>
            </a:r>
            <a:r>
              <a:rPr lang="en-US" sz="2400" dirty="0" err="1"/>
              <a:t>penelitian</a:t>
            </a:r>
            <a:r>
              <a:rPr lang="en-US" sz="2400" dirty="0"/>
              <a:t> </a:t>
            </a:r>
            <a:r>
              <a:rPr lang="en-US" sz="2400" dirty="0" err="1"/>
              <a:t>terkait</a:t>
            </a:r>
            <a:r>
              <a:rPr lang="en-US" sz="2400" dirty="0"/>
              <a:t> </a:t>
            </a:r>
            <a:r>
              <a:rPr lang="en-US" sz="2400" dirty="0" err="1"/>
              <a:t>strategi</a:t>
            </a:r>
            <a:r>
              <a:rPr lang="en-US" sz="2400" dirty="0"/>
              <a:t> </a:t>
            </a:r>
            <a:r>
              <a:rPr lang="en-US" sz="2400" dirty="0" err="1"/>
              <a:t>pengembangan</a:t>
            </a:r>
            <a:r>
              <a:rPr lang="en-US" sz="2400" dirty="0"/>
              <a:t> </a:t>
            </a:r>
            <a:r>
              <a:rPr lang="en-US" sz="2400" dirty="0" err="1" smtClean="0"/>
              <a:t>ekowisata</a:t>
            </a:r>
            <a:r>
              <a:rPr lang="en-US" sz="2400" dirty="0" smtClean="0"/>
              <a:t> di </a:t>
            </a:r>
            <a:r>
              <a:rPr lang="en-US" sz="2400" dirty="0" err="1" smtClean="0"/>
              <a:t>suatu</a:t>
            </a:r>
            <a:r>
              <a:rPr lang="en-US" sz="2400" dirty="0" smtClean="0"/>
              <a:t> </a:t>
            </a:r>
            <a:r>
              <a:rPr lang="en-US" sz="2400" dirty="0" err="1" smtClean="0"/>
              <a:t>daerah</a:t>
            </a:r>
            <a:r>
              <a:rPr lang="en-US" sz="2400" dirty="0" smtClean="0"/>
              <a:t>, </a:t>
            </a:r>
            <a:r>
              <a:rPr lang="en-US" sz="2400" dirty="0" err="1" smtClean="0"/>
              <a:t>kemudian</a:t>
            </a:r>
            <a:r>
              <a:rPr lang="en-US" sz="2400" dirty="0" smtClean="0"/>
              <a:t> </a:t>
            </a:r>
            <a:r>
              <a:rPr lang="en-US" sz="2400" dirty="0" err="1" smtClean="0"/>
              <a:t>buat</a:t>
            </a:r>
            <a:r>
              <a:rPr lang="en-US" sz="2400" dirty="0" smtClean="0"/>
              <a:t> review </a:t>
            </a:r>
            <a:r>
              <a:rPr lang="en-US" sz="2400" dirty="0" err="1" smtClean="0"/>
              <a:t>secara</a:t>
            </a:r>
            <a:r>
              <a:rPr lang="en-US" sz="2400" dirty="0" smtClean="0"/>
              <a:t> </a:t>
            </a:r>
            <a:r>
              <a:rPr lang="en-US" sz="2400" dirty="0" err="1" smtClean="0"/>
              <a:t>lengkap</a:t>
            </a:r>
            <a:r>
              <a:rPr lang="en-US" sz="2400" dirty="0" smtClean="0"/>
              <a:t> </a:t>
            </a:r>
            <a:r>
              <a:rPr lang="en-US" sz="2400" dirty="0" err="1" smtClean="0"/>
              <a:t>mengenai</a:t>
            </a:r>
            <a:r>
              <a:rPr lang="en-US" sz="2400" dirty="0" smtClean="0"/>
              <a:t> </a:t>
            </a:r>
            <a:r>
              <a:rPr lang="en-US" sz="2400" dirty="0" err="1" smtClean="0"/>
              <a:t>latar</a:t>
            </a:r>
            <a:r>
              <a:rPr lang="en-US" sz="2400" dirty="0" smtClean="0"/>
              <a:t> </a:t>
            </a:r>
            <a:r>
              <a:rPr lang="en-US" sz="2400" dirty="0" err="1" smtClean="0"/>
              <a:t>belakang</a:t>
            </a:r>
            <a:r>
              <a:rPr lang="en-US" sz="2400" dirty="0" smtClean="0"/>
              <a:t>, </a:t>
            </a:r>
            <a:r>
              <a:rPr lang="en-US" sz="2400" dirty="0" err="1" smtClean="0"/>
              <a:t>tujuan</a:t>
            </a:r>
            <a:r>
              <a:rPr lang="en-US" sz="2400" dirty="0" smtClean="0"/>
              <a:t>, </a:t>
            </a:r>
            <a:r>
              <a:rPr lang="en-US" sz="2400" dirty="0" err="1" smtClean="0"/>
              <a:t>metodologi</a:t>
            </a:r>
            <a:r>
              <a:rPr lang="en-US" sz="2400" dirty="0" smtClean="0"/>
              <a:t> </a:t>
            </a:r>
            <a:r>
              <a:rPr lang="en-US" sz="2400" dirty="0" err="1" smtClean="0"/>
              <a:t>serta</a:t>
            </a:r>
            <a:r>
              <a:rPr lang="en-US" sz="2400" dirty="0" smtClean="0"/>
              <a:t> </a:t>
            </a:r>
            <a:r>
              <a:rPr lang="en-US" sz="2400" dirty="0" err="1" smtClean="0"/>
              <a:t>hasil</a:t>
            </a:r>
            <a:r>
              <a:rPr lang="en-US" sz="2400" dirty="0" smtClean="0"/>
              <a:t> yang </a:t>
            </a:r>
            <a:r>
              <a:rPr lang="en-US" sz="2400" dirty="0" err="1" smtClean="0"/>
              <a:t>diperoleh</a:t>
            </a:r>
            <a:r>
              <a:rPr lang="en-US" sz="2400" dirty="0" smtClean="0"/>
              <a:t> </a:t>
            </a:r>
            <a:r>
              <a:rPr lang="en-US" sz="2400" dirty="0" err="1" smtClean="0"/>
              <a:t>beserta</a:t>
            </a:r>
            <a:r>
              <a:rPr lang="en-US" sz="2400" dirty="0" smtClean="0"/>
              <a:t> </a:t>
            </a:r>
            <a:r>
              <a:rPr lang="en-US" sz="2400" dirty="0" err="1" smtClean="0"/>
              <a:t>strategi</a:t>
            </a:r>
            <a:r>
              <a:rPr lang="en-US" sz="2400" dirty="0" smtClean="0"/>
              <a:t> </a:t>
            </a:r>
            <a:r>
              <a:rPr lang="en-US" sz="2400" dirty="0" err="1" smtClean="0"/>
              <a:t>apa</a:t>
            </a:r>
            <a:r>
              <a:rPr lang="en-US" sz="2400" dirty="0" smtClean="0"/>
              <a:t> yang </a:t>
            </a:r>
            <a:r>
              <a:rPr lang="en-US" sz="2400" dirty="0" err="1" smtClean="0"/>
              <a:t>dihasilkan</a:t>
            </a:r>
            <a:endParaRPr lang="en-US" sz="2400" dirty="0" smtClean="0"/>
          </a:p>
          <a:p>
            <a:pPr marL="457200" indent="-457200">
              <a:buAutoNum type="arabicPeriod"/>
            </a:pPr>
            <a:r>
              <a:rPr lang="en-US" sz="2400" dirty="0" err="1" smtClean="0"/>
              <a:t>Buatlah</a:t>
            </a:r>
            <a:r>
              <a:rPr lang="en-US" sz="2400" dirty="0" smtClean="0"/>
              <a:t> </a:t>
            </a:r>
            <a:r>
              <a:rPr lang="en-US" sz="2400" dirty="0" err="1" smtClean="0"/>
              <a:t>sebuah</a:t>
            </a:r>
            <a:r>
              <a:rPr lang="en-US" sz="2400" dirty="0" smtClean="0"/>
              <a:t> </a:t>
            </a:r>
            <a:r>
              <a:rPr lang="en-US" sz="2400" dirty="0" err="1" smtClean="0"/>
              <a:t>pengembangan</a:t>
            </a:r>
            <a:r>
              <a:rPr lang="en-US" sz="2400" dirty="0" smtClean="0"/>
              <a:t> </a:t>
            </a:r>
            <a:r>
              <a:rPr lang="en-US" sz="2400" dirty="0" err="1" smtClean="0"/>
              <a:t>wisata</a:t>
            </a:r>
            <a:r>
              <a:rPr lang="en-US" sz="2400" dirty="0" smtClean="0"/>
              <a:t> (</a:t>
            </a:r>
            <a:r>
              <a:rPr lang="en-US" sz="2400" dirty="0" err="1" smtClean="0"/>
              <a:t>silahkan</a:t>
            </a:r>
            <a:r>
              <a:rPr lang="en-US" sz="2400" dirty="0" smtClean="0"/>
              <a:t> kalian </a:t>
            </a:r>
            <a:r>
              <a:rPr lang="en-US" sz="2400" dirty="0" err="1" smtClean="0"/>
              <a:t>pilih</a:t>
            </a:r>
            <a:r>
              <a:rPr lang="en-US" sz="2400" dirty="0" smtClean="0"/>
              <a:t> </a:t>
            </a:r>
            <a:r>
              <a:rPr lang="en-US" sz="2400" dirty="0" err="1" smtClean="0"/>
              <a:t>wisata</a:t>
            </a:r>
            <a:r>
              <a:rPr lang="en-US" sz="2400" dirty="0" smtClean="0"/>
              <a:t> mana </a:t>
            </a:r>
            <a:r>
              <a:rPr lang="en-US" sz="2400" dirty="0" err="1" smtClean="0"/>
              <a:t>saja</a:t>
            </a:r>
            <a:r>
              <a:rPr lang="en-US" sz="2400" dirty="0" smtClean="0"/>
              <a:t>) </a:t>
            </a:r>
            <a:r>
              <a:rPr lang="en-US" sz="2400" dirty="0" err="1" smtClean="0"/>
              <a:t>beserta</a:t>
            </a:r>
            <a:r>
              <a:rPr lang="en-US" sz="2400" dirty="0" smtClean="0"/>
              <a:t> </a:t>
            </a:r>
            <a:r>
              <a:rPr lang="en-US" sz="2400" dirty="0" err="1" smtClean="0"/>
              <a:t>perencanaan</a:t>
            </a:r>
            <a:r>
              <a:rPr lang="en-US" sz="2400" dirty="0" smtClean="0"/>
              <a:t> </a:t>
            </a:r>
            <a:r>
              <a:rPr lang="en-US" sz="2400" dirty="0" err="1" smtClean="0"/>
              <a:t>tata</a:t>
            </a:r>
            <a:r>
              <a:rPr lang="en-US" sz="2400" dirty="0" smtClean="0"/>
              <a:t> </a:t>
            </a:r>
            <a:r>
              <a:rPr lang="en-US" sz="2400" dirty="0" err="1" smtClean="0"/>
              <a:t>ruang</a:t>
            </a:r>
            <a:r>
              <a:rPr lang="en-US" sz="2400" dirty="0" smtClean="0"/>
              <a:t> </a:t>
            </a:r>
            <a:r>
              <a:rPr lang="en-US" sz="2400" dirty="0" err="1" smtClean="0"/>
              <a:t>wisata</a:t>
            </a:r>
            <a:r>
              <a:rPr lang="en-US" sz="2400" dirty="0" smtClean="0"/>
              <a:t> </a:t>
            </a:r>
            <a:r>
              <a:rPr lang="en-US" sz="2400" dirty="0" err="1" smtClean="0"/>
              <a:t>sesuai</a:t>
            </a:r>
            <a:r>
              <a:rPr lang="en-US" sz="2400" dirty="0" smtClean="0"/>
              <a:t> </a:t>
            </a:r>
            <a:r>
              <a:rPr lang="en-US" sz="2400" dirty="0" err="1" smtClean="0"/>
              <a:t>dengan</a:t>
            </a:r>
            <a:r>
              <a:rPr lang="en-US" sz="2400" dirty="0" smtClean="0"/>
              <a:t> </a:t>
            </a:r>
            <a:r>
              <a:rPr lang="en-US" sz="2400" dirty="0" err="1" smtClean="0"/>
              <a:t>tahap-tahap</a:t>
            </a:r>
            <a:r>
              <a:rPr lang="en-US" sz="2400" dirty="0" smtClean="0"/>
              <a:t> yang </a:t>
            </a:r>
            <a:r>
              <a:rPr lang="en-US" sz="2400" dirty="0" err="1" smtClean="0"/>
              <a:t>sudah</a:t>
            </a:r>
            <a:r>
              <a:rPr lang="en-US" sz="2400" dirty="0" smtClean="0"/>
              <a:t> </a:t>
            </a:r>
            <a:r>
              <a:rPr lang="en-US" sz="2400" dirty="0" err="1" smtClean="0"/>
              <a:t>dipaparkan</a:t>
            </a:r>
            <a:r>
              <a:rPr lang="en-US" sz="2400" dirty="0" smtClean="0"/>
              <a:t> </a:t>
            </a:r>
            <a:r>
              <a:rPr lang="en-US" sz="2400" dirty="0" err="1" smtClean="0"/>
              <a:t>pada</a:t>
            </a:r>
            <a:r>
              <a:rPr lang="en-US" sz="2400" dirty="0" smtClean="0"/>
              <a:t> </a:t>
            </a:r>
            <a:r>
              <a:rPr lang="en-US" sz="2400" dirty="0" err="1" smtClean="0"/>
              <a:t>ppt</a:t>
            </a:r>
            <a:r>
              <a:rPr lang="en-US" sz="2400" dirty="0" smtClean="0"/>
              <a:t> </a:t>
            </a:r>
            <a:r>
              <a:rPr lang="en-US" sz="2400" dirty="0" err="1" smtClean="0"/>
              <a:t>perkuliahan</a:t>
            </a:r>
            <a:r>
              <a:rPr lang="en-US" sz="2400" dirty="0" smtClean="0"/>
              <a:t> </a:t>
            </a:r>
            <a:r>
              <a:rPr lang="en-US" sz="2400" dirty="0" err="1" smtClean="0"/>
              <a:t>sebelumnya</a:t>
            </a:r>
            <a:endParaRPr lang="en-US" sz="2400" dirty="0" smtClean="0"/>
          </a:p>
          <a:p>
            <a:pPr marL="457200" indent="-457200">
              <a:buAutoNum type="arabicPeriod"/>
            </a:pPr>
            <a:r>
              <a:rPr lang="en-US" sz="2400" dirty="0" err="1" smtClean="0"/>
              <a:t>Soal</a:t>
            </a:r>
            <a:r>
              <a:rPr lang="en-US" sz="2400" dirty="0" smtClean="0"/>
              <a:t> Bonus : </a:t>
            </a:r>
            <a:r>
              <a:rPr lang="en-US" sz="2400" dirty="0" err="1" smtClean="0"/>
              <a:t>Apakah</a:t>
            </a:r>
            <a:r>
              <a:rPr lang="en-US" sz="2400" dirty="0" smtClean="0"/>
              <a:t> kalian </a:t>
            </a:r>
            <a:r>
              <a:rPr lang="en-US" sz="2400" dirty="0" err="1" smtClean="0"/>
              <a:t>berminat</a:t>
            </a:r>
            <a:r>
              <a:rPr lang="en-US" sz="2400" dirty="0" smtClean="0"/>
              <a:t> </a:t>
            </a:r>
            <a:r>
              <a:rPr lang="en-US" sz="2400" dirty="0" err="1" smtClean="0"/>
              <a:t>untuk</a:t>
            </a:r>
            <a:r>
              <a:rPr lang="en-US" sz="2400" dirty="0" smtClean="0"/>
              <a:t> </a:t>
            </a:r>
            <a:r>
              <a:rPr lang="en-US" sz="2400" dirty="0" err="1" smtClean="0"/>
              <a:t>melakukan</a:t>
            </a:r>
            <a:r>
              <a:rPr lang="en-US" sz="2400" dirty="0" smtClean="0"/>
              <a:t> </a:t>
            </a:r>
            <a:r>
              <a:rPr lang="en-US" sz="2400" dirty="0" err="1" smtClean="0"/>
              <a:t>penelitian</a:t>
            </a:r>
            <a:r>
              <a:rPr lang="en-US" sz="2400" dirty="0" smtClean="0"/>
              <a:t> (</a:t>
            </a:r>
            <a:r>
              <a:rPr lang="en-US" sz="2400" dirty="0" err="1" smtClean="0"/>
              <a:t>skripsi</a:t>
            </a:r>
            <a:r>
              <a:rPr lang="en-US" sz="2400" dirty="0" smtClean="0"/>
              <a:t>) yang </a:t>
            </a:r>
            <a:r>
              <a:rPr lang="en-US" sz="2400" dirty="0" err="1" smtClean="0"/>
              <a:t>berkaitan</a:t>
            </a:r>
            <a:r>
              <a:rPr lang="en-US" sz="2400" dirty="0" smtClean="0"/>
              <a:t> </a:t>
            </a:r>
            <a:r>
              <a:rPr lang="en-US" sz="2400" dirty="0" err="1" smtClean="0"/>
              <a:t>dengan</a:t>
            </a:r>
            <a:r>
              <a:rPr lang="en-US" sz="2400" dirty="0" smtClean="0"/>
              <a:t> </a:t>
            </a:r>
            <a:r>
              <a:rPr lang="en-US" sz="2400" dirty="0" err="1" smtClean="0"/>
              <a:t>wisata</a:t>
            </a:r>
            <a:r>
              <a:rPr lang="en-US" sz="2400" dirty="0" smtClean="0"/>
              <a:t>/</a:t>
            </a:r>
            <a:r>
              <a:rPr lang="en-US" sz="2400" dirty="0" err="1" smtClean="0"/>
              <a:t>ekowisata</a:t>
            </a:r>
            <a:r>
              <a:rPr lang="en-US" sz="2400" dirty="0" smtClean="0"/>
              <a:t>? </a:t>
            </a:r>
            <a:r>
              <a:rPr lang="en-US" sz="2400" dirty="0" err="1" smtClean="0"/>
              <a:t>Berikan</a:t>
            </a:r>
            <a:r>
              <a:rPr lang="en-US" sz="2400" dirty="0" smtClean="0"/>
              <a:t> </a:t>
            </a:r>
            <a:r>
              <a:rPr lang="en-US" sz="2400" dirty="0" err="1" smtClean="0"/>
              <a:t>alasan</a:t>
            </a:r>
            <a:endParaRPr lang="en-US" sz="2400" dirty="0" smtClean="0"/>
          </a:p>
          <a:p>
            <a:pPr marL="457200" indent="-457200">
              <a:buAutoNum type="arabicPeriod"/>
            </a:pPr>
            <a:endParaRPr lang="en-US" sz="2400" dirty="0"/>
          </a:p>
          <a:p>
            <a:r>
              <a:rPr lang="en-US" sz="2400" dirty="0" err="1" smtClean="0"/>
              <a:t>Kerjakan</a:t>
            </a:r>
            <a:r>
              <a:rPr lang="en-US" sz="2400" dirty="0" smtClean="0"/>
              <a:t> di </a:t>
            </a:r>
            <a:r>
              <a:rPr lang="en-US" sz="2400" dirty="0" err="1" smtClean="0"/>
              <a:t>kertas</a:t>
            </a:r>
            <a:r>
              <a:rPr lang="en-US" sz="2400" dirty="0" smtClean="0"/>
              <a:t> folio </a:t>
            </a:r>
            <a:r>
              <a:rPr lang="en-US" sz="2400" dirty="0" err="1" smtClean="0"/>
              <a:t>bergaris</a:t>
            </a:r>
            <a:r>
              <a:rPr lang="en-US" sz="2400" dirty="0" smtClean="0"/>
              <a:t>, </a:t>
            </a:r>
            <a:r>
              <a:rPr lang="en-US" sz="2400" dirty="0" err="1" smtClean="0"/>
              <a:t>ditulis</a:t>
            </a:r>
            <a:r>
              <a:rPr lang="en-US" sz="2400" dirty="0" smtClean="0"/>
              <a:t> </a:t>
            </a:r>
            <a:r>
              <a:rPr lang="en-US" sz="2400" dirty="0" err="1" smtClean="0"/>
              <a:t>nama</a:t>
            </a:r>
            <a:r>
              <a:rPr lang="en-US" sz="2400" dirty="0" smtClean="0"/>
              <a:t> </a:t>
            </a:r>
            <a:r>
              <a:rPr lang="en-US" sz="2400" dirty="0" err="1" smtClean="0"/>
              <a:t>dan</a:t>
            </a:r>
            <a:r>
              <a:rPr lang="en-US" sz="2400" dirty="0" smtClean="0"/>
              <a:t> NPM </a:t>
            </a:r>
            <a:r>
              <a:rPr lang="en-US" sz="2400" dirty="0" err="1" smtClean="0"/>
              <a:t>dengan</a:t>
            </a:r>
            <a:r>
              <a:rPr lang="en-US" sz="2400" dirty="0" smtClean="0"/>
              <a:t> </a:t>
            </a:r>
            <a:r>
              <a:rPr lang="en-US" sz="2400" dirty="0" err="1" smtClean="0"/>
              <a:t>jelas</a:t>
            </a:r>
            <a:r>
              <a:rPr lang="en-US" sz="2400" dirty="0" smtClean="0"/>
              <a:t>, </a:t>
            </a:r>
            <a:r>
              <a:rPr lang="en-US" sz="2400" dirty="0" err="1" smtClean="0"/>
              <a:t>tulis</a:t>
            </a:r>
            <a:r>
              <a:rPr lang="en-US" sz="2400" dirty="0" smtClean="0"/>
              <a:t> </a:t>
            </a:r>
            <a:r>
              <a:rPr lang="en-US" sz="2400" dirty="0" err="1" smtClean="0"/>
              <a:t>tangan</a:t>
            </a:r>
            <a:r>
              <a:rPr lang="en-US" sz="2400" dirty="0" smtClean="0"/>
              <a:t> </a:t>
            </a:r>
            <a:r>
              <a:rPr lang="en-US" sz="2400" dirty="0" err="1" smtClean="0"/>
              <a:t>dan</a:t>
            </a:r>
            <a:r>
              <a:rPr lang="en-US" sz="2400" dirty="0" smtClean="0"/>
              <a:t> </a:t>
            </a:r>
            <a:r>
              <a:rPr lang="en-US" sz="2400" dirty="0" err="1" smtClean="0"/>
              <a:t>discan</a:t>
            </a:r>
            <a:r>
              <a:rPr lang="en-US" sz="2400" dirty="0" smtClean="0"/>
              <a:t> </a:t>
            </a:r>
            <a:r>
              <a:rPr lang="en-US" sz="2400" dirty="0" err="1" smtClean="0"/>
              <a:t>menggunakan</a:t>
            </a:r>
            <a:r>
              <a:rPr lang="en-US" sz="2400" dirty="0" smtClean="0"/>
              <a:t> </a:t>
            </a:r>
            <a:r>
              <a:rPr lang="en-US" sz="2400" dirty="0" err="1" smtClean="0"/>
              <a:t>aplikasi</a:t>
            </a:r>
            <a:r>
              <a:rPr lang="en-US" sz="2400" dirty="0" smtClean="0"/>
              <a:t> Tap Scanner, </a:t>
            </a:r>
            <a:r>
              <a:rPr lang="en-US" sz="2400" dirty="0" err="1" smtClean="0"/>
              <a:t>kumpulkan</a:t>
            </a:r>
            <a:r>
              <a:rPr lang="en-US" sz="2400" dirty="0" smtClean="0"/>
              <a:t> di </a:t>
            </a:r>
            <a:r>
              <a:rPr lang="en-US" sz="2400" dirty="0" err="1" smtClean="0"/>
              <a:t>Vclass</a:t>
            </a:r>
            <a:r>
              <a:rPr lang="en-US" sz="2400" dirty="0" smtClean="0"/>
              <a:t> </a:t>
            </a:r>
            <a:r>
              <a:rPr lang="en-US" sz="2400" dirty="0" err="1" smtClean="0"/>
              <a:t>minggu</a:t>
            </a:r>
            <a:r>
              <a:rPr lang="en-US" sz="2400" dirty="0" smtClean="0"/>
              <a:t> </a:t>
            </a:r>
            <a:r>
              <a:rPr lang="en-US" sz="2400" dirty="0" err="1" smtClean="0"/>
              <a:t>depan</a:t>
            </a:r>
            <a:r>
              <a:rPr lang="en-US" sz="2400" dirty="0" smtClean="0"/>
              <a:t>, </a:t>
            </a:r>
            <a:r>
              <a:rPr lang="en-US" sz="2400" dirty="0" err="1" smtClean="0"/>
              <a:t>jika</a:t>
            </a:r>
            <a:r>
              <a:rPr lang="en-US" sz="2400" dirty="0" smtClean="0"/>
              <a:t> </a:t>
            </a:r>
            <a:r>
              <a:rPr lang="en-US" sz="2400" dirty="0" err="1" smtClean="0"/>
              <a:t>ada</a:t>
            </a:r>
            <a:r>
              <a:rPr lang="en-US" sz="2400" dirty="0" smtClean="0"/>
              <a:t> yang </a:t>
            </a:r>
            <a:r>
              <a:rPr lang="en-US" sz="2400" dirty="0" err="1" smtClean="0"/>
              <a:t>saya</a:t>
            </a:r>
            <a:r>
              <a:rPr lang="en-US" sz="2400" dirty="0" smtClean="0"/>
              <a:t> </a:t>
            </a:r>
            <a:r>
              <a:rPr lang="en-US" sz="2400" dirty="0" err="1" smtClean="0"/>
              <a:t>anggap</a:t>
            </a:r>
            <a:r>
              <a:rPr lang="en-US" sz="2400" dirty="0" smtClean="0"/>
              <a:t> </a:t>
            </a:r>
            <a:r>
              <a:rPr lang="en-US" sz="2400" dirty="0" err="1" smtClean="0"/>
              <a:t>mencontek</a:t>
            </a:r>
            <a:r>
              <a:rPr lang="en-US" sz="2400" dirty="0" smtClean="0"/>
              <a:t>, </a:t>
            </a:r>
            <a:r>
              <a:rPr lang="en-US" sz="2400" dirty="0" err="1" smtClean="0"/>
              <a:t>baik</a:t>
            </a:r>
            <a:r>
              <a:rPr lang="en-US" sz="2400" dirty="0"/>
              <a:t> </a:t>
            </a:r>
            <a:r>
              <a:rPr lang="en-US" sz="2400" dirty="0" err="1" smtClean="0"/>
              <a:t>pihak</a:t>
            </a:r>
            <a:r>
              <a:rPr lang="en-US" sz="2400" dirty="0" smtClean="0"/>
              <a:t> yang </a:t>
            </a:r>
            <a:r>
              <a:rPr lang="en-US" sz="2400" dirty="0" err="1" smtClean="0"/>
              <a:t>memberi</a:t>
            </a:r>
            <a:r>
              <a:rPr lang="en-US" sz="2400" dirty="0" smtClean="0"/>
              <a:t> </a:t>
            </a:r>
            <a:r>
              <a:rPr lang="en-US" sz="2400" dirty="0" err="1" smtClean="0"/>
              <a:t>atau</a:t>
            </a:r>
            <a:r>
              <a:rPr lang="en-US" sz="2400" dirty="0" smtClean="0"/>
              <a:t> yang </a:t>
            </a:r>
            <a:r>
              <a:rPr lang="en-US" sz="2400" dirty="0" err="1" smtClean="0"/>
              <a:t>diberi</a:t>
            </a:r>
            <a:r>
              <a:rPr lang="en-US" sz="2400" dirty="0" smtClean="0"/>
              <a:t> </a:t>
            </a:r>
            <a:r>
              <a:rPr lang="en-US" sz="2400" dirty="0" err="1" smtClean="0"/>
              <a:t>akan</a:t>
            </a:r>
            <a:r>
              <a:rPr lang="en-US" sz="2400" dirty="0" smtClean="0"/>
              <a:t> </a:t>
            </a:r>
            <a:r>
              <a:rPr lang="en-US" sz="2400" dirty="0" err="1" smtClean="0"/>
              <a:t>saya</a:t>
            </a:r>
            <a:r>
              <a:rPr lang="en-US" sz="2400" dirty="0" smtClean="0"/>
              <a:t> </a:t>
            </a:r>
            <a:r>
              <a:rPr lang="en-US" sz="2400" dirty="0" err="1" smtClean="0"/>
              <a:t>beri</a:t>
            </a:r>
            <a:r>
              <a:rPr lang="en-US" sz="2400" dirty="0" smtClean="0"/>
              <a:t> </a:t>
            </a:r>
            <a:r>
              <a:rPr lang="en-US" sz="2400" dirty="0" err="1" smtClean="0"/>
              <a:t>nilai</a:t>
            </a:r>
            <a:r>
              <a:rPr lang="en-US" sz="2400" dirty="0" smtClean="0"/>
              <a:t> </a:t>
            </a:r>
            <a:r>
              <a:rPr lang="en-US" sz="2400" dirty="0" err="1" smtClean="0"/>
              <a:t>nol</a:t>
            </a:r>
            <a:r>
              <a:rPr lang="en-US" sz="2400" dirty="0" smtClean="0"/>
              <a:t> </a:t>
            </a:r>
            <a:r>
              <a:rPr lang="en-US" sz="2400" dirty="0" err="1" smtClean="0"/>
              <a:t>untuk</a:t>
            </a:r>
            <a:r>
              <a:rPr lang="en-US" sz="2400" dirty="0" smtClean="0"/>
              <a:t> </a:t>
            </a:r>
            <a:r>
              <a:rPr lang="en-US" sz="2400" dirty="0" err="1" smtClean="0"/>
              <a:t>nilai</a:t>
            </a:r>
            <a:r>
              <a:rPr lang="en-US" sz="2400" dirty="0" smtClean="0"/>
              <a:t> UAS </a:t>
            </a:r>
            <a:r>
              <a:rPr lang="en-US" sz="2400" dirty="0" err="1" smtClean="0"/>
              <a:t>dari</a:t>
            </a:r>
            <a:r>
              <a:rPr lang="en-US" sz="2400" dirty="0" smtClean="0"/>
              <a:t> </a:t>
            </a:r>
            <a:r>
              <a:rPr lang="en-US" sz="2400" dirty="0" err="1" smtClean="0"/>
              <a:t>saya</a:t>
            </a:r>
            <a:r>
              <a:rPr lang="en-US" sz="2400" dirty="0" smtClean="0"/>
              <a:t>.</a:t>
            </a:r>
            <a:endParaRPr lang="en-US" sz="2400" dirty="0"/>
          </a:p>
          <a:p>
            <a:pPr marL="457200" indent="-457200">
              <a:buAutoNum type="arabicPeriod"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575421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0E111B19-7283-4751-B1F8-E7CC95678A87}">
  <ds:schemaRefs>
    <ds:schemaRef ds:uri="http://schemas.microsoft.com/office/2006/documentManagement/types"/>
    <ds:schemaRef ds:uri="http://purl.org/dc/terms/"/>
    <ds:schemaRef ds:uri="71af3243-3dd4-4a8d-8c0d-dd76da1f02a5"/>
    <ds:schemaRef ds:uri="http://purl.org/dc/elements/1.1/"/>
    <ds:schemaRef ds:uri="http://schemas.openxmlformats.org/package/2006/metadata/core-properties"/>
    <ds:schemaRef ds:uri="16c05727-aa75-4e4a-9b5f-8a80a1165891"/>
    <ds:schemaRef ds:uri="http://www.w3.org/XML/1998/namespace"/>
    <ds:schemaRef ds:uri="http://schemas.microsoft.com/office/infopath/2007/PartnerControls"/>
    <ds:schemaRef ds:uri="http://schemas.microsoft.com/office/2006/metadata/properties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601</Words>
  <Application>Microsoft Office PowerPoint</Application>
  <PresentationFormat>Widescreen</PresentationFormat>
  <Paragraphs>63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5" baseType="lpstr">
      <vt:lpstr>Arial</vt:lpstr>
      <vt:lpstr>Calibri</vt:lpstr>
      <vt:lpstr>Corbel</vt:lpstr>
      <vt:lpstr>Garamond</vt:lpstr>
      <vt:lpstr>Times New Roman</vt:lpstr>
      <vt:lpstr>Office Theme</vt:lpstr>
      <vt:lpstr>Strategi pengelolaan wisata berkelanjutan</vt:lpstr>
      <vt:lpstr>Pengertian Strategi:</vt:lpstr>
      <vt:lpstr>Perencanaan pengembangan wisata</vt:lpstr>
      <vt:lpstr>Strategi pengelolaan wisata berkelanjutan di tingkat akademisi</vt:lpstr>
      <vt:lpstr>Tahapan penelitian</vt:lpstr>
      <vt:lpstr>Penentuan Strategi</vt:lpstr>
      <vt:lpstr>Jenis-jenis strategi yang dapat diterapkan</vt:lpstr>
      <vt:lpstr>Beberapa penelitian terkait strategi pengembangan ekowisata</vt:lpstr>
      <vt:lpstr>UAS EKOWISATA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2021-01-07T00:50:11Z</dcterms:created>
  <dcterms:modified xsi:type="dcterms:W3CDTF">2021-01-08T04:41:36Z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